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 id="2147483648" r:id="rId2"/>
    <p:sldMasterId id="2147483691" r:id="rId3"/>
    <p:sldMasterId id="2147483694" r:id="rId4"/>
    <p:sldMasterId id="2147483692" r:id="rId5"/>
  </p:sldMasterIdLst>
  <p:notesMasterIdLst>
    <p:notesMasterId r:id="rId26"/>
  </p:notesMasterIdLst>
  <p:handoutMasterIdLst>
    <p:handoutMasterId r:id="rId27"/>
  </p:handoutMasterIdLst>
  <p:sldIdLst>
    <p:sldId id="260" r:id="rId6"/>
    <p:sldId id="283" r:id="rId7"/>
    <p:sldId id="284" r:id="rId8"/>
    <p:sldId id="267" r:id="rId9"/>
    <p:sldId id="268" r:id="rId10"/>
    <p:sldId id="269" r:id="rId11"/>
    <p:sldId id="270" r:id="rId12"/>
    <p:sldId id="286" r:id="rId13"/>
    <p:sldId id="279" r:id="rId14"/>
    <p:sldId id="276" r:id="rId15"/>
    <p:sldId id="280" r:id="rId16"/>
    <p:sldId id="271" r:id="rId17"/>
    <p:sldId id="272" r:id="rId18"/>
    <p:sldId id="275" r:id="rId19"/>
    <p:sldId id="273" r:id="rId20"/>
    <p:sldId id="274" r:id="rId21"/>
    <p:sldId id="282" r:id="rId22"/>
    <p:sldId id="277" r:id="rId23"/>
    <p:sldId id="285" r:id="rId24"/>
    <p:sldId id="281" r:id="rId25"/>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a:srgbClr val="FFFFFF"/>
    <a:srgbClr val="0083A9"/>
    <a:srgbClr val="000099"/>
    <a:srgbClr val="0033CC"/>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79265" autoAdjust="0"/>
  </p:normalViewPr>
  <p:slideViewPr>
    <p:cSldViewPr>
      <p:cViewPr varScale="1">
        <p:scale>
          <a:sx n="95" d="100"/>
          <a:sy n="95" d="100"/>
        </p:scale>
        <p:origin x="1284" y="84"/>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81" d="100"/>
          <a:sy n="81" d="100"/>
        </p:scale>
        <p:origin x="-2124" y="-9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D75B3549-48AF-4A47-A563-37BCF58341FB}" type="datetimeFigureOut">
              <a:rPr lang="en-US" smtClean="0"/>
              <a:t>1/24/2019</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FC16766F-B39D-42FD-ACBC-1002D130679C}" type="slidenum">
              <a:rPr lang="en-US" smtClean="0"/>
              <a:t>‹#›</a:t>
            </a:fld>
            <a:endParaRPr lang="en-US"/>
          </a:p>
        </p:txBody>
      </p:sp>
    </p:spTree>
    <p:extLst>
      <p:ext uri="{BB962C8B-B14F-4D97-AF65-F5344CB8AC3E}">
        <p14:creationId xmlns:p14="http://schemas.microsoft.com/office/powerpoint/2010/main" val="349892761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58CF8AA-71CD-48AE-96C2-778BE54C3BBB}" type="datetimeFigureOut">
              <a:rPr lang="en-US" smtClean="0"/>
              <a:t>1/24/2019</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384A2F3-949C-4DF8-B8FE-27C48E8E5C0D}" type="slidenum">
              <a:rPr lang="en-US" smtClean="0"/>
              <a:t>‹#›</a:t>
            </a:fld>
            <a:endParaRPr lang="en-US"/>
          </a:p>
        </p:txBody>
      </p:sp>
    </p:spTree>
    <p:extLst>
      <p:ext uri="{BB962C8B-B14F-4D97-AF65-F5344CB8AC3E}">
        <p14:creationId xmlns:p14="http://schemas.microsoft.com/office/powerpoint/2010/main" val="131527579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11769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Perkins V aligns with ESSA and WIOA through a number of definitions such</a:t>
            </a:r>
            <a:r>
              <a:rPr lang="en-US" baseline="0" dirty="0" smtClean="0"/>
              <a:t> as work-based learning, dual or concurrent enrollment, evidenced-based, etc.  As with the requirements for local grant recipients, the state plan must be developed with an expanded list of stakeholders similar to those found at the local level.  In addition, Perkins V lifts the restriction on spending funds below grade 7 and allows for support for career exploration in middle grades which includes grade 5-8.  </a:t>
            </a:r>
            <a:endParaRPr lang="en-US" dirty="0"/>
          </a:p>
        </p:txBody>
      </p:sp>
    </p:spTree>
    <p:extLst>
      <p:ext uri="{BB962C8B-B14F-4D97-AF65-F5344CB8AC3E}">
        <p14:creationId xmlns:p14="http://schemas.microsoft.com/office/powerpoint/2010/main" val="2761677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an increased focus</a:t>
            </a:r>
            <a:r>
              <a:rPr lang="en-US" baseline="0" dirty="0" smtClean="0"/>
              <a:t> on serving special populations which includes the reporting of three new categories of special populations students:  Homeless, Youth with parents on  active duty in the armed forces and youth who are in, or have aged out of the foster care system.  In addition, Perkins V focuses on the disaggregation of data by maintaining the required disaggregation by student populations, requiring additional disaggregation for each core indicator by Career Cluster, and referencing attention to this disaggregation and identified performance gaps throughout the Act.</a:t>
            </a:r>
            <a:endParaRPr lang="en-US" dirty="0"/>
          </a:p>
        </p:txBody>
      </p:sp>
    </p:spTree>
    <p:extLst>
      <p:ext uri="{BB962C8B-B14F-4D97-AF65-F5344CB8AC3E}">
        <p14:creationId xmlns:p14="http://schemas.microsoft.com/office/powerpoint/2010/main" val="22359166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new law now defines who is included in the accountability system by including a formal “CTE concentrator” definition instead of leaving this definition up to states.  In comparison, our current definition of a secondary CTE concentrator is a student who earns three CTE credits in a sequence.  On the postsecondary side, our current definition aligns with the new definition except for the CTE program that encompasses fewer than 12 credits which is an addition for us.  </a:t>
            </a:r>
          </a:p>
          <a:p>
            <a:endParaRPr lang="en-US" baseline="0" dirty="0" smtClean="0"/>
          </a:p>
          <a:p>
            <a:r>
              <a:rPr lang="en-US" baseline="0" dirty="0" smtClean="0"/>
              <a:t>Overall, the new definitions will most likely increase our concentrator population.</a:t>
            </a:r>
          </a:p>
        </p:txBody>
      </p:sp>
    </p:spTree>
    <p:extLst>
      <p:ext uri="{BB962C8B-B14F-4D97-AF65-F5344CB8AC3E}">
        <p14:creationId xmlns:p14="http://schemas.microsoft.com/office/powerpoint/2010/main" val="39709149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Like</a:t>
            </a:r>
            <a:r>
              <a:rPr lang="en-US" baseline="0" dirty="0" smtClean="0"/>
              <a:t> the current law, t</a:t>
            </a:r>
            <a:r>
              <a:rPr lang="en-US" dirty="0" smtClean="0"/>
              <a:t>hese are the secondary core indicators of performance under Perkins V.  The most</a:t>
            </a:r>
            <a:r>
              <a:rPr lang="en-US" baseline="0" dirty="0" smtClean="0"/>
              <a:t> significant changes between Perkins IV and V are the consolidation of two nontraditional measures into one, and the elimination of the technical skill attainment measure.  In addition, Perkins V adds science to the academic proficiency measure so now we will be reporting on CTE student academic proficiency on Algebra I, Communication Arts 2 and Biology.</a:t>
            </a:r>
            <a:endParaRPr lang="en-US" dirty="0"/>
          </a:p>
        </p:txBody>
      </p:sp>
    </p:spTree>
    <p:extLst>
      <p:ext uri="{BB962C8B-B14F-4D97-AF65-F5344CB8AC3E}">
        <p14:creationId xmlns:p14="http://schemas.microsoft.com/office/powerpoint/2010/main" val="41988408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technical skill attainment measure is replaced with a program quality measure at the secondary level that requires sates to choose to report on work-based learning, postsecondary credit attainment or credential attainment.  States can choose only one of the three or they can report on all three measures.  </a:t>
            </a:r>
            <a:endParaRPr lang="en-US" dirty="0"/>
          </a:p>
        </p:txBody>
      </p:sp>
    </p:spTree>
    <p:extLst>
      <p:ext uri="{BB962C8B-B14F-4D97-AF65-F5344CB8AC3E}">
        <p14:creationId xmlns:p14="http://schemas.microsoft.com/office/powerpoint/2010/main" val="17279770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three postsecondary core indicators.  The first one is placement which adds a service program</a:t>
            </a:r>
            <a:r>
              <a:rPr lang="en-US" baseline="0" dirty="0" smtClean="0"/>
              <a:t> and the Peace Corps as reporting categories.</a:t>
            </a:r>
            <a:endParaRPr lang="en-US" dirty="0"/>
          </a:p>
        </p:txBody>
      </p:sp>
    </p:spTree>
    <p:extLst>
      <p:ext uri="{BB962C8B-B14F-4D97-AF65-F5344CB8AC3E}">
        <p14:creationId xmlns:p14="http://schemas.microsoft.com/office/powerpoint/2010/main" val="20510936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other two postsecondary</a:t>
            </a:r>
            <a:r>
              <a:rPr lang="en-US" baseline="0" dirty="0" smtClean="0"/>
              <a:t> core indicators of performance are credential attainment and nontraditional.</a:t>
            </a:r>
            <a:endParaRPr lang="en-US" dirty="0"/>
          </a:p>
        </p:txBody>
      </p:sp>
    </p:spTree>
    <p:extLst>
      <p:ext uri="{BB962C8B-B14F-4D97-AF65-F5344CB8AC3E}">
        <p14:creationId xmlns:p14="http://schemas.microsoft.com/office/powerpoint/2010/main" val="31225573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Early work on transitioning to</a:t>
            </a:r>
            <a:r>
              <a:rPr lang="en-US" baseline="0" dirty="0" smtClean="0"/>
              <a:t> Perkins V has focused on the following items.  </a:t>
            </a:r>
            <a:endParaRPr lang="en-US" dirty="0"/>
          </a:p>
        </p:txBody>
      </p:sp>
    </p:spTree>
    <p:extLst>
      <p:ext uri="{BB962C8B-B14F-4D97-AF65-F5344CB8AC3E}">
        <p14:creationId xmlns:p14="http://schemas.microsoft.com/office/powerpoint/2010/main" val="21818947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Next steps are</a:t>
            </a:r>
            <a:r>
              <a:rPr lang="en-US" baseline="0" dirty="0" smtClean="0"/>
              <a:t> as follows:  transition plan preparation, convening our first stakeholder committee by bringing in educators to discuss and provide input on those items mentioned on the previous slide, and developing processes and plans that local grant recipients can use for the local needs assessment.</a:t>
            </a:r>
            <a:endParaRPr lang="en-US" dirty="0"/>
          </a:p>
        </p:txBody>
      </p:sp>
    </p:spTree>
    <p:extLst>
      <p:ext uri="{BB962C8B-B14F-4D97-AF65-F5344CB8AC3E}">
        <p14:creationId xmlns:p14="http://schemas.microsoft.com/office/powerpoint/2010/main" val="1362206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05458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767212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97696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b="1" dirty="0" smtClean="0"/>
              <a:t>Division of Learning Services</a:t>
            </a:r>
            <a:r>
              <a:rPr lang="en-US" dirty="0" smtClean="0"/>
              <a:t> is committed to supporting educators in implementing effective, evidence-based practices in Missouri’s public schools with the goal of improved student learning for every student in every school. The Continuous Improvement System and its Theory of Action underscore the primary goal of DESE’s Show-Me Success plan: All Missouri students will graduate ready for success.</a:t>
            </a:r>
            <a:endParaRPr lang="en-US" dirty="0"/>
          </a:p>
        </p:txBody>
      </p:sp>
    </p:spTree>
    <p:extLst>
      <p:ext uri="{BB962C8B-B14F-4D97-AF65-F5344CB8AC3E}">
        <p14:creationId xmlns:p14="http://schemas.microsoft.com/office/powerpoint/2010/main" val="1668793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Strengthening Career and Technical Education for the 21</a:t>
            </a:r>
            <a:r>
              <a:rPr lang="en-US" baseline="30000" dirty="0" smtClean="0"/>
              <a:t>st</a:t>
            </a:r>
            <a:r>
              <a:rPr lang="en-US" dirty="0" smtClean="0"/>
              <a:t> Century Act also known as Perkins V was signed into law by President</a:t>
            </a:r>
            <a:r>
              <a:rPr lang="en-US" baseline="0" dirty="0" smtClean="0"/>
              <a:t> Trump on July 31, 2018.  This Act reauthorizes the Carl D. Perkins Act of 2006.  It was approved unanimously by both chambers of Congress, reflecting broad bi-partisan support for career and technical education programs.  The new law will go into effect on July 1, 2019.</a:t>
            </a:r>
            <a:endParaRPr lang="en-US" dirty="0"/>
          </a:p>
        </p:txBody>
      </p:sp>
    </p:spTree>
    <p:extLst>
      <p:ext uri="{BB962C8B-B14F-4D97-AF65-F5344CB8AC3E}">
        <p14:creationId xmlns:p14="http://schemas.microsoft.com/office/powerpoint/2010/main" val="30772723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Year 1 is considered to</a:t>
            </a:r>
            <a:r>
              <a:rPr lang="en-US" baseline="0" dirty="0" smtClean="0"/>
              <a:t> be a transition year.  Our plan is to submit a one-year transition plan this spring followed by a full four-year state plan which will be due in the Spring of 2020.  </a:t>
            </a:r>
            <a:endParaRPr lang="en-US" dirty="0"/>
          </a:p>
        </p:txBody>
      </p:sp>
    </p:spTree>
    <p:extLst>
      <p:ext uri="{BB962C8B-B14F-4D97-AF65-F5344CB8AC3E}">
        <p14:creationId xmlns:p14="http://schemas.microsoft.com/office/powerpoint/2010/main" val="40094293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to highlight some</a:t>
            </a:r>
            <a:r>
              <a:rPr lang="en-US" baseline="0" dirty="0" smtClean="0"/>
              <a:t> of the major tenets of the new law to include:</a:t>
            </a:r>
          </a:p>
          <a:p>
            <a:pPr marL="232943" indent="-232943">
              <a:buAutoNum type="arabicPeriod"/>
            </a:pPr>
            <a:r>
              <a:rPr lang="en-US" baseline="0" dirty="0" smtClean="0"/>
              <a:t>Perkins V maintains a focus on CTE program improvement, flexibility, and data and accountability.</a:t>
            </a:r>
          </a:p>
          <a:p>
            <a:pPr marL="232943" indent="-232943">
              <a:buAutoNum type="arabicPeriod"/>
            </a:pPr>
            <a:r>
              <a:rPr lang="en-US" baseline="0" dirty="0" smtClean="0"/>
              <a:t>Maintains a commitment to driving improvement through programs of study that began under the current law.  </a:t>
            </a:r>
          </a:p>
          <a:p>
            <a:pPr marL="232943" indent="-232943">
              <a:buAutoNum type="arabicPeriod"/>
            </a:pPr>
            <a:r>
              <a:rPr lang="en-US" baseline="0" dirty="0" smtClean="0"/>
              <a:t>Retains the state governance structure of the current law, as well as formulas for local funding flowing to public education institutions.</a:t>
            </a:r>
          </a:p>
          <a:p>
            <a:endParaRPr lang="en-US" dirty="0"/>
          </a:p>
        </p:txBody>
      </p:sp>
    </p:spTree>
    <p:extLst>
      <p:ext uri="{BB962C8B-B14F-4D97-AF65-F5344CB8AC3E}">
        <p14:creationId xmlns:p14="http://schemas.microsoft.com/office/powerpoint/2010/main" val="1004179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what’s new in Perkins V?  </a:t>
            </a:r>
          </a:p>
          <a:p>
            <a:pPr marL="232943" indent="-232943">
              <a:buAutoNum type="arabicPeriod"/>
            </a:pPr>
            <a:r>
              <a:rPr lang="en-US" baseline="0" dirty="0" smtClean="0"/>
              <a:t>The new law introduces a comprehensive local needs assessment that requires data-driven decision making on local spending, involves significant stakeholder consultation and must be updated every two years.  </a:t>
            </a:r>
          </a:p>
          <a:p>
            <a:pPr marL="232943" indent="-232943">
              <a:buAutoNum type="arabicPeriod"/>
            </a:pPr>
            <a:r>
              <a:rPr lang="en-US" baseline="0" dirty="0" smtClean="0"/>
              <a:t>The new law replaces the local plan with local application which signals that while funding may be allocated to an eligible recipient via the formula, the funds are not a guarantee.  Funds are dependent on approval of a local application and one that reflects the findings of the comprehensive local needs assessment and stakeholder input.  </a:t>
            </a:r>
            <a:endParaRPr lang="en-US" dirty="0"/>
          </a:p>
        </p:txBody>
      </p:sp>
    </p:spTree>
    <p:extLst>
      <p:ext uri="{BB962C8B-B14F-4D97-AF65-F5344CB8AC3E}">
        <p14:creationId xmlns:p14="http://schemas.microsoft.com/office/powerpoint/2010/main" val="3591311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Regarding the local needs assessment, these are the six items that each local Perkins</a:t>
            </a:r>
            <a:r>
              <a:rPr lang="en-US" baseline="0" dirty="0" smtClean="0"/>
              <a:t> grant recipient will address when conducting their local </a:t>
            </a:r>
            <a:r>
              <a:rPr lang="en-US" baseline="0" smtClean="0"/>
              <a:t>needs assessment.</a:t>
            </a:r>
            <a:endParaRPr lang="en-US"/>
          </a:p>
        </p:txBody>
      </p:sp>
    </p:spTree>
    <p:extLst>
      <p:ext uri="{BB962C8B-B14F-4D97-AF65-F5344CB8AC3E}">
        <p14:creationId xmlns:p14="http://schemas.microsoft.com/office/powerpoint/2010/main" val="28079781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a:t>
            </a:r>
            <a:r>
              <a:rPr lang="en-US" baseline="0" dirty="0" smtClean="0"/>
              <a:t> mentioned the local stakeholders that must be consulted during the local needs assessment process and this is a list of those that must be consulted.  </a:t>
            </a:r>
            <a:endParaRPr lang="en-US" dirty="0"/>
          </a:p>
        </p:txBody>
      </p:sp>
    </p:spTree>
    <p:extLst>
      <p:ext uri="{BB962C8B-B14F-4D97-AF65-F5344CB8AC3E}">
        <p14:creationId xmlns:p14="http://schemas.microsoft.com/office/powerpoint/2010/main" val="35752328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Option 1">
    <p:spTree>
      <p:nvGrpSpPr>
        <p:cNvPr id="1" name=""/>
        <p:cNvGrpSpPr/>
        <p:nvPr/>
      </p:nvGrpSpPr>
      <p:grpSpPr>
        <a:xfrm>
          <a:off x="0" y="0"/>
          <a:ext cx="0" cy="0"/>
          <a:chOff x="0" y="0"/>
          <a:chExt cx="0" cy="0"/>
        </a:xfrm>
      </p:grpSpPr>
      <p:pic>
        <p:nvPicPr>
          <p:cNvPr id="2" name="Picture 2" descr="R:\COM\COMM\Branding\PPT Templates\widescreen\Widescreen Powerpoint 23.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Placeholder 1"/>
          <p:cNvSpPr>
            <a:spLocks noGrp="1"/>
          </p:cNvSpPr>
          <p:nvPr>
            <p:ph type="title" hasCustomPrompt="1"/>
          </p:nvPr>
        </p:nvSpPr>
        <p:spPr>
          <a:xfrm>
            <a:off x="3352800" y="1123950"/>
            <a:ext cx="5715000" cy="1371600"/>
          </a:xfrm>
          <a:prstGeom prst="rect">
            <a:avLst/>
          </a:prstGeom>
        </p:spPr>
        <p:txBody>
          <a:bodyPr vert="horz" lIns="91440" tIns="45720" rIns="91440" bIns="45720" rtlCol="0" anchor="ctr">
            <a:normAutofit/>
          </a:bodyPr>
          <a:lstStyle>
            <a:lvl1pPr marL="0" indent="0">
              <a:buFont typeface="Arial" panose="020B0604020202020204" pitchFamily="34" charset="0"/>
              <a:buNone/>
              <a:defRPr sz="4000"/>
            </a:lvl1pPr>
          </a:lstStyle>
          <a:p>
            <a:r>
              <a:rPr lang="en-US" dirty="0" smtClean="0"/>
              <a:t>Click to enter Title</a:t>
            </a:r>
            <a:endParaRPr lang="en-US" dirty="0"/>
          </a:p>
        </p:txBody>
      </p:sp>
      <p:sp>
        <p:nvSpPr>
          <p:cNvPr id="5" name="Text Placeholder 4"/>
          <p:cNvSpPr>
            <a:spLocks noGrp="1"/>
          </p:cNvSpPr>
          <p:nvPr>
            <p:ph type="body" sz="quarter" idx="10" hasCustomPrompt="1"/>
          </p:nvPr>
        </p:nvSpPr>
        <p:spPr>
          <a:xfrm>
            <a:off x="304800" y="3028950"/>
            <a:ext cx="1676400" cy="342900"/>
          </a:xfrm>
          <a:prstGeom prst="rect">
            <a:avLst/>
          </a:prstGeom>
        </p:spPr>
        <p:txBody>
          <a:bodyPr/>
          <a:lstStyle>
            <a:lvl1pPr marL="0" indent="0" algn="ctr">
              <a:buFont typeface="Arial" panose="020B0604020202020204" pitchFamily="34" charset="0"/>
              <a:buNone/>
              <a:defRPr sz="2000" b="1">
                <a:solidFill>
                  <a:schemeClr val="bg1"/>
                </a:solidFill>
              </a:defRPr>
            </a:lvl1pPr>
          </a:lstStyle>
          <a:p>
            <a:pPr lvl="0"/>
            <a:r>
              <a:rPr lang="en-US" dirty="0" smtClean="0"/>
              <a:t>Date</a:t>
            </a:r>
            <a:endParaRPr lang="en-US" dirty="0"/>
          </a:p>
        </p:txBody>
      </p:sp>
      <p:sp>
        <p:nvSpPr>
          <p:cNvPr id="3" name="Text Placeholder 2"/>
          <p:cNvSpPr>
            <a:spLocks noGrp="1"/>
          </p:cNvSpPr>
          <p:nvPr>
            <p:ph type="body" sz="quarter" idx="11" hasCustomPrompt="1"/>
          </p:nvPr>
        </p:nvSpPr>
        <p:spPr>
          <a:xfrm>
            <a:off x="4486275" y="57150"/>
            <a:ext cx="4629150" cy="9144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Tree>
    <p:extLst>
      <p:ext uri="{BB962C8B-B14F-4D97-AF65-F5344CB8AC3E}">
        <p14:creationId xmlns:p14="http://schemas.microsoft.com/office/powerpoint/2010/main" val="242304900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2050"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34" y="-4572"/>
            <a:ext cx="9146900"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Placeholder 1"/>
          <p:cNvSpPr>
            <a:spLocks noGrp="1"/>
          </p:cNvSpPr>
          <p:nvPr>
            <p:ph type="title" hasCustomPrompt="1"/>
          </p:nvPr>
        </p:nvSpPr>
        <p:spPr>
          <a:xfrm>
            <a:off x="76200" y="950214"/>
            <a:ext cx="5943600" cy="16002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5" name="Text Placeholder 4"/>
          <p:cNvSpPr>
            <a:spLocks noGrp="1"/>
          </p:cNvSpPr>
          <p:nvPr>
            <p:ph type="body" sz="quarter" idx="10" hasCustomPrompt="1"/>
          </p:nvPr>
        </p:nvSpPr>
        <p:spPr>
          <a:xfrm>
            <a:off x="7315200" y="4248150"/>
            <a:ext cx="1676400" cy="342900"/>
          </a:xfrm>
          <a:prstGeom prst="rect">
            <a:avLst/>
          </a:prstGeom>
        </p:spPr>
        <p:txBody>
          <a:bodyPr/>
          <a:lstStyle>
            <a:lvl1pPr marL="0" indent="0" algn="ctr">
              <a:buNone/>
              <a:defRPr sz="2000" b="1">
                <a:solidFill>
                  <a:schemeClr val="bg1"/>
                </a:solidFill>
              </a:defRPr>
            </a:lvl1pPr>
          </a:lstStyle>
          <a:p>
            <a:pPr lvl="0"/>
            <a:r>
              <a:rPr lang="en-US" dirty="0" smtClean="0"/>
              <a:t>Date</a:t>
            </a:r>
            <a:endParaRPr lang="en-US" dirty="0"/>
          </a:p>
        </p:txBody>
      </p:sp>
      <p:sp>
        <p:nvSpPr>
          <p:cNvPr id="6" name="Text Placeholder 2"/>
          <p:cNvSpPr>
            <a:spLocks noGrp="1"/>
          </p:cNvSpPr>
          <p:nvPr>
            <p:ph type="body" sz="quarter" idx="11" hasCustomPrompt="1"/>
          </p:nvPr>
        </p:nvSpPr>
        <p:spPr>
          <a:xfrm>
            <a:off x="76200" y="57150"/>
            <a:ext cx="4114800" cy="7620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Tree>
    <p:extLst>
      <p:ext uri="{BB962C8B-B14F-4D97-AF65-F5344CB8AC3E}">
        <p14:creationId xmlns:p14="http://schemas.microsoft.com/office/powerpoint/2010/main" val="284429273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Page Option 7">
    <p:spTree>
      <p:nvGrpSpPr>
        <p:cNvPr id="1" name=""/>
        <p:cNvGrpSpPr/>
        <p:nvPr/>
      </p:nvGrpSpPr>
      <p:grpSpPr>
        <a:xfrm>
          <a:off x="0" y="0"/>
          <a:ext cx="0" cy="0"/>
          <a:chOff x="0" y="0"/>
          <a:chExt cx="0" cy="0"/>
        </a:xfrm>
      </p:grpSpPr>
      <p:pic>
        <p:nvPicPr>
          <p:cNvPr id="6146" name="Picture 2" descr="R:\COM\COMM\Branding\PPT Templates\widescreen\Widescreen Powerpoint 28.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Placeholder 1"/>
          <p:cNvSpPr>
            <a:spLocks noGrp="1"/>
          </p:cNvSpPr>
          <p:nvPr>
            <p:ph type="title" hasCustomPrompt="1"/>
          </p:nvPr>
        </p:nvSpPr>
        <p:spPr>
          <a:xfrm>
            <a:off x="76200" y="1428750"/>
            <a:ext cx="5867400" cy="16002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13" name="Text Placeholder 4"/>
          <p:cNvSpPr>
            <a:spLocks noGrp="1"/>
          </p:cNvSpPr>
          <p:nvPr>
            <p:ph type="body" sz="quarter" idx="10" hasCustomPrompt="1"/>
          </p:nvPr>
        </p:nvSpPr>
        <p:spPr>
          <a:xfrm>
            <a:off x="7239000" y="4572000"/>
            <a:ext cx="1676400" cy="342900"/>
          </a:xfrm>
          <a:prstGeom prst="rect">
            <a:avLst/>
          </a:prstGeom>
        </p:spPr>
        <p:txBody>
          <a:bodyPr/>
          <a:lstStyle>
            <a:lvl1pPr marL="0" indent="0" algn="ctr">
              <a:buNone/>
              <a:defRPr sz="2000" b="1">
                <a:solidFill>
                  <a:schemeClr val="bg1"/>
                </a:solidFill>
              </a:defRPr>
            </a:lvl1pPr>
          </a:lstStyle>
          <a:p>
            <a:pPr lvl="0"/>
            <a:r>
              <a:rPr lang="en-US" dirty="0" smtClean="0"/>
              <a:t>Date</a:t>
            </a:r>
            <a:endParaRPr lang="en-US" dirty="0"/>
          </a:p>
        </p:txBody>
      </p:sp>
      <p:sp>
        <p:nvSpPr>
          <p:cNvPr id="9" name="Text Placeholder 2"/>
          <p:cNvSpPr>
            <a:spLocks noGrp="1"/>
          </p:cNvSpPr>
          <p:nvPr>
            <p:ph type="body" sz="quarter" idx="11" hasCustomPrompt="1"/>
          </p:nvPr>
        </p:nvSpPr>
        <p:spPr>
          <a:xfrm>
            <a:off x="76200" y="3333750"/>
            <a:ext cx="5181600" cy="16002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Tree>
    <p:extLst>
      <p:ext uri="{BB962C8B-B14F-4D97-AF65-F5344CB8AC3E}">
        <p14:creationId xmlns:p14="http://schemas.microsoft.com/office/powerpoint/2010/main" val="189040103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option 2">
    <p:spTree>
      <p:nvGrpSpPr>
        <p:cNvPr id="1" name=""/>
        <p:cNvGrpSpPr/>
        <p:nvPr/>
      </p:nvGrpSpPr>
      <p:grpSpPr>
        <a:xfrm>
          <a:off x="0" y="0"/>
          <a:ext cx="0" cy="0"/>
          <a:chOff x="0" y="0"/>
          <a:chExt cx="0" cy="0"/>
        </a:xfrm>
      </p:grpSpPr>
      <p:pic>
        <p:nvPicPr>
          <p:cNvPr id="10242" name="Picture 2" descr="R:\COM\COMM\Branding\PPT Templates\widescreen\Widescreen Powerpoint 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8767" cy="5148072"/>
          </a:xfrm>
          <a:prstGeom prst="rect">
            <a:avLst/>
          </a:prstGeom>
          <a:noFill/>
          <a:extLst>
            <a:ext uri="{909E8E84-426E-40DD-AFC4-6F175D3DCCD1}">
              <a14:hiddenFill xmlns:a14="http://schemas.microsoft.com/office/drawing/2010/main">
                <a:solidFill>
                  <a:srgbClr val="FFFFFF"/>
                </a:solidFill>
              </a14:hiddenFill>
            </a:ext>
          </a:extLst>
        </p:spPr>
      </p:pic>
      <p:sp>
        <p:nvSpPr>
          <p:cNvPr id="14" name="Content Placeholder 13"/>
          <p:cNvSpPr>
            <a:spLocks noGrp="1"/>
          </p:cNvSpPr>
          <p:nvPr>
            <p:ph sz="quarter" idx="10"/>
          </p:nvPr>
        </p:nvSpPr>
        <p:spPr>
          <a:xfrm>
            <a:off x="152400" y="1619250"/>
            <a:ext cx="8839200" cy="33147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Title Placeholder 7"/>
          <p:cNvSpPr>
            <a:spLocks noGrp="1"/>
          </p:cNvSpPr>
          <p:nvPr>
            <p:ph type="title" hasCustomPrompt="1"/>
          </p:nvPr>
        </p:nvSpPr>
        <p:spPr>
          <a:xfrm>
            <a:off x="152400" y="742950"/>
            <a:ext cx="8839200" cy="800100"/>
          </a:xfrm>
          <a:prstGeom prst="rect">
            <a:avLst/>
          </a:prstGeom>
        </p:spPr>
        <p:txBody>
          <a:bodyPr vert="horz" lIns="91440" tIns="45720" rIns="91440" bIns="45720" rtlCol="0" anchor="ctr">
            <a:normAutofit/>
          </a:bodyPr>
          <a:lstStyle>
            <a:lvl1pPr>
              <a:defRPr sz="4000" b="1">
                <a:effectLst/>
              </a:defRPr>
            </a:lvl1pPr>
          </a:lstStyle>
          <a:p>
            <a:r>
              <a:rPr lang="en-US" dirty="0" smtClean="0"/>
              <a:t>Title</a:t>
            </a:r>
            <a:endParaRPr lang="en-US" dirty="0"/>
          </a:p>
        </p:txBody>
      </p:sp>
      <p:sp>
        <p:nvSpPr>
          <p:cNvPr id="7"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Tree>
    <p:extLst>
      <p:ext uri="{BB962C8B-B14F-4D97-AF65-F5344CB8AC3E}">
        <p14:creationId xmlns:p14="http://schemas.microsoft.com/office/powerpoint/2010/main" val="101071160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034498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6" y="0"/>
            <a:ext cx="9141768" cy="5143500"/>
          </a:xfrm>
          <a:prstGeom prst="rect">
            <a:avLst/>
          </a:prstGeom>
        </p:spPr>
      </p:pic>
    </p:spTree>
    <p:extLst>
      <p:ext uri="{BB962C8B-B14F-4D97-AF65-F5344CB8AC3E}">
        <p14:creationId xmlns:p14="http://schemas.microsoft.com/office/powerpoint/2010/main" val="13603007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Break Option 1">
    <p:spTree>
      <p:nvGrpSpPr>
        <p:cNvPr id="1" name=""/>
        <p:cNvGrpSpPr/>
        <p:nvPr/>
      </p:nvGrpSpPr>
      <p:grpSpPr>
        <a:xfrm>
          <a:off x="0" y="0"/>
          <a:ext cx="0" cy="0"/>
          <a:chOff x="0" y="0"/>
          <a:chExt cx="0" cy="0"/>
        </a:xfrm>
      </p:grpSpPr>
      <p:pic>
        <p:nvPicPr>
          <p:cNvPr id="7170" name="Picture 2" descr="R:\COM\COMM\Branding\PPT Templates\widescreen\Widescreen Powerpoint 6.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10"/>
          <p:cNvSpPr>
            <a:spLocks noGrp="1"/>
          </p:cNvSpPr>
          <p:nvPr>
            <p:ph type="body" sz="quarter" idx="10" hasCustomPrompt="1"/>
          </p:nvPr>
        </p:nvSpPr>
        <p:spPr>
          <a:xfrm>
            <a:off x="152400" y="2800350"/>
            <a:ext cx="8763000" cy="646331"/>
          </a:xfrm>
          <a:prstGeom prst="rect">
            <a:avLst/>
          </a:prstGeom>
        </p:spPr>
        <p:txBody>
          <a:bodyPr wrap="square" anchor="ctr">
            <a:spAutoFit/>
          </a:bodyPr>
          <a:lstStyle>
            <a:lvl1pPr marL="0" indent="0" algn="ctr">
              <a:buNone/>
              <a:defRPr sz="3600" b="1" baseline="0">
                <a:latin typeface="+mj-lt"/>
              </a:defRPr>
            </a:lvl1pPr>
          </a:lstStyle>
          <a:p>
            <a:pPr lvl="0"/>
            <a:r>
              <a:rPr lang="en-US" dirty="0" smtClean="0"/>
              <a:t>Insert Title Here</a:t>
            </a:r>
          </a:p>
        </p:txBody>
      </p:sp>
      <p:sp>
        <p:nvSpPr>
          <p:cNvPr id="21" name="Slide Number Placeholder 11"/>
          <p:cNvSpPr>
            <a:spLocks noGrp="1"/>
          </p:cNvSpPr>
          <p:nvPr>
            <p:ph type="sldNum" sz="quarter" idx="4"/>
          </p:nvPr>
        </p:nvSpPr>
        <p:spPr>
          <a:xfrm>
            <a:off x="8229600" y="4743450"/>
            <a:ext cx="762000" cy="273844"/>
          </a:xfrm>
          <a:prstGeom prst="rect">
            <a:avLst/>
          </a:prstGeom>
        </p:spPr>
        <p:txBody>
          <a:bodyPr vert="horz" lIns="91440" tIns="45720" rIns="91440" bIns="45720" rtlCol="0" anchor="ctr"/>
          <a:lstStyle>
            <a:lvl1pPr algn="r">
              <a:defRPr sz="1200" b="1">
                <a:solidFill>
                  <a:schemeClr val="tx1"/>
                </a:solidFill>
              </a:defRPr>
            </a:lvl1pPr>
          </a:lstStyle>
          <a:p>
            <a:fld id="{3B745311-16E5-4BEF-BFE6-36758A3427EB}" type="slidenum">
              <a:rPr lang="en-US" smtClean="0"/>
              <a:pPr/>
              <a:t>‹#›</a:t>
            </a:fld>
            <a:endParaRPr lang="en-US" dirty="0"/>
          </a:p>
        </p:txBody>
      </p:sp>
      <p:sp>
        <p:nvSpPr>
          <p:cNvPr id="5" name="Slide Number Placeholder 11"/>
          <p:cNvSpPr txBox="1">
            <a:spLocks/>
          </p:cNvSpPr>
          <p:nvPr userDrawn="1"/>
        </p:nvSpPr>
        <p:spPr>
          <a:xfrm>
            <a:off x="8229600" y="209550"/>
            <a:ext cx="762000" cy="273844"/>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745311-16E5-4BEF-BFE6-36758A3427EB}" type="slidenum">
              <a:rPr lang="en-US" smtClean="0"/>
              <a:pPr/>
              <a:t>‹#›</a:t>
            </a:fld>
            <a:endParaRPr lang="en-US" dirty="0"/>
          </a:p>
        </p:txBody>
      </p:sp>
    </p:spTree>
    <p:extLst>
      <p:ext uri="{BB962C8B-B14F-4D97-AF65-F5344CB8AC3E}">
        <p14:creationId xmlns:p14="http://schemas.microsoft.com/office/powerpoint/2010/main" val="1211304385"/>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Break Option 2">
    <p:spTree>
      <p:nvGrpSpPr>
        <p:cNvPr id="1" name=""/>
        <p:cNvGrpSpPr/>
        <p:nvPr/>
      </p:nvGrpSpPr>
      <p:grpSpPr>
        <a:xfrm>
          <a:off x="0" y="0"/>
          <a:ext cx="0" cy="0"/>
          <a:chOff x="0" y="0"/>
          <a:chExt cx="0" cy="0"/>
        </a:xfrm>
      </p:grpSpPr>
      <p:pic>
        <p:nvPicPr>
          <p:cNvPr id="7170" name="Picture 2" descr="R:\COM\COMM\Branding\PPT Templates\widescreen\Widescreen Powerpoint 2.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762" y="0"/>
            <a:ext cx="9148762" cy="5148263"/>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9"/>
          <p:cNvSpPr>
            <a:spLocks noGrp="1"/>
          </p:cNvSpPr>
          <p:nvPr>
            <p:ph type="body" sz="quarter" idx="10" hasCustomPrompt="1"/>
          </p:nvPr>
        </p:nvSpPr>
        <p:spPr>
          <a:xfrm>
            <a:off x="76200" y="895350"/>
            <a:ext cx="3352800" cy="514350"/>
          </a:xfrm>
          <a:prstGeom prst="rect">
            <a:avLst/>
          </a:prstGeom>
        </p:spPr>
        <p:txBody>
          <a:bodyPr anchor="ctr"/>
          <a:lstStyle>
            <a:lvl1pPr marL="0" indent="0" algn="ctr">
              <a:buClr>
                <a:srgbClr val="00B050"/>
              </a:buClr>
              <a:buFont typeface="Wingdings" panose="05000000000000000000" pitchFamily="2" charset="2"/>
              <a:buNone/>
              <a:defRPr b="1">
                <a:solidFill>
                  <a:schemeClr val="bg1"/>
                </a:solidFill>
                <a:effectLst>
                  <a:outerShdw blurRad="38100" dist="38100" dir="2700000" algn="tl">
                    <a:srgbClr val="000000">
                      <a:alpha val="43137"/>
                    </a:srgbClr>
                  </a:outerShdw>
                </a:effectLst>
                <a:latin typeface="+mj-lt"/>
              </a:defRPr>
            </a:lvl1pPr>
          </a:lstStyle>
          <a:p>
            <a:pPr lvl="0"/>
            <a:r>
              <a:rPr lang="en-US" dirty="0" smtClean="0"/>
              <a:t>Title</a:t>
            </a:r>
          </a:p>
        </p:txBody>
      </p:sp>
      <p:sp>
        <p:nvSpPr>
          <p:cNvPr id="11" name="Text Placeholder 9"/>
          <p:cNvSpPr>
            <a:spLocks noGrp="1"/>
          </p:cNvSpPr>
          <p:nvPr>
            <p:ph type="body" sz="quarter" idx="11" hasCustomPrompt="1"/>
          </p:nvPr>
        </p:nvSpPr>
        <p:spPr>
          <a:xfrm>
            <a:off x="2514600" y="2190750"/>
            <a:ext cx="2590800" cy="514350"/>
          </a:xfrm>
          <a:prstGeom prst="rect">
            <a:avLst/>
          </a:prstGeom>
        </p:spPr>
        <p:txBody>
          <a:bodyPr anchor="ctr">
            <a:normAutofit/>
          </a:bodyPr>
          <a:lstStyle>
            <a:lvl1pPr marL="0" indent="0" algn="ctr">
              <a:buClr>
                <a:srgbClr val="00B050"/>
              </a:buClr>
              <a:buFont typeface="Wingdings" panose="05000000000000000000" pitchFamily="2" charset="2"/>
              <a:buNone/>
              <a:defRPr sz="2400" b="1">
                <a:solidFill>
                  <a:schemeClr val="bg1"/>
                </a:solidFill>
                <a:effectLst>
                  <a:outerShdw blurRad="38100" dist="38100" dir="2700000" algn="tl">
                    <a:srgbClr val="000000">
                      <a:alpha val="43137"/>
                    </a:srgbClr>
                  </a:outerShdw>
                </a:effectLst>
                <a:latin typeface="+mj-lt"/>
              </a:defRPr>
            </a:lvl1pPr>
          </a:lstStyle>
          <a:p>
            <a:pPr lvl="0"/>
            <a:r>
              <a:rPr lang="en-US" dirty="0" smtClean="0"/>
              <a:t>Subtitle</a:t>
            </a:r>
          </a:p>
        </p:txBody>
      </p:sp>
      <p:sp>
        <p:nvSpPr>
          <p:cNvPr id="7"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
        <p:nvSpPr>
          <p:cNvPr id="6" name="Text Placeholder 9"/>
          <p:cNvSpPr>
            <a:spLocks noGrp="1"/>
          </p:cNvSpPr>
          <p:nvPr>
            <p:ph type="body" sz="quarter" idx="12" hasCustomPrompt="1"/>
          </p:nvPr>
        </p:nvSpPr>
        <p:spPr>
          <a:xfrm>
            <a:off x="457200" y="3638550"/>
            <a:ext cx="8229600" cy="990600"/>
          </a:xfrm>
          <a:prstGeom prst="rect">
            <a:avLst/>
          </a:prstGeom>
        </p:spPr>
        <p:txBody>
          <a:bodyPr anchor="ctr">
            <a:normAutofit/>
          </a:bodyPr>
          <a:lstStyle>
            <a:lvl1pPr marL="0" indent="0" algn="ctr">
              <a:buClr>
                <a:srgbClr val="00B050"/>
              </a:buClr>
              <a:buFont typeface="Wingdings" panose="05000000000000000000" pitchFamily="2" charset="2"/>
              <a:buNone/>
              <a:defRPr lang="en-US" sz="3600" b="1" kern="1200" baseline="0" dirty="0" smtClean="0">
                <a:solidFill>
                  <a:schemeClr val="tx1"/>
                </a:solidFill>
                <a:latin typeface="+mj-lt"/>
                <a:ea typeface="+mn-ea"/>
                <a:cs typeface="+mn-cs"/>
              </a:defRPr>
            </a:lvl1pPr>
          </a:lstStyle>
          <a:p>
            <a:pPr lvl="0"/>
            <a:r>
              <a:rPr lang="en-US" dirty="0" smtClean="0"/>
              <a:t>Title</a:t>
            </a:r>
          </a:p>
        </p:txBody>
      </p:sp>
    </p:spTree>
    <p:extLst>
      <p:ext uri="{BB962C8B-B14F-4D97-AF65-F5344CB8AC3E}">
        <p14:creationId xmlns:p14="http://schemas.microsoft.com/office/powerpoint/2010/main" val="205464541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146" name="Picture 2" descr="R:\COM\COMM\Branding\PPT Templates\widescreen\Widescreen Powerpoint 2-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525" y="0"/>
            <a:ext cx="9148762" cy="5148263"/>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9"/>
          <p:cNvSpPr>
            <a:spLocks noGrp="1"/>
          </p:cNvSpPr>
          <p:nvPr>
            <p:ph type="body" sz="quarter" idx="10" hasCustomPrompt="1"/>
          </p:nvPr>
        </p:nvSpPr>
        <p:spPr>
          <a:xfrm>
            <a:off x="76200" y="895350"/>
            <a:ext cx="3352800" cy="514350"/>
          </a:xfrm>
          <a:prstGeom prst="rect">
            <a:avLst/>
          </a:prstGeom>
        </p:spPr>
        <p:txBody>
          <a:bodyPr anchor="ctr"/>
          <a:lstStyle>
            <a:lvl1pPr marL="0" indent="0" algn="ctr">
              <a:buClr>
                <a:srgbClr val="00B050"/>
              </a:buClr>
              <a:buFont typeface="Wingdings" panose="05000000000000000000" pitchFamily="2" charset="2"/>
              <a:buNone/>
              <a:defRPr b="1">
                <a:solidFill>
                  <a:schemeClr val="bg1"/>
                </a:solidFill>
                <a:effectLst>
                  <a:outerShdw blurRad="38100" dist="38100" dir="2700000" algn="tl">
                    <a:srgbClr val="000000">
                      <a:alpha val="43137"/>
                    </a:srgbClr>
                  </a:outerShdw>
                </a:effectLst>
                <a:latin typeface="+mj-lt"/>
              </a:defRPr>
            </a:lvl1pPr>
          </a:lstStyle>
          <a:p>
            <a:pPr lvl="0"/>
            <a:r>
              <a:rPr lang="en-US" dirty="0" smtClean="0"/>
              <a:t>Title</a:t>
            </a:r>
          </a:p>
        </p:txBody>
      </p:sp>
      <p:sp>
        <p:nvSpPr>
          <p:cNvPr id="6" name="Text Placeholder 9"/>
          <p:cNvSpPr>
            <a:spLocks noGrp="1"/>
          </p:cNvSpPr>
          <p:nvPr>
            <p:ph type="body" sz="quarter" idx="11" hasCustomPrompt="1"/>
          </p:nvPr>
        </p:nvSpPr>
        <p:spPr>
          <a:xfrm>
            <a:off x="2514600" y="2190750"/>
            <a:ext cx="5257800" cy="514350"/>
          </a:xfrm>
          <a:prstGeom prst="rect">
            <a:avLst/>
          </a:prstGeom>
        </p:spPr>
        <p:txBody>
          <a:bodyPr anchor="ctr">
            <a:normAutofit/>
          </a:bodyPr>
          <a:lstStyle>
            <a:lvl1pPr marL="0" indent="0" algn="ctr">
              <a:buClr>
                <a:srgbClr val="00B050"/>
              </a:buClr>
              <a:buFont typeface="Wingdings" panose="05000000000000000000" pitchFamily="2" charset="2"/>
              <a:buNone/>
              <a:defRPr sz="2400" b="1">
                <a:solidFill>
                  <a:schemeClr val="bg1"/>
                </a:solidFill>
                <a:effectLst>
                  <a:outerShdw blurRad="38100" dist="38100" dir="2700000" algn="tl">
                    <a:srgbClr val="000000">
                      <a:alpha val="43137"/>
                    </a:srgbClr>
                  </a:outerShdw>
                </a:effectLst>
                <a:latin typeface="+mj-lt"/>
              </a:defRPr>
            </a:lvl1pPr>
          </a:lstStyle>
          <a:p>
            <a:pPr lvl="0"/>
            <a:r>
              <a:rPr lang="en-US" dirty="0" smtClean="0"/>
              <a:t>Subtitle</a:t>
            </a:r>
          </a:p>
        </p:txBody>
      </p:sp>
      <p:sp>
        <p:nvSpPr>
          <p:cNvPr id="7" name="Text Placeholder 9"/>
          <p:cNvSpPr>
            <a:spLocks noGrp="1"/>
          </p:cNvSpPr>
          <p:nvPr>
            <p:ph type="body" sz="quarter" idx="12" hasCustomPrompt="1"/>
          </p:nvPr>
        </p:nvSpPr>
        <p:spPr>
          <a:xfrm>
            <a:off x="457200" y="3638550"/>
            <a:ext cx="8229600" cy="990600"/>
          </a:xfrm>
          <a:prstGeom prst="rect">
            <a:avLst/>
          </a:prstGeom>
        </p:spPr>
        <p:txBody>
          <a:bodyPr anchor="ctr">
            <a:normAutofit/>
          </a:bodyPr>
          <a:lstStyle>
            <a:lvl1pPr marL="0" indent="0" algn="ctr">
              <a:buClr>
                <a:srgbClr val="00B050"/>
              </a:buClr>
              <a:buFont typeface="Wingdings" panose="05000000000000000000" pitchFamily="2" charset="2"/>
              <a:buNone/>
              <a:defRPr lang="en-US" sz="3600" b="1" kern="1200" baseline="0" dirty="0" smtClean="0">
                <a:solidFill>
                  <a:schemeClr val="tx1"/>
                </a:solidFill>
                <a:latin typeface="+mj-lt"/>
                <a:ea typeface="+mn-ea"/>
                <a:cs typeface="+mn-cs"/>
              </a:defRPr>
            </a:lvl1pPr>
          </a:lstStyle>
          <a:p>
            <a:pPr lvl="0"/>
            <a:r>
              <a:rPr lang="en-US" dirty="0" smtClean="0"/>
              <a:t>Title</a:t>
            </a:r>
          </a:p>
        </p:txBody>
      </p:sp>
    </p:spTree>
    <p:extLst>
      <p:ext uri="{BB962C8B-B14F-4D97-AF65-F5344CB8AC3E}">
        <p14:creationId xmlns:p14="http://schemas.microsoft.com/office/powerpoint/2010/main" val="60541489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Option 1">
    <p:spTree>
      <p:nvGrpSpPr>
        <p:cNvPr id="1" name=""/>
        <p:cNvGrpSpPr/>
        <p:nvPr/>
      </p:nvGrpSpPr>
      <p:grpSpPr>
        <a:xfrm>
          <a:off x="0" y="0"/>
          <a:ext cx="0" cy="0"/>
          <a:chOff x="0" y="0"/>
          <a:chExt cx="0" cy="0"/>
        </a:xfrm>
      </p:grpSpPr>
      <p:pic>
        <p:nvPicPr>
          <p:cNvPr id="9218" name="Picture 2" descr="R:\COM\COMM\Branding\PPT Templates\widescreen\Widescreen Powerpoint 3.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8766"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Placeholder 7"/>
          <p:cNvSpPr>
            <a:spLocks noGrp="1"/>
          </p:cNvSpPr>
          <p:nvPr>
            <p:ph type="title" hasCustomPrompt="1"/>
          </p:nvPr>
        </p:nvSpPr>
        <p:spPr>
          <a:xfrm>
            <a:off x="228600" y="666750"/>
            <a:ext cx="6696075" cy="800100"/>
          </a:xfrm>
          <a:prstGeom prst="rect">
            <a:avLst/>
          </a:prstGeom>
        </p:spPr>
        <p:txBody>
          <a:bodyPr vert="horz" lIns="91440" tIns="45720" rIns="91440" bIns="45720" rtlCol="0" anchor="ctr">
            <a:noAutofit/>
          </a:bodyPr>
          <a:lstStyle>
            <a:lvl1pPr>
              <a:defRPr sz="4000" b="1">
                <a:effectLst/>
              </a:defRPr>
            </a:lvl1pPr>
          </a:lstStyle>
          <a:p>
            <a:r>
              <a:rPr lang="en-US" dirty="0" smtClean="0"/>
              <a:t>Title</a:t>
            </a:r>
            <a:endParaRPr lang="en-US" dirty="0"/>
          </a:p>
        </p:txBody>
      </p:sp>
      <p:sp>
        <p:nvSpPr>
          <p:cNvPr id="9"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
        <p:nvSpPr>
          <p:cNvPr id="8" name="Content Placeholder 7"/>
          <p:cNvSpPr>
            <a:spLocks noGrp="1"/>
          </p:cNvSpPr>
          <p:nvPr>
            <p:ph sz="quarter" idx="10"/>
          </p:nvPr>
        </p:nvSpPr>
        <p:spPr>
          <a:xfrm>
            <a:off x="228600" y="1581150"/>
            <a:ext cx="8610599" cy="3352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58021562"/>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option 2">
    <p:spTree>
      <p:nvGrpSpPr>
        <p:cNvPr id="1" name=""/>
        <p:cNvGrpSpPr/>
        <p:nvPr/>
      </p:nvGrpSpPr>
      <p:grpSpPr>
        <a:xfrm>
          <a:off x="0" y="0"/>
          <a:ext cx="0" cy="0"/>
          <a:chOff x="0" y="0"/>
          <a:chExt cx="0" cy="0"/>
        </a:xfrm>
      </p:grpSpPr>
      <p:pic>
        <p:nvPicPr>
          <p:cNvPr id="10242" name="Picture 2" descr="R:\COM\COMM\Branding\PPT Templates\widescreen\Widescreen Powerpoint 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8767" cy="5148072"/>
          </a:xfrm>
          <a:prstGeom prst="rect">
            <a:avLst/>
          </a:prstGeom>
          <a:noFill/>
          <a:extLst>
            <a:ext uri="{909E8E84-426E-40DD-AFC4-6F175D3DCCD1}">
              <a14:hiddenFill xmlns:a14="http://schemas.microsoft.com/office/drawing/2010/main">
                <a:solidFill>
                  <a:srgbClr val="FFFFFF"/>
                </a:solidFill>
              </a14:hiddenFill>
            </a:ext>
          </a:extLst>
        </p:spPr>
      </p:pic>
      <p:sp>
        <p:nvSpPr>
          <p:cNvPr id="14" name="Content Placeholder 13"/>
          <p:cNvSpPr>
            <a:spLocks noGrp="1"/>
          </p:cNvSpPr>
          <p:nvPr>
            <p:ph sz="quarter" idx="10"/>
          </p:nvPr>
        </p:nvSpPr>
        <p:spPr>
          <a:xfrm>
            <a:off x="152400" y="1619250"/>
            <a:ext cx="8839200" cy="33147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Title Placeholder 7"/>
          <p:cNvSpPr>
            <a:spLocks noGrp="1"/>
          </p:cNvSpPr>
          <p:nvPr>
            <p:ph type="title" hasCustomPrompt="1"/>
          </p:nvPr>
        </p:nvSpPr>
        <p:spPr>
          <a:xfrm>
            <a:off x="152400" y="742950"/>
            <a:ext cx="8839200" cy="800100"/>
          </a:xfrm>
          <a:prstGeom prst="rect">
            <a:avLst/>
          </a:prstGeom>
        </p:spPr>
        <p:txBody>
          <a:bodyPr vert="horz" lIns="91440" tIns="45720" rIns="91440" bIns="45720" rtlCol="0" anchor="ctr">
            <a:normAutofit/>
          </a:bodyPr>
          <a:lstStyle>
            <a:lvl1pPr>
              <a:defRPr sz="4000" b="1">
                <a:effectLst/>
              </a:defRPr>
            </a:lvl1pPr>
          </a:lstStyle>
          <a:p>
            <a:r>
              <a:rPr lang="en-US" dirty="0" smtClean="0"/>
              <a:t>Title</a:t>
            </a:r>
            <a:endParaRPr lang="en-US" dirty="0"/>
          </a:p>
        </p:txBody>
      </p:sp>
      <p:sp>
        <p:nvSpPr>
          <p:cNvPr id="7"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Tree>
    <p:extLst>
      <p:ext uri="{BB962C8B-B14F-4D97-AF65-F5344CB8AC3E}">
        <p14:creationId xmlns:p14="http://schemas.microsoft.com/office/powerpoint/2010/main" val="2363767214"/>
      </p:ext>
    </p:extLst>
  </p:cSld>
  <p:clrMapOvr>
    <a:masterClrMapping/>
  </p:clrMapOvr>
  <p:timing>
    <p:tnLst>
      <p:par>
        <p:cTn id="1" dur="indefinite" restart="never" nodeType="tmRoot"/>
      </p:par>
    </p:tnLst>
  </p:timing>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age Option 2">
    <p:spTree>
      <p:nvGrpSpPr>
        <p:cNvPr id="1" name=""/>
        <p:cNvGrpSpPr/>
        <p:nvPr/>
      </p:nvGrpSpPr>
      <p:grpSpPr>
        <a:xfrm>
          <a:off x="0" y="0"/>
          <a:ext cx="0" cy="0"/>
          <a:chOff x="0" y="0"/>
          <a:chExt cx="0" cy="0"/>
        </a:xfrm>
      </p:grpSpPr>
      <p:pic>
        <p:nvPicPr>
          <p:cNvPr id="2050" name="Picture 2" descr="R:\COM\COMM\Branding\PPT Templates\widescreen\Widescreen Powerpoint 24.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Placeholder 1"/>
          <p:cNvSpPr>
            <a:spLocks noGrp="1"/>
          </p:cNvSpPr>
          <p:nvPr>
            <p:ph type="title" hasCustomPrompt="1"/>
          </p:nvPr>
        </p:nvSpPr>
        <p:spPr>
          <a:xfrm>
            <a:off x="76200" y="1116330"/>
            <a:ext cx="8991600" cy="14859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14" name="Text Placeholder 4"/>
          <p:cNvSpPr>
            <a:spLocks noGrp="1"/>
          </p:cNvSpPr>
          <p:nvPr>
            <p:ph type="body" sz="quarter" idx="10" hasCustomPrompt="1"/>
          </p:nvPr>
        </p:nvSpPr>
        <p:spPr>
          <a:xfrm>
            <a:off x="304800" y="3314700"/>
            <a:ext cx="1676400" cy="342900"/>
          </a:xfrm>
          <a:prstGeom prst="rect">
            <a:avLst/>
          </a:prstGeom>
        </p:spPr>
        <p:txBody>
          <a:bodyPr/>
          <a:lstStyle>
            <a:lvl1pPr marL="0" indent="0" algn="ctr">
              <a:buNone/>
              <a:defRPr sz="2000" b="1">
                <a:solidFill>
                  <a:schemeClr val="bg1"/>
                </a:solidFill>
              </a:defRPr>
            </a:lvl1pPr>
          </a:lstStyle>
          <a:p>
            <a:pPr lvl="0"/>
            <a:r>
              <a:rPr lang="en-US" dirty="0" smtClean="0"/>
              <a:t>Date</a:t>
            </a:r>
            <a:endParaRPr lang="en-US" dirty="0"/>
          </a:p>
        </p:txBody>
      </p:sp>
      <p:sp>
        <p:nvSpPr>
          <p:cNvPr id="6" name="Text Placeholder 2"/>
          <p:cNvSpPr>
            <a:spLocks noGrp="1"/>
          </p:cNvSpPr>
          <p:nvPr>
            <p:ph type="body" sz="quarter" idx="11" hasCustomPrompt="1"/>
          </p:nvPr>
        </p:nvSpPr>
        <p:spPr>
          <a:xfrm>
            <a:off x="4191000" y="57150"/>
            <a:ext cx="4876800" cy="9144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Tree>
    <p:extLst>
      <p:ext uri="{BB962C8B-B14F-4D97-AF65-F5344CB8AC3E}">
        <p14:creationId xmlns:p14="http://schemas.microsoft.com/office/powerpoint/2010/main" val="4136815794"/>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Option 3">
    <p:spTree>
      <p:nvGrpSpPr>
        <p:cNvPr id="1" name=""/>
        <p:cNvGrpSpPr/>
        <p:nvPr/>
      </p:nvGrpSpPr>
      <p:grpSpPr>
        <a:xfrm>
          <a:off x="0" y="0"/>
          <a:ext cx="0" cy="0"/>
          <a:chOff x="0" y="0"/>
          <a:chExt cx="0" cy="0"/>
        </a:xfrm>
      </p:grpSpPr>
      <p:pic>
        <p:nvPicPr>
          <p:cNvPr id="11266" name="Picture 2" descr="R:\COM\COMM\Branding\PPT Templates\widescreen\Widescreen Powerpoint 20.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8766" cy="5148072"/>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11"/>
          <p:cNvSpPr>
            <a:spLocks noGrp="1"/>
          </p:cNvSpPr>
          <p:nvPr>
            <p:ph type="sldNum" sz="quarter" idx="4"/>
          </p:nvPr>
        </p:nvSpPr>
        <p:spPr>
          <a:xfrm>
            <a:off x="152400" y="133350"/>
            <a:ext cx="762000" cy="273844"/>
          </a:xfrm>
          <a:prstGeom prst="rect">
            <a:avLst/>
          </a:prstGeom>
        </p:spPr>
        <p:txBody>
          <a:bodyPr vert="horz" lIns="91440" tIns="45720" rIns="91440" bIns="45720" rtlCol="0" anchor="ctr"/>
          <a:lstStyle>
            <a:lvl1pPr algn="l">
              <a:defRPr sz="1200" b="1">
                <a:solidFill>
                  <a:schemeClr val="bg1"/>
                </a:solidFill>
              </a:defRPr>
            </a:lvl1pPr>
          </a:lstStyle>
          <a:p>
            <a:fld id="{3B745311-16E5-4BEF-BFE6-36758A3427EB}" type="slidenum">
              <a:rPr lang="en-US" smtClean="0"/>
              <a:pPr/>
              <a:t>‹#›</a:t>
            </a:fld>
            <a:endParaRPr lang="en-US"/>
          </a:p>
        </p:txBody>
      </p:sp>
      <p:sp>
        <p:nvSpPr>
          <p:cNvPr id="8" name="Content Placeholder 13"/>
          <p:cNvSpPr>
            <a:spLocks noGrp="1"/>
          </p:cNvSpPr>
          <p:nvPr>
            <p:ph sz="quarter" idx="10"/>
          </p:nvPr>
        </p:nvSpPr>
        <p:spPr>
          <a:xfrm>
            <a:off x="152400" y="1619250"/>
            <a:ext cx="8839200" cy="33147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Title Placeholder 7"/>
          <p:cNvSpPr>
            <a:spLocks noGrp="1"/>
          </p:cNvSpPr>
          <p:nvPr>
            <p:ph type="title" hasCustomPrompt="1"/>
          </p:nvPr>
        </p:nvSpPr>
        <p:spPr>
          <a:xfrm>
            <a:off x="152400" y="742950"/>
            <a:ext cx="8839200" cy="800100"/>
          </a:xfrm>
          <a:prstGeom prst="rect">
            <a:avLst/>
          </a:prstGeom>
        </p:spPr>
        <p:txBody>
          <a:bodyPr vert="horz" lIns="91440" tIns="45720" rIns="91440" bIns="45720" rtlCol="0" anchor="ctr">
            <a:normAutofit/>
          </a:bodyPr>
          <a:lstStyle>
            <a:lvl1pPr>
              <a:defRPr sz="4000" b="1">
                <a:effectLst/>
              </a:defRPr>
            </a:lvl1pPr>
          </a:lstStyle>
          <a:p>
            <a:r>
              <a:rPr lang="en-US" dirty="0" smtClean="0"/>
              <a:t>Title</a:t>
            </a:r>
            <a:endParaRPr lang="en-US" dirty="0"/>
          </a:p>
        </p:txBody>
      </p:sp>
    </p:spTree>
    <p:extLst>
      <p:ext uri="{BB962C8B-B14F-4D97-AF65-F5344CB8AC3E}">
        <p14:creationId xmlns:p14="http://schemas.microsoft.com/office/powerpoint/2010/main" val="1596494716"/>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option 4">
    <p:spTree>
      <p:nvGrpSpPr>
        <p:cNvPr id="1" name=""/>
        <p:cNvGrpSpPr/>
        <p:nvPr/>
      </p:nvGrpSpPr>
      <p:grpSpPr>
        <a:xfrm>
          <a:off x="0" y="0"/>
          <a:ext cx="0" cy="0"/>
          <a:chOff x="0" y="0"/>
          <a:chExt cx="0" cy="0"/>
        </a:xfrm>
      </p:grpSpPr>
      <p:pic>
        <p:nvPicPr>
          <p:cNvPr id="12290" name="Picture 2" descr="R:\COM\COMM\Branding\PPT Templates\widescreen\Widescreen Powerpoint 7.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8767" cy="5148072"/>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7"/>
          <p:cNvSpPr>
            <a:spLocks noGrp="1"/>
          </p:cNvSpPr>
          <p:nvPr>
            <p:ph sz="quarter" idx="11" hasCustomPrompt="1"/>
          </p:nvPr>
        </p:nvSpPr>
        <p:spPr>
          <a:xfrm>
            <a:off x="1600200" y="685800"/>
            <a:ext cx="5334000" cy="685800"/>
          </a:xfrm>
          <a:prstGeom prst="rect">
            <a:avLst/>
          </a:prstGeom>
        </p:spPr>
        <p:txBody>
          <a:bodyPr anchor="ctr"/>
          <a:lstStyle>
            <a:lvl1pPr marL="0" indent="0" algn="l">
              <a:buNone/>
              <a:defRPr sz="4400" b="1">
                <a:solidFill>
                  <a:schemeClr val="tx1"/>
                </a:solidFill>
                <a:latin typeface="+mj-lt"/>
              </a:defRPr>
            </a:lvl1pPr>
            <a:lvl5pPr marL="1828800" indent="0" algn="l">
              <a:buNone/>
              <a:defRPr/>
            </a:lvl5pPr>
          </a:lstStyle>
          <a:p>
            <a:pPr lvl="0"/>
            <a:r>
              <a:rPr lang="en-US" dirty="0" smtClean="0"/>
              <a:t>Title</a:t>
            </a:r>
            <a:endParaRPr lang="en-US" dirty="0"/>
          </a:p>
        </p:txBody>
      </p:sp>
      <p:sp>
        <p:nvSpPr>
          <p:cNvPr id="3" name="Content Placeholder 2"/>
          <p:cNvSpPr>
            <a:spLocks noGrp="1"/>
          </p:cNvSpPr>
          <p:nvPr>
            <p:ph sz="quarter" idx="12"/>
          </p:nvPr>
        </p:nvSpPr>
        <p:spPr>
          <a:xfrm>
            <a:off x="1600200" y="1485900"/>
            <a:ext cx="7315200" cy="34480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Tree>
    <p:extLst>
      <p:ext uri="{BB962C8B-B14F-4D97-AF65-F5344CB8AC3E}">
        <p14:creationId xmlns:p14="http://schemas.microsoft.com/office/powerpoint/2010/main" val="2537611312"/>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FDDD464-8F08-443D-B8EE-A73F94C2529A}" type="datetime4">
              <a:rPr lang="en-US" smtClean="0"/>
              <a:t>January 24, 2019</a:t>
            </a:fld>
            <a:endParaRPr lang="en-US" dirty="0"/>
          </a:p>
        </p:txBody>
      </p:sp>
      <p:graphicFrame>
        <p:nvGraphicFramePr>
          <p:cNvPr id="4" name="Table 3"/>
          <p:cNvGraphicFramePr>
            <a:graphicFrameLocks noGrp="1"/>
          </p:cNvGraphicFramePr>
          <p:nvPr userDrawn="1">
            <p:extLst>
              <p:ext uri="{D42A27DB-BD31-4B8C-83A1-F6EECF244321}">
                <p14:modId xmlns:p14="http://schemas.microsoft.com/office/powerpoint/2010/main" val="2869255608"/>
              </p:ext>
            </p:extLst>
          </p:nvPr>
        </p:nvGraphicFramePr>
        <p:xfrm>
          <a:off x="1600200" y="1962150"/>
          <a:ext cx="6096000" cy="741680"/>
        </p:xfrm>
        <a:graphic>
          <a:graphicData uri="http://schemas.openxmlformats.org/drawingml/2006/table">
            <a:tbl>
              <a:tblPr firstRow="1" bandRow="1">
                <a:tableStyleId>{5C22544A-7EE6-4342-B048-85BDC9FD1C3A}</a:tableStyleId>
              </a:tblPr>
              <a:tblGrid>
                <a:gridCol w="12192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tblGrid>
              <a:tr h="37084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0"/>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97819952"/>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FDDD464-8F08-443D-B8EE-A73F94C2529A}" type="datetime4">
              <a:rPr lang="en-US" smtClean="0"/>
              <a:t>January 24, 2019</a:t>
            </a:fld>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0" y="0"/>
            <a:ext cx="9141360" cy="5143500"/>
          </a:xfrm>
          <a:prstGeom prst="rect">
            <a:avLst/>
          </a:prstGeom>
        </p:spPr>
      </p:pic>
      <p:sp>
        <p:nvSpPr>
          <p:cNvPr id="5" name="Text Placeholder 8"/>
          <p:cNvSpPr>
            <a:spLocks noGrp="1"/>
          </p:cNvSpPr>
          <p:nvPr>
            <p:ph idx="1"/>
          </p:nvPr>
        </p:nvSpPr>
        <p:spPr>
          <a:xfrm>
            <a:off x="3124200" y="742950"/>
            <a:ext cx="5791200" cy="4114800"/>
          </a:xfrm>
          <a:prstGeom prst="rect">
            <a:avLst/>
          </a:prstGeom>
        </p:spPr>
        <p:txBody>
          <a:bodyPr vert="horz" lIns="91440" tIns="45720" rIns="91440" bIns="45720" rtlCol="0">
            <a:normAutofit/>
          </a:bodyPr>
          <a:lstStyle>
            <a:lvl1pPr>
              <a:defRPr sz="2800"/>
            </a:lvl1pPr>
          </a:lstStyle>
          <a:p>
            <a:pPr lvl="0"/>
            <a:r>
              <a:rPr lang="en-US" dirty="0" smtClean="0"/>
              <a:t>Click to enter Content</a:t>
            </a:r>
          </a:p>
        </p:txBody>
      </p:sp>
    </p:spTree>
    <p:extLst>
      <p:ext uri="{BB962C8B-B14F-4D97-AF65-F5344CB8AC3E}">
        <p14:creationId xmlns:p14="http://schemas.microsoft.com/office/powerpoint/2010/main" val="1883249784"/>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FDDD464-8F08-443D-B8EE-A73F94C2529A}" type="datetime4">
              <a:rPr lang="en-US" smtClean="0"/>
              <a:t>January 24, 2019</a:t>
            </a:fld>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0" y="0"/>
            <a:ext cx="9141360" cy="5143500"/>
          </a:xfrm>
          <a:prstGeom prst="rect">
            <a:avLst/>
          </a:prstGeom>
        </p:spPr>
      </p:pic>
      <p:sp>
        <p:nvSpPr>
          <p:cNvPr id="5" name="Content Placeholder 7"/>
          <p:cNvSpPr>
            <a:spLocks noGrp="1"/>
          </p:cNvSpPr>
          <p:nvPr>
            <p:ph sz="quarter" idx="13" hasCustomPrompt="1"/>
          </p:nvPr>
        </p:nvSpPr>
        <p:spPr>
          <a:xfrm>
            <a:off x="76200" y="3333750"/>
            <a:ext cx="8991600" cy="16764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6" name="Text Placeholder 15"/>
          <p:cNvSpPr>
            <a:spLocks noGrp="1"/>
          </p:cNvSpPr>
          <p:nvPr>
            <p:ph type="body" sz="quarter" idx="20" hasCustomPrompt="1"/>
          </p:nvPr>
        </p:nvSpPr>
        <p:spPr>
          <a:xfrm>
            <a:off x="3048000" y="74295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7" name="Text Placeholder 15"/>
          <p:cNvSpPr>
            <a:spLocks noGrp="1"/>
          </p:cNvSpPr>
          <p:nvPr>
            <p:ph type="body" sz="quarter" idx="21" hasCustomPrompt="1"/>
          </p:nvPr>
        </p:nvSpPr>
        <p:spPr>
          <a:xfrm>
            <a:off x="3105150" y="167640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8" name="Text Placeholder 15"/>
          <p:cNvSpPr>
            <a:spLocks noGrp="1"/>
          </p:cNvSpPr>
          <p:nvPr>
            <p:ph type="body" sz="quarter" idx="22" hasCustomPrompt="1"/>
          </p:nvPr>
        </p:nvSpPr>
        <p:spPr>
          <a:xfrm>
            <a:off x="3124200" y="2600325"/>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9" name="Content Placeholder 7"/>
          <p:cNvSpPr>
            <a:spLocks noGrp="1"/>
          </p:cNvSpPr>
          <p:nvPr>
            <p:ph sz="quarter" idx="23" hasCustomPrompt="1"/>
          </p:nvPr>
        </p:nvSpPr>
        <p:spPr>
          <a:xfrm>
            <a:off x="5791200" y="666750"/>
            <a:ext cx="3276600"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383288274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FDDD464-8F08-443D-B8EE-A73F94C2529A}" type="datetime4">
              <a:rPr lang="en-US" smtClean="0"/>
              <a:t>January 24, 2019</a:t>
            </a:fld>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0" y="0"/>
            <a:ext cx="9141360" cy="5143500"/>
          </a:xfrm>
          <a:prstGeom prst="rect">
            <a:avLst/>
          </a:prstGeom>
        </p:spPr>
      </p:pic>
      <p:sp>
        <p:nvSpPr>
          <p:cNvPr id="6" name="Content Placeholder 7"/>
          <p:cNvSpPr>
            <a:spLocks noGrp="1"/>
          </p:cNvSpPr>
          <p:nvPr>
            <p:ph sz="quarter" idx="13" hasCustomPrompt="1"/>
          </p:nvPr>
        </p:nvSpPr>
        <p:spPr>
          <a:xfrm>
            <a:off x="76200" y="3333750"/>
            <a:ext cx="8991600" cy="16764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7" name="Text Placeholder 15"/>
          <p:cNvSpPr>
            <a:spLocks noGrp="1"/>
          </p:cNvSpPr>
          <p:nvPr>
            <p:ph type="body" sz="quarter" idx="20" hasCustomPrompt="1"/>
          </p:nvPr>
        </p:nvSpPr>
        <p:spPr>
          <a:xfrm>
            <a:off x="3048000" y="74295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8" name="Text Placeholder 15"/>
          <p:cNvSpPr>
            <a:spLocks noGrp="1"/>
          </p:cNvSpPr>
          <p:nvPr>
            <p:ph type="body" sz="quarter" idx="21" hasCustomPrompt="1"/>
          </p:nvPr>
        </p:nvSpPr>
        <p:spPr>
          <a:xfrm>
            <a:off x="3105150" y="167640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9" name="Text Placeholder 15"/>
          <p:cNvSpPr>
            <a:spLocks noGrp="1"/>
          </p:cNvSpPr>
          <p:nvPr>
            <p:ph type="body" sz="quarter" idx="22" hasCustomPrompt="1"/>
          </p:nvPr>
        </p:nvSpPr>
        <p:spPr>
          <a:xfrm>
            <a:off x="3124200" y="2600325"/>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0" name="Content Placeholder 7"/>
          <p:cNvSpPr>
            <a:spLocks noGrp="1"/>
          </p:cNvSpPr>
          <p:nvPr>
            <p:ph sz="quarter" idx="23" hasCustomPrompt="1"/>
          </p:nvPr>
        </p:nvSpPr>
        <p:spPr>
          <a:xfrm>
            <a:off x="5791200" y="666750"/>
            <a:ext cx="3276600"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3100735705"/>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0" y="0"/>
            <a:ext cx="9141360" cy="5143500"/>
          </a:xfrm>
          <a:prstGeom prst="rect">
            <a:avLst/>
          </a:prstGeom>
        </p:spPr>
      </p:pic>
      <p:sp>
        <p:nvSpPr>
          <p:cNvPr id="6" name="Content Placeholder 7"/>
          <p:cNvSpPr>
            <a:spLocks noGrp="1"/>
          </p:cNvSpPr>
          <p:nvPr>
            <p:ph sz="quarter" idx="13" hasCustomPrompt="1"/>
          </p:nvPr>
        </p:nvSpPr>
        <p:spPr>
          <a:xfrm>
            <a:off x="76200" y="3333750"/>
            <a:ext cx="8991600" cy="16764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7" name="Text Placeholder 15"/>
          <p:cNvSpPr>
            <a:spLocks noGrp="1"/>
          </p:cNvSpPr>
          <p:nvPr>
            <p:ph type="body" sz="quarter" idx="20" hasCustomPrompt="1"/>
          </p:nvPr>
        </p:nvSpPr>
        <p:spPr>
          <a:xfrm>
            <a:off x="3048000" y="74295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8" name="Text Placeholder 15"/>
          <p:cNvSpPr>
            <a:spLocks noGrp="1"/>
          </p:cNvSpPr>
          <p:nvPr>
            <p:ph type="body" sz="quarter" idx="21" hasCustomPrompt="1"/>
          </p:nvPr>
        </p:nvSpPr>
        <p:spPr>
          <a:xfrm>
            <a:off x="3105150" y="167640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9" name="Text Placeholder 15"/>
          <p:cNvSpPr>
            <a:spLocks noGrp="1"/>
          </p:cNvSpPr>
          <p:nvPr>
            <p:ph type="body" sz="quarter" idx="22" hasCustomPrompt="1"/>
          </p:nvPr>
        </p:nvSpPr>
        <p:spPr>
          <a:xfrm>
            <a:off x="3124200" y="2600325"/>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0" name="Content Placeholder 7"/>
          <p:cNvSpPr>
            <a:spLocks noGrp="1"/>
          </p:cNvSpPr>
          <p:nvPr>
            <p:ph sz="quarter" idx="23" hasCustomPrompt="1"/>
          </p:nvPr>
        </p:nvSpPr>
        <p:spPr>
          <a:xfrm>
            <a:off x="5791200" y="666750"/>
            <a:ext cx="3276600"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3733062288"/>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0" y="0"/>
            <a:ext cx="9141360" cy="5143500"/>
          </a:xfrm>
          <a:prstGeom prst="rect">
            <a:avLst/>
          </a:prstGeom>
        </p:spPr>
      </p:pic>
      <p:sp>
        <p:nvSpPr>
          <p:cNvPr id="6" name="Content Placeholder 7"/>
          <p:cNvSpPr>
            <a:spLocks noGrp="1"/>
          </p:cNvSpPr>
          <p:nvPr>
            <p:ph sz="quarter" idx="13" hasCustomPrompt="1"/>
          </p:nvPr>
        </p:nvSpPr>
        <p:spPr>
          <a:xfrm>
            <a:off x="76200" y="3333750"/>
            <a:ext cx="8991600" cy="16764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7" name="Text Placeholder 15"/>
          <p:cNvSpPr>
            <a:spLocks noGrp="1"/>
          </p:cNvSpPr>
          <p:nvPr>
            <p:ph type="body" sz="quarter" idx="20" hasCustomPrompt="1"/>
          </p:nvPr>
        </p:nvSpPr>
        <p:spPr>
          <a:xfrm>
            <a:off x="4267200" y="74295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8" name="Text Placeholder 15"/>
          <p:cNvSpPr>
            <a:spLocks noGrp="1"/>
          </p:cNvSpPr>
          <p:nvPr>
            <p:ph type="body" sz="quarter" idx="21" hasCustomPrompt="1"/>
          </p:nvPr>
        </p:nvSpPr>
        <p:spPr>
          <a:xfrm>
            <a:off x="4324350" y="167640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9" name="Text Placeholder 15"/>
          <p:cNvSpPr>
            <a:spLocks noGrp="1"/>
          </p:cNvSpPr>
          <p:nvPr>
            <p:ph type="body" sz="quarter" idx="22" hasCustomPrompt="1"/>
          </p:nvPr>
        </p:nvSpPr>
        <p:spPr>
          <a:xfrm>
            <a:off x="4343400" y="2600325"/>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0" name="Content Placeholder 7"/>
          <p:cNvSpPr>
            <a:spLocks noGrp="1"/>
          </p:cNvSpPr>
          <p:nvPr>
            <p:ph sz="quarter" idx="23" hasCustomPrompt="1"/>
          </p:nvPr>
        </p:nvSpPr>
        <p:spPr>
          <a:xfrm>
            <a:off x="152400" y="666750"/>
            <a:ext cx="3276600"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1717445418"/>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0" y="0"/>
            <a:ext cx="9141360" cy="5143500"/>
          </a:xfrm>
          <a:prstGeom prst="rect">
            <a:avLst/>
          </a:prstGeom>
        </p:spPr>
      </p:pic>
      <p:sp>
        <p:nvSpPr>
          <p:cNvPr id="6" name="Content Placeholder 7"/>
          <p:cNvSpPr>
            <a:spLocks noGrp="1"/>
          </p:cNvSpPr>
          <p:nvPr>
            <p:ph sz="quarter" idx="13" hasCustomPrompt="1"/>
          </p:nvPr>
        </p:nvSpPr>
        <p:spPr>
          <a:xfrm>
            <a:off x="76200" y="3333750"/>
            <a:ext cx="8991600" cy="16764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7" name="Text Placeholder 15"/>
          <p:cNvSpPr>
            <a:spLocks noGrp="1"/>
          </p:cNvSpPr>
          <p:nvPr>
            <p:ph type="body" sz="quarter" idx="20" hasCustomPrompt="1"/>
          </p:nvPr>
        </p:nvSpPr>
        <p:spPr>
          <a:xfrm>
            <a:off x="4191000" y="74295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8" name="Text Placeholder 15"/>
          <p:cNvSpPr>
            <a:spLocks noGrp="1"/>
          </p:cNvSpPr>
          <p:nvPr>
            <p:ph type="body" sz="quarter" idx="21" hasCustomPrompt="1"/>
          </p:nvPr>
        </p:nvSpPr>
        <p:spPr>
          <a:xfrm>
            <a:off x="4248150" y="167640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9" name="Text Placeholder 15"/>
          <p:cNvSpPr>
            <a:spLocks noGrp="1"/>
          </p:cNvSpPr>
          <p:nvPr>
            <p:ph type="body" sz="quarter" idx="22" hasCustomPrompt="1"/>
          </p:nvPr>
        </p:nvSpPr>
        <p:spPr>
          <a:xfrm>
            <a:off x="4267200" y="2600325"/>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0" name="Content Placeholder 7"/>
          <p:cNvSpPr>
            <a:spLocks noGrp="1"/>
          </p:cNvSpPr>
          <p:nvPr>
            <p:ph sz="quarter" idx="23" hasCustomPrompt="1"/>
          </p:nvPr>
        </p:nvSpPr>
        <p:spPr>
          <a:xfrm>
            <a:off x="152400" y="742950"/>
            <a:ext cx="3276600"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3963400617"/>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0" y="0"/>
            <a:ext cx="9141360" cy="5143500"/>
          </a:xfrm>
          <a:prstGeom prst="rect">
            <a:avLst/>
          </a:prstGeom>
        </p:spPr>
      </p:pic>
      <p:sp>
        <p:nvSpPr>
          <p:cNvPr id="5" name="Text Placeholder 8"/>
          <p:cNvSpPr>
            <a:spLocks noGrp="1"/>
          </p:cNvSpPr>
          <p:nvPr>
            <p:ph idx="1"/>
          </p:nvPr>
        </p:nvSpPr>
        <p:spPr>
          <a:xfrm>
            <a:off x="152400" y="742950"/>
            <a:ext cx="5791200" cy="4114800"/>
          </a:xfrm>
          <a:prstGeom prst="rect">
            <a:avLst/>
          </a:prstGeom>
        </p:spPr>
        <p:txBody>
          <a:bodyPr vert="horz" lIns="91440" tIns="45720" rIns="91440" bIns="45720" rtlCol="0">
            <a:normAutofit/>
          </a:bodyPr>
          <a:lstStyle>
            <a:lvl1pPr>
              <a:defRPr sz="2800"/>
            </a:lvl1pPr>
          </a:lstStyle>
          <a:p>
            <a:pPr lvl="0"/>
            <a:r>
              <a:rPr lang="en-US" dirty="0" smtClean="0"/>
              <a:t>Click to enter Content</a:t>
            </a:r>
          </a:p>
        </p:txBody>
      </p:sp>
    </p:spTree>
    <p:extLst>
      <p:ext uri="{BB962C8B-B14F-4D97-AF65-F5344CB8AC3E}">
        <p14:creationId xmlns:p14="http://schemas.microsoft.com/office/powerpoint/2010/main" val="364902280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Page Option 3">
    <p:spTree>
      <p:nvGrpSpPr>
        <p:cNvPr id="1" name=""/>
        <p:cNvGrpSpPr/>
        <p:nvPr/>
      </p:nvGrpSpPr>
      <p:grpSpPr>
        <a:xfrm>
          <a:off x="0" y="0"/>
          <a:ext cx="0" cy="0"/>
          <a:chOff x="0" y="0"/>
          <a:chExt cx="0" cy="0"/>
        </a:xfrm>
      </p:grpSpPr>
      <p:pic>
        <p:nvPicPr>
          <p:cNvPr id="3074" name="Picture 2" descr="R:\COM\COMM\Branding\PPT Templates\widescreen\Widescreen Powerpoint 2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7" name="Title Placeholder 1"/>
          <p:cNvSpPr>
            <a:spLocks noGrp="1"/>
          </p:cNvSpPr>
          <p:nvPr>
            <p:ph type="title" hasCustomPrompt="1"/>
          </p:nvPr>
        </p:nvSpPr>
        <p:spPr>
          <a:xfrm>
            <a:off x="0" y="971550"/>
            <a:ext cx="5943600" cy="1560195"/>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9" name="Text Placeholder 4"/>
          <p:cNvSpPr>
            <a:spLocks noGrp="1"/>
          </p:cNvSpPr>
          <p:nvPr>
            <p:ph type="body" sz="quarter" idx="10" hasCustomPrompt="1"/>
          </p:nvPr>
        </p:nvSpPr>
        <p:spPr>
          <a:xfrm>
            <a:off x="7315200" y="4400550"/>
            <a:ext cx="1676400" cy="342900"/>
          </a:xfrm>
          <a:prstGeom prst="rect">
            <a:avLst/>
          </a:prstGeom>
        </p:spPr>
        <p:txBody>
          <a:bodyPr/>
          <a:lstStyle>
            <a:lvl1pPr marL="0" indent="0" algn="ctr">
              <a:buNone/>
              <a:defRPr sz="2000" b="1">
                <a:solidFill>
                  <a:schemeClr val="bg1"/>
                </a:solidFill>
              </a:defRPr>
            </a:lvl1pPr>
          </a:lstStyle>
          <a:p>
            <a:pPr lvl="0"/>
            <a:r>
              <a:rPr lang="en-US" dirty="0" smtClean="0"/>
              <a:t>Date</a:t>
            </a:r>
            <a:endParaRPr lang="en-US" dirty="0"/>
          </a:p>
        </p:txBody>
      </p:sp>
      <p:sp>
        <p:nvSpPr>
          <p:cNvPr id="6" name="Text Placeholder 2"/>
          <p:cNvSpPr>
            <a:spLocks noGrp="1"/>
          </p:cNvSpPr>
          <p:nvPr>
            <p:ph type="body" sz="quarter" idx="11" hasCustomPrompt="1"/>
          </p:nvPr>
        </p:nvSpPr>
        <p:spPr>
          <a:xfrm>
            <a:off x="19050" y="0"/>
            <a:ext cx="4324350" cy="89535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Tree>
    <p:extLst>
      <p:ext uri="{BB962C8B-B14F-4D97-AF65-F5344CB8AC3E}">
        <p14:creationId xmlns:p14="http://schemas.microsoft.com/office/powerpoint/2010/main" val="811930719"/>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0" y="0"/>
            <a:ext cx="9141360" cy="5143500"/>
          </a:xfrm>
          <a:prstGeom prst="rect">
            <a:avLst/>
          </a:prstGeom>
        </p:spPr>
      </p:pic>
      <p:sp>
        <p:nvSpPr>
          <p:cNvPr id="6" name="Content Placeholder 7"/>
          <p:cNvSpPr>
            <a:spLocks noGrp="1"/>
          </p:cNvSpPr>
          <p:nvPr>
            <p:ph sz="quarter" idx="13" hasCustomPrompt="1"/>
          </p:nvPr>
        </p:nvSpPr>
        <p:spPr>
          <a:xfrm>
            <a:off x="76200" y="3333750"/>
            <a:ext cx="8991600" cy="16764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7" name="Text Placeholder 15"/>
          <p:cNvSpPr>
            <a:spLocks noGrp="1"/>
          </p:cNvSpPr>
          <p:nvPr>
            <p:ph type="body" sz="quarter" idx="20" hasCustomPrompt="1"/>
          </p:nvPr>
        </p:nvSpPr>
        <p:spPr>
          <a:xfrm>
            <a:off x="4191000" y="74295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8" name="Text Placeholder 15"/>
          <p:cNvSpPr>
            <a:spLocks noGrp="1"/>
          </p:cNvSpPr>
          <p:nvPr>
            <p:ph type="body" sz="quarter" idx="21" hasCustomPrompt="1"/>
          </p:nvPr>
        </p:nvSpPr>
        <p:spPr>
          <a:xfrm>
            <a:off x="4248150" y="167640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9" name="Text Placeholder 15"/>
          <p:cNvSpPr>
            <a:spLocks noGrp="1"/>
          </p:cNvSpPr>
          <p:nvPr>
            <p:ph type="body" sz="quarter" idx="22" hasCustomPrompt="1"/>
          </p:nvPr>
        </p:nvSpPr>
        <p:spPr>
          <a:xfrm>
            <a:off x="4267200" y="2600325"/>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0" name="Content Placeholder 7"/>
          <p:cNvSpPr>
            <a:spLocks noGrp="1"/>
          </p:cNvSpPr>
          <p:nvPr>
            <p:ph sz="quarter" idx="23" hasCustomPrompt="1"/>
          </p:nvPr>
        </p:nvSpPr>
        <p:spPr>
          <a:xfrm>
            <a:off x="76200" y="666750"/>
            <a:ext cx="3276600"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1855511286"/>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ub Content Option 2">
    <p:spTree>
      <p:nvGrpSpPr>
        <p:cNvPr id="1" name=""/>
        <p:cNvGrpSpPr/>
        <p:nvPr/>
      </p:nvGrpSpPr>
      <p:grpSpPr>
        <a:xfrm>
          <a:off x="0" y="0"/>
          <a:ext cx="0" cy="0"/>
          <a:chOff x="0" y="0"/>
          <a:chExt cx="0" cy="0"/>
        </a:xfrm>
      </p:grpSpPr>
      <p:pic>
        <p:nvPicPr>
          <p:cNvPr id="13314" name="Picture 2" descr="R:\COM\COMM\Branding\PPT Templates\widescreen\Widescreen Powerpoint 4.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8767" cy="5162550"/>
          </a:xfrm>
          <a:prstGeom prst="rect">
            <a:avLst/>
          </a:prstGeom>
          <a:noFill/>
          <a:extLst>
            <a:ext uri="{909E8E84-426E-40DD-AFC4-6F175D3DCCD1}">
              <a14:hiddenFill xmlns:a14="http://schemas.microsoft.com/office/drawing/2010/main">
                <a:solidFill>
                  <a:srgbClr val="FFFFFF"/>
                </a:solidFill>
              </a14:hiddenFill>
            </a:ext>
          </a:extLst>
        </p:spPr>
      </p:pic>
      <p:sp>
        <p:nvSpPr>
          <p:cNvPr id="15" name="Picture Placeholder 14"/>
          <p:cNvSpPr>
            <a:spLocks noGrp="1"/>
          </p:cNvSpPr>
          <p:nvPr>
            <p:ph type="pic" sz="quarter" idx="20"/>
          </p:nvPr>
        </p:nvSpPr>
        <p:spPr>
          <a:xfrm>
            <a:off x="2438400" y="1276350"/>
            <a:ext cx="685800" cy="457200"/>
          </a:xfrm>
          <a:prstGeom prst="rect">
            <a:avLst/>
          </a:prstGeom>
        </p:spPr>
        <p:txBody>
          <a:bodyPr/>
          <a:lstStyle>
            <a:lvl1pPr marL="0" indent="0">
              <a:buNone/>
              <a:defRPr sz="1100"/>
            </a:lvl1pPr>
          </a:lstStyle>
          <a:p>
            <a:endParaRPr lang="en-US" dirty="0"/>
          </a:p>
        </p:txBody>
      </p:sp>
      <p:sp>
        <p:nvSpPr>
          <p:cNvPr id="14" name="Text Placeholder 15"/>
          <p:cNvSpPr>
            <a:spLocks noGrp="1"/>
          </p:cNvSpPr>
          <p:nvPr>
            <p:ph type="body" sz="quarter" idx="23" hasCustomPrompt="1"/>
          </p:nvPr>
        </p:nvSpPr>
        <p:spPr>
          <a:xfrm>
            <a:off x="2133600" y="1885950"/>
            <a:ext cx="12954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18" name="Text Placeholder 15"/>
          <p:cNvSpPr>
            <a:spLocks noGrp="1"/>
          </p:cNvSpPr>
          <p:nvPr>
            <p:ph type="body" sz="quarter" idx="24" hasCustomPrompt="1"/>
          </p:nvPr>
        </p:nvSpPr>
        <p:spPr>
          <a:xfrm>
            <a:off x="3886200" y="1914524"/>
            <a:ext cx="1295400" cy="276225"/>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20" name="Text Placeholder 15"/>
          <p:cNvSpPr>
            <a:spLocks noGrp="1"/>
          </p:cNvSpPr>
          <p:nvPr>
            <p:ph type="body" sz="quarter" idx="25" hasCustomPrompt="1"/>
          </p:nvPr>
        </p:nvSpPr>
        <p:spPr>
          <a:xfrm>
            <a:off x="5715000" y="1885950"/>
            <a:ext cx="12192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22" name="Text Placeholder 15"/>
          <p:cNvSpPr>
            <a:spLocks noGrp="1"/>
          </p:cNvSpPr>
          <p:nvPr>
            <p:ph type="body" sz="quarter" idx="27" hasCustomPrompt="1"/>
          </p:nvPr>
        </p:nvSpPr>
        <p:spPr>
          <a:xfrm>
            <a:off x="1981200" y="2343150"/>
            <a:ext cx="1524000" cy="2667000"/>
          </a:xfrm>
          <a:prstGeom prst="rect">
            <a:avLst/>
          </a:prstGeom>
        </p:spPr>
        <p:txBody>
          <a:bodyPr/>
          <a:lstStyle>
            <a:lvl1pPr marL="0" indent="0" algn="ctr">
              <a:buNone/>
              <a:defRPr sz="2000"/>
            </a:lvl1pPr>
          </a:lstStyle>
          <a:p>
            <a:pPr lvl="0"/>
            <a:r>
              <a:rPr lang="en-US" dirty="0" smtClean="0"/>
              <a:t>More info</a:t>
            </a:r>
          </a:p>
        </p:txBody>
      </p:sp>
      <p:sp>
        <p:nvSpPr>
          <p:cNvPr id="23" name="Text Placeholder 15"/>
          <p:cNvSpPr>
            <a:spLocks noGrp="1"/>
          </p:cNvSpPr>
          <p:nvPr>
            <p:ph type="body" sz="quarter" idx="28" hasCustomPrompt="1"/>
          </p:nvPr>
        </p:nvSpPr>
        <p:spPr>
          <a:xfrm>
            <a:off x="3769516" y="2343150"/>
            <a:ext cx="1524000" cy="2667000"/>
          </a:xfrm>
          <a:prstGeom prst="rect">
            <a:avLst/>
          </a:prstGeom>
        </p:spPr>
        <p:txBody>
          <a:bodyPr/>
          <a:lstStyle>
            <a:lvl1pPr marL="0" indent="0" algn="ctr">
              <a:buNone/>
              <a:defRPr sz="2000"/>
            </a:lvl1pPr>
          </a:lstStyle>
          <a:p>
            <a:pPr lvl="0"/>
            <a:r>
              <a:rPr lang="en-US" dirty="0" smtClean="0"/>
              <a:t>More info</a:t>
            </a:r>
          </a:p>
        </p:txBody>
      </p:sp>
      <p:sp>
        <p:nvSpPr>
          <p:cNvPr id="24" name="Text Placeholder 15"/>
          <p:cNvSpPr>
            <a:spLocks noGrp="1"/>
          </p:cNvSpPr>
          <p:nvPr>
            <p:ph type="body" sz="quarter" idx="29" hasCustomPrompt="1"/>
          </p:nvPr>
        </p:nvSpPr>
        <p:spPr>
          <a:xfrm>
            <a:off x="5581650" y="2343150"/>
            <a:ext cx="1524000" cy="2667000"/>
          </a:xfrm>
          <a:prstGeom prst="rect">
            <a:avLst/>
          </a:prstGeom>
        </p:spPr>
        <p:txBody>
          <a:bodyPr/>
          <a:lstStyle>
            <a:lvl1pPr marL="0" indent="0" algn="ctr">
              <a:buNone/>
              <a:defRPr sz="2000"/>
            </a:lvl1pPr>
          </a:lstStyle>
          <a:p>
            <a:pPr lvl="0"/>
            <a:r>
              <a:rPr lang="en-US" dirty="0" smtClean="0"/>
              <a:t>More info</a:t>
            </a:r>
          </a:p>
        </p:txBody>
      </p:sp>
      <p:sp>
        <p:nvSpPr>
          <p:cNvPr id="25"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
        <p:nvSpPr>
          <p:cNvPr id="26" name="Picture Placeholder 14"/>
          <p:cNvSpPr>
            <a:spLocks noGrp="1"/>
          </p:cNvSpPr>
          <p:nvPr>
            <p:ph type="pic" sz="quarter" idx="30"/>
          </p:nvPr>
        </p:nvSpPr>
        <p:spPr>
          <a:xfrm>
            <a:off x="4226716" y="1276350"/>
            <a:ext cx="685800" cy="457200"/>
          </a:xfrm>
          <a:prstGeom prst="rect">
            <a:avLst/>
          </a:prstGeom>
        </p:spPr>
        <p:txBody>
          <a:bodyPr/>
          <a:lstStyle>
            <a:lvl1pPr marL="0" indent="0">
              <a:buNone/>
              <a:defRPr sz="1100"/>
            </a:lvl1pPr>
          </a:lstStyle>
          <a:p>
            <a:endParaRPr lang="en-US" dirty="0"/>
          </a:p>
        </p:txBody>
      </p:sp>
      <p:sp>
        <p:nvSpPr>
          <p:cNvPr id="27" name="Picture Placeholder 14"/>
          <p:cNvSpPr>
            <a:spLocks noGrp="1"/>
          </p:cNvSpPr>
          <p:nvPr>
            <p:ph type="pic" sz="quarter" idx="31"/>
          </p:nvPr>
        </p:nvSpPr>
        <p:spPr>
          <a:xfrm>
            <a:off x="6019800" y="1276350"/>
            <a:ext cx="685800" cy="457200"/>
          </a:xfrm>
          <a:prstGeom prst="rect">
            <a:avLst/>
          </a:prstGeom>
        </p:spPr>
        <p:txBody>
          <a:bodyPr/>
          <a:lstStyle>
            <a:lvl1pPr marL="0" indent="0">
              <a:buNone/>
              <a:defRPr sz="1100"/>
            </a:lvl1pPr>
          </a:lstStyle>
          <a:p>
            <a:endParaRPr lang="en-US" dirty="0"/>
          </a:p>
        </p:txBody>
      </p:sp>
    </p:spTree>
    <p:extLst>
      <p:ext uri="{BB962C8B-B14F-4D97-AF65-F5344CB8AC3E}">
        <p14:creationId xmlns:p14="http://schemas.microsoft.com/office/powerpoint/2010/main" val="3719275618"/>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1026" name="Picture 2" descr="R:\COM\COMM\Branding\PPT Templates\widescreen\Widescreen Powerpoint 4-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8766" cy="5148072"/>
          </a:xfrm>
          <a:prstGeom prst="rect">
            <a:avLst/>
          </a:prstGeom>
          <a:noFill/>
          <a:extLst>
            <a:ext uri="{909E8E84-426E-40DD-AFC4-6F175D3DCCD1}">
              <a14:hiddenFill xmlns:a14="http://schemas.microsoft.com/office/drawing/2010/main">
                <a:solidFill>
                  <a:srgbClr val="FFFFFF"/>
                </a:solidFill>
              </a14:hiddenFill>
            </a:ext>
          </a:extLst>
        </p:spPr>
      </p:pic>
      <p:sp>
        <p:nvSpPr>
          <p:cNvPr id="5" name="Picture Placeholder 14"/>
          <p:cNvSpPr>
            <a:spLocks noGrp="1"/>
          </p:cNvSpPr>
          <p:nvPr>
            <p:ph type="pic" sz="quarter" idx="20"/>
          </p:nvPr>
        </p:nvSpPr>
        <p:spPr>
          <a:xfrm>
            <a:off x="1295400" y="1276350"/>
            <a:ext cx="685800" cy="457200"/>
          </a:xfrm>
          <a:prstGeom prst="rect">
            <a:avLst/>
          </a:prstGeom>
        </p:spPr>
        <p:txBody>
          <a:bodyPr/>
          <a:lstStyle>
            <a:lvl1pPr marL="0" indent="0">
              <a:buNone/>
              <a:defRPr sz="1100"/>
            </a:lvl1pPr>
          </a:lstStyle>
          <a:p>
            <a:endParaRPr lang="en-US" dirty="0"/>
          </a:p>
        </p:txBody>
      </p:sp>
      <p:sp>
        <p:nvSpPr>
          <p:cNvPr id="6" name="Text Placeholder 15"/>
          <p:cNvSpPr>
            <a:spLocks noGrp="1"/>
          </p:cNvSpPr>
          <p:nvPr>
            <p:ph type="body" sz="quarter" idx="23" hasCustomPrompt="1"/>
          </p:nvPr>
        </p:nvSpPr>
        <p:spPr>
          <a:xfrm>
            <a:off x="990600" y="1885950"/>
            <a:ext cx="12954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7" name="Text Placeholder 15"/>
          <p:cNvSpPr>
            <a:spLocks noGrp="1"/>
          </p:cNvSpPr>
          <p:nvPr>
            <p:ph type="body" sz="quarter" idx="24" hasCustomPrompt="1"/>
          </p:nvPr>
        </p:nvSpPr>
        <p:spPr>
          <a:xfrm>
            <a:off x="3886200" y="1914524"/>
            <a:ext cx="1295400" cy="276225"/>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8" name="Text Placeholder 15"/>
          <p:cNvSpPr>
            <a:spLocks noGrp="1"/>
          </p:cNvSpPr>
          <p:nvPr>
            <p:ph type="body" sz="quarter" idx="25" hasCustomPrompt="1"/>
          </p:nvPr>
        </p:nvSpPr>
        <p:spPr>
          <a:xfrm>
            <a:off x="6838950" y="1885950"/>
            <a:ext cx="12192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9" name="Text Placeholder 15"/>
          <p:cNvSpPr>
            <a:spLocks noGrp="1"/>
          </p:cNvSpPr>
          <p:nvPr>
            <p:ph type="body" sz="quarter" idx="27" hasCustomPrompt="1"/>
          </p:nvPr>
        </p:nvSpPr>
        <p:spPr>
          <a:xfrm>
            <a:off x="304800" y="2343150"/>
            <a:ext cx="2667000" cy="2667000"/>
          </a:xfrm>
          <a:prstGeom prst="rect">
            <a:avLst/>
          </a:prstGeom>
        </p:spPr>
        <p:txBody>
          <a:bodyPr/>
          <a:lstStyle>
            <a:lvl1pPr marL="0" indent="0" algn="ctr">
              <a:buNone/>
              <a:defRPr sz="2000"/>
            </a:lvl1pPr>
          </a:lstStyle>
          <a:p>
            <a:pPr lvl="0"/>
            <a:r>
              <a:rPr lang="en-US" dirty="0" smtClean="0"/>
              <a:t>More info</a:t>
            </a:r>
          </a:p>
        </p:txBody>
      </p:sp>
      <p:sp>
        <p:nvSpPr>
          <p:cNvPr id="10" name="Text Placeholder 15"/>
          <p:cNvSpPr>
            <a:spLocks noGrp="1"/>
          </p:cNvSpPr>
          <p:nvPr>
            <p:ph type="body" sz="quarter" idx="28" hasCustomPrompt="1"/>
          </p:nvPr>
        </p:nvSpPr>
        <p:spPr>
          <a:xfrm>
            <a:off x="3200400" y="2343150"/>
            <a:ext cx="2743200" cy="2667000"/>
          </a:xfrm>
          <a:prstGeom prst="rect">
            <a:avLst/>
          </a:prstGeom>
        </p:spPr>
        <p:txBody>
          <a:bodyPr/>
          <a:lstStyle>
            <a:lvl1pPr marL="0" indent="0" algn="ctr">
              <a:buNone/>
              <a:defRPr sz="2000"/>
            </a:lvl1pPr>
          </a:lstStyle>
          <a:p>
            <a:pPr lvl="0"/>
            <a:r>
              <a:rPr lang="en-US" dirty="0" smtClean="0"/>
              <a:t>More info</a:t>
            </a:r>
          </a:p>
        </p:txBody>
      </p:sp>
      <p:sp>
        <p:nvSpPr>
          <p:cNvPr id="11" name="Text Placeholder 15"/>
          <p:cNvSpPr>
            <a:spLocks noGrp="1"/>
          </p:cNvSpPr>
          <p:nvPr>
            <p:ph type="body" sz="quarter" idx="29" hasCustomPrompt="1"/>
          </p:nvPr>
        </p:nvSpPr>
        <p:spPr>
          <a:xfrm>
            <a:off x="6172200" y="2343150"/>
            <a:ext cx="2743200" cy="2667000"/>
          </a:xfrm>
          <a:prstGeom prst="rect">
            <a:avLst/>
          </a:prstGeom>
        </p:spPr>
        <p:txBody>
          <a:bodyPr/>
          <a:lstStyle>
            <a:lvl1pPr marL="0" indent="0" algn="ctr">
              <a:buNone/>
              <a:defRPr sz="2000"/>
            </a:lvl1pPr>
          </a:lstStyle>
          <a:p>
            <a:pPr lvl="0"/>
            <a:r>
              <a:rPr lang="en-US" dirty="0" smtClean="0"/>
              <a:t>More info</a:t>
            </a:r>
          </a:p>
        </p:txBody>
      </p:sp>
      <p:sp>
        <p:nvSpPr>
          <p:cNvPr id="12" name="Picture Placeholder 14"/>
          <p:cNvSpPr>
            <a:spLocks noGrp="1"/>
          </p:cNvSpPr>
          <p:nvPr>
            <p:ph type="pic" sz="quarter" idx="30"/>
          </p:nvPr>
        </p:nvSpPr>
        <p:spPr>
          <a:xfrm>
            <a:off x="4226716" y="1276350"/>
            <a:ext cx="685800" cy="457200"/>
          </a:xfrm>
          <a:prstGeom prst="rect">
            <a:avLst/>
          </a:prstGeom>
        </p:spPr>
        <p:txBody>
          <a:bodyPr/>
          <a:lstStyle>
            <a:lvl1pPr marL="0" indent="0">
              <a:buNone/>
              <a:defRPr sz="1100"/>
            </a:lvl1pPr>
          </a:lstStyle>
          <a:p>
            <a:endParaRPr lang="en-US" dirty="0"/>
          </a:p>
        </p:txBody>
      </p:sp>
      <p:sp>
        <p:nvSpPr>
          <p:cNvPr id="13" name="Picture Placeholder 14"/>
          <p:cNvSpPr>
            <a:spLocks noGrp="1"/>
          </p:cNvSpPr>
          <p:nvPr>
            <p:ph type="pic" sz="quarter" idx="31"/>
          </p:nvPr>
        </p:nvSpPr>
        <p:spPr>
          <a:xfrm>
            <a:off x="7143750" y="1276350"/>
            <a:ext cx="685800" cy="457200"/>
          </a:xfrm>
          <a:prstGeom prst="rect">
            <a:avLst/>
          </a:prstGeom>
        </p:spPr>
        <p:txBody>
          <a:bodyPr/>
          <a:lstStyle>
            <a:lvl1pPr marL="0" indent="0">
              <a:buNone/>
              <a:defRPr sz="1100"/>
            </a:lvl1pPr>
          </a:lstStyle>
          <a:p>
            <a:endParaRPr lang="en-US" dirty="0"/>
          </a:p>
        </p:txBody>
      </p:sp>
      <p:sp>
        <p:nvSpPr>
          <p:cNvPr id="14"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Tree>
    <p:extLst>
      <p:ext uri="{BB962C8B-B14F-4D97-AF65-F5344CB8AC3E}">
        <p14:creationId xmlns:p14="http://schemas.microsoft.com/office/powerpoint/2010/main" val="2843981449"/>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ub Content Option 3">
    <p:spTree>
      <p:nvGrpSpPr>
        <p:cNvPr id="1" name=""/>
        <p:cNvGrpSpPr/>
        <p:nvPr/>
      </p:nvGrpSpPr>
      <p:grpSpPr>
        <a:xfrm>
          <a:off x="0" y="0"/>
          <a:ext cx="0" cy="0"/>
          <a:chOff x="0" y="0"/>
          <a:chExt cx="0" cy="0"/>
        </a:xfrm>
      </p:grpSpPr>
      <p:pic>
        <p:nvPicPr>
          <p:cNvPr id="14338" name="Picture 2" descr="R:\COM\COMM\Branding\PPT Templates\widescreen\Widescreen Powerpoint 1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15"/>
          <p:cNvSpPr>
            <a:spLocks noGrp="1"/>
          </p:cNvSpPr>
          <p:nvPr>
            <p:ph type="body" sz="quarter" idx="15" hasCustomPrompt="1"/>
          </p:nvPr>
        </p:nvSpPr>
        <p:spPr>
          <a:xfrm>
            <a:off x="2000250" y="2343150"/>
            <a:ext cx="1524000" cy="2590800"/>
          </a:xfrm>
          <a:prstGeom prst="rect">
            <a:avLst/>
          </a:prstGeom>
        </p:spPr>
        <p:txBody>
          <a:bodyPr/>
          <a:lstStyle>
            <a:lvl1pPr marL="0" indent="0">
              <a:buNone/>
              <a:defRPr sz="2000">
                <a:solidFill>
                  <a:srgbClr val="003399"/>
                </a:solidFill>
              </a:defRPr>
            </a:lvl1pPr>
          </a:lstStyle>
          <a:p>
            <a:pPr lvl="0"/>
            <a:r>
              <a:rPr lang="en-US" dirty="0" smtClean="0"/>
              <a:t>More info</a:t>
            </a:r>
          </a:p>
        </p:txBody>
      </p:sp>
      <p:sp>
        <p:nvSpPr>
          <p:cNvPr id="8" name="Text Placeholder 15"/>
          <p:cNvSpPr>
            <a:spLocks noGrp="1"/>
          </p:cNvSpPr>
          <p:nvPr>
            <p:ph type="body" sz="quarter" idx="18" hasCustomPrompt="1"/>
          </p:nvPr>
        </p:nvSpPr>
        <p:spPr>
          <a:xfrm>
            <a:off x="3781425" y="2343150"/>
            <a:ext cx="1524000" cy="2590800"/>
          </a:xfrm>
          <a:prstGeom prst="rect">
            <a:avLst/>
          </a:prstGeom>
        </p:spPr>
        <p:txBody>
          <a:bodyPr>
            <a:normAutofit/>
          </a:bodyPr>
          <a:lstStyle>
            <a:lvl1pPr marL="0" indent="0">
              <a:buNone/>
              <a:defRPr lang="en-US" sz="2000" kern="1200" dirty="0" smtClean="0">
                <a:solidFill>
                  <a:srgbClr val="003399"/>
                </a:solidFill>
                <a:latin typeface="+mn-lt"/>
                <a:ea typeface="+mn-ea"/>
                <a:cs typeface="+mn-cs"/>
              </a:defRPr>
            </a:lvl1pPr>
          </a:lstStyle>
          <a:p>
            <a:pPr marL="0" lvl="0" indent="0" algn="l" defTabSz="914400" rtl="0" eaLnBrk="1" latinLnBrk="0" hangingPunct="1">
              <a:spcBef>
                <a:spcPct val="20000"/>
              </a:spcBef>
              <a:buClr>
                <a:srgbClr val="00B050"/>
              </a:buClr>
              <a:buFont typeface="Arial" panose="020B0604020202020204" pitchFamily="34" charset="0"/>
              <a:buNone/>
            </a:pPr>
            <a:r>
              <a:rPr lang="en-US" dirty="0" smtClean="0"/>
              <a:t>More info</a:t>
            </a:r>
          </a:p>
        </p:txBody>
      </p:sp>
      <p:sp>
        <p:nvSpPr>
          <p:cNvPr id="9" name="Text Placeholder 15"/>
          <p:cNvSpPr>
            <a:spLocks noGrp="1"/>
          </p:cNvSpPr>
          <p:nvPr>
            <p:ph type="body" sz="quarter" idx="19" hasCustomPrompt="1"/>
          </p:nvPr>
        </p:nvSpPr>
        <p:spPr>
          <a:xfrm>
            <a:off x="5562600" y="2343150"/>
            <a:ext cx="1524000" cy="2590800"/>
          </a:xfrm>
          <a:prstGeom prst="rect">
            <a:avLst/>
          </a:prstGeom>
        </p:spPr>
        <p:txBody>
          <a:bodyPr>
            <a:normAutofit/>
          </a:bodyPr>
          <a:lstStyle>
            <a:lvl1pPr marL="0" indent="0">
              <a:buNone/>
              <a:defRPr lang="en-US" sz="2000" kern="1200" dirty="0" smtClean="0">
                <a:solidFill>
                  <a:srgbClr val="003399"/>
                </a:solidFill>
                <a:latin typeface="+mn-lt"/>
                <a:ea typeface="+mn-ea"/>
                <a:cs typeface="+mn-cs"/>
              </a:defRPr>
            </a:lvl1pPr>
          </a:lstStyle>
          <a:p>
            <a:pPr marL="0" lvl="0" indent="0" algn="l" defTabSz="914400" rtl="0" eaLnBrk="1" latinLnBrk="0" hangingPunct="1">
              <a:spcBef>
                <a:spcPct val="20000"/>
              </a:spcBef>
              <a:buClr>
                <a:srgbClr val="00B050"/>
              </a:buClr>
              <a:buFont typeface="Arial" panose="020B0604020202020204" pitchFamily="34" charset="0"/>
              <a:buNone/>
            </a:pPr>
            <a:r>
              <a:rPr lang="en-US" dirty="0" smtClean="0"/>
              <a:t>More info</a:t>
            </a:r>
          </a:p>
        </p:txBody>
      </p:sp>
      <p:sp>
        <p:nvSpPr>
          <p:cNvPr id="10" name="Text Placeholder 15"/>
          <p:cNvSpPr>
            <a:spLocks noGrp="1"/>
          </p:cNvSpPr>
          <p:nvPr>
            <p:ph type="body" sz="quarter" idx="20" hasCustomPrompt="1"/>
          </p:nvPr>
        </p:nvSpPr>
        <p:spPr>
          <a:xfrm>
            <a:off x="2162175" y="1924050"/>
            <a:ext cx="1219200" cy="2286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14"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
        <p:nvSpPr>
          <p:cNvPr id="15" name="Text Placeholder 15"/>
          <p:cNvSpPr>
            <a:spLocks noGrp="1"/>
          </p:cNvSpPr>
          <p:nvPr>
            <p:ph type="body" sz="quarter" idx="21" hasCustomPrompt="1"/>
          </p:nvPr>
        </p:nvSpPr>
        <p:spPr>
          <a:xfrm>
            <a:off x="3971508" y="1933575"/>
            <a:ext cx="1219200" cy="2286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16" name="Text Placeholder 15"/>
          <p:cNvSpPr>
            <a:spLocks noGrp="1"/>
          </p:cNvSpPr>
          <p:nvPr>
            <p:ph type="body" sz="quarter" idx="22" hasCustomPrompt="1"/>
          </p:nvPr>
        </p:nvSpPr>
        <p:spPr>
          <a:xfrm>
            <a:off x="5734050" y="1924050"/>
            <a:ext cx="1219200" cy="2286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Tree>
    <p:extLst>
      <p:ext uri="{BB962C8B-B14F-4D97-AF65-F5344CB8AC3E}">
        <p14:creationId xmlns:p14="http://schemas.microsoft.com/office/powerpoint/2010/main" val="1031773135"/>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1506" name="Picture 2" descr="R:\COM\COMM\Branding\PPT Templates\widescreen\Widescreen Powerpoint 8.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8"/>
          <p:cNvSpPr>
            <a:spLocks noGrp="1"/>
          </p:cNvSpPr>
          <p:nvPr>
            <p:ph idx="1"/>
          </p:nvPr>
        </p:nvSpPr>
        <p:spPr>
          <a:xfrm>
            <a:off x="4553366" y="1504950"/>
            <a:ext cx="4362034" cy="3352800"/>
          </a:xfrm>
          <a:prstGeom prst="rect">
            <a:avLst/>
          </a:prstGeom>
        </p:spPr>
        <p:txBody>
          <a:bodyPr vert="horz" lIns="91440" tIns="45720" rIns="91440" bIns="45720" rtlCol="0">
            <a:normAutofit/>
          </a:bodyPr>
          <a:lstStyle>
            <a:lvl1pPr marL="342900" indent="-342900">
              <a:defRPr lang="en-US" sz="2000" kern="1200" dirty="0" smtClean="0">
                <a:solidFill>
                  <a:srgbClr val="003399"/>
                </a:solidFill>
                <a:latin typeface="+mn-lt"/>
                <a:ea typeface="+mn-ea"/>
                <a:cs typeface="+mn-cs"/>
              </a:defRPr>
            </a:lvl1pPr>
          </a:lstStyle>
          <a:p>
            <a:pPr marL="0" lvl="0" indent="0" algn="l" defTabSz="914400" rtl="0" eaLnBrk="1" latinLnBrk="0" hangingPunct="1">
              <a:spcBef>
                <a:spcPct val="20000"/>
              </a:spcBef>
              <a:buClr>
                <a:srgbClr val="00B050"/>
              </a:buClr>
            </a:pPr>
            <a:r>
              <a:rPr lang="en-US" dirty="0" smtClean="0"/>
              <a:t>Click to enter Content</a:t>
            </a:r>
          </a:p>
        </p:txBody>
      </p:sp>
      <p:sp>
        <p:nvSpPr>
          <p:cNvPr id="6" name="Text Placeholder 15"/>
          <p:cNvSpPr>
            <a:spLocks noGrp="1"/>
          </p:cNvSpPr>
          <p:nvPr>
            <p:ph type="body" sz="quarter" idx="23" hasCustomPrompt="1"/>
          </p:nvPr>
        </p:nvSpPr>
        <p:spPr>
          <a:xfrm>
            <a:off x="2819400" y="1581150"/>
            <a:ext cx="12954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7" name="Text Placeholder 15"/>
          <p:cNvSpPr>
            <a:spLocks noGrp="1"/>
          </p:cNvSpPr>
          <p:nvPr>
            <p:ph type="body" sz="quarter" idx="24" hasCustomPrompt="1"/>
          </p:nvPr>
        </p:nvSpPr>
        <p:spPr>
          <a:xfrm>
            <a:off x="304800" y="2343150"/>
            <a:ext cx="12954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8" name="Text Placeholder 15"/>
          <p:cNvSpPr>
            <a:spLocks noGrp="1"/>
          </p:cNvSpPr>
          <p:nvPr>
            <p:ph type="body" sz="quarter" idx="25" hasCustomPrompt="1"/>
          </p:nvPr>
        </p:nvSpPr>
        <p:spPr>
          <a:xfrm>
            <a:off x="2819400" y="3105150"/>
            <a:ext cx="12954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9" name="Text Placeholder 15"/>
          <p:cNvSpPr>
            <a:spLocks noGrp="1"/>
          </p:cNvSpPr>
          <p:nvPr>
            <p:ph type="body" sz="quarter" idx="26" hasCustomPrompt="1"/>
          </p:nvPr>
        </p:nvSpPr>
        <p:spPr>
          <a:xfrm>
            <a:off x="304800" y="3867150"/>
            <a:ext cx="12954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10" name="Slide Number Placeholder 11"/>
          <p:cNvSpPr txBox="1">
            <a:spLocks/>
          </p:cNvSpPr>
          <p:nvPr userDrawn="1"/>
        </p:nvSpPr>
        <p:spPr>
          <a:xfrm>
            <a:off x="8229600" y="209550"/>
            <a:ext cx="762000" cy="273844"/>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745311-16E5-4BEF-BFE6-36758A3427EB}" type="slidenum">
              <a:rPr lang="en-US" smtClean="0"/>
              <a:pPr/>
              <a:t>‹#›</a:t>
            </a:fld>
            <a:endParaRPr lang="en-US" dirty="0"/>
          </a:p>
        </p:txBody>
      </p:sp>
    </p:spTree>
    <p:extLst>
      <p:ext uri="{BB962C8B-B14F-4D97-AF65-F5344CB8AC3E}">
        <p14:creationId xmlns:p14="http://schemas.microsoft.com/office/powerpoint/2010/main" val="2152139288"/>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5123" name="Picture 3" descr="R:\COM\COMM\Branding\PPT Templates\widescreen\Widescreen Powerpoint 8-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19050"/>
            <a:ext cx="9148762" cy="5148263"/>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15"/>
          <p:cNvSpPr>
            <a:spLocks noGrp="1"/>
          </p:cNvSpPr>
          <p:nvPr>
            <p:ph type="body" sz="quarter" idx="23" hasCustomPrompt="1"/>
          </p:nvPr>
        </p:nvSpPr>
        <p:spPr>
          <a:xfrm>
            <a:off x="5105400" y="1581150"/>
            <a:ext cx="12954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7" name="Text Placeholder 15"/>
          <p:cNvSpPr>
            <a:spLocks noGrp="1"/>
          </p:cNvSpPr>
          <p:nvPr>
            <p:ph type="body" sz="quarter" idx="24" hasCustomPrompt="1"/>
          </p:nvPr>
        </p:nvSpPr>
        <p:spPr>
          <a:xfrm>
            <a:off x="2590800" y="2343150"/>
            <a:ext cx="12954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8" name="Text Placeholder 15"/>
          <p:cNvSpPr>
            <a:spLocks noGrp="1"/>
          </p:cNvSpPr>
          <p:nvPr>
            <p:ph type="body" sz="quarter" idx="25" hasCustomPrompt="1"/>
          </p:nvPr>
        </p:nvSpPr>
        <p:spPr>
          <a:xfrm>
            <a:off x="5105400" y="3105150"/>
            <a:ext cx="12954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9" name="Text Placeholder 15"/>
          <p:cNvSpPr>
            <a:spLocks noGrp="1"/>
          </p:cNvSpPr>
          <p:nvPr>
            <p:ph type="body" sz="quarter" idx="26" hasCustomPrompt="1"/>
          </p:nvPr>
        </p:nvSpPr>
        <p:spPr>
          <a:xfrm>
            <a:off x="2590800" y="3867150"/>
            <a:ext cx="1295400" cy="304800"/>
          </a:xfrm>
          <a:prstGeom prst="rect">
            <a:avLst/>
          </a:prstGeom>
        </p:spPr>
        <p:txBody>
          <a:bodyPr anchor="ctr" anchorCtr="0"/>
          <a:lstStyle>
            <a:lvl1pPr marL="0" indent="0" algn="ctr">
              <a:buNone/>
              <a:defRPr sz="2000">
                <a:solidFill>
                  <a:schemeClr val="bg1"/>
                </a:solidFill>
              </a:defRPr>
            </a:lvl1pPr>
          </a:lstStyle>
          <a:p>
            <a:pPr lvl="0"/>
            <a:r>
              <a:rPr lang="en-US" dirty="0" smtClean="0"/>
              <a:t>More info</a:t>
            </a:r>
          </a:p>
        </p:txBody>
      </p:sp>
      <p:sp>
        <p:nvSpPr>
          <p:cNvPr id="10" name="Text Placeholder 8"/>
          <p:cNvSpPr>
            <a:spLocks noGrp="1"/>
          </p:cNvSpPr>
          <p:nvPr>
            <p:ph idx="1"/>
          </p:nvPr>
        </p:nvSpPr>
        <p:spPr>
          <a:xfrm>
            <a:off x="152400" y="742950"/>
            <a:ext cx="2286000" cy="4267200"/>
          </a:xfrm>
          <a:prstGeom prst="rect">
            <a:avLst/>
          </a:prstGeom>
        </p:spPr>
        <p:txBody>
          <a:bodyPr vert="horz" lIns="91440" tIns="45720" rIns="91440" bIns="45720" rtlCol="0">
            <a:normAutofit/>
          </a:bodyPr>
          <a:lstStyle>
            <a:lvl1pPr>
              <a:defRPr lang="en-US" sz="2000" kern="1200" dirty="0" smtClean="0">
                <a:solidFill>
                  <a:srgbClr val="003399"/>
                </a:solidFill>
                <a:latin typeface="+mn-lt"/>
                <a:ea typeface="+mn-ea"/>
                <a:cs typeface="+mn-cs"/>
              </a:defRPr>
            </a:lvl1pPr>
          </a:lstStyle>
          <a:p>
            <a:pPr marL="0" lvl="0" indent="0" algn="l" defTabSz="914400" rtl="0" eaLnBrk="1" latinLnBrk="0" hangingPunct="1">
              <a:spcBef>
                <a:spcPct val="20000"/>
              </a:spcBef>
              <a:buClr>
                <a:srgbClr val="00B050"/>
              </a:buClr>
              <a:buFont typeface="Arial" panose="020B0604020202020204" pitchFamily="34" charset="0"/>
              <a:buNone/>
            </a:pPr>
            <a:r>
              <a:rPr lang="en-US" dirty="0" smtClean="0"/>
              <a:t>Click to enter Content</a:t>
            </a:r>
          </a:p>
        </p:txBody>
      </p:sp>
      <p:sp>
        <p:nvSpPr>
          <p:cNvPr id="11" name="Text Placeholder 8"/>
          <p:cNvSpPr>
            <a:spLocks noGrp="1"/>
          </p:cNvSpPr>
          <p:nvPr>
            <p:ph idx="27"/>
          </p:nvPr>
        </p:nvSpPr>
        <p:spPr>
          <a:xfrm>
            <a:off x="6705600" y="742950"/>
            <a:ext cx="2286000" cy="4267200"/>
          </a:xfrm>
          <a:prstGeom prst="rect">
            <a:avLst/>
          </a:prstGeom>
        </p:spPr>
        <p:txBody>
          <a:bodyPr vert="horz" lIns="91440" tIns="45720" rIns="91440" bIns="45720" rtlCol="0">
            <a:normAutofit/>
          </a:bodyPr>
          <a:lstStyle>
            <a:lvl1pPr>
              <a:defRPr lang="en-US" sz="2000" kern="1200" dirty="0" smtClean="0">
                <a:solidFill>
                  <a:srgbClr val="003399"/>
                </a:solidFill>
                <a:latin typeface="+mn-lt"/>
                <a:ea typeface="+mn-ea"/>
                <a:cs typeface="+mn-cs"/>
              </a:defRPr>
            </a:lvl1pPr>
          </a:lstStyle>
          <a:p>
            <a:pPr marL="0" lvl="0" indent="0" algn="l" defTabSz="914400" rtl="0" eaLnBrk="1" latinLnBrk="0" hangingPunct="1">
              <a:spcBef>
                <a:spcPct val="20000"/>
              </a:spcBef>
              <a:buClr>
                <a:srgbClr val="00B050"/>
              </a:buClr>
              <a:buFont typeface="Arial" panose="020B0604020202020204" pitchFamily="34" charset="0"/>
              <a:buNone/>
            </a:pPr>
            <a:r>
              <a:rPr lang="en-US" dirty="0" smtClean="0"/>
              <a:t>Click to enter Content</a:t>
            </a:r>
          </a:p>
        </p:txBody>
      </p:sp>
      <p:sp>
        <p:nvSpPr>
          <p:cNvPr id="12" name="Slide Number Placeholder 11"/>
          <p:cNvSpPr txBox="1">
            <a:spLocks/>
          </p:cNvSpPr>
          <p:nvPr userDrawn="1"/>
        </p:nvSpPr>
        <p:spPr>
          <a:xfrm>
            <a:off x="8229600" y="209550"/>
            <a:ext cx="762000" cy="273844"/>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745311-16E5-4BEF-BFE6-36758A3427EB}" type="slidenum">
              <a:rPr lang="en-US" smtClean="0"/>
              <a:pPr/>
              <a:t>‹#›</a:t>
            </a:fld>
            <a:endParaRPr lang="en-US" dirty="0"/>
          </a:p>
        </p:txBody>
      </p:sp>
    </p:spTree>
    <p:extLst>
      <p:ext uri="{BB962C8B-B14F-4D97-AF65-F5344CB8AC3E}">
        <p14:creationId xmlns:p14="http://schemas.microsoft.com/office/powerpoint/2010/main" val="2294142297"/>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Breakout Option 1">
    <p:spTree>
      <p:nvGrpSpPr>
        <p:cNvPr id="1" name=""/>
        <p:cNvGrpSpPr/>
        <p:nvPr/>
      </p:nvGrpSpPr>
      <p:grpSpPr>
        <a:xfrm>
          <a:off x="0" y="0"/>
          <a:ext cx="0" cy="0"/>
          <a:chOff x="0" y="0"/>
          <a:chExt cx="0" cy="0"/>
        </a:xfrm>
      </p:grpSpPr>
      <p:pic>
        <p:nvPicPr>
          <p:cNvPr id="15362" name="Picture 2" descr="R:\COM\COMM\Branding\PPT Templates\widescreen\Widescreen Powerpoint 13.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8767" cy="5162550"/>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7"/>
          <p:cNvSpPr>
            <a:spLocks noGrp="1"/>
          </p:cNvSpPr>
          <p:nvPr>
            <p:ph sz="quarter" idx="13" hasCustomPrompt="1"/>
          </p:nvPr>
        </p:nvSpPr>
        <p:spPr>
          <a:xfrm>
            <a:off x="76200" y="3333750"/>
            <a:ext cx="8991600" cy="16764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8" name="Text Placeholder 15"/>
          <p:cNvSpPr>
            <a:spLocks noGrp="1"/>
          </p:cNvSpPr>
          <p:nvPr>
            <p:ph type="body" sz="quarter" idx="20" hasCustomPrompt="1"/>
          </p:nvPr>
        </p:nvSpPr>
        <p:spPr>
          <a:xfrm>
            <a:off x="4191000" y="74295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2" name="Text Placeholder 15"/>
          <p:cNvSpPr>
            <a:spLocks noGrp="1"/>
          </p:cNvSpPr>
          <p:nvPr>
            <p:ph type="body" sz="quarter" idx="21" hasCustomPrompt="1"/>
          </p:nvPr>
        </p:nvSpPr>
        <p:spPr>
          <a:xfrm>
            <a:off x="4248150" y="167640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3" name="Text Placeholder 15"/>
          <p:cNvSpPr>
            <a:spLocks noGrp="1"/>
          </p:cNvSpPr>
          <p:nvPr>
            <p:ph type="body" sz="quarter" idx="22" hasCustomPrompt="1"/>
          </p:nvPr>
        </p:nvSpPr>
        <p:spPr>
          <a:xfrm>
            <a:off x="4267200" y="2600325"/>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0"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
        <p:nvSpPr>
          <p:cNvPr id="11" name="Content Placeholder 7"/>
          <p:cNvSpPr>
            <a:spLocks noGrp="1"/>
          </p:cNvSpPr>
          <p:nvPr>
            <p:ph sz="quarter" idx="23" hasCustomPrompt="1"/>
          </p:nvPr>
        </p:nvSpPr>
        <p:spPr>
          <a:xfrm>
            <a:off x="76200" y="742950"/>
            <a:ext cx="3276600"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3497223431"/>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2050" name="Picture 2" descr="R:\COM\COMM\Branding\PPT Templates\widescreen\Widescreen Powerpoint 12-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8762" cy="5148263"/>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7"/>
          <p:cNvSpPr>
            <a:spLocks noGrp="1"/>
          </p:cNvSpPr>
          <p:nvPr>
            <p:ph sz="quarter" idx="13" hasCustomPrompt="1"/>
          </p:nvPr>
        </p:nvSpPr>
        <p:spPr>
          <a:xfrm>
            <a:off x="76200" y="3409950"/>
            <a:ext cx="8915400" cy="1524000"/>
          </a:xfrm>
          <a:prstGeom prst="rect">
            <a:avLst/>
          </a:prstGeom>
        </p:spPr>
        <p:txBody>
          <a:bodyPr>
            <a:normAutofit/>
          </a:bodyPr>
          <a:lstStyle>
            <a:lvl1pPr marL="0" indent="0" algn="ctr">
              <a:buNone/>
              <a:defRPr sz="3200">
                <a:solidFill>
                  <a:srgbClr val="003399"/>
                </a:solidFill>
              </a:defRPr>
            </a:lvl1pPr>
            <a:lvl5pPr marL="1828800" indent="0" algn="l">
              <a:buNone/>
              <a:defRPr/>
            </a:lvl5pPr>
          </a:lstStyle>
          <a:p>
            <a:pPr lvl="0"/>
            <a:r>
              <a:rPr lang="en-US" dirty="0" smtClean="0"/>
              <a:t>Content</a:t>
            </a:r>
            <a:endParaRPr lang="en-US" dirty="0"/>
          </a:p>
        </p:txBody>
      </p:sp>
      <p:sp>
        <p:nvSpPr>
          <p:cNvPr id="6" name="Text Placeholder 15"/>
          <p:cNvSpPr>
            <a:spLocks noGrp="1"/>
          </p:cNvSpPr>
          <p:nvPr>
            <p:ph type="body" sz="quarter" idx="20" hasCustomPrompt="1"/>
          </p:nvPr>
        </p:nvSpPr>
        <p:spPr>
          <a:xfrm>
            <a:off x="3124200" y="74295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7" name="Text Placeholder 15"/>
          <p:cNvSpPr>
            <a:spLocks noGrp="1"/>
          </p:cNvSpPr>
          <p:nvPr>
            <p:ph type="body" sz="quarter" idx="21" hasCustomPrompt="1"/>
          </p:nvPr>
        </p:nvSpPr>
        <p:spPr>
          <a:xfrm>
            <a:off x="3124200" y="169545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8" name="Text Placeholder 15"/>
          <p:cNvSpPr>
            <a:spLocks noGrp="1"/>
          </p:cNvSpPr>
          <p:nvPr>
            <p:ph type="body" sz="quarter" idx="22" hasCustomPrompt="1"/>
          </p:nvPr>
        </p:nvSpPr>
        <p:spPr>
          <a:xfrm>
            <a:off x="3124200" y="262890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9" name="Content Placeholder 7"/>
          <p:cNvSpPr>
            <a:spLocks noGrp="1"/>
          </p:cNvSpPr>
          <p:nvPr>
            <p:ph sz="quarter" idx="23" hasCustomPrompt="1"/>
          </p:nvPr>
        </p:nvSpPr>
        <p:spPr>
          <a:xfrm>
            <a:off x="5638800" y="742950"/>
            <a:ext cx="3276600" cy="2514600"/>
          </a:xfrm>
          <a:prstGeom prst="rect">
            <a:avLst/>
          </a:prstGeom>
        </p:spPr>
        <p:txBody>
          <a:bodyPr>
            <a:normAutofit/>
          </a:bodyPr>
          <a:lstStyle>
            <a:lvl1pPr marL="0" indent="0" algn="ctr">
              <a:buNone/>
              <a:defRPr sz="3200">
                <a:solidFill>
                  <a:srgbClr val="003399"/>
                </a:solidFill>
              </a:defRPr>
            </a:lvl1pPr>
            <a:lvl5pPr marL="1828800" indent="0" algn="l">
              <a:buNone/>
              <a:defRPr/>
            </a:lvl5pPr>
          </a:lstStyle>
          <a:p>
            <a:pPr lvl="0"/>
            <a:r>
              <a:rPr lang="en-US" dirty="0" smtClean="0"/>
              <a:t>Content</a:t>
            </a:r>
            <a:endParaRPr lang="en-US" dirty="0"/>
          </a:p>
        </p:txBody>
      </p:sp>
      <p:sp>
        <p:nvSpPr>
          <p:cNvPr id="10"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Tree>
    <p:extLst>
      <p:ext uri="{BB962C8B-B14F-4D97-AF65-F5344CB8AC3E}">
        <p14:creationId xmlns:p14="http://schemas.microsoft.com/office/powerpoint/2010/main" val="2748283210"/>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with Breakout Option 2">
    <p:spTree>
      <p:nvGrpSpPr>
        <p:cNvPr id="1" name=""/>
        <p:cNvGrpSpPr/>
        <p:nvPr/>
      </p:nvGrpSpPr>
      <p:grpSpPr>
        <a:xfrm>
          <a:off x="0" y="0"/>
          <a:ext cx="0" cy="0"/>
          <a:chOff x="0" y="0"/>
          <a:chExt cx="0" cy="0"/>
        </a:xfrm>
      </p:grpSpPr>
      <p:pic>
        <p:nvPicPr>
          <p:cNvPr id="16386" name="Picture 2" descr="R:\COM\COMM\Branding\PPT Templates\widescreen\Widescreen Powerpoint 19.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7"/>
          <p:cNvSpPr>
            <a:spLocks noGrp="1"/>
          </p:cNvSpPr>
          <p:nvPr>
            <p:ph sz="quarter" idx="13" hasCustomPrompt="1"/>
          </p:nvPr>
        </p:nvSpPr>
        <p:spPr>
          <a:xfrm>
            <a:off x="76200" y="3409950"/>
            <a:ext cx="8915400" cy="15240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9" name="Text Placeholder 15"/>
          <p:cNvSpPr>
            <a:spLocks noGrp="1"/>
          </p:cNvSpPr>
          <p:nvPr>
            <p:ph type="body" sz="quarter" idx="20" hasCustomPrompt="1"/>
          </p:nvPr>
        </p:nvSpPr>
        <p:spPr>
          <a:xfrm>
            <a:off x="4114800" y="74295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0" name="Text Placeholder 15"/>
          <p:cNvSpPr>
            <a:spLocks noGrp="1"/>
          </p:cNvSpPr>
          <p:nvPr>
            <p:ph type="body" sz="quarter" idx="21" hasCustomPrompt="1"/>
          </p:nvPr>
        </p:nvSpPr>
        <p:spPr>
          <a:xfrm>
            <a:off x="4191000" y="169545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1" name="Text Placeholder 15"/>
          <p:cNvSpPr>
            <a:spLocks noGrp="1"/>
          </p:cNvSpPr>
          <p:nvPr>
            <p:ph type="body" sz="quarter" idx="22" hasCustomPrompt="1"/>
          </p:nvPr>
        </p:nvSpPr>
        <p:spPr>
          <a:xfrm>
            <a:off x="4191000" y="262890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2"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
        <p:nvSpPr>
          <p:cNvPr id="13" name="Content Placeholder 7"/>
          <p:cNvSpPr>
            <a:spLocks noGrp="1"/>
          </p:cNvSpPr>
          <p:nvPr>
            <p:ph sz="quarter" idx="23" hasCustomPrompt="1"/>
          </p:nvPr>
        </p:nvSpPr>
        <p:spPr>
          <a:xfrm>
            <a:off x="76201" y="742950"/>
            <a:ext cx="3276600"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2435757236"/>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Breakout Option 3">
    <p:spTree>
      <p:nvGrpSpPr>
        <p:cNvPr id="1" name=""/>
        <p:cNvGrpSpPr/>
        <p:nvPr/>
      </p:nvGrpSpPr>
      <p:grpSpPr>
        <a:xfrm>
          <a:off x="0" y="0"/>
          <a:ext cx="0" cy="0"/>
          <a:chOff x="0" y="0"/>
          <a:chExt cx="0" cy="0"/>
        </a:xfrm>
      </p:grpSpPr>
      <p:pic>
        <p:nvPicPr>
          <p:cNvPr id="4098" name="Picture 2" descr="R:\COM\COMM\Branding\PPT Templates\widescreen\Widescreen Powerpoint 17.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8767" cy="5148072"/>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7"/>
          <p:cNvSpPr>
            <a:spLocks noGrp="1"/>
          </p:cNvSpPr>
          <p:nvPr>
            <p:ph sz="quarter" idx="13" hasCustomPrompt="1"/>
          </p:nvPr>
        </p:nvSpPr>
        <p:spPr>
          <a:xfrm>
            <a:off x="76200" y="3390900"/>
            <a:ext cx="8915400" cy="161925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9" name="Text Placeholder 15"/>
          <p:cNvSpPr>
            <a:spLocks noGrp="1"/>
          </p:cNvSpPr>
          <p:nvPr>
            <p:ph type="body" sz="quarter" idx="20" hasCustomPrompt="1"/>
          </p:nvPr>
        </p:nvSpPr>
        <p:spPr>
          <a:xfrm>
            <a:off x="4191000" y="72390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0" name="Text Placeholder 15"/>
          <p:cNvSpPr>
            <a:spLocks noGrp="1"/>
          </p:cNvSpPr>
          <p:nvPr>
            <p:ph type="body" sz="quarter" idx="21" hasCustomPrompt="1"/>
          </p:nvPr>
        </p:nvSpPr>
        <p:spPr>
          <a:xfrm>
            <a:off x="4267200" y="165735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1" name="Text Placeholder 15"/>
          <p:cNvSpPr>
            <a:spLocks noGrp="1"/>
          </p:cNvSpPr>
          <p:nvPr>
            <p:ph type="body" sz="quarter" idx="22" hasCustomPrompt="1"/>
          </p:nvPr>
        </p:nvSpPr>
        <p:spPr>
          <a:xfrm>
            <a:off x="4267200" y="2578989"/>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2"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
        <p:nvSpPr>
          <p:cNvPr id="13" name="Content Placeholder 7"/>
          <p:cNvSpPr>
            <a:spLocks noGrp="1"/>
          </p:cNvSpPr>
          <p:nvPr>
            <p:ph sz="quarter" idx="23" hasCustomPrompt="1"/>
          </p:nvPr>
        </p:nvSpPr>
        <p:spPr>
          <a:xfrm>
            <a:off x="76201" y="742950"/>
            <a:ext cx="3276600"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178155401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age Option 4">
    <p:spTree>
      <p:nvGrpSpPr>
        <p:cNvPr id="1" name=""/>
        <p:cNvGrpSpPr/>
        <p:nvPr/>
      </p:nvGrpSpPr>
      <p:grpSpPr>
        <a:xfrm>
          <a:off x="0" y="0"/>
          <a:ext cx="0" cy="0"/>
          <a:chOff x="0" y="0"/>
          <a:chExt cx="0" cy="0"/>
        </a:xfrm>
      </p:grpSpPr>
      <p:pic>
        <p:nvPicPr>
          <p:cNvPr id="4098" name="Picture 2" descr="R:\COM\COMM\Branding\PPT Templates\widescreen\Widescreen Powerpoint 27.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Placeholder 1"/>
          <p:cNvSpPr>
            <a:spLocks noGrp="1"/>
          </p:cNvSpPr>
          <p:nvPr>
            <p:ph type="title" hasCustomPrompt="1"/>
          </p:nvPr>
        </p:nvSpPr>
        <p:spPr>
          <a:xfrm>
            <a:off x="0" y="1657350"/>
            <a:ext cx="5943600" cy="16002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13" name="Text Placeholder 4"/>
          <p:cNvSpPr>
            <a:spLocks noGrp="1"/>
          </p:cNvSpPr>
          <p:nvPr>
            <p:ph type="body" sz="quarter" idx="10" hasCustomPrompt="1"/>
          </p:nvPr>
        </p:nvSpPr>
        <p:spPr>
          <a:xfrm>
            <a:off x="7239000" y="4572000"/>
            <a:ext cx="1676400" cy="342900"/>
          </a:xfrm>
          <a:prstGeom prst="rect">
            <a:avLst/>
          </a:prstGeom>
        </p:spPr>
        <p:txBody>
          <a:bodyPr/>
          <a:lstStyle>
            <a:lvl1pPr marL="0" indent="0" algn="ctr">
              <a:buNone/>
              <a:defRPr sz="2000" b="1">
                <a:solidFill>
                  <a:schemeClr val="bg1"/>
                </a:solidFill>
              </a:defRPr>
            </a:lvl1pPr>
          </a:lstStyle>
          <a:p>
            <a:pPr lvl="0"/>
            <a:r>
              <a:rPr lang="en-US" dirty="0" smtClean="0"/>
              <a:t>Date</a:t>
            </a:r>
            <a:endParaRPr lang="en-US" dirty="0"/>
          </a:p>
        </p:txBody>
      </p:sp>
      <p:sp>
        <p:nvSpPr>
          <p:cNvPr id="7" name="Text Placeholder 2"/>
          <p:cNvSpPr>
            <a:spLocks noGrp="1"/>
          </p:cNvSpPr>
          <p:nvPr>
            <p:ph type="body" sz="quarter" idx="11" hasCustomPrompt="1"/>
          </p:nvPr>
        </p:nvSpPr>
        <p:spPr>
          <a:xfrm>
            <a:off x="0" y="57150"/>
            <a:ext cx="4038600" cy="15240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Tree>
    <p:extLst>
      <p:ext uri="{BB962C8B-B14F-4D97-AF65-F5344CB8AC3E}">
        <p14:creationId xmlns:p14="http://schemas.microsoft.com/office/powerpoint/2010/main" val="1485146471"/>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7170" name="Picture 2" descr="R:\COM\COMM\Branding\PPT Templates\widescreen\Widescreen Powerpoint 29.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66" y="0"/>
            <a:ext cx="9148766" cy="514807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7"/>
          <p:cNvSpPr>
            <a:spLocks noGrp="1"/>
          </p:cNvSpPr>
          <p:nvPr>
            <p:ph sz="quarter" idx="13" hasCustomPrompt="1"/>
          </p:nvPr>
        </p:nvSpPr>
        <p:spPr>
          <a:xfrm>
            <a:off x="76200" y="3390900"/>
            <a:ext cx="8915400" cy="161925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6" name="Text Placeholder 15"/>
          <p:cNvSpPr>
            <a:spLocks noGrp="1"/>
          </p:cNvSpPr>
          <p:nvPr>
            <p:ph type="body" sz="quarter" idx="20" hasCustomPrompt="1"/>
          </p:nvPr>
        </p:nvSpPr>
        <p:spPr>
          <a:xfrm>
            <a:off x="4114800" y="754761"/>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7" name="Text Placeholder 15"/>
          <p:cNvSpPr>
            <a:spLocks noGrp="1"/>
          </p:cNvSpPr>
          <p:nvPr>
            <p:ph type="body" sz="quarter" idx="21" hasCustomPrompt="1"/>
          </p:nvPr>
        </p:nvSpPr>
        <p:spPr>
          <a:xfrm>
            <a:off x="4191000" y="1688211"/>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8" name="Text Placeholder 15"/>
          <p:cNvSpPr>
            <a:spLocks noGrp="1"/>
          </p:cNvSpPr>
          <p:nvPr>
            <p:ph type="body" sz="quarter" idx="22" hasCustomPrompt="1"/>
          </p:nvPr>
        </p:nvSpPr>
        <p:spPr>
          <a:xfrm>
            <a:off x="4191000" y="260985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9"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
        <p:nvSpPr>
          <p:cNvPr id="10" name="Content Placeholder 7"/>
          <p:cNvSpPr>
            <a:spLocks noGrp="1"/>
          </p:cNvSpPr>
          <p:nvPr>
            <p:ph sz="quarter" idx="23" hasCustomPrompt="1"/>
          </p:nvPr>
        </p:nvSpPr>
        <p:spPr>
          <a:xfrm>
            <a:off x="76201" y="742950"/>
            <a:ext cx="3276600"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3722300506"/>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8194" name="Picture 2" descr="R:\COM\COMM\Branding\PPT Templates\widescreen\Widescreen Powerpoint 16-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4287" y="0"/>
            <a:ext cx="9148762" cy="514826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7"/>
          <p:cNvSpPr>
            <a:spLocks noGrp="1"/>
          </p:cNvSpPr>
          <p:nvPr>
            <p:ph sz="quarter" idx="13" hasCustomPrompt="1"/>
          </p:nvPr>
        </p:nvSpPr>
        <p:spPr>
          <a:xfrm>
            <a:off x="76200" y="3390900"/>
            <a:ext cx="8915400" cy="161925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4" name="Text Placeholder 15"/>
          <p:cNvSpPr>
            <a:spLocks noGrp="1"/>
          </p:cNvSpPr>
          <p:nvPr>
            <p:ph type="body" sz="quarter" idx="20" hasCustomPrompt="1"/>
          </p:nvPr>
        </p:nvSpPr>
        <p:spPr>
          <a:xfrm>
            <a:off x="3581400" y="754761"/>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5" name="Text Placeholder 15"/>
          <p:cNvSpPr>
            <a:spLocks noGrp="1"/>
          </p:cNvSpPr>
          <p:nvPr>
            <p:ph type="body" sz="quarter" idx="21" hasCustomPrompt="1"/>
          </p:nvPr>
        </p:nvSpPr>
        <p:spPr>
          <a:xfrm>
            <a:off x="3657600" y="1688211"/>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6" name="Text Placeholder 15"/>
          <p:cNvSpPr>
            <a:spLocks noGrp="1"/>
          </p:cNvSpPr>
          <p:nvPr>
            <p:ph type="body" sz="quarter" idx="22" hasCustomPrompt="1"/>
          </p:nvPr>
        </p:nvSpPr>
        <p:spPr>
          <a:xfrm>
            <a:off x="3657600" y="260985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7" name="Content Placeholder 7"/>
          <p:cNvSpPr>
            <a:spLocks noGrp="1"/>
          </p:cNvSpPr>
          <p:nvPr>
            <p:ph sz="quarter" idx="23" hasCustomPrompt="1"/>
          </p:nvPr>
        </p:nvSpPr>
        <p:spPr>
          <a:xfrm>
            <a:off x="5857875" y="742950"/>
            <a:ext cx="3133725"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1658088744"/>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6146" name="Picture 2" descr="R:\COM\COMM\Branding\PPT Templates\widescreen\Widescreen Powerpoint 30.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762" y="-4762"/>
            <a:ext cx="9148762" cy="514826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7"/>
          <p:cNvSpPr>
            <a:spLocks noGrp="1"/>
          </p:cNvSpPr>
          <p:nvPr>
            <p:ph sz="quarter" idx="13" hasCustomPrompt="1"/>
          </p:nvPr>
        </p:nvSpPr>
        <p:spPr>
          <a:xfrm>
            <a:off x="76200" y="3390900"/>
            <a:ext cx="8915400" cy="161925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6" name="Text Placeholder 15"/>
          <p:cNvSpPr>
            <a:spLocks noGrp="1"/>
          </p:cNvSpPr>
          <p:nvPr>
            <p:ph type="body" sz="quarter" idx="20" hasCustomPrompt="1"/>
          </p:nvPr>
        </p:nvSpPr>
        <p:spPr>
          <a:xfrm>
            <a:off x="3581400" y="754761"/>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7" name="Text Placeholder 15"/>
          <p:cNvSpPr>
            <a:spLocks noGrp="1"/>
          </p:cNvSpPr>
          <p:nvPr>
            <p:ph type="body" sz="quarter" idx="21" hasCustomPrompt="1"/>
          </p:nvPr>
        </p:nvSpPr>
        <p:spPr>
          <a:xfrm>
            <a:off x="3657600" y="1688211"/>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8" name="Text Placeholder 15"/>
          <p:cNvSpPr>
            <a:spLocks noGrp="1"/>
          </p:cNvSpPr>
          <p:nvPr>
            <p:ph type="body" sz="quarter" idx="22" hasCustomPrompt="1"/>
          </p:nvPr>
        </p:nvSpPr>
        <p:spPr>
          <a:xfrm>
            <a:off x="3657600" y="260985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9" name="Content Placeholder 7"/>
          <p:cNvSpPr>
            <a:spLocks noGrp="1"/>
          </p:cNvSpPr>
          <p:nvPr>
            <p:ph sz="quarter" idx="23" hasCustomPrompt="1"/>
          </p:nvPr>
        </p:nvSpPr>
        <p:spPr>
          <a:xfrm>
            <a:off x="5857875" y="742950"/>
            <a:ext cx="3133725"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4176357093"/>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with Breakout Option 4">
    <p:spTree>
      <p:nvGrpSpPr>
        <p:cNvPr id="1" name=""/>
        <p:cNvGrpSpPr/>
        <p:nvPr/>
      </p:nvGrpSpPr>
      <p:grpSpPr>
        <a:xfrm>
          <a:off x="0" y="0"/>
          <a:ext cx="0" cy="0"/>
          <a:chOff x="0" y="0"/>
          <a:chExt cx="0" cy="0"/>
        </a:xfrm>
      </p:grpSpPr>
      <p:pic>
        <p:nvPicPr>
          <p:cNvPr id="3074" name="Picture 2" descr="R:\COM\COMM\Branding\PPT Templates\widescreen\Widescreen Powerpoint 15.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8762" cy="5148263"/>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7"/>
          <p:cNvSpPr>
            <a:spLocks noGrp="1"/>
          </p:cNvSpPr>
          <p:nvPr>
            <p:ph sz="quarter" idx="13" hasCustomPrompt="1"/>
          </p:nvPr>
        </p:nvSpPr>
        <p:spPr>
          <a:xfrm>
            <a:off x="76200" y="3333750"/>
            <a:ext cx="8918448" cy="16764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
        <p:nvSpPr>
          <p:cNvPr id="10" name="Text Placeholder 15"/>
          <p:cNvSpPr>
            <a:spLocks noGrp="1"/>
          </p:cNvSpPr>
          <p:nvPr>
            <p:ph type="body" sz="quarter" idx="20" hasCustomPrompt="1"/>
          </p:nvPr>
        </p:nvSpPr>
        <p:spPr>
          <a:xfrm>
            <a:off x="4191000" y="74295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1" name="Text Placeholder 15"/>
          <p:cNvSpPr>
            <a:spLocks noGrp="1"/>
          </p:cNvSpPr>
          <p:nvPr>
            <p:ph type="body" sz="quarter" idx="21" hasCustomPrompt="1"/>
          </p:nvPr>
        </p:nvSpPr>
        <p:spPr>
          <a:xfrm>
            <a:off x="4267200" y="165735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12" name="Text Placeholder 15"/>
          <p:cNvSpPr>
            <a:spLocks noGrp="1"/>
          </p:cNvSpPr>
          <p:nvPr>
            <p:ph type="body" sz="quarter" idx="22" hasCustomPrompt="1"/>
          </p:nvPr>
        </p:nvSpPr>
        <p:spPr>
          <a:xfrm>
            <a:off x="4267200" y="2592705"/>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9"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
        <p:nvSpPr>
          <p:cNvPr id="13" name="Content Placeholder 7"/>
          <p:cNvSpPr>
            <a:spLocks noGrp="1"/>
          </p:cNvSpPr>
          <p:nvPr>
            <p:ph sz="quarter" idx="23" hasCustomPrompt="1"/>
          </p:nvPr>
        </p:nvSpPr>
        <p:spPr>
          <a:xfrm>
            <a:off x="76201" y="742950"/>
            <a:ext cx="3276600" cy="25146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638254013"/>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8194" name="Picture 2" descr="R:\COM\COMM\Branding\PPT Templates\widescreen\Widescreen Powerpoint 33.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572"/>
            <a:ext cx="9148766" cy="5148072"/>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15"/>
          <p:cNvSpPr>
            <a:spLocks noGrp="1"/>
          </p:cNvSpPr>
          <p:nvPr>
            <p:ph type="body" sz="quarter" idx="20" hasCustomPrompt="1"/>
          </p:nvPr>
        </p:nvSpPr>
        <p:spPr>
          <a:xfrm>
            <a:off x="990600" y="742950"/>
            <a:ext cx="17526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6" name="Text Placeholder 15"/>
          <p:cNvSpPr>
            <a:spLocks noGrp="1"/>
          </p:cNvSpPr>
          <p:nvPr>
            <p:ph type="body" sz="quarter" idx="21" hasCustomPrompt="1"/>
          </p:nvPr>
        </p:nvSpPr>
        <p:spPr>
          <a:xfrm>
            <a:off x="1066800" y="1657350"/>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7" name="Text Placeholder 15"/>
          <p:cNvSpPr>
            <a:spLocks noGrp="1"/>
          </p:cNvSpPr>
          <p:nvPr>
            <p:ph type="body" sz="quarter" idx="22" hasCustomPrompt="1"/>
          </p:nvPr>
        </p:nvSpPr>
        <p:spPr>
          <a:xfrm>
            <a:off x="1066800" y="2592705"/>
            <a:ext cx="1676400" cy="571500"/>
          </a:xfrm>
          <a:prstGeom prst="rect">
            <a:avLst/>
          </a:prstGeom>
        </p:spPr>
        <p:txBody>
          <a:bodyPr anchor="ctr" anchorCtr="0"/>
          <a:lstStyle>
            <a:lvl1pPr marL="0" indent="0" algn="ctr">
              <a:buNone/>
              <a:defRPr sz="2800">
                <a:solidFill>
                  <a:schemeClr val="bg1"/>
                </a:solidFill>
              </a:defRPr>
            </a:lvl1pPr>
          </a:lstStyle>
          <a:p>
            <a:pPr lvl="0"/>
            <a:r>
              <a:rPr lang="en-US" dirty="0" smtClean="0"/>
              <a:t>More info</a:t>
            </a:r>
          </a:p>
        </p:txBody>
      </p:sp>
      <p:sp>
        <p:nvSpPr>
          <p:cNvPr id="8" name="Content Placeholder 7"/>
          <p:cNvSpPr>
            <a:spLocks noGrp="1"/>
          </p:cNvSpPr>
          <p:nvPr>
            <p:ph sz="quarter" idx="13" hasCustomPrompt="1"/>
          </p:nvPr>
        </p:nvSpPr>
        <p:spPr>
          <a:xfrm>
            <a:off x="76200" y="3333750"/>
            <a:ext cx="8918448" cy="1676400"/>
          </a:xfrm>
          <a:prstGeom prst="rect">
            <a:avLst/>
          </a:prstGeom>
        </p:spPr>
        <p:txBody>
          <a:bodyPr>
            <a:normAutofit/>
          </a:bodyPr>
          <a:lstStyle>
            <a:lvl1pPr marL="0" indent="0" algn="ctr">
              <a:buNone/>
              <a:defRPr sz="3200">
                <a:solidFill>
                  <a:schemeClr val="tx1"/>
                </a:solidFill>
              </a:defRPr>
            </a:lvl1pPr>
            <a:lvl5pPr marL="1828800" indent="0" algn="l">
              <a:buNone/>
              <a:defRPr/>
            </a:lvl5pPr>
          </a:lstStyle>
          <a:p>
            <a:pPr lvl="0"/>
            <a:r>
              <a:rPr lang="en-US" dirty="0" smtClean="0"/>
              <a:t>Content</a:t>
            </a:r>
            <a:endParaRPr lang="en-US" dirty="0"/>
          </a:p>
        </p:txBody>
      </p:sp>
    </p:spTree>
    <p:extLst>
      <p:ext uri="{BB962C8B-B14F-4D97-AF65-F5344CB8AC3E}">
        <p14:creationId xmlns:p14="http://schemas.microsoft.com/office/powerpoint/2010/main" val="4112461079"/>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hart and table">
    <p:spTree>
      <p:nvGrpSpPr>
        <p:cNvPr id="1" name=""/>
        <p:cNvGrpSpPr/>
        <p:nvPr/>
      </p:nvGrpSpPr>
      <p:grpSpPr>
        <a:xfrm>
          <a:off x="0" y="0"/>
          <a:ext cx="0" cy="0"/>
          <a:chOff x="0" y="0"/>
          <a:chExt cx="0" cy="0"/>
        </a:xfrm>
      </p:grpSpPr>
      <p:pic>
        <p:nvPicPr>
          <p:cNvPr id="19458" name="Picture 2" descr="R:\COM\COMM\Branding\PPT Templates\widescreen\Widescreen Powerpoint 10.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8766" cy="5148072"/>
          </a:xfrm>
          <a:prstGeom prst="rect">
            <a:avLst/>
          </a:prstGeom>
          <a:noFill/>
          <a:extLst>
            <a:ext uri="{909E8E84-426E-40DD-AFC4-6F175D3DCCD1}">
              <a14:hiddenFill xmlns:a14="http://schemas.microsoft.com/office/drawing/2010/main">
                <a:solidFill>
                  <a:srgbClr val="FFFFFF"/>
                </a:solidFill>
              </a14:hiddenFill>
            </a:ext>
          </a:extLst>
        </p:spPr>
      </p:pic>
      <p:sp>
        <p:nvSpPr>
          <p:cNvPr id="9" name="Chart Placeholder 8"/>
          <p:cNvSpPr>
            <a:spLocks noGrp="1"/>
          </p:cNvSpPr>
          <p:nvPr>
            <p:ph type="chart" sz="quarter" idx="14" hasCustomPrompt="1"/>
          </p:nvPr>
        </p:nvSpPr>
        <p:spPr>
          <a:xfrm>
            <a:off x="2514600" y="895350"/>
            <a:ext cx="4419600" cy="3733800"/>
          </a:xfrm>
        </p:spPr>
        <p:txBody>
          <a:bodyPr/>
          <a:lstStyle>
            <a:lvl1pPr marL="0" indent="0">
              <a:buNone/>
              <a:defRPr/>
            </a:lvl1pPr>
          </a:lstStyle>
          <a:p>
            <a:r>
              <a:rPr lang="en-US" dirty="0" smtClean="0"/>
              <a:t>Chart/Text</a:t>
            </a:r>
            <a:endParaRPr lang="en-US" dirty="0"/>
          </a:p>
        </p:txBody>
      </p:sp>
      <p:sp>
        <p:nvSpPr>
          <p:cNvPr id="10" name="Text Placeholder 15"/>
          <p:cNvSpPr>
            <a:spLocks noGrp="1"/>
          </p:cNvSpPr>
          <p:nvPr>
            <p:ph type="body" sz="quarter" idx="20" hasCustomPrompt="1"/>
          </p:nvPr>
        </p:nvSpPr>
        <p:spPr>
          <a:xfrm>
            <a:off x="457200" y="914400"/>
            <a:ext cx="1600200" cy="400050"/>
          </a:xfrm>
          <a:prstGeom prst="rect">
            <a:avLst/>
          </a:prstGeom>
        </p:spPr>
        <p:txBody>
          <a:bodyPr anchor="ctr" anchorCtr="0">
            <a:noAutofit/>
          </a:bodyPr>
          <a:lstStyle>
            <a:lvl1pPr marL="0" indent="0" algn="ctr">
              <a:buNone/>
              <a:defRPr sz="2400">
                <a:solidFill>
                  <a:schemeClr val="bg1"/>
                </a:solidFill>
              </a:defRPr>
            </a:lvl1pPr>
          </a:lstStyle>
          <a:p>
            <a:pPr lvl="0"/>
            <a:r>
              <a:rPr lang="en-US" dirty="0" smtClean="0"/>
              <a:t>More info</a:t>
            </a:r>
          </a:p>
        </p:txBody>
      </p:sp>
      <p:sp>
        <p:nvSpPr>
          <p:cNvPr id="13" name="Text Placeholder 15"/>
          <p:cNvSpPr>
            <a:spLocks noGrp="1"/>
          </p:cNvSpPr>
          <p:nvPr>
            <p:ph type="body" sz="quarter" idx="21" hasCustomPrompt="1"/>
          </p:nvPr>
        </p:nvSpPr>
        <p:spPr>
          <a:xfrm>
            <a:off x="457200" y="1981200"/>
            <a:ext cx="1600200" cy="400050"/>
          </a:xfrm>
          <a:prstGeom prst="rect">
            <a:avLst/>
          </a:prstGeom>
        </p:spPr>
        <p:txBody>
          <a:bodyPr anchor="ctr" anchorCtr="0">
            <a:noAutofit/>
          </a:bodyPr>
          <a:lstStyle>
            <a:lvl1pPr marL="0" indent="0" algn="ctr">
              <a:buNone/>
              <a:defRPr sz="2400">
                <a:solidFill>
                  <a:schemeClr val="bg1"/>
                </a:solidFill>
              </a:defRPr>
            </a:lvl1pPr>
          </a:lstStyle>
          <a:p>
            <a:pPr lvl="0"/>
            <a:r>
              <a:rPr lang="en-US" dirty="0" smtClean="0"/>
              <a:t>More info</a:t>
            </a:r>
          </a:p>
        </p:txBody>
      </p:sp>
      <p:sp>
        <p:nvSpPr>
          <p:cNvPr id="16" name="Text Placeholder 15"/>
          <p:cNvSpPr>
            <a:spLocks noGrp="1"/>
          </p:cNvSpPr>
          <p:nvPr>
            <p:ph type="body" sz="quarter" idx="22" hasCustomPrompt="1"/>
          </p:nvPr>
        </p:nvSpPr>
        <p:spPr>
          <a:xfrm>
            <a:off x="457200" y="3067050"/>
            <a:ext cx="1600200" cy="400050"/>
          </a:xfrm>
          <a:prstGeom prst="rect">
            <a:avLst/>
          </a:prstGeom>
        </p:spPr>
        <p:txBody>
          <a:bodyPr anchor="ctr" anchorCtr="0">
            <a:noAutofit/>
          </a:bodyPr>
          <a:lstStyle>
            <a:lvl1pPr marL="0" indent="0" algn="ctr">
              <a:buNone/>
              <a:defRPr sz="2400">
                <a:solidFill>
                  <a:schemeClr val="bg1"/>
                </a:solidFill>
              </a:defRPr>
            </a:lvl1pPr>
          </a:lstStyle>
          <a:p>
            <a:pPr lvl="0"/>
            <a:r>
              <a:rPr lang="en-US" dirty="0" smtClean="0"/>
              <a:t>More info</a:t>
            </a:r>
          </a:p>
        </p:txBody>
      </p:sp>
      <p:sp>
        <p:nvSpPr>
          <p:cNvPr id="17" name="Text Placeholder 15"/>
          <p:cNvSpPr>
            <a:spLocks noGrp="1"/>
          </p:cNvSpPr>
          <p:nvPr>
            <p:ph type="body" sz="quarter" idx="23" hasCustomPrompt="1"/>
          </p:nvPr>
        </p:nvSpPr>
        <p:spPr>
          <a:xfrm>
            <a:off x="457200" y="4133850"/>
            <a:ext cx="1600200" cy="400050"/>
          </a:xfrm>
          <a:prstGeom prst="rect">
            <a:avLst/>
          </a:prstGeom>
        </p:spPr>
        <p:txBody>
          <a:bodyPr anchor="ctr" anchorCtr="0">
            <a:noAutofit/>
          </a:bodyPr>
          <a:lstStyle>
            <a:lvl1pPr marL="0" indent="0" algn="ctr">
              <a:buNone/>
              <a:defRPr sz="2400">
                <a:solidFill>
                  <a:schemeClr val="bg1"/>
                </a:solidFill>
              </a:defRPr>
            </a:lvl1pPr>
          </a:lstStyle>
          <a:p>
            <a:pPr lvl="0"/>
            <a:r>
              <a:rPr lang="en-US" dirty="0" smtClean="0"/>
              <a:t>More info</a:t>
            </a:r>
          </a:p>
        </p:txBody>
      </p:sp>
      <p:sp>
        <p:nvSpPr>
          <p:cNvPr id="18" name="Slide Number Placeholder 11"/>
          <p:cNvSpPr>
            <a:spLocks noGrp="1"/>
          </p:cNvSpPr>
          <p:nvPr>
            <p:ph type="sldNum" sz="quarter" idx="4"/>
          </p:nvPr>
        </p:nvSpPr>
        <p:spPr>
          <a:xfrm>
            <a:off x="8229600" y="209550"/>
            <a:ext cx="762000" cy="273844"/>
          </a:xfrm>
          <a:prstGeom prst="rect">
            <a:avLst/>
          </a:prstGeom>
        </p:spPr>
        <p:txBody>
          <a:bodyPr vert="horz" lIns="91440" tIns="45720" rIns="91440" bIns="45720" rtlCol="0" anchor="ctr"/>
          <a:lstStyle>
            <a:lvl1pPr algn="r">
              <a:defRPr sz="1200" b="1">
                <a:solidFill>
                  <a:schemeClr val="bg1"/>
                </a:solidFill>
              </a:defRPr>
            </a:lvl1pPr>
          </a:lstStyle>
          <a:p>
            <a:fld id="{3B745311-16E5-4BEF-BFE6-36758A3427EB}" type="slidenum">
              <a:rPr lang="en-US" smtClean="0"/>
              <a:pPr/>
              <a:t>‹#›</a:t>
            </a:fld>
            <a:endParaRPr lang="en-US"/>
          </a:p>
        </p:txBody>
      </p:sp>
    </p:spTree>
    <p:extLst>
      <p:ext uri="{BB962C8B-B14F-4D97-AF65-F5344CB8AC3E}">
        <p14:creationId xmlns:p14="http://schemas.microsoft.com/office/powerpoint/2010/main" val="2945733603"/>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reakoout Option">
    <p:spTree>
      <p:nvGrpSpPr>
        <p:cNvPr id="1" name=""/>
        <p:cNvGrpSpPr/>
        <p:nvPr/>
      </p:nvGrpSpPr>
      <p:grpSpPr>
        <a:xfrm>
          <a:off x="0" y="0"/>
          <a:ext cx="0" cy="0"/>
          <a:chOff x="0" y="0"/>
          <a:chExt cx="0" cy="0"/>
        </a:xfrm>
      </p:grpSpPr>
      <p:pic>
        <p:nvPicPr>
          <p:cNvPr id="20482" name="Picture 2" descr="R:\COM\COMM\Branding\PPT Templates\widescreen\Widescreen Powerpoint 9.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53144" cy="5150536"/>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15"/>
          <p:cNvSpPr>
            <a:spLocks noGrp="1"/>
          </p:cNvSpPr>
          <p:nvPr>
            <p:ph type="body" sz="quarter" idx="20" hasCustomPrompt="1"/>
          </p:nvPr>
        </p:nvSpPr>
        <p:spPr>
          <a:xfrm>
            <a:off x="1676400" y="1085850"/>
            <a:ext cx="1219200" cy="285750"/>
          </a:xfrm>
          <a:prstGeom prst="rect">
            <a:avLst/>
          </a:prstGeom>
        </p:spPr>
        <p:txBody>
          <a:bodyPr anchor="ctr" anchorCtr="0">
            <a:noAutofit/>
          </a:bodyPr>
          <a:lstStyle>
            <a:lvl1pPr marL="0" indent="0" algn="ctr">
              <a:buNone/>
              <a:defRPr sz="2000">
                <a:solidFill>
                  <a:schemeClr val="bg1"/>
                </a:solidFill>
              </a:defRPr>
            </a:lvl1pPr>
          </a:lstStyle>
          <a:p>
            <a:pPr lvl="0"/>
            <a:r>
              <a:rPr lang="en-US" dirty="0" smtClean="0"/>
              <a:t>More info</a:t>
            </a:r>
          </a:p>
        </p:txBody>
      </p:sp>
      <p:sp>
        <p:nvSpPr>
          <p:cNvPr id="9" name="Slide Number Placeholder 11"/>
          <p:cNvSpPr txBox="1">
            <a:spLocks/>
          </p:cNvSpPr>
          <p:nvPr userDrawn="1"/>
        </p:nvSpPr>
        <p:spPr>
          <a:xfrm>
            <a:off x="8229600" y="209550"/>
            <a:ext cx="762000" cy="273844"/>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745311-16E5-4BEF-BFE6-36758A3427EB}" type="slidenum">
              <a:rPr lang="en-US" smtClean="0"/>
              <a:pPr/>
              <a:t>‹#›</a:t>
            </a:fld>
            <a:endParaRPr lang="en-US" dirty="0"/>
          </a:p>
        </p:txBody>
      </p:sp>
      <p:sp>
        <p:nvSpPr>
          <p:cNvPr id="10" name="Text Placeholder 15"/>
          <p:cNvSpPr>
            <a:spLocks noGrp="1"/>
          </p:cNvSpPr>
          <p:nvPr>
            <p:ph type="body" sz="quarter" idx="21" hasCustomPrompt="1"/>
          </p:nvPr>
        </p:nvSpPr>
        <p:spPr>
          <a:xfrm>
            <a:off x="4724400" y="1076325"/>
            <a:ext cx="1219200" cy="285750"/>
          </a:xfrm>
          <a:prstGeom prst="rect">
            <a:avLst/>
          </a:prstGeom>
        </p:spPr>
        <p:txBody>
          <a:bodyPr anchor="ctr" anchorCtr="0">
            <a:noAutofit/>
          </a:bodyPr>
          <a:lstStyle>
            <a:lvl1pPr marL="0" indent="0" algn="ctr">
              <a:buNone/>
              <a:defRPr sz="2000">
                <a:solidFill>
                  <a:schemeClr val="bg1"/>
                </a:solidFill>
              </a:defRPr>
            </a:lvl1pPr>
          </a:lstStyle>
          <a:p>
            <a:pPr lvl="0"/>
            <a:r>
              <a:rPr lang="en-US" dirty="0" smtClean="0"/>
              <a:t>More info</a:t>
            </a:r>
          </a:p>
        </p:txBody>
      </p:sp>
      <p:sp>
        <p:nvSpPr>
          <p:cNvPr id="13" name="Text Placeholder 15"/>
          <p:cNvSpPr>
            <a:spLocks noGrp="1"/>
          </p:cNvSpPr>
          <p:nvPr>
            <p:ph type="body" sz="quarter" idx="22" hasCustomPrompt="1"/>
          </p:nvPr>
        </p:nvSpPr>
        <p:spPr>
          <a:xfrm>
            <a:off x="1676400" y="2647950"/>
            <a:ext cx="1219200" cy="285750"/>
          </a:xfrm>
          <a:prstGeom prst="rect">
            <a:avLst/>
          </a:prstGeom>
        </p:spPr>
        <p:txBody>
          <a:bodyPr anchor="ctr" anchorCtr="0">
            <a:noAutofit/>
          </a:bodyPr>
          <a:lstStyle>
            <a:lvl1pPr marL="0" indent="0" algn="ctr">
              <a:buNone/>
              <a:defRPr sz="2000">
                <a:solidFill>
                  <a:schemeClr val="bg1"/>
                </a:solidFill>
              </a:defRPr>
            </a:lvl1pPr>
          </a:lstStyle>
          <a:p>
            <a:pPr lvl="0"/>
            <a:r>
              <a:rPr lang="en-US" dirty="0" smtClean="0"/>
              <a:t>More info</a:t>
            </a:r>
          </a:p>
        </p:txBody>
      </p:sp>
      <p:sp>
        <p:nvSpPr>
          <p:cNvPr id="14" name="Text Placeholder 15"/>
          <p:cNvSpPr>
            <a:spLocks noGrp="1"/>
          </p:cNvSpPr>
          <p:nvPr>
            <p:ph type="body" sz="quarter" idx="23" hasCustomPrompt="1"/>
          </p:nvPr>
        </p:nvSpPr>
        <p:spPr>
          <a:xfrm>
            <a:off x="4724400" y="2647950"/>
            <a:ext cx="1219200" cy="285750"/>
          </a:xfrm>
          <a:prstGeom prst="rect">
            <a:avLst/>
          </a:prstGeom>
        </p:spPr>
        <p:txBody>
          <a:bodyPr anchor="ctr" anchorCtr="0">
            <a:noAutofit/>
          </a:bodyPr>
          <a:lstStyle>
            <a:lvl1pPr marL="0" indent="0" algn="ctr">
              <a:buNone/>
              <a:defRPr sz="2000">
                <a:solidFill>
                  <a:schemeClr val="bg1"/>
                </a:solidFill>
              </a:defRPr>
            </a:lvl1pPr>
          </a:lstStyle>
          <a:p>
            <a:pPr lvl="0"/>
            <a:r>
              <a:rPr lang="en-US" dirty="0" smtClean="0"/>
              <a:t>More info</a:t>
            </a:r>
          </a:p>
        </p:txBody>
      </p:sp>
    </p:spTree>
    <p:extLst>
      <p:ext uri="{BB962C8B-B14F-4D97-AF65-F5344CB8AC3E}">
        <p14:creationId xmlns:p14="http://schemas.microsoft.com/office/powerpoint/2010/main" val="2903825953"/>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losing Option 1">
    <p:spTree>
      <p:nvGrpSpPr>
        <p:cNvPr id="1" name=""/>
        <p:cNvGrpSpPr/>
        <p:nvPr/>
      </p:nvGrpSpPr>
      <p:grpSpPr>
        <a:xfrm>
          <a:off x="0" y="0"/>
          <a:ext cx="0" cy="0"/>
          <a:chOff x="0" y="0"/>
          <a:chExt cx="0" cy="0"/>
        </a:xfrm>
      </p:grpSpPr>
      <p:pic>
        <p:nvPicPr>
          <p:cNvPr id="22530" name="Picture 2" descr="R:\COM\COMM\Branding\PPT Templates\widescreen\Widescreen Powerpoint 6.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53144" cy="515053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userDrawn="1"/>
        </p:nvSpPr>
        <p:spPr>
          <a:xfrm>
            <a:off x="1082040" y="1"/>
            <a:ext cx="7071360" cy="646331"/>
          </a:xfrm>
          <a:prstGeom prst="rect">
            <a:avLst/>
          </a:prstGeom>
          <a:noFill/>
        </p:spPr>
        <p:txBody>
          <a:bodyPr wrap="square" rtlCol="0">
            <a:spAutoFit/>
          </a:bodyPr>
          <a:lstStyle/>
          <a:p>
            <a:pPr algn="ctr"/>
            <a:r>
              <a:rPr lang="en-US" sz="3600" b="1" dirty="0" smtClean="0">
                <a:solidFill>
                  <a:schemeClr val="bg1"/>
                </a:solidFill>
                <a:effectLst>
                  <a:outerShdw blurRad="38100" dist="38100" dir="2700000" algn="tl">
                    <a:srgbClr val="000000">
                      <a:alpha val="43137"/>
                    </a:srgbClr>
                  </a:outerShdw>
                </a:effectLst>
              </a:rPr>
              <a:t>Contact</a:t>
            </a:r>
            <a:endParaRPr lang="en-US" sz="3600" b="1" dirty="0">
              <a:solidFill>
                <a:schemeClr val="bg1"/>
              </a:solidFill>
              <a:effectLst>
                <a:outerShdw blurRad="38100" dist="38100" dir="2700000" algn="tl">
                  <a:srgbClr val="000000">
                    <a:alpha val="43137"/>
                  </a:srgbClr>
                </a:outerShdw>
              </a:effectLst>
            </a:endParaRPr>
          </a:p>
        </p:txBody>
      </p:sp>
      <p:sp>
        <p:nvSpPr>
          <p:cNvPr id="4" name="Text Placeholder 3"/>
          <p:cNvSpPr>
            <a:spLocks noGrp="1"/>
          </p:cNvSpPr>
          <p:nvPr>
            <p:ph type="body" sz="quarter" idx="10"/>
          </p:nvPr>
        </p:nvSpPr>
        <p:spPr>
          <a:xfrm>
            <a:off x="1219200" y="2665632"/>
            <a:ext cx="6781800" cy="1885950"/>
          </a:xfrm>
          <a:prstGeom prst="rect">
            <a:avLst/>
          </a:prstGeom>
        </p:spPr>
        <p:txBody>
          <a:bodyPr>
            <a:noAutofit/>
          </a:bodyPr>
          <a:lstStyle>
            <a:lvl1pPr marL="0" indent="0">
              <a:buNone/>
              <a:defRPr sz="2400" b="0"/>
            </a:lvl1pPr>
          </a:lstStyle>
          <a:p>
            <a:pPr lvl="0" algn="ctr"/>
            <a:endParaRPr lang="en-US" sz="2800" b="1" dirty="0" smtClean="0"/>
          </a:p>
        </p:txBody>
      </p:sp>
      <p:sp>
        <p:nvSpPr>
          <p:cNvPr id="5" name="Slide Number Placeholder 11"/>
          <p:cNvSpPr txBox="1">
            <a:spLocks/>
          </p:cNvSpPr>
          <p:nvPr userDrawn="1"/>
        </p:nvSpPr>
        <p:spPr>
          <a:xfrm>
            <a:off x="8229600" y="209550"/>
            <a:ext cx="762000" cy="273844"/>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745311-16E5-4BEF-BFE6-36758A3427EB}" type="slidenum">
              <a:rPr lang="en-US" smtClean="0"/>
              <a:pPr/>
              <a:t>‹#›</a:t>
            </a:fld>
            <a:endParaRPr lang="en-US" dirty="0"/>
          </a:p>
        </p:txBody>
      </p:sp>
    </p:spTree>
    <p:extLst>
      <p:ext uri="{BB962C8B-B14F-4D97-AF65-F5344CB8AC3E}">
        <p14:creationId xmlns:p14="http://schemas.microsoft.com/office/powerpoint/2010/main" val="3397980810"/>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act option 3">
    <p:spTree>
      <p:nvGrpSpPr>
        <p:cNvPr id="1" name=""/>
        <p:cNvGrpSpPr/>
        <p:nvPr/>
      </p:nvGrpSpPr>
      <p:grpSpPr>
        <a:xfrm>
          <a:off x="0" y="0"/>
          <a:ext cx="0" cy="0"/>
          <a:chOff x="0" y="0"/>
          <a:chExt cx="0" cy="0"/>
        </a:xfrm>
      </p:grpSpPr>
      <p:pic>
        <p:nvPicPr>
          <p:cNvPr id="2050" name="Picture 2" descr="R:\COM\COMM\Branding\PPT Templates\widescreen\Widescreen Powerpoint 2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quarter" idx="10"/>
          </p:nvPr>
        </p:nvSpPr>
        <p:spPr>
          <a:xfrm>
            <a:off x="1143000" y="3590925"/>
            <a:ext cx="6762333" cy="1504950"/>
          </a:xfrm>
          <a:prstGeom prst="rect">
            <a:avLst/>
          </a:prstGeom>
        </p:spPr>
        <p:txBody>
          <a:bodyPr>
            <a:noAutofit/>
          </a:bodyPr>
          <a:lstStyle>
            <a:lvl1pPr marL="0" indent="0">
              <a:buNone/>
              <a:defRPr sz="2400" b="0"/>
            </a:lvl1pPr>
          </a:lstStyle>
          <a:p>
            <a:pPr lvl="0" algn="ctr"/>
            <a:endParaRPr lang="en-US" sz="2800" b="1" dirty="0" smtClean="0"/>
          </a:p>
        </p:txBody>
      </p:sp>
      <p:sp>
        <p:nvSpPr>
          <p:cNvPr id="5" name="Text Placeholder 3"/>
          <p:cNvSpPr>
            <a:spLocks noGrp="1"/>
          </p:cNvSpPr>
          <p:nvPr>
            <p:ph type="body" sz="quarter" idx="11" hasCustomPrompt="1"/>
          </p:nvPr>
        </p:nvSpPr>
        <p:spPr>
          <a:xfrm>
            <a:off x="990600" y="3095625"/>
            <a:ext cx="7010400" cy="457200"/>
          </a:xfrm>
          <a:prstGeom prst="rect">
            <a:avLst/>
          </a:prstGeom>
        </p:spPr>
        <p:txBody>
          <a:bodyPr anchor="ctr" anchorCtr="0">
            <a:noAutofit/>
          </a:bodyPr>
          <a:lstStyle>
            <a:lvl1pPr marL="0" indent="0">
              <a:buNone/>
              <a:defRPr sz="2400" b="0">
                <a:solidFill>
                  <a:srgbClr val="003399"/>
                </a:solidFill>
                <a:effectLst>
                  <a:outerShdw blurRad="38100" dist="38100" dir="2700000" algn="tl">
                    <a:srgbClr val="000000">
                      <a:alpha val="43137"/>
                    </a:srgbClr>
                  </a:outerShdw>
                </a:effectLst>
              </a:defRPr>
            </a:lvl1pPr>
          </a:lstStyle>
          <a:p>
            <a:pPr lvl="0" algn="ctr"/>
            <a:r>
              <a:rPr lang="en-US" sz="2800" b="1" dirty="0" smtClean="0"/>
              <a:t>Contact/Questions</a:t>
            </a:r>
          </a:p>
        </p:txBody>
      </p:sp>
    </p:spTree>
    <p:extLst>
      <p:ext uri="{BB962C8B-B14F-4D97-AF65-F5344CB8AC3E}">
        <p14:creationId xmlns:p14="http://schemas.microsoft.com/office/powerpoint/2010/main" val="1567268517"/>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098" name="Picture 2" descr="R:\COM\COMM\Branding\PPT Templates\widescreen\Widescreen Powerpoint 37.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67" y="-4572"/>
            <a:ext cx="9148767"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quarter" idx="10"/>
          </p:nvPr>
        </p:nvSpPr>
        <p:spPr>
          <a:xfrm>
            <a:off x="1064416" y="3181350"/>
            <a:ext cx="7010399" cy="1752600"/>
          </a:xfrm>
          <a:prstGeom prst="rect">
            <a:avLst/>
          </a:prstGeom>
        </p:spPr>
        <p:txBody>
          <a:bodyPr>
            <a:noAutofit/>
          </a:bodyPr>
          <a:lstStyle>
            <a:lvl1pPr marL="0" indent="0">
              <a:buNone/>
              <a:defRPr sz="2400" b="0"/>
            </a:lvl1pPr>
          </a:lstStyle>
          <a:p>
            <a:pPr lvl="0" algn="ctr"/>
            <a:endParaRPr lang="en-US" sz="2800" b="1" dirty="0" smtClean="0"/>
          </a:p>
        </p:txBody>
      </p:sp>
      <p:sp>
        <p:nvSpPr>
          <p:cNvPr id="5" name="Text Placeholder 3"/>
          <p:cNvSpPr>
            <a:spLocks noGrp="1"/>
          </p:cNvSpPr>
          <p:nvPr>
            <p:ph type="body" sz="quarter" idx="11" hasCustomPrompt="1"/>
          </p:nvPr>
        </p:nvSpPr>
        <p:spPr>
          <a:xfrm>
            <a:off x="1064416" y="2647950"/>
            <a:ext cx="7010400" cy="457200"/>
          </a:xfrm>
          <a:prstGeom prst="rect">
            <a:avLst/>
          </a:prstGeom>
        </p:spPr>
        <p:txBody>
          <a:bodyPr anchor="ctr" anchorCtr="0">
            <a:noAutofit/>
          </a:bodyPr>
          <a:lstStyle>
            <a:lvl1pPr marL="0" indent="0">
              <a:buNone/>
              <a:defRPr sz="2400" b="0">
                <a:solidFill>
                  <a:srgbClr val="003399"/>
                </a:solidFill>
                <a:effectLst>
                  <a:outerShdw blurRad="38100" dist="38100" dir="2700000" algn="tl">
                    <a:srgbClr val="000000">
                      <a:alpha val="43137"/>
                    </a:srgbClr>
                  </a:outerShdw>
                </a:effectLst>
              </a:defRPr>
            </a:lvl1pPr>
          </a:lstStyle>
          <a:p>
            <a:pPr lvl="0" algn="ctr"/>
            <a:r>
              <a:rPr lang="en-US" sz="2800" b="1" dirty="0" smtClean="0"/>
              <a:t>Contact/Questions</a:t>
            </a:r>
          </a:p>
        </p:txBody>
      </p:sp>
    </p:spTree>
    <p:extLst>
      <p:ext uri="{BB962C8B-B14F-4D97-AF65-F5344CB8AC3E}">
        <p14:creationId xmlns:p14="http://schemas.microsoft.com/office/powerpoint/2010/main" val="114813124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Option 6">
    <p:spTree>
      <p:nvGrpSpPr>
        <p:cNvPr id="1" name=""/>
        <p:cNvGrpSpPr/>
        <p:nvPr/>
      </p:nvGrpSpPr>
      <p:grpSpPr>
        <a:xfrm>
          <a:off x="0" y="0"/>
          <a:ext cx="0" cy="0"/>
          <a:chOff x="0" y="0"/>
          <a:chExt cx="0" cy="0"/>
        </a:xfrm>
      </p:grpSpPr>
      <p:pic>
        <p:nvPicPr>
          <p:cNvPr id="5122" name="Picture 2" descr="R:\COM\COMM\Branding\PPT Templates\widescreen\Widescreen Powerpoint 2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53144" cy="515053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Placeholder 1"/>
          <p:cNvSpPr>
            <a:spLocks noGrp="1"/>
          </p:cNvSpPr>
          <p:nvPr>
            <p:ph type="title" hasCustomPrompt="1"/>
          </p:nvPr>
        </p:nvSpPr>
        <p:spPr>
          <a:xfrm>
            <a:off x="76200" y="1428750"/>
            <a:ext cx="5943600" cy="16002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9" name="Text Placeholder 4"/>
          <p:cNvSpPr>
            <a:spLocks noGrp="1"/>
          </p:cNvSpPr>
          <p:nvPr>
            <p:ph type="body" sz="quarter" idx="10" hasCustomPrompt="1"/>
          </p:nvPr>
        </p:nvSpPr>
        <p:spPr>
          <a:xfrm>
            <a:off x="7239000" y="4572000"/>
            <a:ext cx="1676400" cy="342900"/>
          </a:xfrm>
          <a:prstGeom prst="rect">
            <a:avLst/>
          </a:prstGeom>
        </p:spPr>
        <p:txBody>
          <a:bodyPr/>
          <a:lstStyle>
            <a:lvl1pPr marL="0" indent="0" algn="ctr">
              <a:buNone/>
              <a:defRPr sz="2000" b="1">
                <a:solidFill>
                  <a:schemeClr val="bg1"/>
                </a:solidFill>
              </a:defRPr>
            </a:lvl1pPr>
          </a:lstStyle>
          <a:p>
            <a:pPr lvl="0"/>
            <a:r>
              <a:rPr lang="en-US" dirty="0" smtClean="0"/>
              <a:t>Date</a:t>
            </a:r>
            <a:endParaRPr lang="en-US" dirty="0"/>
          </a:p>
        </p:txBody>
      </p:sp>
      <p:sp>
        <p:nvSpPr>
          <p:cNvPr id="8" name="Text Placeholder 2"/>
          <p:cNvSpPr>
            <a:spLocks noGrp="1"/>
          </p:cNvSpPr>
          <p:nvPr>
            <p:ph type="body" sz="quarter" idx="11" hasCustomPrompt="1"/>
          </p:nvPr>
        </p:nvSpPr>
        <p:spPr>
          <a:xfrm>
            <a:off x="76200" y="57150"/>
            <a:ext cx="4114800" cy="12192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Tree>
    <p:extLst>
      <p:ext uri="{BB962C8B-B14F-4D97-AF65-F5344CB8AC3E}">
        <p14:creationId xmlns:p14="http://schemas.microsoft.com/office/powerpoint/2010/main" val="1720785445"/>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5122" name="Picture 2" descr="R:\COM\COMM\Branding\PPT Templates\widescreen\Widescreen Powerpoint 36.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7" y="3175"/>
            <a:ext cx="9148767"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quarter" idx="10"/>
          </p:nvPr>
        </p:nvSpPr>
        <p:spPr>
          <a:xfrm>
            <a:off x="2057401" y="3181350"/>
            <a:ext cx="5257800" cy="1752600"/>
          </a:xfrm>
          <a:prstGeom prst="rect">
            <a:avLst/>
          </a:prstGeom>
        </p:spPr>
        <p:txBody>
          <a:bodyPr>
            <a:noAutofit/>
          </a:bodyPr>
          <a:lstStyle>
            <a:lvl1pPr marL="0" indent="0">
              <a:buNone/>
              <a:defRPr sz="2400" b="0"/>
            </a:lvl1pPr>
          </a:lstStyle>
          <a:p>
            <a:pPr lvl="0" algn="ctr"/>
            <a:endParaRPr lang="en-US" sz="2800" b="1" dirty="0" smtClean="0"/>
          </a:p>
        </p:txBody>
      </p:sp>
      <p:sp>
        <p:nvSpPr>
          <p:cNvPr id="5" name="Text Placeholder 3"/>
          <p:cNvSpPr>
            <a:spLocks noGrp="1"/>
          </p:cNvSpPr>
          <p:nvPr>
            <p:ph type="body" sz="quarter" idx="11" hasCustomPrompt="1"/>
          </p:nvPr>
        </p:nvSpPr>
        <p:spPr>
          <a:xfrm>
            <a:off x="1064416" y="2647950"/>
            <a:ext cx="7010400" cy="457200"/>
          </a:xfrm>
          <a:prstGeom prst="rect">
            <a:avLst/>
          </a:prstGeom>
        </p:spPr>
        <p:txBody>
          <a:bodyPr anchor="ctr" anchorCtr="0">
            <a:noAutofit/>
          </a:bodyPr>
          <a:lstStyle>
            <a:lvl1pPr marL="0" indent="0">
              <a:buNone/>
              <a:defRPr sz="2400" b="0">
                <a:solidFill>
                  <a:srgbClr val="003399"/>
                </a:solidFill>
                <a:effectLst>
                  <a:outerShdw blurRad="38100" dist="38100" dir="2700000" algn="tl">
                    <a:srgbClr val="000000">
                      <a:alpha val="43137"/>
                    </a:srgbClr>
                  </a:outerShdw>
                </a:effectLst>
              </a:defRPr>
            </a:lvl1pPr>
          </a:lstStyle>
          <a:p>
            <a:pPr lvl="0" algn="ctr"/>
            <a:r>
              <a:rPr lang="en-US" sz="2800" b="1" dirty="0" smtClean="0"/>
              <a:t>Contact/Questions</a:t>
            </a:r>
          </a:p>
        </p:txBody>
      </p:sp>
    </p:spTree>
    <p:extLst>
      <p:ext uri="{BB962C8B-B14F-4D97-AF65-F5344CB8AC3E}">
        <p14:creationId xmlns:p14="http://schemas.microsoft.com/office/powerpoint/2010/main" val="199945372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5122"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654" y="3175"/>
            <a:ext cx="9146900"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quarter" idx="10"/>
          </p:nvPr>
        </p:nvSpPr>
        <p:spPr>
          <a:xfrm>
            <a:off x="2057401" y="3181350"/>
            <a:ext cx="5257800" cy="1752600"/>
          </a:xfrm>
          <a:prstGeom prst="rect">
            <a:avLst/>
          </a:prstGeom>
        </p:spPr>
        <p:txBody>
          <a:bodyPr>
            <a:noAutofit/>
          </a:bodyPr>
          <a:lstStyle>
            <a:lvl1pPr marL="0" indent="0">
              <a:buNone/>
              <a:defRPr sz="2400" b="0"/>
            </a:lvl1pPr>
          </a:lstStyle>
          <a:p>
            <a:pPr lvl="0" algn="ctr"/>
            <a:endParaRPr lang="en-US" sz="2800" b="1" dirty="0" smtClean="0"/>
          </a:p>
        </p:txBody>
      </p:sp>
      <p:sp>
        <p:nvSpPr>
          <p:cNvPr id="5" name="Text Placeholder 3"/>
          <p:cNvSpPr>
            <a:spLocks noGrp="1"/>
          </p:cNvSpPr>
          <p:nvPr>
            <p:ph type="body" sz="quarter" idx="11" hasCustomPrompt="1"/>
          </p:nvPr>
        </p:nvSpPr>
        <p:spPr>
          <a:xfrm>
            <a:off x="1064416" y="2647950"/>
            <a:ext cx="7010400" cy="457200"/>
          </a:xfrm>
          <a:prstGeom prst="rect">
            <a:avLst/>
          </a:prstGeom>
        </p:spPr>
        <p:txBody>
          <a:bodyPr anchor="ctr" anchorCtr="0">
            <a:noAutofit/>
          </a:bodyPr>
          <a:lstStyle>
            <a:lvl1pPr marL="0" indent="0">
              <a:buNone/>
              <a:defRPr sz="2400" b="0">
                <a:solidFill>
                  <a:srgbClr val="003399"/>
                </a:solidFill>
                <a:effectLst>
                  <a:outerShdw blurRad="38100" dist="38100" dir="2700000" algn="tl">
                    <a:srgbClr val="000000">
                      <a:alpha val="43137"/>
                    </a:srgbClr>
                  </a:outerShdw>
                </a:effectLst>
              </a:defRPr>
            </a:lvl1pPr>
          </a:lstStyle>
          <a:p>
            <a:pPr lvl="0" algn="ctr"/>
            <a:r>
              <a:rPr lang="en-US" sz="2800" b="1" dirty="0" smtClean="0"/>
              <a:t>Contact/Questions</a:t>
            </a:r>
          </a:p>
        </p:txBody>
      </p:sp>
    </p:spTree>
    <p:extLst>
      <p:ext uri="{BB962C8B-B14F-4D97-AF65-F5344CB8AC3E}">
        <p14:creationId xmlns:p14="http://schemas.microsoft.com/office/powerpoint/2010/main" val="930514772"/>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5122"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654" y="3175"/>
            <a:ext cx="9146900" cy="5148071"/>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quarter" idx="10"/>
          </p:nvPr>
        </p:nvSpPr>
        <p:spPr>
          <a:xfrm>
            <a:off x="2057401" y="3181350"/>
            <a:ext cx="5257800" cy="1752600"/>
          </a:xfrm>
          <a:prstGeom prst="rect">
            <a:avLst/>
          </a:prstGeom>
        </p:spPr>
        <p:txBody>
          <a:bodyPr>
            <a:noAutofit/>
          </a:bodyPr>
          <a:lstStyle>
            <a:lvl1pPr marL="0" indent="0">
              <a:buNone/>
              <a:defRPr sz="2400" b="0"/>
            </a:lvl1pPr>
          </a:lstStyle>
          <a:p>
            <a:pPr lvl="0" algn="ctr"/>
            <a:endParaRPr lang="en-US" sz="2800" b="1" dirty="0" smtClean="0"/>
          </a:p>
        </p:txBody>
      </p:sp>
      <p:sp>
        <p:nvSpPr>
          <p:cNvPr id="5" name="Text Placeholder 3"/>
          <p:cNvSpPr>
            <a:spLocks noGrp="1"/>
          </p:cNvSpPr>
          <p:nvPr>
            <p:ph type="body" sz="quarter" idx="11" hasCustomPrompt="1"/>
          </p:nvPr>
        </p:nvSpPr>
        <p:spPr>
          <a:xfrm>
            <a:off x="1064416" y="2647950"/>
            <a:ext cx="7010400" cy="457200"/>
          </a:xfrm>
          <a:prstGeom prst="rect">
            <a:avLst/>
          </a:prstGeom>
        </p:spPr>
        <p:txBody>
          <a:bodyPr anchor="ctr" anchorCtr="0">
            <a:noAutofit/>
          </a:bodyPr>
          <a:lstStyle>
            <a:lvl1pPr marL="0" indent="0">
              <a:buNone/>
              <a:defRPr sz="2400" b="0">
                <a:solidFill>
                  <a:srgbClr val="003399"/>
                </a:solidFill>
                <a:effectLst>
                  <a:outerShdw blurRad="38100" dist="38100" dir="2700000" algn="tl">
                    <a:srgbClr val="000000">
                      <a:alpha val="43137"/>
                    </a:srgbClr>
                  </a:outerShdw>
                </a:effectLst>
              </a:defRPr>
            </a:lvl1pPr>
          </a:lstStyle>
          <a:p>
            <a:pPr lvl="0" algn="ctr"/>
            <a:r>
              <a:rPr lang="en-US" sz="2800" b="1" dirty="0" smtClean="0"/>
              <a:t>Contact/Questions</a:t>
            </a:r>
          </a:p>
        </p:txBody>
      </p:sp>
    </p:spTree>
    <p:extLst>
      <p:ext uri="{BB962C8B-B14F-4D97-AF65-F5344CB8AC3E}">
        <p14:creationId xmlns:p14="http://schemas.microsoft.com/office/powerpoint/2010/main" val="406392901"/>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5122"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19050"/>
            <a:ext cx="9146898" cy="5148071"/>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quarter" idx="10"/>
          </p:nvPr>
        </p:nvSpPr>
        <p:spPr>
          <a:xfrm>
            <a:off x="4876800" y="1962150"/>
            <a:ext cx="3886200" cy="2971800"/>
          </a:xfrm>
          <a:prstGeom prst="rect">
            <a:avLst/>
          </a:prstGeom>
        </p:spPr>
        <p:txBody>
          <a:bodyPr>
            <a:noAutofit/>
          </a:bodyPr>
          <a:lstStyle>
            <a:lvl1pPr marL="0" indent="0">
              <a:buNone/>
              <a:defRPr sz="2400" b="0"/>
            </a:lvl1pPr>
          </a:lstStyle>
          <a:p>
            <a:pPr lvl="0" algn="ctr"/>
            <a:endParaRPr lang="en-US" sz="2800" b="1" dirty="0" smtClean="0"/>
          </a:p>
        </p:txBody>
      </p:sp>
      <p:sp>
        <p:nvSpPr>
          <p:cNvPr id="5" name="Text Placeholder 3"/>
          <p:cNvSpPr>
            <a:spLocks noGrp="1"/>
          </p:cNvSpPr>
          <p:nvPr>
            <p:ph type="body" sz="quarter" idx="11" hasCustomPrompt="1"/>
          </p:nvPr>
        </p:nvSpPr>
        <p:spPr>
          <a:xfrm>
            <a:off x="4876800" y="895350"/>
            <a:ext cx="3886200" cy="914400"/>
          </a:xfrm>
          <a:prstGeom prst="rect">
            <a:avLst/>
          </a:prstGeom>
        </p:spPr>
        <p:txBody>
          <a:bodyPr anchor="ctr" anchorCtr="0">
            <a:noAutofit/>
          </a:bodyPr>
          <a:lstStyle>
            <a:lvl1pPr marL="0" indent="0">
              <a:buNone/>
              <a:defRPr sz="2400" b="0">
                <a:solidFill>
                  <a:srgbClr val="003399"/>
                </a:solidFill>
                <a:effectLst>
                  <a:outerShdw blurRad="38100" dist="38100" dir="2700000" algn="tl">
                    <a:srgbClr val="000000">
                      <a:alpha val="43137"/>
                    </a:srgbClr>
                  </a:outerShdw>
                </a:effectLst>
              </a:defRPr>
            </a:lvl1pPr>
          </a:lstStyle>
          <a:p>
            <a:pPr lvl="0" algn="ctr"/>
            <a:r>
              <a:rPr lang="en-US" sz="2800" b="1" dirty="0" smtClean="0"/>
              <a:t>Contact/Questions</a:t>
            </a:r>
          </a:p>
        </p:txBody>
      </p:sp>
    </p:spTree>
    <p:extLst>
      <p:ext uri="{BB962C8B-B14F-4D97-AF65-F5344CB8AC3E}">
        <p14:creationId xmlns:p14="http://schemas.microsoft.com/office/powerpoint/2010/main" val="424179462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1026" name="Picture 2" descr="R:\COM\COMM\Branding\PPT Templates\widescreen\Widescreen Powerpoint 3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67" y="-4572"/>
            <a:ext cx="9148767"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Placeholder 1"/>
          <p:cNvSpPr>
            <a:spLocks noGrp="1"/>
          </p:cNvSpPr>
          <p:nvPr>
            <p:ph type="title" hasCustomPrompt="1"/>
          </p:nvPr>
        </p:nvSpPr>
        <p:spPr>
          <a:xfrm>
            <a:off x="381000" y="1047750"/>
            <a:ext cx="8305800" cy="16002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5" name="Text Placeholder 4"/>
          <p:cNvSpPr>
            <a:spLocks noGrp="1"/>
          </p:cNvSpPr>
          <p:nvPr>
            <p:ph type="body" sz="quarter" idx="10" hasCustomPrompt="1"/>
          </p:nvPr>
        </p:nvSpPr>
        <p:spPr>
          <a:xfrm>
            <a:off x="9525" y="3714750"/>
            <a:ext cx="1676400" cy="342900"/>
          </a:xfrm>
          <a:prstGeom prst="rect">
            <a:avLst/>
          </a:prstGeom>
        </p:spPr>
        <p:txBody>
          <a:bodyPr/>
          <a:lstStyle>
            <a:lvl1pPr marL="0" indent="0" algn="ctr">
              <a:buNone/>
              <a:defRPr sz="2000" b="1">
                <a:solidFill>
                  <a:schemeClr val="bg1"/>
                </a:solidFill>
              </a:defRPr>
            </a:lvl1pPr>
          </a:lstStyle>
          <a:p>
            <a:pPr lvl="0"/>
            <a:r>
              <a:rPr lang="en-US" dirty="0" smtClean="0"/>
              <a:t>Date</a:t>
            </a:r>
            <a:endParaRPr lang="en-US" dirty="0"/>
          </a:p>
        </p:txBody>
      </p:sp>
      <p:sp>
        <p:nvSpPr>
          <p:cNvPr id="6" name="Text Placeholder 2"/>
          <p:cNvSpPr>
            <a:spLocks noGrp="1"/>
          </p:cNvSpPr>
          <p:nvPr>
            <p:ph type="body" sz="quarter" idx="11" hasCustomPrompt="1"/>
          </p:nvPr>
        </p:nvSpPr>
        <p:spPr>
          <a:xfrm>
            <a:off x="4569616" y="0"/>
            <a:ext cx="4114800" cy="97155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Tree>
    <p:extLst>
      <p:ext uri="{BB962C8B-B14F-4D97-AF65-F5344CB8AC3E}">
        <p14:creationId xmlns:p14="http://schemas.microsoft.com/office/powerpoint/2010/main" val="342911263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6900"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Placeholder 1"/>
          <p:cNvSpPr>
            <a:spLocks noGrp="1"/>
          </p:cNvSpPr>
          <p:nvPr>
            <p:ph type="title" hasCustomPrompt="1"/>
          </p:nvPr>
        </p:nvSpPr>
        <p:spPr>
          <a:xfrm>
            <a:off x="152400" y="1047750"/>
            <a:ext cx="5867400" cy="16002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5" name="Text Placeholder 4"/>
          <p:cNvSpPr>
            <a:spLocks noGrp="1"/>
          </p:cNvSpPr>
          <p:nvPr>
            <p:ph type="body" sz="quarter" idx="10" hasCustomPrompt="1"/>
          </p:nvPr>
        </p:nvSpPr>
        <p:spPr>
          <a:xfrm>
            <a:off x="7315200" y="4476750"/>
            <a:ext cx="1676400" cy="342900"/>
          </a:xfrm>
          <a:prstGeom prst="rect">
            <a:avLst/>
          </a:prstGeom>
        </p:spPr>
        <p:txBody>
          <a:bodyPr/>
          <a:lstStyle>
            <a:lvl1pPr marL="0" indent="0" algn="ctr">
              <a:buNone/>
              <a:defRPr sz="2000" b="1">
                <a:solidFill>
                  <a:schemeClr val="bg1"/>
                </a:solidFill>
              </a:defRPr>
            </a:lvl1pPr>
          </a:lstStyle>
          <a:p>
            <a:pPr lvl="0"/>
            <a:r>
              <a:rPr lang="en-US" dirty="0" smtClean="0"/>
              <a:t>Date</a:t>
            </a:r>
            <a:endParaRPr lang="en-US" dirty="0"/>
          </a:p>
        </p:txBody>
      </p:sp>
      <p:sp>
        <p:nvSpPr>
          <p:cNvPr id="6" name="Text Placeholder 2"/>
          <p:cNvSpPr>
            <a:spLocks noGrp="1"/>
          </p:cNvSpPr>
          <p:nvPr>
            <p:ph type="body" sz="quarter" idx="11" hasCustomPrompt="1"/>
          </p:nvPr>
        </p:nvSpPr>
        <p:spPr>
          <a:xfrm>
            <a:off x="152400" y="9525"/>
            <a:ext cx="4114800" cy="971550"/>
          </a:xfrm>
          <a:prstGeom prst="rect">
            <a:avLst/>
          </a:prstGeom>
        </p:spPr>
        <p:txBody>
          <a:bodyPr anchor="ctr" anchorCtr="0">
            <a:normAutofit/>
          </a:bodyPr>
          <a:lstStyle>
            <a:lvl1pPr marL="0" indent="0" algn="ctr">
              <a:buNone/>
              <a:defRPr sz="2000" i="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Tree>
    <p:extLst>
      <p:ext uri="{BB962C8B-B14F-4D97-AF65-F5344CB8AC3E}">
        <p14:creationId xmlns:p14="http://schemas.microsoft.com/office/powerpoint/2010/main" val="31291085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3074" name="Picture 2" descr="R:\COM\COMM\Branding\PPT Templates\widescreen\Widescreen Powerpoint 3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572"/>
            <a:ext cx="9148767"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Placeholder 1"/>
          <p:cNvSpPr>
            <a:spLocks noGrp="1"/>
          </p:cNvSpPr>
          <p:nvPr>
            <p:ph type="title" hasCustomPrompt="1"/>
          </p:nvPr>
        </p:nvSpPr>
        <p:spPr>
          <a:xfrm>
            <a:off x="76200" y="940689"/>
            <a:ext cx="5943600" cy="16002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5" name="Text Placeholder 4"/>
          <p:cNvSpPr>
            <a:spLocks noGrp="1"/>
          </p:cNvSpPr>
          <p:nvPr>
            <p:ph type="body" sz="quarter" idx="10" hasCustomPrompt="1"/>
          </p:nvPr>
        </p:nvSpPr>
        <p:spPr>
          <a:xfrm>
            <a:off x="7315200" y="3867150"/>
            <a:ext cx="1676400" cy="342900"/>
          </a:xfrm>
          <a:prstGeom prst="rect">
            <a:avLst/>
          </a:prstGeom>
        </p:spPr>
        <p:txBody>
          <a:bodyPr/>
          <a:lstStyle>
            <a:lvl1pPr marL="0" indent="0" algn="ctr">
              <a:buNone/>
              <a:defRPr sz="2000" b="1">
                <a:solidFill>
                  <a:schemeClr val="bg1"/>
                </a:solidFill>
              </a:defRPr>
            </a:lvl1pPr>
          </a:lstStyle>
          <a:p>
            <a:pPr lvl="0"/>
            <a:r>
              <a:rPr lang="en-US" dirty="0" smtClean="0"/>
              <a:t>Date</a:t>
            </a:r>
            <a:endParaRPr lang="en-US" dirty="0"/>
          </a:p>
        </p:txBody>
      </p:sp>
      <p:sp>
        <p:nvSpPr>
          <p:cNvPr id="6" name="Text Placeholder 2"/>
          <p:cNvSpPr>
            <a:spLocks noGrp="1"/>
          </p:cNvSpPr>
          <p:nvPr>
            <p:ph type="body" sz="quarter" idx="11" hasCustomPrompt="1"/>
          </p:nvPr>
        </p:nvSpPr>
        <p:spPr>
          <a:xfrm>
            <a:off x="76200" y="57150"/>
            <a:ext cx="4114800" cy="7620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Tree>
    <p:extLst>
      <p:ext uri="{BB962C8B-B14F-4D97-AF65-F5344CB8AC3E}">
        <p14:creationId xmlns:p14="http://schemas.microsoft.com/office/powerpoint/2010/main" val="229017251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2050" name="Picture 2" descr="R:\COM\COMM\Branding\PPT Templates\widescreen\Widescreen Powerpoint 3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67" y="-4572"/>
            <a:ext cx="9148767" cy="514807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Placeholder 1"/>
          <p:cNvSpPr>
            <a:spLocks noGrp="1"/>
          </p:cNvSpPr>
          <p:nvPr>
            <p:ph type="title" hasCustomPrompt="1"/>
          </p:nvPr>
        </p:nvSpPr>
        <p:spPr>
          <a:xfrm>
            <a:off x="76200" y="950214"/>
            <a:ext cx="5943600" cy="16002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5" name="Text Placeholder 4"/>
          <p:cNvSpPr>
            <a:spLocks noGrp="1"/>
          </p:cNvSpPr>
          <p:nvPr>
            <p:ph type="body" sz="quarter" idx="10" hasCustomPrompt="1"/>
          </p:nvPr>
        </p:nvSpPr>
        <p:spPr>
          <a:xfrm>
            <a:off x="7315200" y="4248150"/>
            <a:ext cx="1676400" cy="342900"/>
          </a:xfrm>
          <a:prstGeom prst="rect">
            <a:avLst/>
          </a:prstGeom>
        </p:spPr>
        <p:txBody>
          <a:bodyPr/>
          <a:lstStyle>
            <a:lvl1pPr marL="0" indent="0" algn="ctr">
              <a:buNone/>
              <a:defRPr sz="2000" b="1">
                <a:solidFill>
                  <a:schemeClr val="bg1"/>
                </a:solidFill>
              </a:defRPr>
            </a:lvl1pPr>
          </a:lstStyle>
          <a:p>
            <a:pPr lvl="0"/>
            <a:r>
              <a:rPr lang="en-US" dirty="0" smtClean="0"/>
              <a:t>Date</a:t>
            </a:r>
            <a:endParaRPr lang="en-US" dirty="0"/>
          </a:p>
        </p:txBody>
      </p:sp>
      <p:sp>
        <p:nvSpPr>
          <p:cNvPr id="6" name="Text Placeholder 2"/>
          <p:cNvSpPr>
            <a:spLocks noGrp="1"/>
          </p:cNvSpPr>
          <p:nvPr>
            <p:ph type="body" sz="quarter" idx="11" hasCustomPrompt="1"/>
          </p:nvPr>
        </p:nvSpPr>
        <p:spPr>
          <a:xfrm>
            <a:off x="76200" y="57150"/>
            <a:ext cx="4114800" cy="762000"/>
          </a:xfrm>
          <a:prstGeom prst="rect">
            <a:avLst/>
          </a:prstGeom>
        </p:spPr>
        <p:txBody>
          <a:bodyPr anchor="ctr" anchorCtr="0">
            <a:normAutofit/>
          </a:bodyPr>
          <a:lstStyle>
            <a:lvl1pPr marL="0" indent="0" algn="ctr">
              <a:buNone/>
              <a:defRPr sz="2000" i="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Presenter Name/Section</a:t>
            </a:r>
          </a:p>
        </p:txBody>
      </p:sp>
    </p:spTree>
    <p:extLst>
      <p:ext uri="{BB962C8B-B14F-4D97-AF65-F5344CB8AC3E}">
        <p14:creationId xmlns:p14="http://schemas.microsoft.com/office/powerpoint/2010/main" val="251734563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5" Type="http://schemas.openxmlformats.org/officeDocument/2006/relationships/theme" Target="../theme/theme3.xml"/><Relationship Id="rId4"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theme" Target="../theme/theme4.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slideLayout" Target="../slideLayouts/slideLayout46.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slideLayout" Target="../slideLayouts/slideLayout45.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5" Type="http://schemas.openxmlformats.org/officeDocument/2006/relationships/slideLayout" Target="../slideLayouts/slideLayout51.xml"/><Relationship Id="rId4"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Tree>
    <p:extLst>
      <p:ext uri="{BB962C8B-B14F-4D97-AF65-F5344CB8AC3E}">
        <p14:creationId xmlns:p14="http://schemas.microsoft.com/office/powerpoint/2010/main" val="3736092498"/>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71" r:id="rId3"/>
    <p:sldLayoutId id="2147483654" r:id="rId4"/>
    <p:sldLayoutId id="2147483653" r:id="rId5"/>
    <p:sldLayoutId id="2147483713" r:id="rId6"/>
    <p:sldLayoutId id="2147483732" r:id="rId7"/>
    <p:sldLayoutId id="2147483715" r:id="rId8"/>
    <p:sldLayoutId id="2147483714" r:id="rId9"/>
    <p:sldLayoutId id="2147483733" r:id="rId10"/>
    <p:sldLayoutId id="2147483656" r:id="rId11"/>
    <p:sldLayoutId id="2147483737" r:id="rId12"/>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smtClean="0"/>
              <a:t>Click to enter title</a:t>
            </a:r>
            <a:endParaRPr lang="en-US" dirty="0"/>
          </a:p>
        </p:txBody>
      </p:sp>
      <p:sp>
        <p:nvSpPr>
          <p:cNvPr id="9" name="Text Placeholder 8"/>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smtClean="0"/>
              <a:t>Click to enter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Date Placeholder 9"/>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FDDD464-8F08-443D-B8EE-A73F94C2529A}" type="datetime4">
              <a:rPr lang="en-US" smtClean="0"/>
              <a:t>January 24, 2019</a:t>
            </a:fld>
            <a:endParaRPr lang="en-US" dirty="0"/>
          </a:p>
        </p:txBody>
      </p:sp>
    </p:spTree>
    <p:extLst>
      <p:ext uri="{BB962C8B-B14F-4D97-AF65-F5344CB8AC3E}">
        <p14:creationId xmlns:p14="http://schemas.microsoft.com/office/powerpoint/2010/main" val="2089011176"/>
      </p:ext>
    </p:extLst>
  </p:cSld>
  <p:clrMap bg1="lt1" tx1="dk1" bg2="lt2" tx2="dk2" accent1="accent1" accent2="accent2" accent3="accent3" accent4="accent4" accent5="accent5" accent6="accent6" hlink="hlink" folHlink="folHlink"/>
  <p:sldLayoutIdLst>
    <p:sldLayoutId id="2147483721" r:id="rId1"/>
    <p:sldLayoutId id="2147483731" r:id="rId2"/>
    <p:sldLayoutId id="2147483649" r:id="rId3"/>
    <p:sldLayoutId id="2147483657" r:id="rId4"/>
    <p:sldLayoutId id="2147483711" r:id="rId5"/>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457200" indent="-344488" algn="l" defTabSz="914400" rtl="0" eaLnBrk="1" latinLnBrk="0" hangingPunct="1">
        <a:spcBef>
          <a:spcPct val="20000"/>
        </a:spcBef>
        <a:buClr>
          <a:srgbClr val="00B050"/>
        </a:buClr>
        <a:buFont typeface="Arial" panose="020B0604020202020204" pitchFamily="34" charset="0"/>
        <a:buChar char="•"/>
        <a:defRPr sz="3200" kern="1200">
          <a:solidFill>
            <a:schemeClr val="tx1"/>
          </a:solidFill>
          <a:latin typeface="+mn-lt"/>
          <a:ea typeface="+mn-ea"/>
          <a:cs typeface="+mn-cs"/>
        </a:defRPr>
      </a:lvl1pPr>
      <a:lvl2pPr marL="854075" indent="-396875" algn="l" defTabSz="914400" rtl="0" eaLnBrk="1" latinLnBrk="0" hangingPunct="1">
        <a:spcBef>
          <a:spcPct val="20000"/>
        </a:spcBef>
        <a:buClr>
          <a:srgbClr val="00B050"/>
        </a:buClr>
        <a:buSzPct val="60000"/>
        <a:buFont typeface="Wingdings" panose="05000000000000000000" pitchFamily="2" charset="2"/>
        <a:buChar char="q"/>
        <a:defRPr sz="3200" kern="1200">
          <a:solidFill>
            <a:schemeClr val="tx1"/>
          </a:solidFill>
          <a:latin typeface="+mn-lt"/>
          <a:ea typeface="+mn-ea"/>
          <a:cs typeface="+mn-cs"/>
        </a:defRPr>
      </a:lvl2pPr>
      <a:lvl3pPr marL="1201738" indent="-347663" algn="l" defTabSz="914400" rtl="0" eaLnBrk="1" latinLnBrk="0" hangingPunct="1">
        <a:spcBef>
          <a:spcPct val="20000"/>
        </a:spcBef>
        <a:buClr>
          <a:srgbClr val="00B050"/>
        </a:buClr>
        <a:buSzPct val="85000"/>
        <a:buFont typeface="Courier New" panose="02070309020205020404" pitchFamily="49" charset="0"/>
        <a:buChar char="o"/>
        <a:defRPr sz="2800" kern="1200">
          <a:solidFill>
            <a:schemeClr val="tx1"/>
          </a:solidFill>
          <a:latin typeface="+mn-lt"/>
          <a:ea typeface="+mn-ea"/>
          <a:cs typeface="+mn-cs"/>
        </a:defRPr>
      </a:lvl3pPr>
      <a:lvl4pPr marL="1541463" indent="-339725" algn="l" defTabSz="914400" rtl="0" eaLnBrk="1" latinLnBrk="0" hangingPunct="1">
        <a:spcBef>
          <a:spcPct val="20000"/>
        </a:spcBef>
        <a:buClr>
          <a:srgbClr val="00B050"/>
        </a:buClr>
        <a:buSzPct val="80000"/>
        <a:buFont typeface="Wingdings" panose="05000000000000000000" pitchFamily="2" charset="2"/>
        <a:buChar char="v"/>
        <a:defRPr sz="2400" kern="1200">
          <a:solidFill>
            <a:schemeClr val="tx1"/>
          </a:solidFill>
          <a:latin typeface="+mn-lt"/>
          <a:ea typeface="+mn-ea"/>
          <a:cs typeface="+mn-cs"/>
        </a:defRPr>
      </a:lvl4pPr>
      <a:lvl5pPr marL="1828800" indent="-287338" algn="l" defTabSz="914400" rtl="0" eaLnBrk="1" latinLnBrk="0" hangingPunct="1">
        <a:spcBef>
          <a:spcPct val="20000"/>
        </a:spcBef>
        <a:buClr>
          <a:srgbClr val="00B050"/>
        </a:buClr>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smtClean="0"/>
              <a:t>Click to enter title</a:t>
            </a:r>
            <a:endParaRPr lang="en-US" dirty="0"/>
          </a:p>
        </p:txBody>
      </p:sp>
      <p:sp>
        <p:nvSpPr>
          <p:cNvPr id="9" name="Text Placeholder 8"/>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smtClean="0"/>
              <a:t>Click to enter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Date Placeholder 9"/>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FDDD464-8F08-443D-B8EE-A73F94C2529A}" type="datetime4">
              <a:rPr lang="en-US" smtClean="0"/>
              <a:t>January 24, 2019</a:t>
            </a:fld>
            <a:endParaRPr lang="en-US" dirty="0"/>
          </a:p>
        </p:txBody>
      </p:sp>
    </p:spTree>
    <p:extLst>
      <p:ext uri="{BB962C8B-B14F-4D97-AF65-F5344CB8AC3E}">
        <p14:creationId xmlns:p14="http://schemas.microsoft.com/office/powerpoint/2010/main" val="1218785721"/>
      </p:ext>
    </p:extLst>
  </p:cSld>
  <p:clrMap bg1="lt1" tx1="dk1" bg2="lt2" tx2="dk2" accent1="accent1" accent2="accent2" accent3="accent3" accent4="accent4" accent5="accent5" accent6="accent6" hlink="hlink" folHlink="folHlink"/>
  <p:sldLayoutIdLst>
    <p:sldLayoutId id="2147483665" r:id="rId1"/>
    <p:sldLayoutId id="2147483672" r:id="rId2"/>
    <p:sldLayoutId id="2147483676" r:id="rId3"/>
    <p:sldLayoutId id="2147483650" r:id="rId4"/>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457200" indent="-344488" algn="l" defTabSz="914400" rtl="0" eaLnBrk="1" latinLnBrk="0" hangingPunct="1">
        <a:spcBef>
          <a:spcPct val="20000"/>
        </a:spcBef>
        <a:buClr>
          <a:srgbClr val="00B050"/>
        </a:buClr>
        <a:buFont typeface="Arial" panose="020B0604020202020204" pitchFamily="34" charset="0"/>
        <a:buChar char="•"/>
        <a:defRPr sz="3200" kern="1200">
          <a:solidFill>
            <a:schemeClr val="tx1"/>
          </a:solidFill>
          <a:latin typeface="+mn-lt"/>
          <a:ea typeface="+mn-ea"/>
          <a:cs typeface="+mn-cs"/>
        </a:defRPr>
      </a:lvl1pPr>
      <a:lvl2pPr marL="854075" indent="-396875" algn="l" defTabSz="914400" rtl="0" eaLnBrk="1" latinLnBrk="0" hangingPunct="1">
        <a:spcBef>
          <a:spcPct val="20000"/>
        </a:spcBef>
        <a:buClr>
          <a:srgbClr val="00B050"/>
        </a:buClr>
        <a:buSzPct val="60000"/>
        <a:buFont typeface="Wingdings" panose="05000000000000000000" pitchFamily="2" charset="2"/>
        <a:buChar char="q"/>
        <a:defRPr sz="3200" kern="1200">
          <a:solidFill>
            <a:schemeClr val="tx1"/>
          </a:solidFill>
          <a:latin typeface="+mn-lt"/>
          <a:ea typeface="+mn-ea"/>
          <a:cs typeface="+mn-cs"/>
        </a:defRPr>
      </a:lvl2pPr>
      <a:lvl3pPr marL="1201738" indent="-347663" algn="l" defTabSz="914400" rtl="0" eaLnBrk="1" latinLnBrk="0" hangingPunct="1">
        <a:spcBef>
          <a:spcPct val="20000"/>
        </a:spcBef>
        <a:buClr>
          <a:srgbClr val="00B050"/>
        </a:buClr>
        <a:buSzPct val="85000"/>
        <a:buFont typeface="Courier New" panose="02070309020205020404" pitchFamily="49" charset="0"/>
        <a:buChar char="o"/>
        <a:defRPr sz="2800" kern="1200">
          <a:solidFill>
            <a:schemeClr val="tx1"/>
          </a:solidFill>
          <a:latin typeface="+mn-lt"/>
          <a:ea typeface="+mn-ea"/>
          <a:cs typeface="+mn-cs"/>
        </a:defRPr>
      </a:lvl3pPr>
      <a:lvl4pPr marL="1541463" indent="-339725" algn="l" defTabSz="914400" rtl="0" eaLnBrk="1" latinLnBrk="0" hangingPunct="1">
        <a:spcBef>
          <a:spcPct val="20000"/>
        </a:spcBef>
        <a:buClr>
          <a:srgbClr val="00B050"/>
        </a:buClr>
        <a:buSzPct val="80000"/>
        <a:buFont typeface="Wingdings" panose="05000000000000000000" pitchFamily="2" charset="2"/>
        <a:buChar char="v"/>
        <a:defRPr sz="2400" kern="1200">
          <a:solidFill>
            <a:schemeClr val="tx1"/>
          </a:solidFill>
          <a:latin typeface="+mn-lt"/>
          <a:ea typeface="+mn-ea"/>
          <a:cs typeface="+mn-cs"/>
        </a:defRPr>
      </a:lvl4pPr>
      <a:lvl5pPr marL="1828800" indent="-287338" algn="l" defTabSz="914400" rtl="0" eaLnBrk="1" latinLnBrk="0" hangingPunct="1">
        <a:spcBef>
          <a:spcPct val="20000"/>
        </a:spcBef>
        <a:buClr>
          <a:srgbClr val="00B050"/>
        </a:buClr>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smtClean="0"/>
              <a:t>Click to enter title</a:t>
            </a:r>
            <a:endParaRPr lang="en-US" dirty="0"/>
          </a:p>
        </p:txBody>
      </p:sp>
      <p:sp>
        <p:nvSpPr>
          <p:cNvPr id="9" name="Text Placeholder 8"/>
          <p:cNvSpPr>
            <a:spLocks noGrp="1"/>
          </p:cNvSpPr>
          <p:nvPr>
            <p:ph type="body" idx="1"/>
          </p:nvPr>
        </p:nvSpPr>
        <p:spPr>
          <a:xfrm>
            <a:off x="457200" y="1657351"/>
            <a:ext cx="8229600" cy="2937272"/>
          </a:xfrm>
          <a:prstGeom prst="rect">
            <a:avLst/>
          </a:prstGeom>
        </p:spPr>
        <p:txBody>
          <a:bodyPr vert="horz" lIns="91440" tIns="45720" rIns="91440" bIns="45720" rtlCol="0">
            <a:normAutofit/>
          </a:bodyPr>
          <a:lstStyle/>
          <a:p>
            <a:pPr lvl="0"/>
            <a:r>
              <a:rPr lang="en-US" dirty="0" smtClean="0"/>
              <a:t>Click to enter Content</a:t>
            </a:r>
          </a:p>
        </p:txBody>
      </p:sp>
      <p:sp>
        <p:nvSpPr>
          <p:cNvPr id="10" name="Date Placeholder 9"/>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FDDD464-8F08-443D-B8EE-A73F94C2529A}" type="datetime4">
              <a:rPr lang="en-US" smtClean="0"/>
              <a:t>January 24, 2019</a:t>
            </a:fld>
            <a:endParaRPr lang="en-US" dirty="0"/>
          </a:p>
        </p:txBody>
      </p:sp>
      <p:sp>
        <p:nvSpPr>
          <p:cNvPr id="6" name="Text Placeholder 8"/>
          <p:cNvSpPr txBox="1">
            <a:spLocks/>
          </p:cNvSpPr>
          <p:nvPr/>
        </p:nvSpPr>
        <p:spPr>
          <a:xfrm>
            <a:off x="457200" y="1118509"/>
            <a:ext cx="8229600" cy="514350"/>
          </a:xfrm>
          <a:prstGeom prst="rect">
            <a:avLst/>
          </a:prstGeom>
        </p:spPr>
        <p:txBody>
          <a:bodyPr vert="horz" lIns="91440" tIns="45720" rIns="91440" bIns="45720" rtlCol="0">
            <a:normAutofit fontScale="92500" lnSpcReduction="10000"/>
          </a:bodyPr>
          <a:lstStyle>
            <a:lvl1pPr marL="457200" indent="-344488" algn="l" defTabSz="914400" rtl="0" eaLnBrk="1" latinLnBrk="0" hangingPunct="1">
              <a:spcBef>
                <a:spcPct val="20000"/>
              </a:spcBef>
              <a:buClr>
                <a:srgbClr val="00B050"/>
              </a:buClr>
              <a:buFont typeface="Arial" panose="020B0604020202020204" pitchFamily="34" charset="0"/>
              <a:buChar char="•"/>
              <a:defRPr sz="3200" kern="1200">
                <a:solidFill>
                  <a:schemeClr val="tx1"/>
                </a:solidFill>
                <a:latin typeface="+mn-lt"/>
                <a:ea typeface="+mn-ea"/>
                <a:cs typeface="+mn-cs"/>
              </a:defRPr>
            </a:lvl1pPr>
            <a:lvl2pPr marL="854075" indent="-396875" algn="l" defTabSz="914400" rtl="0" eaLnBrk="1" latinLnBrk="0" hangingPunct="1">
              <a:spcBef>
                <a:spcPct val="20000"/>
              </a:spcBef>
              <a:buClr>
                <a:srgbClr val="00B050"/>
              </a:buClr>
              <a:buSzPct val="60000"/>
              <a:buFont typeface="Wingdings" panose="05000000000000000000" pitchFamily="2" charset="2"/>
              <a:buChar char="q"/>
              <a:defRPr sz="3200" kern="1200">
                <a:solidFill>
                  <a:schemeClr val="tx1"/>
                </a:solidFill>
                <a:latin typeface="+mn-lt"/>
                <a:ea typeface="+mn-ea"/>
                <a:cs typeface="+mn-cs"/>
              </a:defRPr>
            </a:lvl2pPr>
            <a:lvl3pPr marL="1201738" indent="-347663" algn="l" defTabSz="914400" rtl="0" eaLnBrk="1" latinLnBrk="0" hangingPunct="1">
              <a:spcBef>
                <a:spcPct val="20000"/>
              </a:spcBef>
              <a:buClr>
                <a:srgbClr val="00B050"/>
              </a:buClr>
              <a:buSzPct val="85000"/>
              <a:buFont typeface="Courier New" panose="02070309020205020404" pitchFamily="49" charset="0"/>
              <a:buChar char="o"/>
              <a:defRPr sz="2800" kern="1200">
                <a:solidFill>
                  <a:schemeClr val="tx1"/>
                </a:solidFill>
                <a:latin typeface="+mn-lt"/>
                <a:ea typeface="+mn-ea"/>
                <a:cs typeface="+mn-cs"/>
              </a:defRPr>
            </a:lvl3pPr>
            <a:lvl4pPr marL="1541463" indent="-339725" algn="l" defTabSz="914400" rtl="0" eaLnBrk="1" latinLnBrk="0" hangingPunct="1">
              <a:spcBef>
                <a:spcPct val="20000"/>
              </a:spcBef>
              <a:buClr>
                <a:srgbClr val="00B050"/>
              </a:buClr>
              <a:buSzPct val="80000"/>
              <a:buFont typeface="Wingdings" panose="05000000000000000000" pitchFamily="2" charset="2"/>
              <a:buChar char="v"/>
              <a:defRPr sz="2400" kern="1200">
                <a:solidFill>
                  <a:schemeClr val="tx1"/>
                </a:solidFill>
                <a:latin typeface="+mn-lt"/>
                <a:ea typeface="+mn-ea"/>
                <a:cs typeface="+mn-cs"/>
              </a:defRPr>
            </a:lvl4pPr>
            <a:lvl5pPr marL="1828800" indent="-287338" algn="l" defTabSz="914400" rtl="0" eaLnBrk="1" latinLnBrk="0" hangingPunct="1">
              <a:spcBef>
                <a:spcPct val="20000"/>
              </a:spcBef>
              <a:buClr>
                <a:srgbClr val="00B050"/>
              </a:buClr>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12712" indent="0" algn="ctr">
              <a:buNone/>
            </a:pPr>
            <a:r>
              <a:rPr lang="en-US" dirty="0" smtClean="0"/>
              <a:t>Click to enter Content</a:t>
            </a:r>
          </a:p>
        </p:txBody>
      </p:sp>
    </p:spTree>
    <p:extLst>
      <p:ext uri="{BB962C8B-B14F-4D97-AF65-F5344CB8AC3E}">
        <p14:creationId xmlns:p14="http://schemas.microsoft.com/office/powerpoint/2010/main" val="1647494266"/>
      </p:ext>
    </p:extLst>
  </p:cSld>
  <p:clrMap bg1="lt1" tx1="dk1" bg2="lt2" tx2="dk2" accent1="accent1" accent2="accent2" accent3="accent3" accent4="accent4" accent5="accent5" accent6="accent6" hlink="hlink" folHlink="folHlink"/>
  <p:sldLayoutIdLst>
    <p:sldLayoutId id="2147483730" r:id="rId1"/>
    <p:sldLayoutId id="2147483722" r:id="rId2"/>
    <p:sldLayoutId id="2147483723" r:id="rId3"/>
    <p:sldLayoutId id="2147483724" r:id="rId4"/>
    <p:sldLayoutId id="2147483725" r:id="rId5"/>
    <p:sldLayoutId id="2147483727" r:id="rId6"/>
    <p:sldLayoutId id="2147483728" r:id="rId7"/>
    <p:sldLayoutId id="2147483729" r:id="rId8"/>
    <p:sldLayoutId id="2147483726" r:id="rId9"/>
    <p:sldLayoutId id="2147483697" r:id="rId10"/>
    <p:sldLayoutId id="2147483708" r:id="rId11"/>
    <p:sldLayoutId id="2147483698" r:id="rId12"/>
    <p:sldLayoutId id="2147483707" r:id="rId13"/>
    <p:sldLayoutId id="2147483710" r:id="rId14"/>
    <p:sldLayoutId id="2147483699" r:id="rId15"/>
    <p:sldLayoutId id="2147483709" r:id="rId16"/>
    <p:sldLayoutId id="2147483700" r:id="rId17"/>
    <p:sldLayoutId id="2147483701" r:id="rId18"/>
    <p:sldLayoutId id="2147483719" r:id="rId19"/>
    <p:sldLayoutId id="2147483712" r:id="rId20"/>
    <p:sldLayoutId id="2147483718" r:id="rId21"/>
    <p:sldLayoutId id="2147483702" r:id="rId22"/>
    <p:sldLayoutId id="2147483720" r:id="rId23"/>
    <p:sldLayoutId id="2147483703" r:id="rId24"/>
    <p:sldLayoutId id="2147483705" r:id="rId25"/>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457200" indent="-344488" algn="l" defTabSz="914400" rtl="0" eaLnBrk="1" latinLnBrk="0" hangingPunct="1">
        <a:spcBef>
          <a:spcPct val="20000"/>
        </a:spcBef>
        <a:buClr>
          <a:srgbClr val="00B050"/>
        </a:buClr>
        <a:buFont typeface="Arial" panose="020B0604020202020204" pitchFamily="34" charset="0"/>
        <a:buChar char="•"/>
        <a:defRPr sz="3200" kern="1200">
          <a:solidFill>
            <a:schemeClr val="tx1"/>
          </a:solidFill>
          <a:latin typeface="+mn-lt"/>
          <a:ea typeface="+mn-ea"/>
          <a:cs typeface="+mn-cs"/>
        </a:defRPr>
      </a:lvl1pPr>
      <a:lvl2pPr marL="854075" indent="-396875" algn="l" defTabSz="914400" rtl="0" eaLnBrk="1" latinLnBrk="0" hangingPunct="1">
        <a:spcBef>
          <a:spcPct val="20000"/>
        </a:spcBef>
        <a:buClr>
          <a:srgbClr val="00B050"/>
        </a:buClr>
        <a:buSzPct val="60000"/>
        <a:buFont typeface="Wingdings" panose="05000000000000000000" pitchFamily="2" charset="2"/>
        <a:buChar char="q"/>
        <a:defRPr sz="3200" kern="1200">
          <a:solidFill>
            <a:schemeClr val="tx1"/>
          </a:solidFill>
          <a:latin typeface="+mn-lt"/>
          <a:ea typeface="+mn-ea"/>
          <a:cs typeface="+mn-cs"/>
        </a:defRPr>
      </a:lvl2pPr>
      <a:lvl3pPr marL="1201738" indent="-347663" algn="l" defTabSz="914400" rtl="0" eaLnBrk="1" latinLnBrk="0" hangingPunct="1">
        <a:spcBef>
          <a:spcPct val="20000"/>
        </a:spcBef>
        <a:buClr>
          <a:srgbClr val="00B050"/>
        </a:buClr>
        <a:buSzPct val="85000"/>
        <a:buFont typeface="Courier New" panose="02070309020205020404" pitchFamily="49" charset="0"/>
        <a:buChar char="o"/>
        <a:defRPr sz="2800" kern="1200">
          <a:solidFill>
            <a:schemeClr val="tx1"/>
          </a:solidFill>
          <a:latin typeface="+mn-lt"/>
          <a:ea typeface="+mn-ea"/>
          <a:cs typeface="+mn-cs"/>
        </a:defRPr>
      </a:lvl3pPr>
      <a:lvl4pPr marL="1541463" indent="-339725" algn="l" defTabSz="914400" rtl="0" eaLnBrk="1" latinLnBrk="0" hangingPunct="1">
        <a:spcBef>
          <a:spcPct val="20000"/>
        </a:spcBef>
        <a:buClr>
          <a:srgbClr val="00B050"/>
        </a:buClr>
        <a:buSzPct val="80000"/>
        <a:buFont typeface="Wingdings" panose="05000000000000000000" pitchFamily="2" charset="2"/>
        <a:buChar char="v"/>
        <a:defRPr sz="2400" kern="1200">
          <a:solidFill>
            <a:schemeClr val="tx1"/>
          </a:solidFill>
          <a:latin typeface="+mn-lt"/>
          <a:ea typeface="+mn-ea"/>
          <a:cs typeface="+mn-cs"/>
        </a:defRPr>
      </a:lvl4pPr>
      <a:lvl5pPr marL="1828800" indent="-287338" algn="l" defTabSz="914400" rtl="0" eaLnBrk="1" latinLnBrk="0" hangingPunct="1">
        <a:spcBef>
          <a:spcPct val="20000"/>
        </a:spcBef>
        <a:buClr>
          <a:srgbClr val="00B050"/>
        </a:buClr>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smtClean="0"/>
              <a:t>Click to enter title</a:t>
            </a:r>
            <a:endParaRPr lang="en-US" dirty="0"/>
          </a:p>
        </p:txBody>
      </p:sp>
      <p:sp>
        <p:nvSpPr>
          <p:cNvPr id="9" name="Text Placeholder 8"/>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smtClean="0"/>
              <a:t>Click to enter Content</a:t>
            </a:r>
          </a:p>
        </p:txBody>
      </p:sp>
      <p:graphicFrame>
        <p:nvGraphicFramePr>
          <p:cNvPr id="2" name="Table 1"/>
          <p:cNvGraphicFramePr>
            <a:graphicFrameLocks noGrp="1"/>
          </p:cNvGraphicFramePr>
          <p:nvPr userDrawn="1">
            <p:extLst>
              <p:ext uri="{D42A27DB-BD31-4B8C-83A1-F6EECF244321}">
                <p14:modId xmlns:p14="http://schemas.microsoft.com/office/powerpoint/2010/main" val="487360229"/>
              </p:ext>
            </p:extLst>
          </p:nvPr>
        </p:nvGraphicFramePr>
        <p:xfrm>
          <a:off x="1676400" y="2038350"/>
          <a:ext cx="6096000" cy="111252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endParaRPr lang="en-US" dirty="0"/>
                    </a:p>
                  </a:txBody>
                  <a:tcPr/>
                </a:tc>
                <a:tc>
                  <a:txBody>
                    <a:bodyPr/>
                    <a:lstStyle/>
                    <a:p>
                      <a:endParaRPr lang="en-US"/>
                    </a:p>
                  </a:txBody>
                  <a:tcPr/>
                </a:tc>
                <a:extLst>
                  <a:ext uri="{0D108BD9-81ED-4DB2-BD59-A6C34878D82A}">
                    <a16:rowId xmlns:a16="http://schemas.microsoft.com/office/drawing/2014/main" val="10000"/>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10001"/>
                  </a:ext>
                </a:extLst>
              </a:tr>
              <a:tr h="370840">
                <a:tc>
                  <a:txBody>
                    <a:bodyPr/>
                    <a:lstStyle/>
                    <a:p>
                      <a:endParaRPr lang="en-US"/>
                    </a:p>
                  </a:txBody>
                  <a:tcPr/>
                </a:tc>
                <a:tc>
                  <a:txBody>
                    <a:bodyPr/>
                    <a:lstStyle/>
                    <a:p>
                      <a:endParaRPr lang="en-US"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640800625"/>
      </p:ext>
    </p:extLst>
  </p:cSld>
  <p:clrMap bg1="lt1" tx1="dk1" bg2="lt2" tx2="dk2" accent1="accent1" accent2="accent2" accent3="accent3" accent4="accent4" accent5="accent5" accent6="accent6" hlink="hlink" folHlink="folHlink"/>
  <p:sldLayoutIdLst>
    <p:sldLayoutId id="2147483673" r:id="rId1"/>
    <p:sldLayoutId id="2147483706" r:id="rId2"/>
    <p:sldLayoutId id="2147483716" r:id="rId3"/>
    <p:sldLayoutId id="2147483717" r:id="rId4"/>
    <p:sldLayoutId id="2147483734" r:id="rId5"/>
    <p:sldLayoutId id="2147483735" r:id="rId6"/>
    <p:sldLayoutId id="2147483736" r:id="rId7"/>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112712" indent="0" algn="ctr" defTabSz="914400" rtl="0" eaLnBrk="1" latinLnBrk="0" hangingPunct="1">
        <a:spcBef>
          <a:spcPct val="20000"/>
        </a:spcBef>
        <a:buClr>
          <a:srgbClr val="00B050"/>
        </a:buClr>
        <a:buFont typeface="Arial" panose="020B0604020202020204"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Clr>
          <a:srgbClr val="00B050"/>
        </a:buClr>
        <a:buSzPct val="60000"/>
        <a:buFont typeface="Wingdings" panose="05000000000000000000" pitchFamily="2" charset="2"/>
        <a:buNone/>
        <a:defRPr sz="3200" kern="1200">
          <a:solidFill>
            <a:schemeClr val="tx1"/>
          </a:solidFill>
          <a:latin typeface="+mn-lt"/>
          <a:ea typeface="+mn-ea"/>
          <a:cs typeface="+mn-cs"/>
        </a:defRPr>
      </a:lvl2pPr>
      <a:lvl3pPr marL="854075" indent="0" algn="ctr" defTabSz="914400" rtl="0" eaLnBrk="1" latinLnBrk="0" hangingPunct="1">
        <a:spcBef>
          <a:spcPct val="20000"/>
        </a:spcBef>
        <a:buClr>
          <a:srgbClr val="00B050"/>
        </a:buClr>
        <a:buSzPct val="85000"/>
        <a:buFont typeface="Courier New" panose="02070309020205020404" pitchFamily="49" charset="0"/>
        <a:buNone/>
        <a:defRPr sz="2800" kern="1200">
          <a:solidFill>
            <a:schemeClr val="tx1"/>
          </a:solidFill>
          <a:latin typeface="+mn-lt"/>
          <a:ea typeface="+mn-ea"/>
          <a:cs typeface="+mn-cs"/>
        </a:defRPr>
      </a:lvl3pPr>
      <a:lvl4pPr marL="1201738" indent="0" algn="ctr" defTabSz="914400" rtl="0" eaLnBrk="1" latinLnBrk="0" hangingPunct="1">
        <a:spcBef>
          <a:spcPct val="20000"/>
        </a:spcBef>
        <a:buClr>
          <a:srgbClr val="00B050"/>
        </a:buClr>
        <a:buSzPct val="80000"/>
        <a:buFont typeface="Wingdings" panose="05000000000000000000" pitchFamily="2" charset="2"/>
        <a:buNone/>
        <a:defRPr sz="2400" kern="1200">
          <a:solidFill>
            <a:schemeClr val="tx1"/>
          </a:solidFill>
          <a:latin typeface="+mn-lt"/>
          <a:ea typeface="+mn-ea"/>
          <a:cs typeface="+mn-cs"/>
        </a:defRPr>
      </a:lvl4pPr>
      <a:lvl5pPr marL="1541462" indent="0" algn="ctr" defTabSz="914400" rtl="0" eaLnBrk="1" latinLnBrk="0" hangingPunct="1">
        <a:spcBef>
          <a:spcPct val="20000"/>
        </a:spcBef>
        <a:buClr>
          <a:srgbClr val="00B050"/>
        </a:buClr>
        <a:buFont typeface="Arial" panose="020B0604020202020204" pitchFamily="34" charset="0"/>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Update on Perkins V</a:t>
            </a:r>
            <a:endParaRPr lang="en-US" sz="4800" dirty="0"/>
          </a:p>
        </p:txBody>
      </p:sp>
      <p:sp>
        <p:nvSpPr>
          <p:cNvPr id="3" name="Text Placeholder 2"/>
          <p:cNvSpPr>
            <a:spLocks noGrp="1"/>
          </p:cNvSpPr>
          <p:nvPr>
            <p:ph type="body" sz="quarter" idx="10"/>
          </p:nvPr>
        </p:nvSpPr>
        <p:spPr/>
        <p:txBody>
          <a:bodyPr/>
          <a:lstStyle/>
          <a:p>
            <a:r>
              <a:rPr lang="en-US" sz="1600" dirty="0" smtClean="0"/>
              <a:t>January 28, 2019</a:t>
            </a:r>
            <a:endParaRPr lang="en-US" sz="1600" dirty="0"/>
          </a:p>
        </p:txBody>
      </p:sp>
      <p:sp>
        <p:nvSpPr>
          <p:cNvPr id="4" name="Text Placeholder 3"/>
          <p:cNvSpPr>
            <a:spLocks noGrp="1"/>
          </p:cNvSpPr>
          <p:nvPr>
            <p:ph type="body" sz="quarter" idx="11"/>
          </p:nvPr>
        </p:nvSpPr>
        <p:spPr/>
        <p:txBody>
          <a:bodyPr>
            <a:normAutofit/>
          </a:bodyPr>
          <a:lstStyle/>
          <a:p>
            <a:r>
              <a:rPr lang="en-US" sz="3200" dirty="0" smtClean="0"/>
              <a:t>CTE Advisory Council</a:t>
            </a:r>
            <a:endParaRPr lang="en-US" sz="3200" dirty="0"/>
          </a:p>
        </p:txBody>
      </p:sp>
    </p:spTree>
    <p:extLst>
      <p:ext uri="{BB962C8B-B14F-4D97-AF65-F5344CB8AC3E}">
        <p14:creationId xmlns:p14="http://schemas.microsoft.com/office/powerpoint/2010/main" val="39365835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normAutofit/>
          </a:bodyPr>
          <a:lstStyle/>
          <a:p>
            <a:r>
              <a:rPr lang="en-US" dirty="0" smtClean="0"/>
              <a:t>Definitions that align Perkins with ESSA and WIOA</a:t>
            </a:r>
          </a:p>
          <a:p>
            <a:r>
              <a:rPr lang="en-US" dirty="0" smtClean="0"/>
              <a:t>Expanded list of stakeholders for state plan development</a:t>
            </a:r>
          </a:p>
          <a:p>
            <a:r>
              <a:rPr lang="en-US" dirty="0"/>
              <a:t>Spending funds </a:t>
            </a:r>
            <a:r>
              <a:rPr lang="en-US" dirty="0" smtClean="0"/>
              <a:t>for </a:t>
            </a:r>
            <a:r>
              <a:rPr lang="en-US" dirty="0"/>
              <a:t>career exploration in “middle grades” (includes grades 5-8)</a:t>
            </a:r>
          </a:p>
          <a:p>
            <a:endParaRPr lang="en-US" dirty="0" smtClean="0"/>
          </a:p>
        </p:txBody>
      </p:sp>
      <p:sp>
        <p:nvSpPr>
          <p:cNvPr id="3" name="Title 2"/>
          <p:cNvSpPr>
            <a:spLocks noGrp="1"/>
          </p:cNvSpPr>
          <p:nvPr>
            <p:ph type="title"/>
          </p:nvPr>
        </p:nvSpPr>
        <p:spPr/>
        <p:txBody>
          <a:bodyPr/>
          <a:lstStyle/>
          <a:p>
            <a:r>
              <a:rPr lang="en-US" dirty="0" smtClean="0"/>
              <a:t>What’s New?</a:t>
            </a:r>
            <a:endParaRPr lang="en-US" dirty="0"/>
          </a:p>
        </p:txBody>
      </p:sp>
      <p:sp>
        <p:nvSpPr>
          <p:cNvPr id="4" name="Slide Number Placeholder 3"/>
          <p:cNvSpPr>
            <a:spLocks noGrp="1"/>
          </p:cNvSpPr>
          <p:nvPr>
            <p:ph type="sldNum" sz="quarter" idx="4"/>
          </p:nvPr>
        </p:nvSpPr>
        <p:spPr/>
        <p:txBody>
          <a:bodyPr/>
          <a:lstStyle/>
          <a:p>
            <a:fld id="{3B745311-16E5-4BEF-BFE6-36758A3427EB}" type="slidenum">
              <a:rPr lang="en-US" smtClean="0"/>
              <a:pPr/>
              <a:t>10</a:t>
            </a:fld>
            <a:endParaRPr lang="en-US"/>
          </a:p>
        </p:txBody>
      </p:sp>
    </p:spTree>
    <p:extLst>
      <p:ext uri="{BB962C8B-B14F-4D97-AF65-F5344CB8AC3E}">
        <p14:creationId xmlns:p14="http://schemas.microsoft.com/office/powerpoint/2010/main" val="5117125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normAutofit fontScale="92500" lnSpcReduction="10000"/>
          </a:bodyPr>
          <a:lstStyle/>
          <a:p>
            <a:r>
              <a:rPr lang="en-US" dirty="0" smtClean="0"/>
              <a:t>Increased focus on serving special populations</a:t>
            </a:r>
          </a:p>
          <a:p>
            <a:r>
              <a:rPr lang="en-US" dirty="0" smtClean="0"/>
              <a:t>Three </a:t>
            </a:r>
            <a:r>
              <a:rPr lang="en-US" dirty="0"/>
              <a:t>new categories of </a:t>
            </a:r>
            <a:r>
              <a:rPr lang="en-US" dirty="0" smtClean="0"/>
              <a:t>special populations </a:t>
            </a:r>
            <a:r>
              <a:rPr lang="en-US" dirty="0"/>
              <a:t>students:  (1) homeless </a:t>
            </a:r>
            <a:r>
              <a:rPr lang="en-US" dirty="0" smtClean="0"/>
              <a:t>individuals; (</a:t>
            </a:r>
            <a:r>
              <a:rPr lang="en-US" dirty="0"/>
              <a:t>2) youth with parents on active duty in the armed </a:t>
            </a:r>
            <a:r>
              <a:rPr lang="en-US" dirty="0" smtClean="0"/>
              <a:t>forces; and (3) youth who are in, or have aged out of, the foster care system.</a:t>
            </a:r>
            <a:endParaRPr lang="en-US" dirty="0"/>
          </a:p>
          <a:p>
            <a:r>
              <a:rPr lang="en-US" dirty="0" smtClean="0"/>
              <a:t>Focus on disaggregation of data</a:t>
            </a:r>
          </a:p>
        </p:txBody>
      </p:sp>
      <p:sp>
        <p:nvSpPr>
          <p:cNvPr id="3" name="Title 2"/>
          <p:cNvSpPr>
            <a:spLocks noGrp="1"/>
          </p:cNvSpPr>
          <p:nvPr>
            <p:ph type="title"/>
          </p:nvPr>
        </p:nvSpPr>
        <p:spPr/>
        <p:txBody>
          <a:bodyPr/>
          <a:lstStyle/>
          <a:p>
            <a:r>
              <a:rPr lang="en-US" dirty="0" smtClean="0"/>
              <a:t>What’s New?</a:t>
            </a:r>
            <a:endParaRPr lang="en-US" dirty="0"/>
          </a:p>
        </p:txBody>
      </p:sp>
      <p:sp>
        <p:nvSpPr>
          <p:cNvPr id="4" name="Slide Number Placeholder 3"/>
          <p:cNvSpPr>
            <a:spLocks noGrp="1"/>
          </p:cNvSpPr>
          <p:nvPr>
            <p:ph type="sldNum" sz="quarter" idx="4"/>
          </p:nvPr>
        </p:nvSpPr>
        <p:spPr/>
        <p:txBody>
          <a:bodyPr/>
          <a:lstStyle/>
          <a:p>
            <a:fld id="{3B745311-16E5-4BEF-BFE6-36758A3427EB}" type="slidenum">
              <a:rPr lang="en-US" smtClean="0"/>
              <a:pPr/>
              <a:t>11</a:t>
            </a:fld>
            <a:endParaRPr lang="en-US"/>
          </a:p>
        </p:txBody>
      </p:sp>
    </p:spTree>
    <p:extLst>
      <p:ext uri="{BB962C8B-B14F-4D97-AF65-F5344CB8AC3E}">
        <p14:creationId xmlns:p14="http://schemas.microsoft.com/office/powerpoint/2010/main" val="20287438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normAutofit fontScale="92500" lnSpcReduction="20000"/>
          </a:bodyPr>
          <a:lstStyle/>
          <a:p>
            <a:r>
              <a:rPr lang="en-US" dirty="0" smtClean="0"/>
              <a:t>CTE Concentrator definitions:</a:t>
            </a:r>
          </a:p>
          <a:p>
            <a:pPr lvl="1"/>
            <a:r>
              <a:rPr lang="en-US" b="1" dirty="0" smtClean="0"/>
              <a:t>Secondary</a:t>
            </a:r>
            <a:r>
              <a:rPr lang="en-US" dirty="0" smtClean="0"/>
              <a:t> – a student who completes at least  two courses in a single program or program of study.</a:t>
            </a:r>
          </a:p>
          <a:p>
            <a:pPr lvl="1"/>
            <a:r>
              <a:rPr lang="en-US" b="1" dirty="0" smtClean="0"/>
              <a:t>Postsecondary</a:t>
            </a:r>
            <a:r>
              <a:rPr lang="en-US" dirty="0" smtClean="0"/>
              <a:t> – a student who earns 12 credits in a single CTE program or program of study or completes a CTE program if that program encompasses fewer than 12 credits.  </a:t>
            </a:r>
            <a:endParaRPr lang="en-US" dirty="0"/>
          </a:p>
        </p:txBody>
      </p:sp>
      <p:sp>
        <p:nvSpPr>
          <p:cNvPr id="3" name="Title 2"/>
          <p:cNvSpPr>
            <a:spLocks noGrp="1"/>
          </p:cNvSpPr>
          <p:nvPr>
            <p:ph type="title"/>
          </p:nvPr>
        </p:nvSpPr>
        <p:spPr/>
        <p:txBody>
          <a:bodyPr/>
          <a:lstStyle/>
          <a:p>
            <a:r>
              <a:rPr lang="en-US" dirty="0" smtClean="0"/>
              <a:t>What’s New?</a:t>
            </a:r>
            <a:endParaRPr lang="en-US" dirty="0"/>
          </a:p>
        </p:txBody>
      </p:sp>
      <p:sp>
        <p:nvSpPr>
          <p:cNvPr id="4" name="Slide Number Placeholder 3"/>
          <p:cNvSpPr>
            <a:spLocks noGrp="1"/>
          </p:cNvSpPr>
          <p:nvPr>
            <p:ph type="sldNum" sz="quarter" idx="4"/>
          </p:nvPr>
        </p:nvSpPr>
        <p:spPr/>
        <p:txBody>
          <a:bodyPr/>
          <a:lstStyle/>
          <a:p>
            <a:fld id="{3B745311-16E5-4BEF-BFE6-36758A3427EB}" type="slidenum">
              <a:rPr lang="en-US" smtClean="0"/>
              <a:pPr/>
              <a:t>12</a:t>
            </a:fld>
            <a:endParaRPr lang="en-US"/>
          </a:p>
        </p:txBody>
      </p:sp>
    </p:spTree>
    <p:extLst>
      <p:ext uri="{BB962C8B-B14F-4D97-AF65-F5344CB8AC3E}">
        <p14:creationId xmlns:p14="http://schemas.microsoft.com/office/powerpoint/2010/main" val="9656348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normAutofit/>
          </a:bodyPr>
          <a:lstStyle/>
          <a:p>
            <a:r>
              <a:rPr lang="en-US" dirty="0" smtClean="0"/>
              <a:t>Graduation Rate</a:t>
            </a:r>
          </a:p>
          <a:p>
            <a:r>
              <a:rPr lang="en-US" dirty="0" smtClean="0"/>
              <a:t>Academic Proficiency (math, English and </a:t>
            </a:r>
            <a:r>
              <a:rPr lang="en-US" u="sng" dirty="0" smtClean="0"/>
              <a:t>science</a:t>
            </a:r>
            <a:r>
              <a:rPr lang="en-US" dirty="0" smtClean="0"/>
              <a:t>)</a:t>
            </a:r>
          </a:p>
          <a:p>
            <a:r>
              <a:rPr lang="en-US" dirty="0" smtClean="0"/>
              <a:t>Student Placement</a:t>
            </a:r>
          </a:p>
          <a:p>
            <a:r>
              <a:rPr lang="en-US" dirty="0" smtClean="0"/>
              <a:t>Percentage of concentrators in CTE programs leading to nontraditional fields</a:t>
            </a:r>
          </a:p>
          <a:p>
            <a:pPr lvl="1"/>
            <a:endParaRPr lang="en-US" dirty="0"/>
          </a:p>
        </p:txBody>
      </p:sp>
      <p:sp>
        <p:nvSpPr>
          <p:cNvPr id="3" name="Title 2"/>
          <p:cNvSpPr>
            <a:spLocks noGrp="1"/>
          </p:cNvSpPr>
          <p:nvPr>
            <p:ph type="title"/>
          </p:nvPr>
        </p:nvSpPr>
        <p:spPr>
          <a:xfrm>
            <a:off x="152400" y="1047750"/>
            <a:ext cx="8839200" cy="495300"/>
          </a:xfrm>
        </p:spPr>
        <p:txBody>
          <a:bodyPr>
            <a:normAutofit fontScale="90000"/>
          </a:bodyPr>
          <a:lstStyle/>
          <a:p>
            <a:r>
              <a:rPr lang="en-US" dirty="0" smtClean="0"/>
              <a:t>Secondary Core Indicators of Performance</a:t>
            </a:r>
            <a:br>
              <a:rPr lang="en-US" dirty="0" smtClean="0"/>
            </a:br>
            <a:endParaRPr lang="en-US" dirty="0"/>
          </a:p>
        </p:txBody>
      </p:sp>
      <p:sp>
        <p:nvSpPr>
          <p:cNvPr id="4" name="Slide Number Placeholder 3"/>
          <p:cNvSpPr>
            <a:spLocks noGrp="1"/>
          </p:cNvSpPr>
          <p:nvPr>
            <p:ph type="sldNum" sz="quarter" idx="4"/>
          </p:nvPr>
        </p:nvSpPr>
        <p:spPr/>
        <p:txBody>
          <a:bodyPr/>
          <a:lstStyle/>
          <a:p>
            <a:fld id="{3B745311-16E5-4BEF-BFE6-36758A3427EB}" type="slidenum">
              <a:rPr lang="en-US" smtClean="0"/>
              <a:pPr/>
              <a:t>13</a:t>
            </a:fld>
            <a:endParaRPr lang="en-US"/>
          </a:p>
        </p:txBody>
      </p:sp>
    </p:spTree>
    <p:extLst>
      <p:ext uri="{BB962C8B-B14F-4D97-AF65-F5344CB8AC3E}">
        <p14:creationId xmlns:p14="http://schemas.microsoft.com/office/powerpoint/2010/main" val="3955576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normAutofit fontScale="92500" lnSpcReduction="10000"/>
          </a:bodyPr>
          <a:lstStyle/>
          <a:p>
            <a:r>
              <a:rPr lang="en-US" dirty="0" smtClean="0"/>
              <a:t>A measure of “CTE Program Quality”</a:t>
            </a:r>
          </a:p>
          <a:p>
            <a:pPr lvl="1"/>
            <a:r>
              <a:rPr lang="en-US" u="sng" dirty="0" smtClean="0"/>
              <a:t>Student attainment of recognized postsecondary credentials</a:t>
            </a:r>
            <a:r>
              <a:rPr lang="en-US" dirty="0" smtClean="0"/>
              <a:t>; or</a:t>
            </a:r>
          </a:p>
          <a:p>
            <a:pPr lvl="1"/>
            <a:r>
              <a:rPr lang="en-US" dirty="0" smtClean="0"/>
              <a:t>Student attainment of postsecondary credits in their CTE program/program of study; or</a:t>
            </a:r>
          </a:p>
          <a:p>
            <a:pPr lvl="1"/>
            <a:r>
              <a:rPr lang="en-US" u="sng" dirty="0" smtClean="0"/>
              <a:t>Percentage of students participating in work-based learning</a:t>
            </a:r>
            <a:r>
              <a:rPr lang="en-US" dirty="0" smtClean="0"/>
              <a:t>.</a:t>
            </a:r>
            <a:endParaRPr lang="en-US" dirty="0"/>
          </a:p>
        </p:txBody>
      </p:sp>
      <p:sp>
        <p:nvSpPr>
          <p:cNvPr id="3" name="Title 2"/>
          <p:cNvSpPr>
            <a:spLocks noGrp="1"/>
          </p:cNvSpPr>
          <p:nvPr>
            <p:ph type="title"/>
          </p:nvPr>
        </p:nvSpPr>
        <p:spPr/>
        <p:txBody>
          <a:bodyPr>
            <a:normAutofit fontScale="90000"/>
          </a:bodyPr>
          <a:lstStyle/>
          <a:p>
            <a:r>
              <a:rPr lang="en-US" dirty="0"/>
              <a:t>Secondary Core Indicators of Performance</a:t>
            </a:r>
          </a:p>
        </p:txBody>
      </p:sp>
      <p:sp>
        <p:nvSpPr>
          <p:cNvPr id="4" name="Slide Number Placeholder 3"/>
          <p:cNvSpPr>
            <a:spLocks noGrp="1"/>
          </p:cNvSpPr>
          <p:nvPr>
            <p:ph type="sldNum" sz="quarter" idx="4"/>
          </p:nvPr>
        </p:nvSpPr>
        <p:spPr/>
        <p:txBody>
          <a:bodyPr/>
          <a:lstStyle/>
          <a:p>
            <a:fld id="{3B745311-16E5-4BEF-BFE6-36758A3427EB}" type="slidenum">
              <a:rPr lang="en-US" smtClean="0"/>
              <a:pPr/>
              <a:t>14</a:t>
            </a:fld>
            <a:endParaRPr lang="en-US"/>
          </a:p>
        </p:txBody>
      </p:sp>
    </p:spTree>
    <p:extLst>
      <p:ext uri="{BB962C8B-B14F-4D97-AF65-F5344CB8AC3E}">
        <p14:creationId xmlns:p14="http://schemas.microsoft.com/office/powerpoint/2010/main" val="312174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dirty="0" smtClean="0"/>
              <a:t>Percentage of CTE concentrators who, during the second quarter after program completion, remain enrolled in postsecondary education, advanced training, military service, </a:t>
            </a:r>
            <a:r>
              <a:rPr lang="en-US" u="sng" dirty="0" smtClean="0"/>
              <a:t>a service</a:t>
            </a:r>
            <a:r>
              <a:rPr lang="en-US" dirty="0" smtClean="0"/>
              <a:t> </a:t>
            </a:r>
            <a:r>
              <a:rPr lang="en-US" u="sng" dirty="0" smtClean="0"/>
              <a:t>program</a:t>
            </a:r>
            <a:r>
              <a:rPr lang="en-US" dirty="0" smtClean="0"/>
              <a:t>, </a:t>
            </a:r>
            <a:r>
              <a:rPr lang="en-US" u="sng" dirty="0" smtClean="0"/>
              <a:t>the Peace Corps </a:t>
            </a:r>
            <a:r>
              <a:rPr lang="en-US" dirty="0" smtClean="0"/>
              <a:t>or are placed or retained in employment.</a:t>
            </a:r>
            <a:endParaRPr lang="en-US" dirty="0"/>
          </a:p>
        </p:txBody>
      </p:sp>
      <p:sp>
        <p:nvSpPr>
          <p:cNvPr id="3" name="Title 2"/>
          <p:cNvSpPr>
            <a:spLocks noGrp="1"/>
          </p:cNvSpPr>
          <p:nvPr>
            <p:ph type="title"/>
          </p:nvPr>
        </p:nvSpPr>
        <p:spPr/>
        <p:txBody>
          <a:bodyPr>
            <a:normAutofit fontScale="90000"/>
          </a:bodyPr>
          <a:lstStyle/>
          <a:p>
            <a:r>
              <a:rPr lang="en-US" dirty="0" smtClean="0"/>
              <a:t>Postsecondary Core Indicators of Performance</a:t>
            </a:r>
            <a:endParaRPr lang="en-US" dirty="0"/>
          </a:p>
        </p:txBody>
      </p:sp>
      <p:sp>
        <p:nvSpPr>
          <p:cNvPr id="4" name="Slide Number Placeholder 3"/>
          <p:cNvSpPr>
            <a:spLocks noGrp="1"/>
          </p:cNvSpPr>
          <p:nvPr>
            <p:ph type="sldNum" sz="quarter" idx="4"/>
          </p:nvPr>
        </p:nvSpPr>
        <p:spPr/>
        <p:txBody>
          <a:bodyPr/>
          <a:lstStyle/>
          <a:p>
            <a:fld id="{3B745311-16E5-4BEF-BFE6-36758A3427EB}" type="slidenum">
              <a:rPr lang="en-US" smtClean="0"/>
              <a:pPr/>
              <a:t>15</a:t>
            </a:fld>
            <a:endParaRPr lang="en-US"/>
          </a:p>
        </p:txBody>
      </p:sp>
    </p:spTree>
    <p:extLst>
      <p:ext uri="{BB962C8B-B14F-4D97-AF65-F5344CB8AC3E}">
        <p14:creationId xmlns:p14="http://schemas.microsoft.com/office/powerpoint/2010/main" val="35580106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dirty="0" smtClean="0"/>
              <a:t>Percentage of CTE concentrators who receive a recognized postsecondary credential during participation in or within one year of program completion.</a:t>
            </a:r>
          </a:p>
          <a:p>
            <a:r>
              <a:rPr lang="en-US" dirty="0" smtClean="0"/>
              <a:t>Percentage of CTE concentrators in CTE programs that lead to nontraditional fields. </a:t>
            </a:r>
            <a:endParaRPr lang="en-US" dirty="0"/>
          </a:p>
        </p:txBody>
      </p:sp>
      <p:sp>
        <p:nvSpPr>
          <p:cNvPr id="3" name="Title 2"/>
          <p:cNvSpPr>
            <a:spLocks noGrp="1"/>
          </p:cNvSpPr>
          <p:nvPr>
            <p:ph type="title"/>
          </p:nvPr>
        </p:nvSpPr>
        <p:spPr/>
        <p:txBody>
          <a:bodyPr>
            <a:normAutofit fontScale="90000"/>
          </a:bodyPr>
          <a:lstStyle/>
          <a:p>
            <a:r>
              <a:rPr lang="en-US" dirty="0"/>
              <a:t>Postsecondary Core Indicators of Performance</a:t>
            </a:r>
          </a:p>
        </p:txBody>
      </p:sp>
      <p:sp>
        <p:nvSpPr>
          <p:cNvPr id="4" name="Slide Number Placeholder 3"/>
          <p:cNvSpPr>
            <a:spLocks noGrp="1"/>
          </p:cNvSpPr>
          <p:nvPr>
            <p:ph type="sldNum" sz="quarter" idx="4"/>
          </p:nvPr>
        </p:nvSpPr>
        <p:spPr/>
        <p:txBody>
          <a:bodyPr/>
          <a:lstStyle/>
          <a:p>
            <a:fld id="{3B745311-16E5-4BEF-BFE6-36758A3427EB}" type="slidenum">
              <a:rPr lang="en-US" smtClean="0"/>
              <a:pPr/>
              <a:t>16</a:t>
            </a:fld>
            <a:endParaRPr lang="en-US"/>
          </a:p>
        </p:txBody>
      </p:sp>
    </p:spTree>
    <p:extLst>
      <p:ext uri="{BB962C8B-B14F-4D97-AF65-F5344CB8AC3E}">
        <p14:creationId xmlns:p14="http://schemas.microsoft.com/office/powerpoint/2010/main" val="41550306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dirty="0" smtClean="0"/>
              <a:t>Secondary Concentrator Definition</a:t>
            </a:r>
          </a:p>
          <a:p>
            <a:r>
              <a:rPr lang="en-US" dirty="0" smtClean="0"/>
              <a:t>Sufficient Size, Scope and Quality</a:t>
            </a:r>
          </a:p>
          <a:p>
            <a:r>
              <a:rPr lang="en-US" dirty="0" smtClean="0"/>
              <a:t>Secondary/Postsecondary Split of Funds</a:t>
            </a:r>
          </a:p>
          <a:p>
            <a:r>
              <a:rPr lang="en-US" dirty="0" smtClean="0"/>
              <a:t>Secondary Quality Indicators</a:t>
            </a:r>
          </a:p>
          <a:p>
            <a:r>
              <a:rPr lang="en-US" dirty="0"/>
              <a:t>Programs of Study Process Development</a:t>
            </a:r>
          </a:p>
          <a:p>
            <a:endParaRPr lang="en-US" dirty="0" smtClean="0"/>
          </a:p>
          <a:p>
            <a:pPr marL="112712" indent="0">
              <a:buNone/>
            </a:pPr>
            <a:endParaRPr lang="en-US" dirty="0"/>
          </a:p>
        </p:txBody>
      </p:sp>
      <p:sp>
        <p:nvSpPr>
          <p:cNvPr id="3" name="Title 2"/>
          <p:cNvSpPr>
            <a:spLocks noGrp="1"/>
          </p:cNvSpPr>
          <p:nvPr>
            <p:ph type="title"/>
          </p:nvPr>
        </p:nvSpPr>
        <p:spPr/>
        <p:txBody>
          <a:bodyPr/>
          <a:lstStyle/>
          <a:p>
            <a:r>
              <a:rPr lang="en-US" dirty="0" smtClean="0"/>
              <a:t>Key Decision Points</a:t>
            </a:r>
            <a:endParaRPr lang="en-US" dirty="0"/>
          </a:p>
        </p:txBody>
      </p:sp>
      <p:sp>
        <p:nvSpPr>
          <p:cNvPr id="4" name="Slide Number Placeholder 3"/>
          <p:cNvSpPr>
            <a:spLocks noGrp="1"/>
          </p:cNvSpPr>
          <p:nvPr>
            <p:ph type="sldNum" sz="quarter" idx="4"/>
          </p:nvPr>
        </p:nvSpPr>
        <p:spPr/>
        <p:txBody>
          <a:bodyPr/>
          <a:lstStyle/>
          <a:p>
            <a:fld id="{3B745311-16E5-4BEF-BFE6-36758A3427EB}" type="slidenum">
              <a:rPr lang="en-US" smtClean="0"/>
              <a:pPr/>
              <a:t>17</a:t>
            </a:fld>
            <a:endParaRPr lang="en-US"/>
          </a:p>
        </p:txBody>
      </p:sp>
    </p:spTree>
    <p:extLst>
      <p:ext uri="{BB962C8B-B14F-4D97-AF65-F5344CB8AC3E}">
        <p14:creationId xmlns:p14="http://schemas.microsoft.com/office/powerpoint/2010/main" val="30656749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dirty="0" smtClean="0"/>
              <a:t>Transition Plan Preparation</a:t>
            </a:r>
          </a:p>
          <a:p>
            <a:r>
              <a:rPr lang="en-US" dirty="0" smtClean="0"/>
              <a:t>Education Stakeholder Committee Meeting</a:t>
            </a:r>
          </a:p>
          <a:p>
            <a:r>
              <a:rPr lang="en-US" dirty="0" smtClean="0"/>
              <a:t>Development of Local Needs Assessment </a:t>
            </a:r>
          </a:p>
          <a:p>
            <a:endParaRPr lang="en-US" dirty="0"/>
          </a:p>
        </p:txBody>
      </p:sp>
      <p:sp>
        <p:nvSpPr>
          <p:cNvPr id="3" name="Title 2"/>
          <p:cNvSpPr>
            <a:spLocks noGrp="1"/>
          </p:cNvSpPr>
          <p:nvPr>
            <p:ph type="title"/>
          </p:nvPr>
        </p:nvSpPr>
        <p:spPr/>
        <p:txBody>
          <a:bodyPr/>
          <a:lstStyle/>
          <a:p>
            <a:r>
              <a:rPr lang="en-US" dirty="0" smtClean="0"/>
              <a:t>Next Steps</a:t>
            </a:r>
            <a:endParaRPr lang="en-US" dirty="0"/>
          </a:p>
        </p:txBody>
      </p:sp>
      <p:sp>
        <p:nvSpPr>
          <p:cNvPr id="4" name="Slide Number Placeholder 3"/>
          <p:cNvSpPr>
            <a:spLocks noGrp="1"/>
          </p:cNvSpPr>
          <p:nvPr>
            <p:ph type="sldNum" sz="quarter" idx="4"/>
          </p:nvPr>
        </p:nvSpPr>
        <p:spPr/>
        <p:txBody>
          <a:bodyPr/>
          <a:lstStyle/>
          <a:p>
            <a:fld id="{3B745311-16E5-4BEF-BFE6-36758A3427EB}" type="slidenum">
              <a:rPr lang="en-US" smtClean="0"/>
              <a:pPr/>
              <a:t>18</a:t>
            </a:fld>
            <a:endParaRPr lang="en-US"/>
          </a:p>
        </p:txBody>
      </p:sp>
    </p:spTree>
    <p:extLst>
      <p:ext uri="{BB962C8B-B14F-4D97-AF65-F5344CB8AC3E}">
        <p14:creationId xmlns:p14="http://schemas.microsoft.com/office/powerpoint/2010/main" val="28365573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endParaRPr lang="en-US" dirty="0"/>
          </a:p>
        </p:txBody>
      </p:sp>
      <p:sp>
        <p:nvSpPr>
          <p:cNvPr id="3" name="Title 2"/>
          <p:cNvSpPr>
            <a:spLocks noGrp="1"/>
          </p:cNvSpPr>
          <p:nvPr>
            <p:ph type="title"/>
          </p:nvPr>
        </p:nvSpPr>
        <p:spPr/>
        <p:txBody>
          <a:bodyPr/>
          <a:lstStyle/>
          <a:p>
            <a:endParaRPr lang="en-US"/>
          </a:p>
        </p:txBody>
      </p:sp>
      <p:pic>
        <p:nvPicPr>
          <p:cNvPr id="1026" name="Picture 1" descr="https://www.acteonline.org/wp-content/uploads/2018/10/CTE_Month_logo_2019.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7800" y="209550"/>
            <a:ext cx="5943600" cy="4876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78935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Show-Me Success</a:t>
            </a:r>
            <a:endParaRPr lang="en-US" dirty="0"/>
          </a:p>
        </p:txBody>
      </p:sp>
      <p:sp>
        <p:nvSpPr>
          <p:cNvPr id="4" name="Slide Number Placeholder 3"/>
          <p:cNvSpPr>
            <a:spLocks noGrp="1"/>
          </p:cNvSpPr>
          <p:nvPr>
            <p:ph type="sldNum" sz="quarter" idx="4"/>
          </p:nvPr>
        </p:nvSpPr>
        <p:spPr/>
        <p:txBody>
          <a:bodyPr/>
          <a:lstStyle/>
          <a:p>
            <a:fld id="{3B745311-16E5-4BEF-BFE6-36758A3427EB}" type="slidenum">
              <a:rPr lang="en-US" smtClean="0"/>
              <a:pPr/>
              <a:t>2</a:t>
            </a:fld>
            <a:endParaRPr lang="en-US"/>
          </a:p>
        </p:txBody>
      </p:sp>
      <p:pic>
        <p:nvPicPr>
          <p:cNvPr id="1026" name="Picture 2" descr="D:\Users\preiss1\AppData\Local\Microsoft\Windows\Temporary Internet Files\Content.Outlook\JBA8FBPZ\Graduation graphic show-Me Success revis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4509" y="1581150"/>
            <a:ext cx="4419600" cy="331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92131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143000" y="3028951"/>
            <a:ext cx="6762333" cy="609600"/>
          </a:xfrm>
        </p:spPr>
        <p:txBody>
          <a:bodyPr/>
          <a:lstStyle/>
          <a:p>
            <a:r>
              <a:rPr lang="en-US" sz="4000" dirty="0" smtClean="0"/>
              <a:t>Questions?</a:t>
            </a:r>
          </a:p>
        </p:txBody>
      </p:sp>
      <p:sp>
        <p:nvSpPr>
          <p:cNvPr id="3" name="Text Placeholder 2"/>
          <p:cNvSpPr>
            <a:spLocks noGrp="1"/>
          </p:cNvSpPr>
          <p:nvPr>
            <p:ph type="body" sz="quarter" idx="11"/>
          </p:nvPr>
        </p:nvSpPr>
        <p:spPr>
          <a:xfrm>
            <a:off x="990600" y="4019550"/>
            <a:ext cx="7010400" cy="609600"/>
          </a:xfrm>
        </p:spPr>
        <p:txBody>
          <a:bodyPr/>
          <a:lstStyle/>
          <a:p>
            <a:r>
              <a:rPr lang="en-US" dirty="0" smtClean="0"/>
              <a:t>Dennis D. Harden, </a:t>
            </a:r>
            <a:r>
              <a:rPr lang="en-US" dirty="0" err="1" smtClean="0"/>
              <a:t>Ed.D</a:t>
            </a:r>
            <a:r>
              <a:rPr lang="en-US" dirty="0" smtClean="0"/>
              <a:t>.</a:t>
            </a:r>
          </a:p>
          <a:p>
            <a:r>
              <a:rPr lang="en-US" dirty="0" smtClean="0"/>
              <a:t>Coordinator, Career Education</a:t>
            </a:r>
          </a:p>
          <a:p>
            <a:r>
              <a:rPr lang="en-US" dirty="0" smtClean="0"/>
              <a:t>Dennis.harden@dese.mo.gov</a:t>
            </a:r>
          </a:p>
        </p:txBody>
      </p:sp>
    </p:spTree>
    <p:extLst>
      <p:ext uri="{BB962C8B-B14F-4D97-AF65-F5344CB8AC3E}">
        <p14:creationId xmlns:p14="http://schemas.microsoft.com/office/powerpoint/2010/main" val="30507162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3B745311-16E5-4BEF-BFE6-36758A3427EB}" type="slidenum">
              <a:rPr lang="en-US" smtClean="0"/>
              <a:pPr/>
              <a:t>3</a:t>
            </a:fld>
            <a:endParaRPr lang="en-US"/>
          </a:p>
        </p:txBody>
      </p:sp>
      <p:pic>
        <p:nvPicPr>
          <p:cNvPr id="2050" name="Picture 2" descr="D:\Users\preiss1\AppData\Local\Microsoft\Windows\Temporary Internet Files\Content.Outlook\JBA8FBPZ\Continuous Improvement bottom 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7462" y="895350"/>
            <a:ext cx="5589076" cy="39578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1886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i="1" dirty="0" smtClean="0"/>
              <a:t>Strengthening Career and Technical Education for the 21</a:t>
            </a:r>
            <a:r>
              <a:rPr lang="en-US" i="1" baseline="30000" dirty="0" smtClean="0"/>
              <a:t>st</a:t>
            </a:r>
            <a:r>
              <a:rPr lang="en-US" i="1" dirty="0" smtClean="0"/>
              <a:t> Century Act </a:t>
            </a:r>
            <a:r>
              <a:rPr lang="en-US" dirty="0" smtClean="0"/>
              <a:t>signed into law by the President on July 31, 2018.</a:t>
            </a:r>
          </a:p>
          <a:p>
            <a:r>
              <a:rPr lang="en-US" dirty="0" smtClean="0"/>
              <a:t>New law is being referred to as “Perkins V”</a:t>
            </a:r>
          </a:p>
          <a:p>
            <a:r>
              <a:rPr lang="en-US" dirty="0" smtClean="0"/>
              <a:t>Goes into effect on July 1, 2019</a:t>
            </a:r>
          </a:p>
          <a:p>
            <a:endParaRPr lang="en-US" dirty="0"/>
          </a:p>
        </p:txBody>
      </p:sp>
      <p:sp>
        <p:nvSpPr>
          <p:cNvPr id="3" name="Title 2"/>
          <p:cNvSpPr>
            <a:spLocks noGrp="1"/>
          </p:cNvSpPr>
          <p:nvPr>
            <p:ph type="title"/>
          </p:nvPr>
        </p:nvSpPr>
        <p:spPr/>
        <p:txBody>
          <a:bodyPr/>
          <a:lstStyle/>
          <a:p>
            <a:r>
              <a:rPr lang="en-US" dirty="0" smtClean="0"/>
              <a:t>Perkins V Overview</a:t>
            </a:r>
            <a:endParaRPr lang="en-US" dirty="0"/>
          </a:p>
        </p:txBody>
      </p:sp>
      <p:sp>
        <p:nvSpPr>
          <p:cNvPr id="4" name="Slide Number Placeholder 3"/>
          <p:cNvSpPr>
            <a:spLocks noGrp="1"/>
          </p:cNvSpPr>
          <p:nvPr>
            <p:ph type="sldNum" sz="quarter" idx="4"/>
          </p:nvPr>
        </p:nvSpPr>
        <p:spPr/>
        <p:txBody>
          <a:bodyPr/>
          <a:lstStyle/>
          <a:p>
            <a:fld id="{3B745311-16E5-4BEF-BFE6-36758A3427EB}" type="slidenum">
              <a:rPr lang="en-US" smtClean="0"/>
              <a:pPr/>
              <a:t>4</a:t>
            </a:fld>
            <a:endParaRPr lang="en-US"/>
          </a:p>
        </p:txBody>
      </p:sp>
    </p:spTree>
    <p:extLst>
      <p:ext uri="{BB962C8B-B14F-4D97-AF65-F5344CB8AC3E}">
        <p14:creationId xmlns:p14="http://schemas.microsoft.com/office/powerpoint/2010/main" val="36006719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dirty="0" smtClean="0"/>
              <a:t>Year 1 will be a “transition year”</a:t>
            </a:r>
          </a:p>
          <a:p>
            <a:r>
              <a:rPr lang="en-US" dirty="0" smtClean="0"/>
              <a:t>Missouri will submit a one-year transition plan on April 30, 2019 </a:t>
            </a:r>
          </a:p>
          <a:p>
            <a:r>
              <a:rPr lang="en-US" dirty="0" smtClean="0"/>
              <a:t>Full four-year state plan due Spring of 2020</a:t>
            </a:r>
            <a:endParaRPr lang="en-US" dirty="0"/>
          </a:p>
        </p:txBody>
      </p:sp>
      <p:sp>
        <p:nvSpPr>
          <p:cNvPr id="3" name="Title 2"/>
          <p:cNvSpPr>
            <a:spLocks noGrp="1"/>
          </p:cNvSpPr>
          <p:nvPr>
            <p:ph type="title"/>
          </p:nvPr>
        </p:nvSpPr>
        <p:spPr/>
        <p:txBody>
          <a:bodyPr/>
          <a:lstStyle/>
          <a:p>
            <a:r>
              <a:rPr lang="en-US" dirty="0" smtClean="0"/>
              <a:t>Perkins V Overview</a:t>
            </a:r>
            <a:endParaRPr lang="en-US" dirty="0"/>
          </a:p>
        </p:txBody>
      </p:sp>
      <p:sp>
        <p:nvSpPr>
          <p:cNvPr id="4" name="Slide Number Placeholder 3"/>
          <p:cNvSpPr>
            <a:spLocks noGrp="1"/>
          </p:cNvSpPr>
          <p:nvPr>
            <p:ph type="sldNum" sz="quarter" idx="4"/>
          </p:nvPr>
        </p:nvSpPr>
        <p:spPr/>
        <p:txBody>
          <a:bodyPr/>
          <a:lstStyle/>
          <a:p>
            <a:fld id="{3B745311-16E5-4BEF-BFE6-36758A3427EB}" type="slidenum">
              <a:rPr lang="en-US" smtClean="0"/>
              <a:pPr/>
              <a:t>5</a:t>
            </a:fld>
            <a:endParaRPr lang="en-US"/>
          </a:p>
        </p:txBody>
      </p:sp>
    </p:spTree>
    <p:extLst>
      <p:ext uri="{BB962C8B-B14F-4D97-AF65-F5344CB8AC3E}">
        <p14:creationId xmlns:p14="http://schemas.microsoft.com/office/powerpoint/2010/main" val="8381794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US" dirty="0" smtClean="0"/>
              <a:t>Maintains focus on CTE program improvement, flexibility, and data/accountability</a:t>
            </a:r>
          </a:p>
          <a:p>
            <a:r>
              <a:rPr lang="en-US" dirty="0" smtClean="0"/>
              <a:t>Programs of Study</a:t>
            </a:r>
          </a:p>
          <a:p>
            <a:r>
              <a:rPr lang="en-US" dirty="0" smtClean="0"/>
              <a:t>Retains state governance structure</a:t>
            </a:r>
          </a:p>
          <a:p>
            <a:r>
              <a:rPr lang="en-US" dirty="0" smtClean="0"/>
              <a:t>Funding formula remains the same</a:t>
            </a:r>
            <a:endParaRPr lang="en-US" dirty="0"/>
          </a:p>
        </p:txBody>
      </p:sp>
      <p:sp>
        <p:nvSpPr>
          <p:cNvPr id="3" name="Title 2"/>
          <p:cNvSpPr>
            <a:spLocks noGrp="1"/>
          </p:cNvSpPr>
          <p:nvPr>
            <p:ph type="title"/>
          </p:nvPr>
        </p:nvSpPr>
        <p:spPr/>
        <p:txBody>
          <a:bodyPr/>
          <a:lstStyle/>
          <a:p>
            <a:r>
              <a:rPr lang="en-US" dirty="0" smtClean="0"/>
              <a:t>Major Tenets of Perkins V</a:t>
            </a:r>
            <a:endParaRPr lang="en-US" dirty="0"/>
          </a:p>
        </p:txBody>
      </p:sp>
      <p:sp>
        <p:nvSpPr>
          <p:cNvPr id="4" name="Slide Number Placeholder 3"/>
          <p:cNvSpPr>
            <a:spLocks noGrp="1"/>
          </p:cNvSpPr>
          <p:nvPr>
            <p:ph type="sldNum" sz="quarter" idx="4"/>
          </p:nvPr>
        </p:nvSpPr>
        <p:spPr/>
        <p:txBody>
          <a:bodyPr/>
          <a:lstStyle/>
          <a:p>
            <a:fld id="{3B745311-16E5-4BEF-BFE6-36758A3427EB}" type="slidenum">
              <a:rPr lang="en-US" smtClean="0"/>
              <a:pPr/>
              <a:t>6</a:t>
            </a:fld>
            <a:endParaRPr lang="en-US"/>
          </a:p>
        </p:txBody>
      </p:sp>
    </p:spTree>
    <p:extLst>
      <p:ext uri="{BB962C8B-B14F-4D97-AF65-F5344CB8AC3E}">
        <p14:creationId xmlns:p14="http://schemas.microsoft.com/office/powerpoint/2010/main" val="37342983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normAutofit/>
          </a:bodyPr>
          <a:lstStyle/>
          <a:p>
            <a:r>
              <a:rPr lang="en-US" dirty="0" smtClean="0"/>
              <a:t>Introduces a comprehensive local needs assessment that requires data-driven decision- making with significant stakeholder consultation and updated every two years (Will not be submitted until Spring 2020)</a:t>
            </a:r>
          </a:p>
          <a:p>
            <a:r>
              <a:rPr lang="en-US" dirty="0"/>
              <a:t>Changes “local plan” to “local application</a:t>
            </a:r>
            <a:r>
              <a:rPr lang="en-US" dirty="0" smtClean="0"/>
              <a:t>”</a:t>
            </a:r>
            <a:endParaRPr lang="en-US" dirty="0"/>
          </a:p>
        </p:txBody>
      </p:sp>
      <p:sp>
        <p:nvSpPr>
          <p:cNvPr id="3" name="Title 2"/>
          <p:cNvSpPr>
            <a:spLocks noGrp="1"/>
          </p:cNvSpPr>
          <p:nvPr>
            <p:ph type="title"/>
          </p:nvPr>
        </p:nvSpPr>
        <p:spPr/>
        <p:txBody>
          <a:bodyPr/>
          <a:lstStyle/>
          <a:p>
            <a:r>
              <a:rPr lang="en-US" dirty="0" smtClean="0"/>
              <a:t>What’s New?</a:t>
            </a:r>
            <a:endParaRPr lang="en-US" dirty="0"/>
          </a:p>
        </p:txBody>
      </p:sp>
      <p:sp>
        <p:nvSpPr>
          <p:cNvPr id="4" name="Slide Number Placeholder 3"/>
          <p:cNvSpPr>
            <a:spLocks noGrp="1"/>
          </p:cNvSpPr>
          <p:nvPr>
            <p:ph type="sldNum" sz="quarter" idx="4"/>
          </p:nvPr>
        </p:nvSpPr>
        <p:spPr/>
        <p:txBody>
          <a:bodyPr/>
          <a:lstStyle/>
          <a:p>
            <a:fld id="{3B745311-16E5-4BEF-BFE6-36758A3427EB}" type="slidenum">
              <a:rPr lang="en-US" smtClean="0"/>
              <a:pPr/>
              <a:t>7</a:t>
            </a:fld>
            <a:endParaRPr lang="en-US"/>
          </a:p>
        </p:txBody>
      </p:sp>
    </p:spTree>
    <p:extLst>
      <p:ext uri="{BB962C8B-B14F-4D97-AF65-F5344CB8AC3E}">
        <p14:creationId xmlns:p14="http://schemas.microsoft.com/office/powerpoint/2010/main" val="29036532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normAutofit fontScale="85000" lnSpcReduction="10000"/>
          </a:bodyPr>
          <a:lstStyle/>
          <a:p>
            <a:r>
              <a:rPr lang="en-US" dirty="0" smtClean="0"/>
              <a:t>Performance on federal accountability indicators</a:t>
            </a:r>
          </a:p>
          <a:p>
            <a:r>
              <a:rPr lang="en-US" dirty="0" smtClean="0"/>
              <a:t>Alignment to labor market needs</a:t>
            </a:r>
          </a:p>
          <a:p>
            <a:r>
              <a:rPr lang="en-US" dirty="0" smtClean="0"/>
              <a:t>Size, scope and quality of programs offered</a:t>
            </a:r>
          </a:p>
          <a:p>
            <a:r>
              <a:rPr lang="en-US" dirty="0" smtClean="0"/>
              <a:t>Progress toward implementing programs and programs of study</a:t>
            </a:r>
          </a:p>
          <a:p>
            <a:r>
              <a:rPr lang="en-US" dirty="0" smtClean="0"/>
              <a:t>Recruitment, retention and training of faculty and staff</a:t>
            </a:r>
          </a:p>
          <a:p>
            <a:r>
              <a:rPr lang="en-US" dirty="0" smtClean="0"/>
              <a:t>Progress toward improving access and equity</a:t>
            </a:r>
            <a:endParaRPr lang="en-US" dirty="0"/>
          </a:p>
        </p:txBody>
      </p:sp>
      <p:sp>
        <p:nvSpPr>
          <p:cNvPr id="3" name="Title 2"/>
          <p:cNvSpPr>
            <a:spLocks noGrp="1"/>
          </p:cNvSpPr>
          <p:nvPr>
            <p:ph type="title"/>
          </p:nvPr>
        </p:nvSpPr>
        <p:spPr/>
        <p:txBody>
          <a:bodyPr/>
          <a:lstStyle/>
          <a:p>
            <a:r>
              <a:rPr lang="en-US" dirty="0" smtClean="0"/>
              <a:t>Local Needs Assessment</a:t>
            </a:r>
            <a:endParaRPr lang="en-US" dirty="0"/>
          </a:p>
        </p:txBody>
      </p:sp>
      <p:sp>
        <p:nvSpPr>
          <p:cNvPr id="4" name="Slide Number Placeholder 3"/>
          <p:cNvSpPr>
            <a:spLocks noGrp="1"/>
          </p:cNvSpPr>
          <p:nvPr>
            <p:ph type="sldNum" sz="quarter" idx="4"/>
          </p:nvPr>
        </p:nvSpPr>
        <p:spPr/>
        <p:txBody>
          <a:bodyPr/>
          <a:lstStyle/>
          <a:p>
            <a:fld id="{3B745311-16E5-4BEF-BFE6-36758A3427EB}" type="slidenum">
              <a:rPr lang="en-US" smtClean="0"/>
              <a:pPr/>
              <a:t>8</a:t>
            </a:fld>
            <a:endParaRPr lang="en-US"/>
          </a:p>
        </p:txBody>
      </p:sp>
    </p:spTree>
    <p:extLst>
      <p:ext uri="{BB962C8B-B14F-4D97-AF65-F5344CB8AC3E}">
        <p14:creationId xmlns:p14="http://schemas.microsoft.com/office/powerpoint/2010/main" val="2308222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normAutofit fontScale="85000" lnSpcReduction="20000"/>
          </a:bodyPr>
          <a:lstStyle/>
          <a:p>
            <a:r>
              <a:rPr lang="en-US" dirty="0" smtClean="0"/>
              <a:t>Secondary and postsecondary educators, administrators and other support staff</a:t>
            </a:r>
          </a:p>
          <a:p>
            <a:r>
              <a:rPr lang="en-US" dirty="0" smtClean="0"/>
              <a:t>State or local workforce development boards</a:t>
            </a:r>
          </a:p>
          <a:p>
            <a:r>
              <a:rPr lang="en-US" dirty="0" smtClean="0"/>
              <a:t>Business and industry representatives</a:t>
            </a:r>
          </a:p>
          <a:p>
            <a:r>
              <a:rPr lang="en-US" dirty="0" smtClean="0"/>
              <a:t>Parents and students</a:t>
            </a:r>
          </a:p>
          <a:p>
            <a:r>
              <a:rPr lang="en-US" dirty="0" smtClean="0"/>
              <a:t>Representatives from Special Populations</a:t>
            </a:r>
          </a:p>
          <a:p>
            <a:r>
              <a:rPr lang="en-US" dirty="0" smtClean="0"/>
              <a:t>Agencies serving out-of-school youth, homeless children and youth, at risk youth</a:t>
            </a:r>
          </a:p>
          <a:p>
            <a:endParaRPr lang="en-US" dirty="0" smtClean="0"/>
          </a:p>
          <a:p>
            <a:endParaRPr lang="en-US" dirty="0"/>
          </a:p>
        </p:txBody>
      </p:sp>
      <p:sp>
        <p:nvSpPr>
          <p:cNvPr id="3" name="Title 2"/>
          <p:cNvSpPr>
            <a:spLocks noGrp="1"/>
          </p:cNvSpPr>
          <p:nvPr>
            <p:ph type="title"/>
          </p:nvPr>
        </p:nvSpPr>
        <p:spPr/>
        <p:txBody>
          <a:bodyPr/>
          <a:lstStyle/>
          <a:p>
            <a:r>
              <a:rPr lang="en-US" dirty="0" smtClean="0"/>
              <a:t>Local Stakeholders for Consultation</a:t>
            </a:r>
            <a:endParaRPr lang="en-US" dirty="0"/>
          </a:p>
        </p:txBody>
      </p:sp>
      <p:sp>
        <p:nvSpPr>
          <p:cNvPr id="4" name="Slide Number Placeholder 3"/>
          <p:cNvSpPr>
            <a:spLocks noGrp="1"/>
          </p:cNvSpPr>
          <p:nvPr>
            <p:ph type="sldNum" sz="quarter" idx="4"/>
          </p:nvPr>
        </p:nvSpPr>
        <p:spPr/>
        <p:txBody>
          <a:bodyPr/>
          <a:lstStyle/>
          <a:p>
            <a:fld id="{3B745311-16E5-4BEF-BFE6-36758A3427EB}" type="slidenum">
              <a:rPr lang="en-US" smtClean="0"/>
              <a:pPr/>
              <a:t>9</a:t>
            </a:fld>
            <a:endParaRPr lang="en-US"/>
          </a:p>
        </p:txBody>
      </p:sp>
    </p:spTree>
    <p:extLst>
      <p:ext uri="{BB962C8B-B14F-4D97-AF65-F5344CB8AC3E}">
        <p14:creationId xmlns:p14="http://schemas.microsoft.com/office/powerpoint/2010/main" val="722574767"/>
      </p:ext>
    </p:extLst>
  </p:cSld>
  <p:clrMapOvr>
    <a:masterClrMapping/>
  </p:clrMapOvr>
  <p:timing>
    <p:tnLst>
      <p:par>
        <p:cTn id="1" dur="indefinite" restart="never" nodeType="tmRoot"/>
      </p:par>
    </p:tnLst>
  </p:timing>
</p:sld>
</file>

<file path=ppt/theme/theme1.xml><?xml version="1.0" encoding="utf-8"?>
<a:theme xmlns:a="http://schemas.openxmlformats.org/drawingml/2006/main" name="DESE PPT Template Widescreen 2017">
  <a:themeElements>
    <a:clrScheme name="DESE PPT Colors">
      <a:dk1>
        <a:srgbClr val="004B8D"/>
      </a:dk1>
      <a:lt1>
        <a:sysClr val="window" lastClr="FFFFFF"/>
      </a:lt1>
      <a:dk2>
        <a:srgbClr val="009900"/>
      </a:dk2>
      <a:lt2>
        <a:srgbClr val="FFFFFF"/>
      </a:lt2>
      <a:accent1>
        <a:srgbClr val="004B8D"/>
      </a:accent1>
      <a:accent2>
        <a:srgbClr val="9C5708"/>
      </a:accent2>
      <a:accent3>
        <a:srgbClr val="D9541E"/>
      </a:accent3>
      <a:accent4>
        <a:srgbClr val="BA8748"/>
      </a:accent4>
      <a:accent5>
        <a:srgbClr val="AB0635"/>
      </a:accent5>
      <a:accent6>
        <a:srgbClr val="F79646"/>
      </a:accent6>
      <a:hlink>
        <a:srgbClr val="004B8D"/>
      </a:hlink>
      <a:folHlink>
        <a:srgbClr val="6637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ection Dividers">
  <a:themeElements>
    <a:clrScheme name="DESE PPT Colors">
      <a:dk1>
        <a:srgbClr val="004B8D"/>
      </a:dk1>
      <a:lt1>
        <a:sysClr val="window" lastClr="FFFFFF"/>
      </a:lt1>
      <a:dk2>
        <a:srgbClr val="009900"/>
      </a:dk2>
      <a:lt2>
        <a:srgbClr val="FFFFFF"/>
      </a:lt2>
      <a:accent1>
        <a:srgbClr val="004B8D"/>
      </a:accent1>
      <a:accent2>
        <a:srgbClr val="9C5708"/>
      </a:accent2>
      <a:accent3>
        <a:srgbClr val="D9541E"/>
      </a:accent3>
      <a:accent4>
        <a:srgbClr val="BA8748"/>
      </a:accent4>
      <a:accent5>
        <a:srgbClr val="AB0635"/>
      </a:accent5>
      <a:accent6>
        <a:srgbClr val="F79646"/>
      </a:accent6>
      <a:hlink>
        <a:srgbClr val="004B8D"/>
      </a:hlink>
      <a:folHlink>
        <a:srgbClr val="6637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ntent Layouts">
  <a:themeElements>
    <a:clrScheme name="DESE PPT Colors">
      <a:dk1>
        <a:srgbClr val="004B8D"/>
      </a:dk1>
      <a:lt1>
        <a:sysClr val="window" lastClr="FFFFFF"/>
      </a:lt1>
      <a:dk2>
        <a:srgbClr val="009900"/>
      </a:dk2>
      <a:lt2>
        <a:srgbClr val="FFFFFF"/>
      </a:lt2>
      <a:accent1>
        <a:srgbClr val="004B8D"/>
      </a:accent1>
      <a:accent2>
        <a:srgbClr val="9C5708"/>
      </a:accent2>
      <a:accent3>
        <a:srgbClr val="D9541E"/>
      </a:accent3>
      <a:accent4>
        <a:srgbClr val="BA8748"/>
      </a:accent4>
      <a:accent5>
        <a:srgbClr val="AB0635"/>
      </a:accent5>
      <a:accent6>
        <a:srgbClr val="F79646"/>
      </a:accent6>
      <a:hlink>
        <a:srgbClr val="004B8D"/>
      </a:hlink>
      <a:folHlink>
        <a:srgbClr val="6637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ontent Breakout">
  <a:themeElements>
    <a:clrScheme name="DESE PPT Colors">
      <a:dk1>
        <a:srgbClr val="004B8D"/>
      </a:dk1>
      <a:lt1>
        <a:sysClr val="window" lastClr="FFFFFF"/>
      </a:lt1>
      <a:dk2>
        <a:srgbClr val="009900"/>
      </a:dk2>
      <a:lt2>
        <a:srgbClr val="FFFFFF"/>
      </a:lt2>
      <a:accent1>
        <a:srgbClr val="004B8D"/>
      </a:accent1>
      <a:accent2>
        <a:srgbClr val="9C5708"/>
      </a:accent2>
      <a:accent3>
        <a:srgbClr val="D9541E"/>
      </a:accent3>
      <a:accent4>
        <a:srgbClr val="BA8748"/>
      </a:accent4>
      <a:accent5>
        <a:srgbClr val="AB0635"/>
      </a:accent5>
      <a:accent6>
        <a:srgbClr val="F79646"/>
      </a:accent6>
      <a:hlink>
        <a:srgbClr val="004B8D"/>
      </a:hlink>
      <a:folHlink>
        <a:srgbClr val="6637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losing ">
  <a:themeElements>
    <a:clrScheme name="DESE PPT Colors">
      <a:dk1>
        <a:srgbClr val="004B8D"/>
      </a:dk1>
      <a:lt1>
        <a:sysClr val="window" lastClr="FFFFFF"/>
      </a:lt1>
      <a:dk2>
        <a:srgbClr val="009900"/>
      </a:dk2>
      <a:lt2>
        <a:srgbClr val="FFFFFF"/>
      </a:lt2>
      <a:accent1>
        <a:srgbClr val="004B8D"/>
      </a:accent1>
      <a:accent2>
        <a:srgbClr val="9C5708"/>
      </a:accent2>
      <a:accent3>
        <a:srgbClr val="D9541E"/>
      </a:accent3>
      <a:accent4>
        <a:srgbClr val="BA8748"/>
      </a:accent4>
      <a:accent5>
        <a:srgbClr val="AB0635"/>
      </a:accent5>
      <a:accent6>
        <a:srgbClr val="F79646"/>
      </a:accent6>
      <a:hlink>
        <a:srgbClr val="004B8D"/>
      </a:hlink>
      <a:folHlink>
        <a:srgbClr val="6637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DESE PPT Template 2017</Template>
  <TotalTime>380</TotalTime>
  <Words>1530</Words>
  <Application>Microsoft Office PowerPoint</Application>
  <PresentationFormat>On-screen Show (16:9)</PresentationFormat>
  <Paragraphs>115</Paragraphs>
  <Slides>20</Slides>
  <Notes>20</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20</vt:i4>
      </vt:variant>
    </vt:vector>
  </HeadingPairs>
  <TitlesOfParts>
    <vt:vector size="29" baseType="lpstr">
      <vt:lpstr>Arial</vt:lpstr>
      <vt:lpstr>Calibri</vt:lpstr>
      <vt:lpstr>Courier New</vt:lpstr>
      <vt:lpstr>Wingdings</vt:lpstr>
      <vt:lpstr>DESE PPT Template Widescreen 2017</vt:lpstr>
      <vt:lpstr>Section Dividers</vt:lpstr>
      <vt:lpstr>Content Layouts</vt:lpstr>
      <vt:lpstr>Content Breakout</vt:lpstr>
      <vt:lpstr>Closing </vt:lpstr>
      <vt:lpstr>Update on Perkins V</vt:lpstr>
      <vt:lpstr>Show-Me Success</vt:lpstr>
      <vt:lpstr>PowerPoint Presentation</vt:lpstr>
      <vt:lpstr>Perkins V Overview</vt:lpstr>
      <vt:lpstr>Perkins V Overview</vt:lpstr>
      <vt:lpstr>Major Tenets of Perkins V</vt:lpstr>
      <vt:lpstr>What’s New?</vt:lpstr>
      <vt:lpstr>Local Needs Assessment</vt:lpstr>
      <vt:lpstr>Local Stakeholders for Consultation</vt:lpstr>
      <vt:lpstr>What’s New?</vt:lpstr>
      <vt:lpstr>What’s New?</vt:lpstr>
      <vt:lpstr>What’s New?</vt:lpstr>
      <vt:lpstr>Secondary Core Indicators of Performance </vt:lpstr>
      <vt:lpstr>Secondary Core Indicators of Performance</vt:lpstr>
      <vt:lpstr>Postsecondary Core Indicators of Performance</vt:lpstr>
      <vt:lpstr>Postsecondary Core Indicators of Performance</vt:lpstr>
      <vt:lpstr>Key Decision Points</vt:lpstr>
      <vt:lpstr>Next Steps</vt:lpstr>
      <vt:lpstr>PowerPoint Presentation</vt:lpstr>
      <vt:lpstr>PowerPoint Presentation</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 on Perkins V</dc:title>
  <dc:creator>Harden, Dennis</dc:creator>
  <cp:lastModifiedBy>Harden, Dennis</cp:lastModifiedBy>
  <cp:revision>62</cp:revision>
  <cp:lastPrinted>2019-01-24T14:56:26Z</cp:lastPrinted>
  <dcterms:created xsi:type="dcterms:W3CDTF">2018-08-28T13:30:42Z</dcterms:created>
  <dcterms:modified xsi:type="dcterms:W3CDTF">2019-01-24T14:58:13Z</dcterms:modified>
</cp:coreProperties>
</file>