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Bad Script" panose="020B0604020202020204" charset="0"/>
      <p:regular r:id="rId4"/>
    </p:embeddedFont>
    <p:embeddedFont>
      <p:font typeface="Bree Serif" panose="020B0604020202020204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4" d="100"/>
          <a:sy n="134" d="100"/>
        </p:scale>
        <p:origin x="150" y="1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4a53f0b8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4a53f0b8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8025" y="154175"/>
            <a:ext cx="9053700" cy="1107300"/>
          </a:xfrm>
          <a:prstGeom prst="rect">
            <a:avLst/>
          </a:prstGeom>
          <a:solidFill>
            <a:srgbClr val="03172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WORKSHOP COMPLETION CERTIFICATE</a:t>
            </a:r>
            <a:endParaRPr sz="3600">
              <a:solidFill>
                <a:srgbClr val="FFFFFF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224250" y="1235983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This certificate verifies that 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56" name="Google Shape;56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7400" y="1699100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latin typeface="Bad Script"/>
              <a:ea typeface="Bad Script"/>
              <a:cs typeface="Bad Script"/>
              <a:sym typeface="Bad Script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43892" y="2355839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Bree Serif"/>
                <a:ea typeface="Bree Serif"/>
                <a:cs typeface="Bree Serif"/>
                <a:sym typeface="Bree Serif"/>
              </a:rPr>
              <a:t>S</a:t>
            </a:r>
            <a:r>
              <a:rPr lang="en" sz="1800" dirty="0">
                <a:latin typeface="Bree Serif"/>
                <a:ea typeface="Bree Serif"/>
                <a:cs typeface="Bree Serif"/>
                <a:sym typeface="Bree Serif"/>
              </a:rPr>
              <a:t>uccessfully completed the following training:</a:t>
            </a:r>
            <a:endParaRPr sz="18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10275" y="3045725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latin typeface="Bad Script"/>
                <a:ea typeface="Bad Script"/>
                <a:cs typeface="Bad Script"/>
                <a:sym typeface="Bad Script"/>
              </a:rPr>
              <a:t>Substitute/Paraprofessional Workshop</a:t>
            </a:r>
            <a:endParaRPr sz="3000" b="1" i="1" dirty="0">
              <a:solidFill>
                <a:schemeClr val="dk1"/>
              </a:solidFill>
              <a:latin typeface="Bad Script"/>
              <a:ea typeface="Bad Script"/>
              <a:cs typeface="Bad Script"/>
              <a:sym typeface="Bad Script"/>
            </a:endParaRPr>
          </a:p>
        </p:txBody>
      </p:sp>
      <p:sp>
        <p:nvSpPr>
          <p:cNvPr id="59" name="Google Shape;59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7400" y="3811363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latin typeface="Bad Script"/>
              <a:ea typeface="Bad Script"/>
              <a:cs typeface="Bad Script"/>
              <a:sym typeface="Bad Script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-63125" y="4092870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Bad Script"/>
                <a:ea typeface="Bad Script"/>
                <a:cs typeface="Bad Script"/>
                <a:sym typeface="Bad Script"/>
              </a:rPr>
              <a:t>Date Completed: ________</a:t>
            </a:r>
            <a:endParaRPr sz="1800" b="1" dirty="0">
              <a:latin typeface="Bad Script"/>
              <a:ea typeface="Bad Script"/>
              <a:cs typeface="Bad Script"/>
              <a:sym typeface="Bad Scrip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Bad Script"/>
                <a:ea typeface="Bad Script"/>
                <a:cs typeface="Bad Script"/>
                <a:sym typeface="Bad Script"/>
              </a:rPr>
              <a:t>Contact Hours: 20 hours</a:t>
            </a:r>
            <a:endParaRPr sz="1800" b="1" dirty="0">
              <a:latin typeface="Bad Script"/>
              <a:ea typeface="Bad Script"/>
              <a:cs typeface="Bad Script"/>
              <a:sym typeface="Bad Script"/>
            </a:endParaRPr>
          </a:p>
        </p:txBody>
      </p:sp>
      <p:cxnSp>
        <p:nvCxnSpPr>
          <p:cNvPr id="61" name="Google Shape;61;p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68250" y="4314782"/>
            <a:ext cx="2845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2" name="Google Shape;62;p13"/>
          <p:cNvSpPr txBox="1"/>
          <p:nvPr/>
        </p:nvSpPr>
        <p:spPr>
          <a:xfrm>
            <a:off x="6173200" y="4349541"/>
            <a:ext cx="28452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>
                <a:latin typeface="Calibri"/>
                <a:ea typeface="Calibri"/>
                <a:cs typeface="Calibri"/>
                <a:sym typeface="Calibri"/>
              </a:rPr>
              <a:t>(Signature of EPP Official)</a:t>
            </a:r>
            <a:endParaRPr sz="5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48046" y="2621881"/>
            <a:ext cx="1512666" cy="6155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Educator ID: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224250" y="3775243"/>
            <a:ext cx="221415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800" b="1" dirty="0">
                <a:ln/>
                <a:solidFill>
                  <a:srgbClr val="C00000"/>
                </a:solidFill>
              </a:rPr>
              <a:t>Institutional Logo</a:t>
            </a:r>
            <a:endParaRPr lang="en-US" sz="2800" b="1" cap="none" spc="0" dirty="0">
              <a:ln/>
              <a:solidFill>
                <a:srgbClr val="C00000"/>
              </a:solidFill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823E86-AD2A-3C5B-0432-1A9234218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660712" y="1772085"/>
            <a:ext cx="5762064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sz="2000" dirty="0"/>
              <a:t>                                                                                 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39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Bree Serif</vt:lpstr>
      <vt:lpstr>Bad Script</vt:lpstr>
      <vt:lpstr>Calibri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Fridley, Daryl</dc:creator>
  <cp:lastModifiedBy>Mueller, Gabrielle</cp:lastModifiedBy>
  <cp:revision>4</cp:revision>
  <dcterms:modified xsi:type="dcterms:W3CDTF">2025-10-29T16:47:45Z</dcterms:modified>
</cp:coreProperties>
</file>