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1" r:id="rId2"/>
    <p:sldMasterId id="2147483667" r:id="rId3"/>
    <p:sldMasterId id="2147483673" r:id="rId4"/>
    <p:sldMasterId id="2147483699" r:id="rId5"/>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9144000" cy="5143500" type="screen16x9"/>
  <p:notesSz cx="7010400"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iGSPmm5LuokCeQ0wPYzNt5RKQE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F7190FD-976A-480A-A17E-105FA3C3CE20}">
  <a:tblStyle styleId="{FF7190FD-976A-480A-A17E-105FA3C3CE20}"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D"/>
          </a:solidFill>
        </a:fill>
      </a:tcStyle>
    </a:wholeTbl>
    <a:band1H>
      <a:tcTxStyle b="off" i="off"/>
      <a:tcStyle>
        <a:tcBdr/>
        <a:fill>
          <a:solidFill>
            <a:srgbClr val="CACEDA"/>
          </a:solidFill>
        </a:fill>
      </a:tcStyle>
    </a:band1H>
    <a:band2H>
      <a:tcTxStyle b="off" i="off"/>
      <a:tcStyle>
        <a:tcBdr/>
      </a:tcStyle>
    </a:band2H>
    <a:band1V>
      <a:tcTxStyle b="off" i="off"/>
      <a:tcStyle>
        <a:tcBdr/>
        <a:fill>
          <a:solidFill>
            <a:srgbClr val="CACED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598" autoAdjust="0"/>
  </p:normalViewPr>
  <p:slideViewPr>
    <p:cSldViewPr snapToGrid="0">
      <p:cViewPr varScale="1">
        <p:scale>
          <a:sx n="140" d="100"/>
          <a:sy n="140" d="100"/>
        </p:scale>
        <p:origin x="132" y="15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1804"/>
          </a:xfrm>
          <a:prstGeom prst="rect">
            <a:avLst/>
          </a:prstGeom>
          <a:noFill/>
          <a:ln>
            <a:noFill/>
          </a:ln>
        </p:spPr>
        <p:txBody>
          <a:bodyPr spcFirstLastPara="1" wrap="square" lIns="92825" tIns="46400" rIns="92825" bIns="46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1804"/>
          </a:xfrm>
          <a:prstGeom prst="rect">
            <a:avLst/>
          </a:prstGeom>
          <a:noFill/>
          <a:ln>
            <a:noFill/>
          </a:ln>
        </p:spPr>
        <p:txBody>
          <a:bodyPr spcFirstLastPara="1" wrap="square" lIns="92825" tIns="46400" rIns="92825" bIns="46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387136"/>
            <a:ext cx="5608320" cy="4156234"/>
          </a:xfrm>
          <a:prstGeom prst="rect">
            <a:avLst/>
          </a:prstGeom>
          <a:noFill/>
          <a:ln>
            <a:noFill/>
          </a:ln>
        </p:spPr>
        <p:txBody>
          <a:bodyPr spcFirstLastPara="1" wrap="square" lIns="92825" tIns="46400" rIns="92825" bIns="464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8"/>
            <a:ext cx="3037840" cy="461804"/>
          </a:xfrm>
          <a:prstGeom prst="rect">
            <a:avLst/>
          </a:prstGeom>
          <a:noFill/>
          <a:ln>
            <a:noFill/>
          </a:ln>
        </p:spPr>
        <p:txBody>
          <a:bodyPr spcFirstLastPara="1" wrap="square" lIns="92825" tIns="46400" rIns="92825" bIns="46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772668"/>
            <a:ext cx="3037840" cy="461804"/>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1:notes"/>
          <p:cNvSpPr txBox="1">
            <a:spLocks noGrp="1"/>
          </p:cNvSpPr>
          <p:nvPr>
            <p:ph type="body" idx="1"/>
          </p:nvPr>
        </p:nvSpPr>
        <p:spPr>
          <a:xfrm>
            <a:off x="701040" y="4387136"/>
            <a:ext cx="5608320" cy="4156234"/>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r>
              <a:rPr lang="en-US"/>
              <a:t>Introduce ourselves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10: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10:notes"/>
          <p:cNvSpPr txBox="1">
            <a:spLocks noGrp="1"/>
          </p:cNvSpPr>
          <p:nvPr>
            <p:ph type="body" idx="1"/>
          </p:nvPr>
        </p:nvSpPr>
        <p:spPr>
          <a:xfrm>
            <a:off x="701040" y="4387136"/>
            <a:ext cx="5608320" cy="4156234"/>
          </a:xfrm>
          <a:prstGeom prst="rect">
            <a:avLst/>
          </a:prstGeom>
          <a:noFill/>
          <a:ln>
            <a:noFill/>
          </a:ln>
        </p:spPr>
        <p:txBody>
          <a:bodyPr spcFirstLastPara="1" wrap="square" lIns="92825" tIns="46400" rIns="92825" bIns="464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Always use your Standards and Indicators Manual to make sure the evaluation report includes all the components. Christina has a great strategy to integrate the criteria and draft the eligibility statement. </a:t>
            </a:r>
            <a:endParaRPr/>
          </a:p>
          <a:p>
            <a:pPr marL="0" lvl="0" indent="0" algn="l" rtl="0">
              <a:lnSpc>
                <a:spcPct val="100000"/>
              </a:lnSpc>
              <a:spcBef>
                <a:spcPts val="0"/>
              </a:spcBef>
              <a:spcAft>
                <a:spcPts val="0"/>
              </a:spcAft>
              <a:buSzPts val="1400"/>
              <a:buNone/>
            </a:pPr>
            <a:r>
              <a:rPr lang="en-US"/>
              <a:t>Last year 61 records were out for 50 LEAs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74:notes"/>
          <p:cNvSpPr txBox="1">
            <a:spLocks noGrp="1"/>
          </p:cNvSpPr>
          <p:nvPr>
            <p:ph type="body" idx="1"/>
          </p:nvPr>
        </p:nvSpPr>
        <p:spPr>
          <a:xfrm>
            <a:off x="701040" y="4387136"/>
            <a:ext cx="5608320" cy="4156234"/>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r>
              <a:rPr lang="en-US"/>
              <a:t>2021 - #3 80 student records, 56 LEAS</a:t>
            </a:r>
            <a:endParaRPr/>
          </a:p>
          <a:p>
            <a:pPr marL="0" lvl="0" indent="0" algn="l" rtl="0">
              <a:lnSpc>
                <a:spcPct val="100000"/>
              </a:lnSpc>
              <a:spcBef>
                <a:spcPts val="0"/>
              </a:spcBef>
              <a:spcAft>
                <a:spcPts val="0"/>
              </a:spcAft>
              <a:buSzPts val="1400"/>
              <a:buNone/>
            </a:pPr>
            <a:r>
              <a:rPr lang="en-US"/>
              <a:t>2022 - # 6 46 student records, 21 LEAS</a:t>
            </a:r>
            <a:endParaRPr/>
          </a:p>
        </p:txBody>
      </p:sp>
      <p:sp>
        <p:nvSpPr>
          <p:cNvPr id="436" name="Google Shape;436;p74: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9: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9:notes"/>
          <p:cNvSpPr txBox="1">
            <a:spLocks noGrp="1"/>
          </p:cNvSpPr>
          <p:nvPr>
            <p:ph type="body" idx="1"/>
          </p:nvPr>
        </p:nvSpPr>
        <p:spPr>
          <a:xfrm>
            <a:off x="701040" y="4387136"/>
            <a:ext cx="5608320" cy="4156234"/>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r>
              <a:rPr lang="en-US"/>
              <a:t>Christina will take lead and talk about functional performance. Look at supervisor comments</a:t>
            </a:r>
            <a:endParaRPr/>
          </a:p>
          <a:p>
            <a:pPr marL="0" lvl="0" indent="0" algn="l" rtl="0">
              <a:lnSpc>
                <a:spcPct val="100000"/>
              </a:lnSpc>
              <a:spcBef>
                <a:spcPts val="0"/>
              </a:spcBef>
              <a:spcAft>
                <a:spcPts val="0"/>
              </a:spcAft>
              <a:buSzPts val="1400"/>
              <a:buNone/>
            </a:pPr>
            <a:r>
              <a:rPr lang="en-US"/>
              <a:t>Tied for ninth place, was #7 last year with 63 student records among 39 LEAs.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75:notes"/>
          <p:cNvSpPr txBox="1">
            <a:spLocks noGrp="1"/>
          </p:cNvSpPr>
          <p:nvPr>
            <p:ph type="body" idx="1"/>
          </p:nvPr>
        </p:nvSpPr>
        <p:spPr>
          <a:xfrm>
            <a:off x="701040" y="4387136"/>
            <a:ext cx="5608200" cy="4156200"/>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r>
              <a:rPr lang="en-US"/>
              <a:t>This was #10 in 2022 monitoring results for Cohort 2 with 25 records out for 21 LEAs.</a:t>
            </a:r>
            <a:endParaRPr/>
          </a:p>
        </p:txBody>
      </p:sp>
      <p:sp>
        <p:nvSpPr>
          <p:cNvPr id="454" name="Google Shape;454;p75: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13:notes"/>
          <p:cNvSpPr txBox="1">
            <a:spLocks noGrp="1"/>
          </p:cNvSpPr>
          <p:nvPr>
            <p:ph type="body" idx="1"/>
          </p:nvPr>
        </p:nvSpPr>
        <p:spPr>
          <a:xfrm>
            <a:off x="701040" y="4387136"/>
            <a:ext cx="5608320" cy="4156234"/>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13: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notes"/>
          <p:cNvSpPr txBox="1">
            <a:spLocks noGrp="1"/>
          </p:cNvSpPr>
          <p:nvPr>
            <p:ph type="body" idx="1"/>
          </p:nvPr>
        </p:nvSpPr>
        <p:spPr>
          <a:xfrm>
            <a:off x="701040" y="4387136"/>
            <a:ext cx="5608320" cy="4156234"/>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p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73: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73:notes"/>
          <p:cNvSpPr txBox="1">
            <a:spLocks noGrp="1"/>
          </p:cNvSpPr>
          <p:nvPr>
            <p:ph type="body" idx="1"/>
          </p:nvPr>
        </p:nvSpPr>
        <p:spPr>
          <a:xfrm>
            <a:off x="701040" y="4387136"/>
            <a:ext cx="5608320" cy="4156234"/>
          </a:xfrm>
          <a:prstGeom prst="rect">
            <a:avLst/>
          </a:prstGeom>
          <a:noFill/>
          <a:ln>
            <a:noFill/>
          </a:ln>
        </p:spPr>
        <p:txBody>
          <a:bodyPr spcFirstLastPara="1" wrap="square" lIns="92825" tIns="46400" rIns="92825" bIns="46400" anchor="t" anchorCtr="0">
            <a:noAutofit/>
          </a:bodyPr>
          <a:lstStyle/>
          <a:p>
            <a:pPr marL="457200" marR="0" lvl="0" indent="-228600" algn="l" rtl="0">
              <a:lnSpc>
                <a:spcPct val="100000"/>
              </a:lnSpc>
              <a:spcBef>
                <a:spcPts val="0"/>
              </a:spcBef>
              <a:spcAft>
                <a:spcPts val="0"/>
              </a:spcAft>
              <a:buSzPts val="1400"/>
              <a:buNone/>
            </a:pPr>
            <a:r>
              <a:rPr lang="en-US" sz="1800" dirty="0">
                <a:latin typeface="Calibri"/>
                <a:ea typeface="Calibri"/>
                <a:cs typeface="Calibri"/>
                <a:sym typeface="Calibri"/>
              </a:rPr>
              <a:t>As a group, the Supervisors reviewed 773 student records. Supervisor assignments vary a little but that averages 129 student files to review. Additionally, Supervisors have an average of 30 evaluation and C to B transition timelines to review between April 1 and the End of August. Each of those can have between 1 and 300 records to verify.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Cohort one had 2648 students included in the self-assessment. 320 out of 2648 student records reviewed that had noncompliance for 12.2%. Supervisors requested documents for 776 students, which is 29.3% of students in the self-assessment.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Cohort 3 had 2688 student records in the self-assessment. 399 out of 2688 student records with noncompliance for 14.8%. Supervisors requested documents for and verified the self-assessment results for 842 students, which is 31.3% of students in the self-assessment.</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were 40 fewer students self-assessed in cohort 1 than cohort 3. There were 66 fewer files verified in cohort 1 compared to cohort 3. Did we change the ranges or guidelines for how many files to verify? It’s 2% less but that may not be statistically significant considering the number of LEAs that are so small.</a:t>
            </a:r>
          </a:p>
          <a:p>
            <a:pPr marL="457200" marR="0" lvl="0" indent="-228600" algn="l" rtl="0">
              <a:lnSpc>
                <a:spcPct val="100000"/>
              </a:lnSpc>
              <a:spcBef>
                <a:spcPts val="0"/>
              </a:spcBef>
              <a:spcAft>
                <a:spcPts val="0"/>
              </a:spcAft>
              <a:buSzPts val="1400"/>
              <a:buNone/>
            </a:pPr>
            <a:endParaRPr dirty="0"/>
          </a:p>
        </p:txBody>
      </p:sp>
      <p:sp>
        <p:nvSpPr>
          <p:cNvPr id="366" name="Google Shape;366;p73:notes"/>
          <p:cNvSpPr txBox="1">
            <a:spLocks noGrp="1"/>
          </p:cNvSpPr>
          <p:nvPr>
            <p:ph type="sldNum" idx="12"/>
          </p:nvPr>
        </p:nvSpPr>
        <p:spPr>
          <a:xfrm>
            <a:off x="3970938" y="8772668"/>
            <a:ext cx="3037840" cy="461804"/>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3:notes"/>
          <p:cNvSpPr txBox="1">
            <a:spLocks noGrp="1"/>
          </p:cNvSpPr>
          <p:nvPr>
            <p:ph type="body" idx="1"/>
          </p:nvPr>
        </p:nvSpPr>
        <p:spPr>
          <a:xfrm>
            <a:off x="701040" y="4387136"/>
            <a:ext cx="5608320" cy="4156234"/>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r>
              <a:rPr lang="en-US"/>
              <a:t>Bev – Looks like a mix of some goals not addressing a specific skill or behavior, some not being measurable, some not attainable.</a:t>
            </a:r>
            <a:endParaRPr/>
          </a:p>
          <a:p>
            <a:pPr marL="0" lvl="0" indent="0" algn="l" rtl="0">
              <a:lnSpc>
                <a:spcPct val="100000"/>
              </a:lnSpc>
              <a:spcBef>
                <a:spcPts val="0"/>
              </a:spcBef>
              <a:spcAft>
                <a:spcPts val="0"/>
              </a:spcAft>
              <a:buSzPts val="1400"/>
              <a:buNone/>
            </a:pPr>
            <a:r>
              <a:rPr lang="en-US"/>
              <a:t>Note – 79 student records with noncompliance this year compared to 151 last year. Last year 82 LEAs had noncompliance for at least one student.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11: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11:notes"/>
          <p:cNvSpPr txBox="1">
            <a:spLocks noGrp="1"/>
          </p:cNvSpPr>
          <p:nvPr>
            <p:ph type="body" idx="1"/>
          </p:nvPr>
        </p:nvSpPr>
        <p:spPr>
          <a:xfrm>
            <a:off x="701040" y="4387136"/>
            <a:ext cx="5608320" cy="4156234"/>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r>
              <a:rPr lang="en-US"/>
              <a:t>Most noncompliance is for progress reports that only check a box and do not include a description of progress.</a:t>
            </a:r>
            <a:endParaRPr/>
          </a:p>
          <a:p>
            <a:pPr marL="0" lvl="0" indent="0" algn="l" rtl="0">
              <a:lnSpc>
                <a:spcPct val="100000"/>
              </a:lnSpc>
              <a:spcBef>
                <a:spcPts val="0"/>
              </a:spcBef>
              <a:spcAft>
                <a:spcPts val="0"/>
              </a:spcAft>
              <a:buSzPts val="1400"/>
              <a:buNone/>
            </a:pPr>
            <a:r>
              <a:rPr lang="en-US"/>
              <a:t>Another reason for noncompliance is progress reports for some or all goals were not provided for review</a:t>
            </a:r>
            <a:endParaRPr/>
          </a:p>
          <a:p>
            <a:pPr marL="0" lvl="0" indent="0" algn="l" rtl="0">
              <a:lnSpc>
                <a:spcPct val="100000"/>
              </a:lnSpc>
              <a:spcBef>
                <a:spcPts val="0"/>
              </a:spcBef>
              <a:spcAft>
                <a:spcPts val="0"/>
              </a:spcAft>
              <a:buSzPts val="1400"/>
              <a:buNone/>
            </a:pPr>
            <a:r>
              <a:rPr lang="en-US"/>
              <a:t>Important for parent involvement – parents need information about student progress beyond the check box. When parents don’t feel heard they use dispute resolution.</a:t>
            </a:r>
            <a:endParaRPr/>
          </a:p>
          <a:p>
            <a:pPr marL="0" lvl="0" indent="0" algn="l" rtl="0">
              <a:lnSpc>
                <a:spcPct val="100000"/>
              </a:lnSpc>
              <a:spcBef>
                <a:spcPts val="0"/>
              </a:spcBef>
              <a:spcAft>
                <a:spcPts val="0"/>
              </a:spcAft>
              <a:buSzPts val="1400"/>
              <a:buNone/>
            </a:pPr>
            <a:r>
              <a:rPr lang="en-US"/>
              <a:t> Was #9 last year with 56 student records out across 34 LEAs.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4: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p4:notes"/>
          <p:cNvSpPr txBox="1">
            <a:spLocks noGrp="1"/>
          </p:cNvSpPr>
          <p:nvPr>
            <p:ph type="body" idx="1"/>
          </p:nvPr>
        </p:nvSpPr>
        <p:spPr>
          <a:xfrm>
            <a:off x="701040" y="4387136"/>
            <a:ext cx="5608320" cy="4156234"/>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r>
              <a:rPr lang="en-US"/>
              <a:t>Christina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Cohort 1 districts that have noncompliance for 200.180 typically have 25% or more of their initial evaluations that exceed 60 days from consent to eligibility. They were able to use days when school was not in session due to holidays and inclement weather days and days the student was not available for testing due to illness or other absences to extend the timeline for most of the evaluations except for one or two.</a:t>
            </a:r>
            <a:endParaRPr/>
          </a:p>
          <a:p>
            <a:pPr marL="0" lvl="0" indent="0" algn="l" rtl="0">
              <a:lnSpc>
                <a:spcPct val="100000"/>
              </a:lnSpc>
              <a:spcBef>
                <a:spcPts val="0"/>
              </a:spcBef>
              <a:spcAft>
                <a:spcPts val="0"/>
              </a:spcAft>
              <a:buSzPts val="1400"/>
              <a:buNone/>
            </a:pPr>
            <a:r>
              <a:rPr lang="en-US"/>
              <a:t>Note: 50 out compared to 84 out last year and 27 LEAs had at least on student out.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12: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12:notes"/>
          <p:cNvSpPr txBox="1">
            <a:spLocks noGrp="1"/>
          </p:cNvSpPr>
          <p:nvPr>
            <p:ph type="body" idx="1"/>
          </p:nvPr>
        </p:nvSpPr>
        <p:spPr>
          <a:xfrm>
            <a:off x="701040" y="4387136"/>
            <a:ext cx="5608320" cy="4156234"/>
          </a:xfrm>
          <a:prstGeom prst="rect">
            <a:avLst/>
          </a:prstGeom>
          <a:noFill/>
          <a:ln>
            <a:noFill/>
          </a:ln>
        </p:spPr>
        <p:txBody>
          <a:bodyPr spcFirstLastPara="1" wrap="square" lIns="92825" tIns="46400" rIns="92825" bIns="464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This is for the Review of Existing Data for reevaluations, so must include a description of the most recent reevaluation results. Make sure you include all the appropriate results from curriculum-based assessments. Make sure to include information from parents.</a:t>
            </a:r>
            <a:endParaRPr/>
          </a:p>
          <a:p>
            <a:pPr marL="0" marR="0" lvl="0" indent="0" algn="l" rtl="0">
              <a:lnSpc>
                <a:spcPct val="100000"/>
              </a:lnSpc>
              <a:spcBef>
                <a:spcPts val="0"/>
              </a:spcBef>
              <a:spcAft>
                <a:spcPts val="0"/>
              </a:spcAft>
              <a:buClr>
                <a:schemeClr val="dk1"/>
              </a:buClr>
              <a:buSzPts val="1200"/>
              <a:buFont typeface="Calibri"/>
              <a:buNone/>
            </a:pPr>
            <a:r>
              <a:rPr lang="en-US"/>
              <a:t>Christina has a cheat sheet she uses for training – add it to the google drive. </a:t>
            </a:r>
            <a:endParaRPr/>
          </a:p>
          <a:p>
            <a:pPr marL="0" marR="0" lvl="0" indent="0" algn="l" rtl="0">
              <a:lnSpc>
                <a:spcPct val="100000"/>
              </a:lnSpc>
              <a:spcBef>
                <a:spcPts val="0"/>
              </a:spcBef>
              <a:spcAft>
                <a:spcPts val="0"/>
              </a:spcAft>
              <a:buClr>
                <a:schemeClr val="dk1"/>
              </a:buClr>
              <a:buSzPts val="1200"/>
              <a:buFont typeface="Calibri"/>
              <a:buNone/>
            </a:pPr>
            <a:r>
              <a:rPr lang="en-US"/>
              <a:t>Connect parent input back to parent involvement and how that plays into school climate and dispute resolution.</a:t>
            </a:r>
            <a:endParaRPr/>
          </a:p>
          <a:p>
            <a:pPr marL="0" lvl="0" indent="0" algn="l" rtl="0">
              <a:lnSpc>
                <a:spcPct val="100000"/>
              </a:lnSpc>
              <a:spcBef>
                <a:spcPts val="0"/>
              </a:spcBef>
              <a:spcAft>
                <a:spcPts val="0"/>
              </a:spcAft>
              <a:buSzPts val="1400"/>
              <a:buNone/>
            </a:pPr>
            <a:r>
              <a:rPr lang="en-US"/>
              <a:t>Was #10 last year with 53 students and 41 LEAs. </a:t>
            </a:r>
            <a:endParaRPr/>
          </a:p>
          <a:p>
            <a:pPr marL="0" lvl="0" indent="0" algn="l" rtl="0">
              <a:lnSpc>
                <a:spcPct val="100000"/>
              </a:lnSpc>
              <a:spcBef>
                <a:spcPts val="0"/>
              </a:spcBef>
              <a:spcAft>
                <a:spcPts val="0"/>
              </a:spcAft>
              <a:buSzPts val="1400"/>
              <a:buNone/>
            </a:pPr>
            <a:r>
              <a:rPr lang="en-US"/>
              <a:t>Monitoring notes for many students indicate no information from the parent was included in the RED. Other frequent comments described no information about the previous evaluation was included and no information about the most recent IEP was included. </a:t>
            </a:r>
            <a:endParaRPr/>
          </a:p>
          <a:p>
            <a:pPr marL="0" lvl="0" indent="0" algn="l" rtl="0">
              <a:lnSpc>
                <a:spcPct val="100000"/>
              </a:lnSpc>
              <a:spcBef>
                <a:spcPts val="0"/>
              </a:spcBef>
              <a:spcAft>
                <a:spcPts val="0"/>
              </a:spcAft>
              <a:buSzPts val="1400"/>
              <a:buNone/>
            </a:pPr>
            <a:r>
              <a:rPr lang="en-US"/>
              <a:t>No information from curriculum-based assessments in the academic achievement section for elementary school children. Every school uses some kind of curriculum-based measurement tool and should be providing some kind of academic interventions before pursuing a special education evaluation.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8: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8:notes"/>
          <p:cNvSpPr txBox="1">
            <a:spLocks noGrp="1"/>
          </p:cNvSpPr>
          <p:nvPr>
            <p:ph type="body" idx="1"/>
          </p:nvPr>
        </p:nvSpPr>
        <p:spPr>
          <a:xfrm>
            <a:off x="701040" y="4387136"/>
            <a:ext cx="5608320" cy="4156234"/>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r>
              <a:rPr lang="en-US"/>
              <a:t>ICAPS</a:t>
            </a:r>
            <a:endParaRPr/>
          </a:p>
          <a:p>
            <a:pPr marL="0" lvl="0" indent="0" algn="l" rtl="0">
              <a:lnSpc>
                <a:spcPct val="100000"/>
              </a:lnSpc>
              <a:spcBef>
                <a:spcPts val="0"/>
              </a:spcBef>
              <a:spcAft>
                <a:spcPts val="0"/>
              </a:spcAft>
              <a:buSzPts val="1400"/>
              <a:buNone/>
            </a:pPr>
            <a:r>
              <a:rPr lang="en-US"/>
              <a:t>Be intentional about connecting the dots between services provided through the IEP, services provided in general education, and the post-school outcomes. </a:t>
            </a:r>
            <a:endParaRPr/>
          </a:p>
          <a:p>
            <a:pPr marL="0" lvl="0" indent="0" algn="l" rtl="0">
              <a:lnSpc>
                <a:spcPct val="100000"/>
              </a:lnSpc>
              <a:spcBef>
                <a:spcPts val="0"/>
              </a:spcBef>
              <a:spcAft>
                <a:spcPts val="0"/>
              </a:spcAft>
              <a:buSzPts val="1400"/>
              <a:buNone/>
            </a:pPr>
            <a:r>
              <a:rPr lang="en-US"/>
              <a:t>Come to TTI in June 2025. </a:t>
            </a:r>
            <a:endParaRPr/>
          </a:p>
          <a:p>
            <a:pPr marL="0" lvl="0" indent="0" algn="l" rtl="0">
              <a:lnSpc>
                <a:spcPct val="100000"/>
              </a:lnSpc>
              <a:spcBef>
                <a:spcPts val="0"/>
              </a:spcBef>
              <a:spcAft>
                <a:spcPts val="0"/>
              </a:spcAft>
              <a:buSzPts val="1400"/>
              <a:buNone/>
            </a:pPr>
            <a:r>
              <a:rPr lang="en-US"/>
              <a:t>Transition Assessment – does the IEP document ICAP assessment results?</a:t>
            </a:r>
            <a:endParaRPr/>
          </a:p>
          <a:p>
            <a:pPr marL="0" lvl="0" indent="0" algn="l" rtl="0">
              <a:lnSpc>
                <a:spcPct val="100000"/>
              </a:lnSpc>
              <a:spcBef>
                <a:spcPts val="0"/>
              </a:spcBef>
              <a:spcAft>
                <a:spcPts val="0"/>
              </a:spcAft>
              <a:buSzPts val="1400"/>
              <a:buNone/>
            </a:pPr>
            <a:r>
              <a:rPr lang="en-US"/>
              <a:t>Was #6 last year with 65 student records out across 44 LEAs.</a:t>
            </a:r>
            <a:endParaRPr/>
          </a:p>
          <a:p>
            <a:pPr marL="0" lvl="0" indent="0" algn="l" rtl="0">
              <a:lnSpc>
                <a:spcPct val="100000"/>
              </a:lnSpc>
              <a:spcBef>
                <a:spcPts val="0"/>
              </a:spcBef>
              <a:spcAft>
                <a:spcPts val="0"/>
              </a:spcAft>
              <a:buSzPts val="1400"/>
              <a:buNone/>
            </a:pPr>
            <a:r>
              <a:rPr lang="en-US"/>
              <a:t>Monitoring notes: </a:t>
            </a:r>
            <a:endParaRPr/>
          </a:p>
          <a:p>
            <a:pPr marL="0" lvl="0" indent="0" algn="l" rtl="0">
              <a:lnSpc>
                <a:spcPct val="100000"/>
              </a:lnSpc>
              <a:spcBef>
                <a:spcPts val="0"/>
              </a:spcBef>
              <a:spcAft>
                <a:spcPts val="0"/>
              </a:spcAft>
              <a:buSzPts val="1400"/>
              <a:buNone/>
            </a:pPr>
            <a:r>
              <a:rPr lang="en-US"/>
              <a:t>Most frequent note is failing to describe education or training in the education/training goal but rather describing an employment outcome. When the plan is to participate in on-the-job training then state that the student will participate in on-the-job training in the postsecondary goal. Looks like many comments indicate the IEP describes employment in the education/training goal.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7:notes"/>
          <p:cNvSpPr>
            <a:spLocks noGrp="1" noRot="1" noChangeAspect="1"/>
          </p:cNvSpPr>
          <p:nvPr>
            <p:ph type="sldImg" idx="2"/>
          </p:nvPr>
        </p:nvSpPr>
        <p:spPr>
          <a:xfrm>
            <a:off x="425450" y="692150"/>
            <a:ext cx="615950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7:notes"/>
          <p:cNvSpPr txBox="1">
            <a:spLocks noGrp="1"/>
          </p:cNvSpPr>
          <p:nvPr>
            <p:ph type="body" idx="1"/>
          </p:nvPr>
        </p:nvSpPr>
        <p:spPr>
          <a:xfrm>
            <a:off x="701040" y="4387136"/>
            <a:ext cx="5608320" cy="4156234"/>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r>
              <a:rPr lang="en-US"/>
              <a:t>Check on supervisor comments to see if there is info about whether observation was not conducted in required settings or whether they failed to documents adverse impact/education concerns.</a:t>
            </a:r>
            <a:endParaRPr/>
          </a:p>
          <a:p>
            <a:pPr marL="0" lvl="0" indent="0" algn="l" rtl="0">
              <a:lnSpc>
                <a:spcPct val="100000"/>
              </a:lnSpc>
              <a:spcBef>
                <a:spcPts val="0"/>
              </a:spcBef>
              <a:spcAft>
                <a:spcPts val="0"/>
              </a:spcAft>
              <a:buSzPts val="1400"/>
              <a:buNone/>
            </a:pPr>
            <a:r>
              <a:rPr lang="en-US"/>
              <a:t>Was #5 last year with 67 student records out across 55 LEAs.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1"/>
        <p:cNvGrpSpPr/>
        <p:nvPr/>
      </p:nvGrpSpPr>
      <p:grpSpPr>
        <a:xfrm>
          <a:off x="0" y="0"/>
          <a:ext cx="0" cy="0"/>
          <a:chOff x="0" y="0"/>
          <a:chExt cx="0" cy="0"/>
        </a:xfrm>
      </p:grpSpPr>
      <p:pic>
        <p:nvPicPr>
          <p:cNvPr id="12" name="Google Shape;12;p15" descr="R:\COM\COMM\Branding\PPT Templates\widescreen\Widescreen Powerpoint 23.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13" name="Google Shape;13;p15"/>
          <p:cNvSpPr txBox="1">
            <a:spLocks noGrp="1"/>
          </p:cNvSpPr>
          <p:nvPr>
            <p:ph type="title"/>
          </p:nvPr>
        </p:nvSpPr>
        <p:spPr>
          <a:xfrm>
            <a:off x="3352800" y="1123950"/>
            <a:ext cx="5715000" cy="13716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5"/>
          <p:cNvSpPr txBox="1">
            <a:spLocks noGrp="1"/>
          </p:cNvSpPr>
          <p:nvPr>
            <p:ph type="body" idx="1"/>
          </p:nvPr>
        </p:nvSpPr>
        <p:spPr>
          <a:xfrm>
            <a:off x="304800" y="30289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 name="Google Shape;15;p15"/>
          <p:cNvSpPr txBox="1">
            <a:spLocks noGrp="1"/>
          </p:cNvSpPr>
          <p:nvPr>
            <p:ph type="body" idx="2"/>
          </p:nvPr>
        </p:nvSpPr>
        <p:spPr>
          <a:xfrm>
            <a:off x="4486275" y="57150"/>
            <a:ext cx="4629150" cy="9144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56"/>
        <p:cNvGrpSpPr/>
        <p:nvPr/>
      </p:nvGrpSpPr>
      <p:grpSpPr>
        <a:xfrm>
          <a:off x="0" y="0"/>
          <a:ext cx="0" cy="0"/>
          <a:chOff x="0" y="0"/>
          <a:chExt cx="0" cy="0"/>
        </a:xfrm>
      </p:grpSpPr>
      <p:pic>
        <p:nvPicPr>
          <p:cNvPr id="57" name="Google Shape;57;p27" descr="R:\COM\COMM\Branding\PPT Templates\widescreen\Widescreen Powerpoint 32.jpg"/>
          <p:cNvPicPr preferRelativeResize="0"/>
          <p:nvPr/>
        </p:nvPicPr>
        <p:blipFill rotWithShape="1">
          <a:blip r:embed="rId2">
            <a:alphaModFix/>
          </a:blip>
          <a:srcRect/>
          <a:stretch/>
        </p:blipFill>
        <p:spPr>
          <a:xfrm>
            <a:off x="-4767" y="-4572"/>
            <a:ext cx="9148767" cy="5148072"/>
          </a:xfrm>
          <a:prstGeom prst="rect">
            <a:avLst/>
          </a:prstGeom>
          <a:noFill/>
          <a:ln>
            <a:noFill/>
          </a:ln>
        </p:spPr>
      </p:pic>
      <p:sp>
        <p:nvSpPr>
          <p:cNvPr id="58" name="Google Shape;58;p27"/>
          <p:cNvSpPr txBox="1">
            <a:spLocks noGrp="1"/>
          </p:cNvSpPr>
          <p:nvPr>
            <p:ph type="title"/>
          </p:nvPr>
        </p:nvSpPr>
        <p:spPr>
          <a:xfrm>
            <a:off x="76200" y="950214"/>
            <a:ext cx="5943600" cy="1600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7"/>
          <p:cNvSpPr txBox="1">
            <a:spLocks noGrp="1"/>
          </p:cNvSpPr>
          <p:nvPr>
            <p:ph type="body" idx="1"/>
          </p:nvPr>
        </p:nvSpPr>
        <p:spPr>
          <a:xfrm>
            <a:off x="7315200" y="42481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27"/>
          <p:cNvSpPr txBox="1">
            <a:spLocks noGrp="1"/>
          </p:cNvSpPr>
          <p:nvPr>
            <p:ph type="body" idx="2"/>
          </p:nvPr>
        </p:nvSpPr>
        <p:spPr>
          <a:xfrm>
            <a:off x="76200" y="57150"/>
            <a:ext cx="4114800" cy="7620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61"/>
        <p:cNvGrpSpPr/>
        <p:nvPr/>
      </p:nvGrpSpPr>
      <p:grpSpPr>
        <a:xfrm>
          <a:off x="0" y="0"/>
          <a:ext cx="0" cy="0"/>
          <a:chOff x="0" y="0"/>
          <a:chExt cx="0" cy="0"/>
        </a:xfrm>
      </p:grpSpPr>
      <p:pic>
        <p:nvPicPr>
          <p:cNvPr id="62" name="Google Shape;62;p28"/>
          <p:cNvPicPr preferRelativeResize="0"/>
          <p:nvPr/>
        </p:nvPicPr>
        <p:blipFill rotWithShape="1">
          <a:blip r:embed="rId2">
            <a:alphaModFix/>
          </a:blip>
          <a:srcRect/>
          <a:stretch/>
        </p:blipFill>
        <p:spPr>
          <a:xfrm>
            <a:off x="-3834" y="-4572"/>
            <a:ext cx="9146900" cy="5148072"/>
          </a:xfrm>
          <a:prstGeom prst="rect">
            <a:avLst/>
          </a:prstGeom>
          <a:noFill/>
          <a:ln>
            <a:noFill/>
          </a:ln>
        </p:spPr>
      </p:pic>
      <p:sp>
        <p:nvSpPr>
          <p:cNvPr id="63" name="Google Shape;63;p28"/>
          <p:cNvSpPr txBox="1">
            <a:spLocks noGrp="1"/>
          </p:cNvSpPr>
          <p:nvPr>
            <p:ph type="title"/>
          </p:nvPr>
        </p:nvSpPr>
        <p:spPr>
          <a:xfrm>
            <a:off x="76200" y="950214"/>
            <a:ext cx="5943600" cy="1600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8"/>
          <p:cNvSpPr txBox="1">
            <a:spLocks noGrp="1"/>
          </p:cNvSpPr>
          <p:nvPr>
            <p:ph type="body" idx="1"/>
          </p:nvPr>
        </p:nvSpPr>
        <p:spPr>
          <a:xfrm>
            <a:off x="7315200" y="42481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28"/>
          <p:cNvSpPr txBox="1">
            <a:spLocks noGrp="1"/>
          </p:cNvSpPr>
          <p:nvPr>
            <p:ph type="body" idx="2"/>
          </p:nvPr>
        </p:nvSpPr>
        <p:spPr>
          <a:xfrm>
            <a:off x="76200" y="57150"/>
            <a:ext cx="4114800" cy="7620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age Option 7">
  <p:cSld name="Title Page Option 7">
    <p:spTree>
      <p:nvGrpSpPr>
        <p:cNvPr id="1" name="Shape 66"/>
        <p:cNvGrpSpPr/>
        <p:nvPr/>
      </p:nvGrpSpPr>
      <p:grpSpPr>
        <a:xfrm>
          <a:off x="0" y="0"/>
          <a:ext cx="0" cy="0"/>
          <a:chOff x="0" y="0"/>
          <a:chExt cx="0" cy="0"/>
        </a:xfrm>
      </p:grpSpPr>
      <p:pic>
        <p:nvPicPr>
          <p:cNvPr id="67" name="Google Shape;67;p29" descr="R:\COM\COMM\Branding\PPT Templates\widescreen\Widescreen Powerpoint 28.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68" name="Google Shape;68;p29"/>
          <p:cNvSpPr txBox="1">
            <a:spLocks noGrp="1"/>
          </p:cNvSpPr>
          <p:nvPr>
            <p:ph type="title"/>
          </p:nvPr>
        </p:nvSpPr>
        <p:spPr>
          <a:xfrm>
            <a:off x="76200" y="1428750"/>
            <a:ext cx="5867400" cy="1600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body" idx="1"/>
          </p:nvPr>
        </p:nvSpPr>
        <p:spPr>
          <a:xfrm>
            <a:off x="7239000" y="45720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Google Shape;70;p29"/>
          <p:cNvSpPr txBox="1">
            <a:spLocks noGrp="1"/>
          </p:cNvSpPr>
          <p:nvPr>
            <p:ph type="body" idx="2"/>
          </p:nvPr>
        </p:nvSpPr>
        <p:spPr>
          <a:xfrm>
            <a:off x="76200" y="3333750"/>
            <a:ext cx="5181600" cy="16002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75"/>
        <p:cNvGrpSpPr/>
        <p:nvPr/>
      </p:nvGrpSpPr>
      <p:grpSpPr>
        <a:xfrm>
          <a:off x="0" y="0"/>
          <a:ext cx="0" cy="0"/>
          <a:chOff x="0" y="0"/>
          <a:chExt cx="0" cy="0"/>
        </a:xfrm>
      </p:grpSpPr>
      <p:pic>
        <p:nvPicPr>
          <p:cNvPr id="76" name="Google Shape;76;p17" descr="R:\COM\COMM\Branding\PPT Templates\widescreen\Widescreen Powerpoint 5.jpg"/>
          <p:cNvPicPr preferRelativeResize="0"/>
          <p:nvPr/>
        </p:nvPicPr>
        <p:blipFill rotWithShape="1">
          <a:blip r:embed="rId2">
            <a:alphaModFix/>
          </a:blip>
          <a:srcRect/>
          <a:stretch/>
        </p:blipFill>
        <p:spPr>
          <a:xfrm>
            <a:off x="0" y="0"/>
            <a:ext cx="9148767" cy="5148072"/>
          </a:xfrm>
          <a:prstGeom prst="rect">
            <a:avLst/>
          </a:prstGeom>
          <a:noFill/>
          <a:ln>
            <a:noFill/>
          </a:ln>
        </p:spPr>
      </p:pic>
      <p:sp>
        <p:nvSpPr>
          <p:cNvPr id="77" name="Google Shape;77;p17"/>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17"/>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84"/>
        <p:cNvGrpSpPr/>
        <p:nvPr/>
      </p:nvGrpSpPr>
      <p:grpSpPr>
        <a:xfrm>
          <a:off x="0" y="0"/>
          <a:ext cx="0" cy="0"/>
          <a:chOff x="0" y="0"/>
          <a:chExt cx="0" cy="0"/>
        </a:xfrm>
      </p:grpSpPr>
      <p:pic>
        <p:nvPicPr>
          <p:cNvPr id="85" name="Google Shape;85;p30" descr="R:\COM\COMM\Branding\PPT Templates\widescreen\Widescreen Powerpoint 3.jpg"/>
          <p:cNvPicPr preferRelativeResize="0"/>
          <p:nvPr/>
        </p:nvPicPr>
        <p:blipFill rotWithShape="1">
          <a:blip r:embed="rId2">
            <a:alphaModFix/>
          </a:blip>
          <a:srcRect/>
          <a:stretch/>
        </p:blipFill>
        <p:spPr>
          <a:xfrm>
            <a:off x="0" y="0"/>
            <a:ext cx="9148766" cy="5148072"/>
          </a:xfrm>
          <a:prstGeom prst="rect">
            <a:avLst/>
          </a:prstGeom>
          <a:noFill/>
          <a:ln>
            <a:noFill/>
          </a:ln>
        </p:spPr>
      </p:pic>
      <p:sp>
        <p:nvSpPr>
          <p:cNvPr id="86" name="Google Shape;86;p30"/>
          <p:cNvSpPr txBox="1">
            <a:spLocks noGrp="1"/>
          </p:cNvSpPr>
          <p:nvPr>
            <p:ph type="title"/>
          </p:nvPr>
        </p:nvSpPr>
        <p:spPr>
          <a:xfrm>
            <a:off x="228600" y="666750"/>
            <a:ext cx="6696075" cy="800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0"/>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30"/>
          <p:cNvSpPr txBox="1">
            <a:spLocks noGrp="1"/>
          </p:cNvSpPr>
          <p:nvPr>
            <p:ph type="body" idx="1"/>
          </p:nvPr>
        </p:nvSpPr>
        <p:spPr>
          <a:xfrm>
            <a:off x="228600" y="1581150"/>
            <a:ext cx="8610599" cy="335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89"/>
        <p:cNvGrpSpPr/>
        <p:nvPr/>
      </p:nvGrpSpPr>
      <p:grpSpPr>
        <a:xfrm>
          <a:off x="0" y="0"/>
          <a:ext cx="0" cy="0"/>
          <a:chOff x="0" y="0"/>
          <a:chExt cx="0" cy="0"/>
        </a:xfrm>
      </p:grpSpPr>
      <p:pic>
        <p:nvPicPr>
          <p:cNvPr id="90" name="Google Shape;90;p31" descr="R:\COM\COMM\Branding\PPT Templates\widescreen\Widescreen Powerpoint 20.jpg"/>
          <p:cNvPicPr preferRelativeResize="0"/>
          <p:nvPr/>
        </p:nvPicPr>
        <p:blipFill rotWithShape="1">
          <a:blip r:embed="rId2">
            <a:alphaModFix/>
          </a:blip>
          <a:srcRect/>
          <a:stretch/>
        </p:blipFill>
        <p:spPr>
          <a:xfrm>
            <a:off x="0" y="0"/>
            <a:ext cx="9148766" cy="5148072"/>
          </a:xfrm>
          <a:prstGeom prst="rect">
            <a:avLst/>
          </a:prstGeom>
          <a:noFill/>
          <a:ln>
            <a:noFill/>
          </a:ln>
        </p:spPr>
      </p:pic>
      <p:sp>
        <p:nvSpPr>
          <p:cNvPr id="91" name="Google Shape;91;p31"/>
          <p:cNvSpPr txBox="1">
            <a:spLocks noGrp="1"/>
          </p:cNvSpPr>
          <p:nvPr>
            <p:ph type="sldNum" idx="12"/>
          </p:nvPr>
        </p:nvSpPr>
        <p:spPr>
          <a:xfrm>
            <a:off x="152400" y="133350"/>
            <a:ext cx="762000" cy="273844"/>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92" name="Google Shape;92;p31"/>
          <p:cNvSpPr txBox="1">
            <a:spLocks noGrp="1"/>
          </p:cNvSpPr>
          <p:nvPr>
            <p:ph type="body" idx="1"/>
          </p:nvPr>
        </p:nvSpPr>
        <p:spPr>
          <a:xfrm>
            <a:off x="152400" y="1619250"/>
            <a:ext cx="8839200" cy="33147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3" name="Google Shape;93;p31"/>
          <p:cNvSpPr txBox="1">
            <a:spLocks noGrp="1"/>
          </p:cNvSpPr>
          <p:nvPr>
            <p:ph type="title"/>
          </p:nvPr>
        </p:nvSpPr>
        <p:spPr>
          <a:xfrm>
            <a:off x="152400" y="742950"/>
            <a:ext cx="8839200" cy="800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Calibri"/>
              <a:buNone/>
              <a:defRPr sz="4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94"/>
        <p:cNvGrpSpPr/>
        <p:nvPr/>
      </p:nvGrpSpPr>
      <p:grpSpPr>
        <a:xfrm>
          <a:off x="0" y="0"/>
          <a:ext cx="0" cy="0"/>
          <a:chOff x="0" y="0"/>
          <a:chExt cx="0" cy="0"/>
        </a:xfrm>
      </p:grpSpPr>
      <p:pic>
        <p:nvPicPr>
          <p:cNvPr id="95" name="Google Shape;95;p32" descr="R:\COM\COMM\Branding\PPT Templates\widescreen\Widescreen Powerpoint 7.jpg"/>
          <p:cNvPicPr preferRelativeResize="0"/>
          <p:nvPr/>
        </p:nvPicPr>
        <p:blipFill rotWithShape="1">
          <a:blip r:embed="rId2">
            <a:alphaModFix/>
          </a:blip>
          <a:srcRect/>
          <a:stretch/>
        </p:blipFill>
        <p:spPr>
          <a:xfrm>
            <a:off x="0" y="0"/>
            <a:ext cx="9148767" cy="5148072"/>
          </a:xfrm>
          <a:prstGeom prst="rect">
            <a:avLst/>
          </a:prstGeom>
          <a:noFill/>
          <a:ln>
            <a:noFill/>
          </a:ln>
        </p:spPr>
      </p:pic>
      <p:sp>
        <p:nvSpPr>
          <p:cNvPr id="96" name="Google Shape;96;p32"/>
          <p:cNvSpPr txBox="1">
            <a:spLocks noGrp="1"/>
          </p:cNvSpPr>
          <p:nvPr>
            <p:ph type="body" idx="1"/>
          </p:nvPr>
        </p:nvSpPr>
        <p:spPr>
          <a:xfrm>
            <a:off x="1600200" y="685800"/>
            <a:ext cx="5334000" cy="6858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880"/>
              </a:spcBef>
              <a:spcAft>
                <a:spcPts val="0"/>
              </a:spcAft>
              <a:buSzPts val="4400"/>
              <a:buNone/>
              <a:defRPr sz="4400" b="1">
                <a:solidFill>
                  <a:schemeClr val="dk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32"/>
          <p:cNvSpPr txBox="1">
            <a:spLocks noGrp="1"/>
          </p:cNvSpPr>
          <p:nvPr>
            <p:ph type="body" idx="2"/>
          </p:nvPr>
        </p:nvSpPr>
        <p:spPr>
          <a:xfrm>
            <a:off x="1600200" y="1485900"/>
            <a:ext cx="7315200" cy="344805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SzPts val="1800"/>
              <a:buChar char="•"/>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 name="Google Shape;98;p32"/>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3"/>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4"/>
        <p:cNvGrpSpPr/>
        <p:nvPr/>
      </p:nvGrpSpPr>
      <p:grpSpPr>
        <a:xfrm>
          <a:off x="0" y="0"/>
          <a:ext cx="0" cy="0"/>
          <a:chOff x="0" y="0"/>
          <a:chExt cx="0" cy="0"/>
        </a:xfrm>
      </p:grpSpPr>
      <p:pic>
        <p:nvPicPr>
          <p:cNvPr id="105" name="Google Shape;105;p35"/>
          <p:cNvPicPr preferRelativeResize="0"/>
          <p:nvPr/>
        </p:nvPicPr>
        <p:blipFill rotWithShape="1">
          <a:blip r:embed="rId2">
            <a:alphaModFix/>
          </a:blip>
          <a:srcRect/>
          <a:stretch/>
        </p:blipFill>
        <p:spPr>
          <a:xfrm>
            <a:off x="1116" y="0"/>
            <a:ext cx="9141768"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16"/>
        <p:cNvGrpSpPr/>
        <p:nvPr/>
      </p:nvGrpSpPr>
      <p:grpSpPr>
        <a:xfrm>
          <a:off x="0" y="0"/>
          <a:ext cx="0" cy="0"/>
          <a:chOff x="0" y="0"/>
          <a:chExt cx="0" cy="0"/>
        </a:xfrm>
      </p:grpSpPr>
      <p:pic>
        <p:nvPicPr>
          <p:cNvPr id="17" name="Google Shape;17;p19" descr="R:\COM\COMM\Branding\PPT Templates\widescreen\Widescreen Powerpoint 6.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18" name="Google Shape;18;p19"/>
          <p:cNvSpPr txBox="1">
            <a:spLocks noGrp="1"/>
          </p:cNvSpPr>
          <p:nvPr>
            <p:ph type="body" idx="1"/>
          </p:nvPr>
        </p:nvSpPr>
        <p:spPr>
          <a:xfrm>
            <a:off x="152400" y="2800350"/>
            <a:ext cx="8763000" cy="646331"/>
          </a:xfrm>
          <a:prstGeom prst="rect">
            <a:avLst/>
          </a:prstGeom>
          <a:noFill/>
          <a:ln>
            <a:noFill/>
          </a:ln>
        </p:spPr>
        <p:txBody>
          <a:bodyPr spcFirstLastPara="1" wrap="square" lIns="91425" tIns="45700" rIns="91425" bIns="45700" anchor="ctr" anchorCtr="0">
            <a:spAutoFit/>
          </a:bodyPr>
          <a:lstStyle>
            <a:lvl1pPr marL="457200" marR="0" lvl="0" indent="-228600" algn="ctr" rtl="0">
              <a:lnSpc>
                <a:spcPct val="100000"/>
              </a:lnSpc>
              <a:spcBef>
                <a:spcPts val="720"/>
              </a:spcBef>
              <a:spcAft>
                <a:spcPts val="0"/>
              </a:spcAft>
              <a:buClr>
                <a:schemeClr val="dk1"/>
              </a:buClr>
              <a:buSzPts val="3600"/>
              <a:buFont typeface="Arial"/>
              <a:buNone/>
              <a:defRPr sz="3600" b="1"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19"/>
          <p:cNvSpPr txBox="1">
            <a:spLocks noGrp="1"/>
          </p:cNvSpPr>
          <p:nvPr>
            <p:ph type="sldNum" idx="12"/>
          </p:nvPr>
        </p:nvSpPr>
        <p:spPr>
          <a:xfrm>
            <a:off x="8229600" y="47434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9"/>
          <p:cNvSpPr txBox="1"/>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106"/>
        <p:cNvGrpSpPr/>
        <p:nvPr/>
      </p:nvGrpSpPr>
      <p:grpSpPr>
        <a:xfrm>
          <a:off x="0" y="0"/>
          <a:ext cx="0" cy="0"/>
          <a:chOff x="0" y="0"/>
          <a:chExt cx="0" cy="0"/>
        </a:xfrm>
      </p:grpSpPr>
      <p:pic>
        <p:nvPicPr>
          <p:cNvPr id="107" name="Google Shape;107;p36" descr="R:\COM\COMM\Branding\PPT Templates\widescreen\Widescreen Powerpoint 6.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108" name="Google Shape;108;p36"/>
          <p:cNvSpPr txBox="1">
            <a:spLocks noGrp="1"/>
          </p:cNvSpPr>
          <p:nvPr>
            <p:ph type="body" idx="1"/>
          </p:nvPr>
        </p:nvSpPr>
        <p:spPr>
          <a:xfrm>
            <a:off x="152400" y="2800350"/>
            <a:ext cx="8763000" cy="646331"/>
          </a:xfrm>
          <a:prstGeom prst="rect">
            <a:avLst/>
          </a:prstGeom>
          <a:noFill/>
          <a:ln>
            <a:noFill/>
          </a:ln>
        </p:spPr>
        <p:txBody>
          <a:bodyPr spcFirstLastPara="1" wrap="square" lIns="91425" tIns="45700" rIns="91425" bIns="45700" anchor="ctr" anchorCtr="0">
            <a:spAutoFit/>
          </a:bodyPr>
          <a:lstStyle>
            <a:lvl1pPr marL="457200" lvl="0" indent="-228600" algn="ctr">
              <a:lnSpc>
                <a:spcPct val="100000"/>
              </a:lnSpc>
              <a:spcBef>
                <a:spcPts val="720"/>
              </a:spcBef>
              <a:spcAft>
                <a:spcPts val="0"/>
              </a:spcAft>
              <a:buSzPts val="3600"/>
              <a:buNone/>
              <a:defRPr sz="3600" b="1">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9" name="Google Shape;109;p36"/>
          <p:cNvSpPr txBox="1">
            <a:spLocks noGrp="1"/>
          </p:cNvSpPr>
          <p:nvPr>
            <p:ph type="sldNum" idx="12"/>
          </p:nvPr>
        </p:nvSpPr>
        <p:spPr>
          <a:xfrm>
            <a:off x="8229600" y="47434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36"/>
          <p:cNvSpPr txBox="1"/>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Break Option 2">
  <p:cSld name="Section Break Option 2">
    <p:spTree>
      <p:nvGrpSpPr>
        <p:cNvPr id="1" name="Shape 111"/>
        <p:cNvGrpSpPr/>
        <p:nvPr/>
      </p:nvGrpSpPr>
      <p:grpSpPr>
        <a:xfrm>
          <a:off x="0" y="0"/>
          <a:ext cx="0" cy="0"/>
          <a:chOff x="0" y="0"/>
          <a:chExt cx="0" cy="0"/>
        </a:xfrm>
      </p:grpSpPr>
      <p:pic>
        <p:nvPicPr>
          <p:cNvPr id="112" name="Google Shape;112;p37" descr="R:\COM\COMM\Branding\PPT Templates\widescreen\Widescreen Powerpoint 2.jpg"/>
          <p:cNvPicPr preferRelativeResize="0"/>
          <p:nvPr/>
        </p:nvPicPr>
        <p:blipFill rotWithShape="1">
          <a:blip r:embed="rId2">
            <a:alphaModFix/>
          </a:blip>
          <a:srcRect/>
          <a:stretch/>
        </p:blipFill>
        <p:spPr>
          <a:xfrm>
            <a:off x="-4762" y="0"/>
            <a:ext cx="9148762" cy="5148263"/>
          </a:xfrm>
          <a:prstGeom prst="rect">
            <a:avLst/>
          </a:prstGeom>
          <a:noFill/>
          <a:ln>
            <a:noFill/>
          </a:ln>
        </p:spPr>
      </p:pic>
      <p:sp>
        <p:nvSpPr>
          <p:cNvPr id="113" name="Google Shape;113;p37"/>
          <p:cNvSpPr txBox="1">
            <a:spLocks noGrp="1"/>
          </p:cNvSpPr>
          <p:nvPr>
            <p:ph type="body" idx="1"/>
          </p:nvPr>
        </p:nvSpPr>
        <p:spPr>
          <a:xfrm>
            <a:off x="76200" y="895350"/>
            <a:ext cx="3352800" cy="5143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640"/>
              </a:spcBef>
              <a:spcAft>
                <a:spcPts val="0"/>
              </a:spcAft>
              <a:buClr>
                <a:srgbClr val="00B050"/>
              </a:buClr>
              <a:buSzPts val="3200"/>
              <a:buFont typeface="Noto Sans Symbols"/>
              <a:buNone/>
              <a:defRPr b="1">
                <a:solidFill>
                  <a:schemeClr val="lt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4" name="Google Shape;114;p37"/>
          <p:cNvSpPr txBox="1">
            <a:spLocks noGrp="1"/>
          </p:cNvSpPr>
          <p:nvPr>
            <p:ph type="body" idx="2"/>
          </p:nvPr>
        </p:nvSpPr>
        <p:spPr>
          <a:xfrm>
            <a:off x="2514600" y="2190750"/>
            <a:ext cx="2590800" cy="5143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80"/>
              </a:spcBef>
              <a:spcAft>
                <a:spcPts val="0"/>
              </a:spcAft>
              <a:buClr>
                <a:srgbClr val="00B050"/>
              </a:buClr>
              <a:buSzPts val="2400"/>
              <a:buFont typeface="Noto Sans Symbols"/>
              <a:buNone/>
              <a:defRPr sz="2400" b="1">
                <a:solidFill>
                  <a:schemeClr val="lt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5" name="Google Shape;115;p37"/>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6" name="Google Shape;116;p37"/>
          <p:cNvSpPr txBox="1">
            <a:spLocks noGrp="1"/>
          </p:cNvSpPr>
          <p:nvPr>
            <p:ph type="body" idx="3"/>
          </p:nvPr>
        </p:nvSpPr>
        <p:spPr>
          <a:xfrm>
            <a:off x="457200" y="3638550"/>
            <a:ext cx="8229600" cy="990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720"/>
              </a:spcBef>
              <a:spcAft>
                <a:spcPts val="0"/>
              </a:spcAft>
              <a:buClr>
                <a:srgbClr val="00B050"/>
              </a:buClr>
              <a:buSzPts val="3600"/>
              <a:buFont typeface="Noto Sans Symbols"/>
              <a:buNone/>
              <a:defRPr sz="3600" b="1">
                <a:solidFill>
                  <a:schemeClr val="dk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7"/>
        <p:cNvGrpSpPr/>
        <p:nvPr/>
      </p:nvGrpSpPr>
      <p:grpSpPr>
        <a:xfrm>
          <a:off x="0" y="0"/>
          <a:ext cx="0" cy="0"/>
          <a:chOff x="0" y="0"/>
          <a:chExt cx="0" cy="0"/>
        </a:xfrm>
      </p:grpSpPr>
      <p:pic>
        <p:nvPicPr>
          <p:cNvPr id="118" name="Google Shape;118;p38" descr="R:\COM\COMM\Branding\PPT Templates\widescreen\Widescreen Powerpoint 2-1.jpg"/>
          <p:cNvPicPr preferRelativeResize="0"/>
          <p:nvPr/>
        </p:nvPicPr>
        <p:blipFill rotWithShape="1">
          <a:blip r:embed="rId2">
            <a:alphaModFix/>
          </a:blip>
          <a:srcRect/>
          <a:stretch/>
        </p:blipFill>
        <p:spPr>
          <a:xfrm>
            <a:off x="9525" y="0"/>
            <a:ext cx="9148762" cy="5148263"/>
          </a:xfrm>
          <a:prstGeom prst="rect">
            <a:avLst/>
          </a:prstGeom>
          <a:noFill/>
          <a:ln>
            <a:noFill/>
          </a:ln>
        </p:spPr>
      </p:pic>
      <p:sp>
        <p:nvSpPr>
          <p:cNvPr id="119" name="Google Shape;119;p38"/>
          <p:cNvSpPr txBox="1">
            <a:spLocks noGrp="1"/>
          </p:cNvSpPr>
          <p:nvPr>
            <p:ph type="body" idx="1"/>
          </p:nvPr>
        </p:nvSpPr>
        <p:spPr>
          <a:xfrm>
            <a:off x="76200" y="895350"/>
            <a:ext cx="3352800" cy="5143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640"/>
              </a:spcBef>
              <a:spcAft>
                <a:spcPts val="0"/>
              </a:spcAft>
              <a:buClr>
                <a:srgbClr val="00B050"/>
              </a:buClr>
              <a:buSzPts val="3200"/>
              <a:buFont typeface="Noto Sans Symbols"/>
              <a:buNone/>
              <a:defRPr b="1">
                <a:solidFill>
                  <a:schemeClr val="lt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0" name="Google Shape;120;p38"/>
          <p:cNvSpPr txBox="1">
            <a:spLocks noGrp="1"/>
          </p:cNvSpPr>
          <p:nvPr>
            <p:ph type="body" idx="2"/>
          </p:nvPr>
        </p:nvSpPr>
        <p:spPr>
          <a:xfrm>
            <a:off x="2514600" y="2190750"/>
            <a:ext cx="5257800" cy="51435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80"/>
              </a:spcBef>
              <a:spcAft>
                <a:spcPts val="0"/>
              </a:spcAft>
              <a:buClr>
                <a:srgbClr val="00B050"/>
              </a:buClr>
              <a:buSzPts val="2400"/>
              <a:buFont typeface="Noto Sans Symbols"/>
              <a:buNone/>
              <a:defRPr sz="2400" b="1">
                <a:solidFill>
                  <a:schemeClr val="lt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1" name="Google Shape;121;p38"/>
          <p:cNvSpPr txBox="1">
            <a:spLocks noGrp="1"/>
          </p:cNvSpPr>
          <p:nvPr>
            <p:ph type="body" idx="3"/>
          </p:nvPr>
        </p:nvSpPr>
        <p:spPr>
          <a:xfrm>
            <a:off x="457200" y="3638550"/>
            <a:ext cx="8229600" cy="990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720"/>
              </a:spcBef>
              <a:spcAft>
                <a:spcPts val="0"/>
              </a:spcAft>
              <a:buClr>
                <a:srgbClr val="00B050"/>
              </a:buClr>
              <a:buSzPts val="3600"/>
              <a:buFont typeface="Noto Sans Symbols"/>
              <a:buNone/>
              <a:defRPr sz="3600" b="1">
                <a:solidFill>
                  <a:schemeClr val="dk1"/>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6_Custom Layout">
  <p:cSld name="16_Custom Layout">
    <p:spTree>
      <p:nvGrpSpPr>
        <p:cNvPr id="1" name="Shape 127"/>
        <p:cNvGrpSpPr/>
        <p:nvPr/>
      </p:nvGrpSpPr>
      <p:grpSpPr>
        <a:xfrm>
          <a:off x="0" y="0"/>
          <a:ext cx="0" cy="0"/>
          <a:chOff x="0" y="0"/>
          <a:chExt cx="0" cy="0"/>
        </a:xfrm>
      </p:grpSpPr>
      <p:sp>
        <p:nvSpPr>
          <p:cNvPr id="128" name="Google Shape;128;p4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aphicFrame>
        <p:nvGraphicFramePr>
          <p:cNvPr id="129" name="Google Shape;129;p40"/>
          <p:cNvGraphicFramePr/>
          <p:nvPr/>
        </p:nvGraphicFramePr>
        <p:xfrm>
          <a:off x="1600200" y="1962150"/>
          <a:ext cx="3000000" cy="3000000"/>
        </p:xfrm>
        <a:graphic>
          <a:graphicData uri="http://schemas.openxmlformats.org/drawingml/2006/table">
            <a:tbl>
              <a:tblPr firstRow="1" bandRow="1">
                <a:noFill/>
                <a:tableStyleId>{FF7190FD-976A-480A-A17E-105FA3C3CE20}</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130"/>
        <p:cNvGrpSpPr/>
        <p:nvPr/>
      </p:nvGrpSpPr>
      <p:grpSpPr>
        <a:xfrm>
          <a:off x="0" y="0"/>
          <a:ext cx="0" cy="0"/>
          <a:chOff x="0" y="0"/>
          <a:chExt cx="0" cy="0"/>
        </a:xfrm>
      </p:grpSpPr>
      <p:sp>
        <p:nvSpPr>
          <p:cNvPr id="131" name="Google Shape;131;p4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4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3" name="Google Shape;133;p41"/>
          <p:cNvPicPr preferRelativeResize="0"/>
          <p:nvPr/>
        </p:nvPicPr>
        <p:blipFill rotWithShape="1">
          <a:blip r:embed="rId2">
            <a:alphaModFix/>
          </a:blip>
          <a:srcRect/>
          <a:stretch/>
        </p:blipFill>
        <p:spPr>
          <a:xfrm>
            <a:off x="1320" y="0"/>
            <a:ext cx="9141360" cy="5143500"/>
          </a:xfrm>
          <a:prstGeom prst="rect">
            <a:avLst/>
          </a:prstGeom>
          <a:noFill/>
          <a:ln>
            <a:noFill/>
          </a:ln>
        </p:spPr>
      </p:pic>
      <p:sp>
        <p:nvSpPr>
          <p:cNvPr id="134" name="Google Shape;134;p41"/>
          <p:cNvSpPr txBox="1">
            <a:spLocks noGrp="1"/>
          </p:cNvSpPr>
          <p:nvPr>
            <p:ph type="body" idx="1"/>
          </p:nvPr>
        </p:nvSpPr>
        <p:spPr>
          <a:xfrm>
            <a:off x="3124200" y="742950"/>
            <a:ext cx="5791200" cy="41148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35"/>
        <p:cNvGrpSpPr/>
        <p:nvPr/>
      </p:nvGrpSpPr>
      <p:grpSpPr>
        <a:xfrm>
          <a:off x="0" y="0"/>
          <a:ext cx="0" cy="0"/>
          <a:chOff x="0" y="0"/>
          <a:chExt cx="0" cy="0"/>
        </a:xfrm>
      </p:grpSpPr>
      <p:sp>
        <p:nvSpPr>
          <p:cNvPr id="136" name="Google Shape;136;p4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8" name="Google Shape;138;p42"/>
          <p:cNvPicPr preferRelativeResize="0"/>
          <p:nvPr/>
        </p:nvPicPr>
        <p:blipFill rotWithShape="1">
          <a:blip r:embed="rId2">
            <a:alphaModFix/>
          </a:blip>
          <a:srcRect/>
          <a:stretch/>
        </p:blipFill>
        <p:spPr>
          <a:xfrm>
            <a:off x="1320" y="0"/>
            <a:ext cx="9141360" cy="5143500"/>
          </a:xfrm>
          <a:prstGeom prst="rect">
            <a:avLst/>
          </a:prstGeom>
          <a:noFill/>
          <a:ln>
            <a:noFill/>
          </a:ln>
        </p:spPr>
      </p:pic>
      <p:sp>
        <p:nvSpPr>
          <p:cNvPr id="139" name="Google Shape;139;p42"/>
          <p:cNvSpPr txBox="1">
            <a:spLocks noGrp="1"/>
          </p:cNvSpPr>
          <p:nvPr>
            <p:ph type="body" idx="1"/>
          </p:nvPr>
        </p:nvSpPr>
        <p:spPr>
          <a:xfrm>
            <a:off x="76200" y="3333750"/>
            <a:ext cx="8991600" cy="16764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0" name="Google Shape;140;p42"/>
          <p:cNvSpPr txBox="1">
            <a:spLocks noGrp="1"/>
          </p:cNvSpPr>
          <p:nvPr>
            <p:ph type="body" idx="2"/>
          </p:nvPr>
        </p:nvSpPr>
        <p:spPr>
          <a:xfrm>
            <a:off x="3048000" y="742950"/>
            <a:ext cx="17526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p42"/>
          <p:cNvSpPr txBox="1">
            <a:spLocks noGrp="1"/>
          </p:cNvSpPr>
          <p:nvPr>
            <p:ph type="body" idx="3"/>
          </p:nvPr>
        </p:nvSpPr>
        <p:spPr>
          <a:xfrm>
            <a:off x="3105150" y="1676400"/>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2" name="Google Shape;142;p42"/>
          <p:cNvSpPr txBox="1">
            <a:spLocks noGrp="1"/>
          </p:cNvSpPr>
          <p:nvPr>
            <p:ph type="body" idx="4"/>
          </p:nvPr>
        </p:nvSpPr>
        <p:spPr>
          <a:xfrm>
            <a:off x="3124200" y="2600325"/>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3" name="Google Shape;143;p42"/>
          <p:cNvSpPr txBox="1">
            <a:spLocks noGrp="1"/>
          </p:cNvSpPr>
          <p:nvPr>
            <p:ph type="body" idx="5"/>
          </p:nvPr>
        </p:nvSpPr>
        <p:spPr>
          <a:xfrm>
            <a:off x="5791200" y="666750"/>
            <a:ext cx="3276600" cy="2514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0_Custom Layout">
  <p:cSld name="10_Custom Layout">
    <p:spTree>
      <p:nvGrpSpPr>
        <p:cNvPr id="1" name="Shape 144"/>
        <p:cNvGrpSpPr/>
        <p:nvPr/>
      </p:nvGrpSpPr>
      <p:grpSpPr>
        <a:xfrm>
          <a:off x="0" y="0"/>
          <a:ext cx="0" cy="0"/>
          <a:chOff x="0" y="0"/>
          <a:chExt cx="0" cy="0"/>
        </a:xfrm>
      </p:grpSpPr>
      <p:sp>
        <p:nvSpPr>
          <p:cNvPr id="145" name="Google Shape;145;p4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4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7" name="Google Shape;147;p43"/>
          <p:cNvPicPr preferRelativeResize="0"/>
          <p:nvPr/>
        </p:nvPicPr>
        <p:blipFill rotWithShape="1">
          <a:blip r:embed="rId2">
            <a:alphaModFix/>
          </a:blip>
          <a:srcRect/>
          <a:stretch/>
        </p:blipFill>
        <p:spPr>
          <a:xfrm>
            <a:off x="1320" y="0"/>
            <a:ext cx="9141360" cy="5143500"/>
          </a:xfrm>
          <a:prstGeom prst="rect">
            <a:avLst/>
          </a:prstGeom>
          <a:noFill/>
          <a:ln>
            <a:noFill/>
          </a:ln>
        </p:spPr>
      </p:pic>
      <p:sp>
        <p:nvSpPr>
          <p:cNvPr id="148" name="Google Shape;148;p43"/>
          <p:cNvSpPr txBox="1">
            <a:spLocks noGrp="1"/>
          </p:cNvSpPr>
          <p:nvPr>
            <p:ph type="body" idx="1"/>
          </p:nvPr>
        </p:nvSpPr>
        <p:spPr>
          <a:xfrm>
            <a:off x="76200" y="3333750"/>
            <a:ext cx="8991600" cy="16764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9" name="Google Shape;149;p43"/>
          <p:cNvSpPr txBox="1">
            <a:spLocks noGrp="1"/>
          </p:cNvSpPr>
          <p:nvPr>
            <p:ph type="body" idx="2"/>
          </p:nvPr>
        </p:nvSpPr>
        <p:spPr>
          <a:xfrm>
            <a:off x="3048000" y="742950"/>
            <a:ext cx="17526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0" name="Google Shape;150;p43"/>
          <p:cNvSpPr txBox="1">
            <a:spLocks noGrp="1"/>
          </p:cNvSpPr>
          <p:nvPr>
            <p:ph type="body" idx="3"/>
          </p:nvPr>
        </p:nvSpPr>
        <p:spPr>
          <a:xfrm>
            <a:off x="3105150" y="1676400"/>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1" name="Google Shape;151;p43"/>
          <p:cNvSpPr txBox="1">
            <a:spLocks noGrp="1"/>
          </p:cNvSpPr>
          <p:nvPr>
            <p:ph type="body" idx="4"/>
          </p:nvPr>
        </p:nvSpPr>
        <p:spPr>
          <a:xfrm>
            <a:off x="3124200" y="2600325"/>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2" name="Google Shape;152;p43"/>
          <p:cNvSpPr txBox="1">
            <a:spLocks noGrp="1"/>
          </p:cNvSpPr>
          <p:nvPr>
            <p:ph type="body" idx="5"/>
          </p:nvPr>
        </p:nvSpPr>
        <p:spPr>
          <a:xfrm>
            <a:off x="5791200" y="666750"/>
            <a:ext cx="3276600" cy="2514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153"/>
        <p:cNvGrpSpPr/>
        <p:nvPr/>
      </p:nvGrpSpPr>
      <p:grpSpPr>
        <a:xfrm>
          <a:off x="0" y="0"/>
          <a:ext cx="0" cy="0"/>
          <a:chOff x="0" y="0"/>
          <a:chExt cx="0" cy="0"/>
        </a:xfrm>
      </p:grpSpPr>
      <p:pic>
        <p:nvPicPr>
          <p:cNvPr id="154" name="Google Shape;154;p44"/>
          <p:cNvPicPr preferRelativeResize="0"/>
          <p:nvPr/>
        </p:nvPicPr>
        <p:blipFill rotWithShape="1">
          <a:blip r:embed="rId2">
            <a:alphaModFix/>
          </a:blip>
          <a:srcRect/>
          <a:stretch/>
        </p:blipFill>
        <p:spPr>
          <a:xfrm>
            <a:off x="1320" y="0"/>
            <a:ext cx="9141360" cy="5143500"/>
          </a:xfrm>
          <a:prstGeom prst="rect">
            <a:avLst/>
          </a:prstGeom>
          <a:noFill/>
          <a:ln>
            <a:noFill/>
          </a:ln>
        </p:spPr>
      </p:pic>
      <p:sp>
        <p:nvSpPr>
          <p:cNvPr id="155" name="Google Shape;155;p44"/>
          <p:cNvSpPr txBox="1">
            <a:spLocks noGrp="1"/>
          </p:cNvSpPr>
          <p:nvPr>
            <p:ph type="body" idx="1"/>
          </p:nvPr>
        </p:nvSpPr>
        <p:spPr>
          <a:xfrm>
            <a:off x="76200" y="3333750"/>
            <a:ext cx="8991600" cy="16764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6" name="Google Shape;156;p44"/>
          <p:cNvSpPr txBox="1">
            <a:spLocks noGrp="1"/>
          </p:cNvSpPr>
          <p:nvPr>
            <p:ph type="body" idx="2"/>
          </p:nvPr>
        </p:nvSpPr>
        <p:spPr>
          <a:xfrm>
            <a:off x="3048000" y="742950"/>
            <a:ext cx="17526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7" name="Google Shape;157;p44"/>
          <p:cNvSpPr txBox="1">
            <a:spLocks noGrp="1"/>
          </p:cNvSpPr>
          <p:nvPr>
            <p:ph type="body" idx="3"/>
          </p:nvPr>
        </p:nvSpPr>
        <p:spPr>
          <a:xfrm>
            <a:off x="3105150" y="1676400"/>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8" name="Google Shape;158;p44"/>
          <p:cNvSpPr txBox="1">
            <a:spLocks noGrp="1"/>
          </p:cNvSpPr>
          <p:nvPr>
            <p:ph type="body" idx="4"/>
          </p:nvPr>
        </p:nvSpPr>
        <p:spPr>
          <a:xfrm>
            <a:off x="3124200" y="2600325"/>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9" name="Google Shape;159;p44"/>
          <p:cNvSpPr txBox="1">
            <a:spLocks noGrp="1"/>
          </p:cNvSpPr>
          <p:nvPr>
            <p:ph type="body" idx="5"/>
          </p:nvPr>
        </p:nvSpPr>
        <p:spPr>
          <a:xfrm>
            <a:off x="5791200" y="666750"/>
            <a:ext cx="3276600" cy="2514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160"/>
        <p:cNvGrpSpPr/>
        <p:nvPr/>
      </p:nvGrpSpPr>
      <p:grpSpPr>
        <a:xfrm>
          <a:off x="0" y="0"/>
          <a:ext cx="0" cy="0"/>
          <a:chOff x="0" y="0"/>
          <a:chExt cx="0" cy="0"/>
        </a:xfrm>
      </p:grpSpPr>
      <p:pic>
        <p:nvPicPr>
          <p:cNvPr id="161" name="Google Shape;161;p45"/>
          <p:cNvPicPr preferRelativeResize="0"/>
          <p:nvPr/>
        </p:nvPicPr>
        <p:blipFill rotWithShape="1">
          <a:blip r:embed="rId2">
            <a:alphaModFix/>
          </a:blip>
          <a:srcRect/>
          <a:stretch/>
        </p:blipFill>
        <p:spPr>
          <a:xfrm>
            <a:off x="1320" y="0"/>
            <a:ext cx="9141360" cy="5143500"/>
          </a:xfrm>
          <a:prstGeom prst="rect">
            <a:avLst/>
          </a:prstGeom>
          <a:noFill/>
          <a:ln>
            <a:noFill/>
          </a:ln>
        </p:spPr>
      </p:pic>
      <p:sp>
        <p:nvSpPr>
          <p:cNvPr id="162" name="Google Shape;162;p45"/>
          <p:cNvSpPr txBox="1">
            <a:spLocks noGrp="1"/>
          </p:cNvSpPr>
          <p:nvPr>
            <p:ph type="body" idx="1"/>
          </p:nvPr>
        </p:nvSpPr>
        <p:spPr>
          <a:xfrm>
            <a:off x="76200" y="3333750"/>
            <a:ext cx="8991600" cy="16764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3" name="Google Shape;163;p45"/>
          <p:cNvSpPr txBox="1">
            <a:spLocks noGrp="1"/>
          </p:cNvSpPr>
          <p:nvPr>
            <p:ph type="body" idx="2"/>
          </p:nvPr>
        </p:nvSpPr>
        <p:spPr>
          <a:xfrm>
            <a:off x="4267200" y="742950"/>
            <a:ext cx="17526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45"/>
          <p:cNvSpPr txBox="1">
            <a:spLocks noGrp="1"/>
          </p:cNvSpPr>
          <p:nvPr>
            <p:ph type="body" idx="3"/>
          </p:nvPr>
        </p:nvSpPr>
        <p:spPr>
          <a:xfrm>
            <a:off x="4324350" y="1676400"/>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5" name="Google Shape;165;p45"/>
          <p:cNvSpPr txBox="1">
            <a:spLocks noGrp="1"/>
          </p:cNvSpPr>
          <p:nvPr>
            <p:ph type="body" idx="4"/>
          </p:nvPr>
        </p:nvSpPr>
        <p:spPr>
          <a:xfrm>
            <a:off x="4343400" y="2600325"/>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6" name="Google Shape;166;p45"/>
          <p:cNvSpPr txBox="1">
            <a:spLocks noGrp="1"/>
          </p:cNvSpPr>
          <p:nvPr>
            <p:ph type="body" idx="5"/>
          </p:nvPr>
        </p:nvSpPr>
        <p:spPr>
          <a:xfrm>
            <a:off x="152400" y="666750"/>
            <a:ext cx="3276600" cy="2514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167"/>
        <p:cNvGrpSpPr/>
        <p:nvPr/>
      </p:nvGrpSpPr>
      <p:grpSpPr>
        <a:xfrm>
          <a:off x="0" y="0"/>
          <a:ext cx="0" cy="0"/>
          <a:chOff x="0" y="0"/>
          <a:chExt cx="0" cy="0"/>
        </a:xfrm>
      </p:grpSpPr>
      <p:pic>
        <p:nvPicPr>
          <p:cNvPr id="168" name="Google Shape;168;p46"/>
          <p:cNvPicPr preferRelativeResize="0"/>
          <p:nvPr/>
        </p:nvPicPr>
        <p:blipFill rotWithShape="1">
          <a:blip r:embed="rId2">
            <a:alphaModFix/>
          </a:blip>
          <a:srcRect/>
          <a:stretch/>
        </p:blipFill>
        <p:spPr>
          <a:xfrm>
            <a:off x="1320" y="0"/>
            <a:ext cx="9141360" cy="5143500"/>
          </a:xfrm>
          <a:prstGeom prst="rect">
            <a:avLst/>
          </a:prstGeom>
          <a:noFill/>
          <a:ln>
            <a:noFill/>
          </a:ln>
        </p:spPr>
      </p:pic>
      <p:sp>
        <p:nvSpPr>
          <p:cNvPr id="169" name="Google Shape;169;p46"/>
          <p:cNvSpPr txBox="1">
            <a:spLocks noGrp="1"/>
          </p:cNvSpPr>
          <p:nvPr>
            <p:ph type="body" idx="1"/>
          </p:nvPr>
        </p:nvSpPr>
        <p:spPr>
          <a:xfrm>
            <a:off x="76200" y="3333750"/>
            <a:ext cx="8991600" cy="16764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0" name="Google Shape;170;p46"/>
          <p:cNvSpPr txBox="1">
            <a:spLocks noGrp="1"/>
          </p:cNvSpPr>
          <p:nvPr>
            <p:ph type="body" idx="2"/>
          </p:nvPr>
        </p:nvSpPr>
        <p:spPr>
          <a:xfrm>
            <a:off x="4191000" y="742950"/>
            <a:ext cx="17526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1" name="Google Shape;171;p46"/>
          <p:cNvSpPr txBox="1">
            <a:spLocks noGrp="1"/>
          </p:cNvSpPr>
          <p:nvPr>
            <p:ph type="body" idx="3"/>
          </p:nvPr>
        </p:nvSpPr>
        <p:spPr>
          <a:xfrm>
            <a:off x="4248150" y="1676400"/>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2" name="Google Shape;172;p46"/>
          <p:cNvSpPr txBox="1">
            <a:spLocks noGrp="1"/>
          </p:cNvSpPr>
          <p:nvPr>
            <p:ph type="body" idx="4"/>
          </p:nvPr>
        </p:nvSpPr>
        <p:spPr>
          <a:xfrm>
            <a:off x="4267200" y="2600325"/>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3" name="Google Shape;173;p46"/>
          <p:cNvSpPr txBox="1">
            <a:spLocks noGrp="1"/>
          </p:cNvSpPr>
          <p:nvPr>
            <p:ph type="body" idx="5"/>
          </p:nvPr>
        </p:nvSpPr>
        <p:spPr>
          <a:xfrm>
            <a:off x="152400" y="742950"/>
            <a:ext cx="3276600" cy="2514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Option 2">
  <p:cSld name="Title Page Option 2">
    <p:spTree>
      <p:nvGrpSpPr>
        <p:cNvPr id="1" name="Shape 21"/>
        <p:cNvGrpSpPr/>
        <p:nvPr/>
      </p:nvGrpSpPr>
      <p:grpSpPr>
        <a:xfrm>
          <a:off x="0" y="0"/>
          <a:ext cx="0" cy="0"/>
          <a:chOff x="0" y="0"/>
          <a:chExt cx="0" cy="0"/>
        </a:xfrm>
      </p:grpSpPr>
      <p:pic>
        <p:nvPicPr>
          <p:cNvPr id="22" name="Google Shape;22;p20" descr="R:\COM\COMM\Branding\PPT Templates\widescreen\Widescreen Powerpoint 24.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23" name="Google Shape;23;p20"/>
          <p:cNvSpPr txBox="1">
            <a:spLocks noGrp="1"/>
          </p:cNvSpPr>
          <p:nvPr>
            <p:ph type="title"/>
          </p:nvPr>
        </p:nvSpPr>
        <p:spPr>
          <a:xfrm>
            <a:off x="76200" y="1116330"/>
            <a:ext cx="8991600" cy="14859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0"/>
          <p:cNvSpPr txBox="1">
            <a:spLocks noGrp="1"/>
          </p:cNvSpPr>
          <p:nvPr>
            <p:ph type="body" idx="1"/>
          </p:nvPr>
        </p:nvSpPr>
        <p:spPr>
          <a:xfrm>
            <a:off x="304800" y="33147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4191000" y="57150"/>
            <a:ext cx="4876800" cy="9144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174"/>
        <p:cNvGrpSpPr/>
        <p:nvPr/>
      </p:nvGrpSpPr>
      <p:grpSpPr>
        <a:xfrm>
          <a:off x="0" y="0"/>
          <a:ext cx="0" cy="0"/>
          <a:chOff x="0" y="0"/>
          <a:chExt cx="0" cy="0"/>
        </a:xfrm>
      </p:grpSpPr>
      <p:pic>
        <p:nvPicPr>
          <p:cNvPr id="175" name="Google Shape;175;p47"/>
          <p:cNvPicPr preferRelativeResize="0"/>
          <p:nvPr/>
        </p:nvPicPr>
        <p:blipFill rotWithShape="1">
          <a:blip r:embed="rId2">
            <a:alphaModFix/>
          </a:blip>
          <a:srcRect/>
          <a:stretch/>
        </p:blipFill>
        <p:spPr>
          <a:xfrm>
            <a:off x="1320" y="0"/>
            <a:ext cx="9141360" cy="5143500"/>
          </a:xfrm>
          <a:prstGeom prst="rect">
            <a:avLst/>
          </a:prstGeom>
          <a:noFill/>
          <a:ln>
            <a:noFill/>
          </a:ln>
        </p:spPr>
      </p:pic>
      <p:sp>
        <p:nvSpPr>
          <p:cNvPr id="176" name="Google Shape;176;p47"/>
          <p:cNvSpPr txBox="1">
            <a:spLocks noGrp="1"/>
          </p:cNvSpPr>
          <p:nvPr>
            <p:ph type="body" idx="1"/>
          </p:nvPr>
        </p:nvSpPr>
        <p:spPr>
          <a:xfrm>
            <a:off x="152400" y="742950"/>
            <a:ext cx="5791200" cy="41148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SzPts val="2800"/>
              <a:buChar char="•"/>
              <a:defRPr sz="28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177"/>
        <p:cNvGrpSpPr/>
        <p:nvPr/>
      </p:nvGrpSpPr>
      <p:grpSpPr>
        <a:xfrm>
          <a:off x="0" y="0"/>
          <a:ext cx="0" cy="0"/>
          <a:chOff x="0" y="0"/>
          <a:chExt cx="0" cy="0"/>
        </a:xfrm>
      </p:grpSpPr>
      <p:pic>
        <p:nvPicPr>
          <p:cNvPr id="178" name="Google Shape;178;p48"/>
          <p:cNvPicPr preferRelativeResize="0"/>
          <p:nvPr/>
        </p:nvPicPr>
        <p:blipFill rotWithShape="1">
          <a:blip r:embed="rId2">
            <a:alphaModFix/>
          </a:blip>
          <a:srcRect/>
          <a:stretch/>
        </p:blipFill>
        <p:spPr>
          <a:xfrm>
            <a:off x="1320" y="0"/>
            <a:ext cx="9141360" cy="5143500"/>
          </a:xfrm>
          <a:prstGeom prst="rect">
            <a:avLst/>
          </a:prstGeom>
          <a:noFill/>
          <a:ln>
            <a:noFill/>
          </a:ln>
        </p:spPr>
      </p:pic>
      <p:sp>
        <p:nvSpPr>
          <p:cNvPr id="179" name="Google Shape;179;p48"/>
          <p:cNvSpPr txBox="1">
            <a:spLocks noGrp="1"/>
          </p:cNvSpPr>
          <p:nvPr>
            <p:ph type="body" idx="1"/>
          </p:nvPr>
        </p:nvSpPr>
        <p:spPr>
          <a:xfrm>
            <a:off x="76200" y="3333750"/>
            <a:ext cx="8991600" cy="16764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0" name="Google Shape;180;p48"/>
          <p:cNvSpPr txBox="1">
            <a:spLocks noGrp="1"/>
          </p:cNvSpPr>
          <p:nvPr>
            <p:ph type="body" idx="2"/>
          </p:nvPr>
        </p:nvSpPr>
        <p:spPr>
          <a:xfrm>
            <a:off x="4191000" y="742950"/>
            <a:ext cx="17526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1" name="Google Shape;181;p48"/>
          <p:cNvSpPr txBox="1">
            <a:spLocks noGrp="1"/>
          </p:cNvSpPr>
          <p:nvPr>
            <p:ph type="body" idx="3"/>
          </p:nvPr>
        </p:nvSpPr>
        <p:spPr>
          <a:xfrm>
            <a:off x="4248150" y="1676400"/>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2" name="Google Shape;182;p48"/>
          <p:cNvSpPr txBox="1">
            <a:spLocks noGrp="1"/>
          </p:cNvSpPr>
          <p:nvPr>
            <p:ph type="body" idx="4"/>
          </p:nvPr>
        </p:nvSpPr>
        <p:spPr>
          <a:xfrm>
            <a:off x="4267200" y="2600325"/>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3" name="Google Shape;183;p48"/>
          <p:cNvSpPr txBox="1">
            <a:spLocks noGrp="1"/>
          </p:cNvSpPr>
          <p:nvPr>
            <p:ph type="body" idx="5"/>
          </p:nvPr>
        </p:nvSpPr>
        <p:spPr>
          <a:xfrm>
            <a:off x="76200" y="666750"/>
            <a:ext cx="3276600" cy="2514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ub Content Option 2">
  <p:cSld name="Sub Content Option 2">
    <p:spTree>
      <p:nvGrpSpPr>
        <p:cNvPr id="1" name="Shape 184"/>
        <p:cNvGrpSpPr/>
        <p:nvPr/>
      </p:nvGrpSpPr>
      <p:grpSpPr>
        <a:xfrm>
          <a:off x="0" y="0"/>
          <a:ext cx="0" cy="0"/>
          <a:chOff x="0" y="0"/>
          <a:chExt cx="0" cy="0"/>
        </a:xfrm>
      </p:grpSpPr>
      <p:pic>
        <p:nvPicPr>
          <p:cNvPr id="185" name="Google Shape;185;p49" descr="R:\COM\COMM\Branding\PPT Templates\widescreen\Widescreen Powerpoint 4.jpg"/>
          <p:cNvPicPr preferRelativeResize="0"/>
          <p:nvPr/>
        </p:nvPicPr>
        <p:blipFill rotWithShape="1">
          <a:blip r:embed="rId2">
            <a:alphaModFix/>
          </a:blip>
          <a:srcRect/>
          <a:stretch/>
        </p:blipFill>
        <p:spPr>
          <a:xfrm>
            <a:off x="0" y="0"/>
            <a:ext cx="9148767" cy="5162550"/>
          </a:xfrm>
          <a:prstGeom prst="rect">
            <a:avLst/>
          </a:prstGeom>
          <a:noFill/>
          <a:ln>
            <a:noFill/>
          </a:ln>
        </p:spPr>
      </p:pic>
      <p:sp>
        <p:nvSpPr>
          <p:cNvPr id="186" name="Google Shape;186;p49"/>
          <p:cNvSpPr>
            <a:spLocks noGrp="1"/>
          </p:cNvSpPr>
          <p:nvPr>
            <p:ph type="pic" idx="2"/>
          </p:nvPr>
        </p:nvSpPr>
        <p:spPr>
          <a:xfrm>
            <a:off x="2438400" y="1276350"/>
            <a:ext cx="685800" cy="457200"/>
          </a:xfrm>
          <a:prstGeom prst="rect">
            <a:avLst/>
          </a:prstGeom>
          <a:noFill/>
          <a:ln>
            <a:noFill/>
          </a:ln>
        </p:spPr>
      </p:sp>
      <p:sp>
        <p:nvSpPr>
          <p:cNvPr id="187" name="Google Shape;187;p49"/>
          <p:cNvSpPr txBox="1">
            <a:spLocks noGrp="1"/>
          </p:cNvSpPr>
          <p:nvPr>
            <p:ph type="body" idx="1"/>
          </p:nvPr>
        </p:nvSpPr>
        <p:spPr>
          <a:xfrm>
            <a:off x="2133600" y="1885950"/>
            <a:ext cx="1295400" cy="304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8" name="Google Shape;188;p49"/>
          <p:cNvSpPr txBox="1">
            <a:spLocks noGrp="1"/>
          </p:cNvSpPr>
          <p:nvPr>
            <p:ph type="body" idx="3"/>
          </p:nvPr>
        </p:nvSpPr>
        <p:spPr>
          <a:xfrm>
            <a:off x="3886200" y="1914524"/>
            <a:ext cx="1295400" cy="27622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9" name="Google Shape;189;p49"/>
          <p:cNvSpPr txBox="1">
            <a:spLocks noGrp="1"/>
          </p:cNvSpPr>
          <p:nvPr>
            <p:ph type="body" idx="4"/>
          </p:nvPr>
        </p:nvSpPr>
        <p:spPr>
          <a:xfrm>
            <a:off x="5715000" y="1885950"/>
            <a:ext cx="1219200" cy="304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0" name="Google Shape;190;p49"/>
          <p:cNvSpPr txBox="1">
            <a:spLocks noGrp="1"/>
          </p:cNvSpPr>
          <p:nvPr>
            <p:ph type="body" idx="5"/>
          </p:nvPr>
        </p:nvSpPr>
        <p:spPr>
          <a:xfrm>
            <a:off x="1981200" y="2343150"/>
            <a:ext cx="1524000" cy="2667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00"/>
              </a:spcBef>
              <a:spcAft>
                <a:spcPts val="0"/>
              </a:spcAft>
              <a:buSzPts val="2000"/>
              <a:buNone/>
              <a:defRPr sz="20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1" name="Google Shape;191;p49"/>
          <p:cNvSpPr txBox="1">
            <a:spLocks noGrp="1"/>
          </p:cNvSpPr>
          <p:nvPr>
            <p:ph type="body" idx="6"/>
          </p:nvPr>
        </p:nvSpPr>
        <p:spPr>
          <a:xfrm>
            <a:off x="3769516" y="2343150"/>
            <a:ext cx="1524000" cy="2667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00"/>
              </a:spcBef>
              <a:spcAft>
                <a:spcPts val="0"/>
              </a:spcAft>
              <a:buSzPts val="2000"/>
              <a:buNone/>
              <a:defRPr sz="20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49"/>
          <p:cNvSpPr txBox="1">
            <a:spLocks noGrp="1"/>
          </p:cNvSpPr>
          <p:nvPr>
            <p:ph type="body" idx="7"/>
          </p:nvPr>
        </p:nvSpPr>
        <p:spPr>
          <a:xfrm>
            <a:off x="5581650" y="2343150"/>
            <a:ext cx="1524000" cy="2667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00"/>
              </a:spcBef>
              <a:spcAft>
                <a:spcPts val="0"/>
              </a:spcAft>
              <a:buSzPts val="2000"/>
              <a:buNone/>
              <a:defRPr sz="20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3" name="Google Shape;193;p49"/>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4" name="Google Shape;194;p49"/>
          <p:cNvSpPr>
            <a:spLocks noGrp="1"/>
          </p:cNvSpPr>
          <p:nvPr>
            <p:ph type="pic" idx="8"/>
          </p:nvPr>
        </p:nvSpPr>
        <p:spPr>
          <a:xfrm>
            <a:off x="4226716" y="1276350"/>
            <a:ext cx="685800" cy="457200"/>
          </a:xfrm>
          <a:prstGeom prst="rect">
            <a:avLst/>
          </a:prstGeom>
          <a:noFill/>
          <a:ln>
            <a:noFill/>
          </a:ln>
        </p:spPr>
      </p:sp>
      <p:sp>
        <p:nvSpPr>
          <p:cNvPr id="195" name="Google Shape;195;p49"/>
          <p:cNvSpPr>
            <a:spLocks noGrp="1"/>
          </p:cNvSpPr>
          <p:nvPr>
            <p:ph type="pic" idx="9"/>
          </p:nvPr>
        </p:nvSpPr>
        <p:spPr>
          <a:xfrm>
            <a:off x="6019800" y="1276350"/>
            <a:ext cx="685800" cy="457200"/>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96"/>
        <p:cNvGrpSpPr/>
        <p:nvPr/>
      </p:nvGrpSpPr>
      <p:grpSpPr>
        <a:xfrm>
          <a:off x="0" y="0"/>
          <a:ext cx="0" cy="0"/>
          <a:chOff x="0" y="0"/>
          <a:chExt cx="0" cy="0"/>
        </a:xfrm>
      </p:grpSpPr>
      <p:pic>
        <p:nvPicPr>
          <p:cNvPr id="197" name="Google Shape;197;p50" descr="R:\COM\COMM\Branding\PPT Templates\widescreen\Widescreen Powerpoint 4-1.jpg"/>
          <p:cNvPicPr preferRelativeResize="0"/>
          <p:nvPr/>
        </p:nvPicPr>
        <p:blipFill rotWithShape="1">
          <a:blip r:embed="rId2">
            <a:alphaModFix/>
          </a:blip>
          <a:srcRect/>
          <a:stretch/>
        </p:blipFill>
        <p:spPr>
          <a:xfrm>
            <a:off x="0" y="0"/>
            <a:ext cx="9148766" cy="5148072"/>
          </a:xfrm>
          <a:prstGeom prst="rect">
            <a:avLst/>
          </a:prstGeom>
          <a:noFill/>
          <a:ln>
            <a:noFill/>
          </a:ln>
        </p:spPr>
      </p:pic>
      <p:sp>
        <p:nvSpPr>
          <p:cNvPr id="198" name="Google Shape;198;p50"/>
          <p:cNvSpPr>
            <a:spLocks noGrp="1"/>
          </p:cNvSpPr>
          <p:nvPr>
            <p:ph type="pic" idx="2"/>
          </p:nvPr>
        </p:nvSpPr>
        <p:spPr>
          <a:xfrm>
            <a:off x="1295400" y="1276350"/>
            <a:ext cx="685800" cy="457200"/>
          </a:xfrm>
          <a:prstGeom prst="rect">
            <a:avLst/>
          </a:prstGeom>
          <a:noFill/>
          <a:ln>
            <a:noFill/>
          </a:ln>
        </p:spPr>
      </p:sp>
      <p:sp>
        <p:nvSpPr>
          <p:cNvPr id="199" name="Google Shape;199;p50"/>
          <p:cNvSpPr txBox="1">
            <a:spLocks noGrp="1"/>
          </p:cNvSpPr>
          <p:nvPr>
            <p:ph type="body" idx="1"/>
          </p:nvPr>
        </p:nvSpPr>
        <p:spPr>
          <a:xfrm>
            <a:off x="990600" y="1885950"/>
            <a:ext cx="1295400" cy="304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0" name="Google Shape;200;p50"/>
          <p:cNvSpPr txBox="1">
            <a:spLocks noGrp="1"/>
          </p:cNvSpPr>
          <p:nvPr>
            <p:ph type="body" idx="3"/>
          </p:nvPr>
        </p:nvSpPr>
        <p:spPr>
          <a:xfrm>
            <a:off x="3886200" y="1914524"/>
            <a:ext cx="1295400" cy="276225"/>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1" name="Google Shape;201;p50"/>
          <p:cNvSpPr txBox="1">
            <a:spLocks noGrp="1"/>
          </p:cNvSpPr>
          <p:nvPr>
            <p:ph type="body" idx="4"/>
          </p:nvPr>
        </p:nvSpPr>
        <p:spPr>
          <a:xfrm>
            <a:off x="6838950" y="1885950"/>
            <a:ext cx="1219200" cy="304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2" name="Google Shape;202;p50"/>
          <p:cNvSpPr txBox="1">
            <a:spLocks noGrp="1"/>
          </p:cNvSpPr>
          <p:nvPr>
            <p:ph type="body" idx="5"/>
          </p:nvPr>
        </p:nvSpPr>
        <p:spPr>
          <a:xfrm>
            <a:off x="304800" y="2343150"/>
            <a:ext cx="2667000" cy="2667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00"/>
              </a:spcBef>
              <a:spcAft>
                <a:spcPts val="0"/>
              </a:spcAft>
              <a:buSzPts val="2000"/>
              <a:buNone/>
              <a:defRPr sz="20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3" name="Google Shape;203;p50"/>
          <p:cNvSpPr txBox="1">
            <a:spLocks noGrp="1"/>
          </p:cNvSpPr>
          <p:nvPr>
            <p:ph type="body" idx="6"/>
          </p:nvPr>
        </p:nvSpPr>
        <p:spPr>
          <a:xfrm>
            <a:off x="3200400" y="2343150"/>
            <a:ext cx="2743200" cy="2667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00"/>
              </a:spcBef>
              <a:spcAft>
                <a:spcPts val="0"/>
              </a:spcAft>
              <a:buSzPts val="2000"/>
              <a:buNone/>
              <a:defRPr sz="20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4" name="Google Shape;204;p50"/>
          <p:cNvSpPr txBox="1">
            <a:spLocks noGrp="1"/>
          </p:cNvSpPr>
          <p:nvPr>
            <p:ph type="body" idx="7"/>
          </p:nvPr>
        </p:nvSpPr>
        <p:spPr>
          <a:xfrm>
            <a:off x="6172200" y="2343150"/>
            <a:ext cx="2743200" cy="2667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400"/>
              </a:spcBef>
              <a:spcAft>
                <a:spcPts val="0"/>
              </a:spcAft>
              <a:buSzPts val="2000"/>
              <a:buNone/>
              <a:defRPr sz="2000"/>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5" name="Google Shape;205;p50"/>
          <p:cNvSpPr>
            <a:spLocks noGrp="1"/>
          </p:cNvSpPr>
          <p:nvPr>
            <p:ph type="pic" idx="8"/>
          </p:nvPr>
        </p:nvSpPr>
        <p:spPr>
          <a:xfrm>
            <a:off x="4226716" y="1276350"/>
            <a:ext cx="685800" cy="457200"/>
          </a:xfrm>
          <a:prstGeom prst="rect">
            <a:avLst/>
          </a:prstGeom>
          <a:noFill/>
          <a:ln>
            <a:noFill/>
          </a:ln>
        </p:spPr>
      </p:sp>
      <p:sp>
        <p:nvSpPr>
          <p:cNvPr id="206" name="Google Shape;206;p50"/>
          <p:cNvSpPr>
            <a:spLocks noGrp="1"/>
          </p:cNvSpPr>
          <p:nvPr>
            <p:ph type="pic" idx="9"/>
          </p:nvPr>
        </p:nvSpPr>
        <p:spPr>
          <a:xfrm>
            <a:off x="7143750" y="1276350"/>
            <a:ext cx="685800" cy="457200"/>
          </a:xfrm>
          <a:prstGeom prst="rect">
            <a:avLst/>
          </a:prstGeom>
          <a:noFill/>
          <a:ln>
            <a:noFill/>
          </a:ln>
        </p:spPr>
      </p:sp>
      <p:sp>
        <p:nvSpPr>
          <p:cNvPr id="207" name="Google Shape;207;p50"/>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ub Content Option 3">
  <p:cSld name="Sub Content Option 3">
    <p:spTree>
      <p:nvGrpSpPr>
        <p:cNvPr id="1" name="Shape 208"/>
        <p:cNvGrpSpPr/>
        <p:nvPr/>
      </p:nvGrpSpPr>
      <p:grpSpPr>
        <a:xfrm>
          <a:off x="0" y="0"/>
          <a:ext cx="0" cy="0"/>
          <a:chOff x="0" y="0"/>
          <a:chExt cx="0" cy="0"/>
        </a:xfrm>
      </p:grpSpPr>
      <p:pic>
        <p:nvPicPr>
          <p:cNvPr id="209" name="Google Shape;209;p51" descr="R:\COM\COMM\Branding\PPT Templates\widescreen\Widescreen Powerpoint 11.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210" name="Google Shape;210;p51"/>
          <p:cNvSpPr txBox="1">
            <a:spLocks noGrp="1"/>
          </p:cNvSpPr>
          <p:nvPr>
            <p:ph type="body" idx="1"/>
          </p:nvPr>
        </p:nvSpPr>
        <p:spPr>
          <a:xfrm>
            <a:off x="2000250" y="2343150"/>
            <a:ext cx="1524000" cy="2590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2000"/>
              <a:buNone/>
              <a:defRPr sz="2000">
                <a:solidFill>
                  <a:srgbClr val="003399"/>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1" name="Google Shape;211;p51"/>
          <p:cNvSpPr txBox="1">
            <a:spLocks noGrp="1"/>
          </p:cNvSpPr>
          <p:nvPr>
            <p:ph type="body" idx="2"/>
          </p:nvPr>
        </p:nvSpPr>
        <p:spPr>
          <a:xfrm>
            <a:off x="3781425" y="2343150"/>
            <a:ext cx="1524000" cy="2590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2000"/>
              <a:buNone/>
              <a:defRPr sz="2000">
                <a:solidFill>
                  <a:srgbClr val="003399"/>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2" name="Google Shape;212;p51"/>
          <p:cNvSpPr txBox="1">
            <a:spLocks noGrp="1"/>
          </p:cNvSpPr>
          <p:nvPr>
            <p:ph type="body" idx="3"/>
          </p:nvPr>
        </p:nvSpPr>
        <p:spPr>
          <a:xfrm>
            <a:off x="5562600" y="2343150"/>
            <a:ext cx="1524000" cy="25908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00"/>
              </a:spcBef>
              <a:spcAft>
                <a:spcPts val="0"/>
              </a:spcAft>
              <a:buSzPts val="2000"/>
              <a:buNone/>
              <a:defRPr sz="2000">
                <a:solidFill>
                  <a:srgbClr val="003399"/>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3" name="Google Shape;213;p51"/>
          <p:cNvSpPr txBox="1">
            <a:spLocks noGrp="1"/>
          </p:cNvSpPr>
          <p:nvPr>
            <p:ph type="body" idx="4"/>
          </p:nvPr>
        </p:nvSpPr>
        <p:spPr>
          <a:xfrm>
            <a:off x="2162175" y="1924050"/>
            <a:ext cx="1219200" cy="228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4" name="Google Shape;214;p51"/>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15" name="Google Shape;215;p51"/>
          <p:cNvSpPr txBox="1">
            <a:spLocks noGrp="1"/>
          </p:cNvSpPr>
          <p:nvPr>
            <p:ph type="body" idx="5"/>
          </p:nvPr>
        </p:nvSpPr>
        <p:spPr>
          <a:xfrm>
            <a:off x="3971508" y="1933575"/>
            <a:ext cx="1219200" cy="228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6" name="Google Shape;216;p51"/>
          <p:cNvSpPr txBox="1">
            <a:spLocks noGrp="1"/>
          </p:cNvSpPr>
          <p:nvPr>
            <p:ph type="body" idx="6"/>
          </p:nvPr>
        </p:nvSpPr>
        <p:spPr>
          <a:xfrm>
            <a:off x="5734050" y="1924050"/>
            <a:ext cx="1219200" cy="2286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7"/>
        <p:cNvGrpSpPr/>
        <p:nvPr/>
      </p:nvGrpSpPr>
      <p:grpSpPr>
        <a:xfrm>
          <a:off x="0" y="0"/>
          <a:ext cx="0" cy="0"/>
          <a:chOff x="0" y="0"/>
          <a:chExt cx="0" cy="0"/>
        </a:xfrm>
      </p:grpSpPr>
      <p:pic>
        <p:nvPicPr>
          <p:cNvPr id="218" name="Google Shape;218;p52" descr="R:\COM\COMM\Branding\PPT Templates\widescreen\Widescreen Powerpoint 8.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219" name="Google Shape;219;p52"/>
          <p:cNvSpPr txBox="1">
            <a:spLocks noGrp="1"/>
          </p:cNvSpPr>
          <p:nvPr>
            <p:ph type="body" idx="1"/>
          </p:nvPr>
        </p:nvSpPr>
        <p:spPr>
          <a:xfrm>
            <a:off x="4553366" y="1504950"/>
            <a:ext cx="4362034" cy="33528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SzPts val="2000"/>
              <a:buChar char="•"/>
              <a:defRPr sz="2000">
                <a:solidFill>
                  <a:srgbClr val="003399"/>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0" name="Google Shape;220;p52"/>
          <p:cNvSpPr txBox="1">
            <a:spLocks noGrp="1"/>
          </p:cNvSpPr>
          <p:nvPr>
            <p:ph type="body" idx="2"/>
          </p:nvPr>
        </p:nvSpPr>
        <p:spPr>
          <a:xfrm>
            <a:off x="2819400" y="1581150"/>
            <a:ext cx="1295400" cy="304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1" name="Google Shape;221;p52"/>
          <p:cNvSpPr txBox="1">
            <a:spLocks noGrp="1"/>
          </p:cNvSpPr>
          <p:nvPr>
            <p:ph type="body" idx="3"/>
          </p:nvPr>
        </p:nvSpPr>
        <p:spPr>
          <a:xfrm>
            <a:off x="304800" y="2343150"/>
            <a:ext cx="1295400" cy="304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2" name="Google Shape;222;p52"/>
          <p:cNvSpPr txBox="1">
            <a:spLocks noGrp="1"/>
          </p:cNvSpPr>
          <p:nvPr>
            <p:ph type="body" idx="4"/>
          </p:nvPr>
        </p:nvSpPr>
        <p:spPr>
          <a:xfrm>
            <a:off x="2819400" y="3105150"/>
            <a:ext cx="1295400" cy="304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3" name="Google Shape;223;p52"/>
          <p:cNvSpPr txBox="1">
            <a:spLocks noGrp="1"/>
          </p:cNvSpPr>
          <p:nvPr>
            <p:ph type="body" idx="5"/>
          </p:nvPr>
        </p:nvSpPr>
        <p:spPr>
          <a:xfrm>
            <a:off x="304800" y="3867150"/>
            <a:ext cx="1295400" cy="304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4" name="Google Shape;224;p52"/>
          <p:cNvSpPr txBox="1"/>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225"/>
        <p:cNvGrpSpPr/>
        <p:nvPr/>
      </p:nvGrpSpPr>
      <p:grpSpPr>
        <a:xfrm>
          <a:off x="0" y="0"/>
          <a:ext cx="0" cy="0"/>
          <a:chOff x="0" y="0"/>
          <a:chExt cx="0" cy="0"/>
        </a:xfrm>
      </p:grpSpPr>
      <p:pic>
        <p:nvPicPr>
          <p:cNvPr id="226" name="Google Shape;226;p53" descr="R:\COM\COMM\Branding\PPT Templates\widescreen\Widescreen Powerpoint 8-1.jpg"/>
          <p:cNvPicPr preferRelativeResize="0"/>
          <p:nvPr/>
        </p:nvPicPr>
        <p:blipFill rotWithShape="1">
          <a:blip r:embed="rId2">
            <a:alphaModFix/>
          </a:blip>
          <a:srcRect/>
          <a:stretch/>
        </p:blipFill>
        <p:spPr>
          <a:xfrm>
            <a:off x="0" y="-19050"/>
            <a:ext cx="9148762" cy="5148263"/>
          </a:xfrm>
          <a:prstGeom prst="rect">
            <a:avLst/>
          </a:prstGeom>
          <a:noFill/>
          <a:ln>
            <a:noFill/>
          </a:ln>
        </p:spPr>
      </p:pic>
      <p:sp>
        <p:nvSpPr>
          <p:cNvPr id="227" name="Google Shape;227;p53"/>
          <p:cNvSpPr txBox="1">
            <a:spLocks noGrp="1"/>
          </p:cNvSpPr>
          <p:nvPr>
            <p:ph type="body" idx="1"/>
          </p:nvPr>
        </p:nvSpPr>
        <p:spPr>
          <a:xfrm>
            <a:off x="5105400" y="1581150"/>
            <a:ext cx="1295400" cy="304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8" name="Google Shape;228;p53"/>
          <p:cNvSpPr txBox="1">
            <a:spLocks noGrp="1"/>
          </p:cNvSpPr>
          <p:nvPr>
            <p:ph type="body" idx="2"/>
          </p:nvPr>
        </p:nvSpPr>
        <p:spPr>
          <a:xfrm>
            <a:off x="2590800" y="2343150"/>
            <a:ext cx="1295400" cy="304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9" name="Google Shape;229;p53"/>
          <p:cNvSpPr txBox="1">
            <a:spLocks noGrp="1"/>
          </p:cNvSpPr>
          <p:nvPr>
            <p:ph type="body" idx="3"/>
          </p:nvPr>
        </p:nvSpPr>
        <p:spPr>
          <a:xfrm>
            <a:off x="5105400" y="3105150"/>
            <a:ext cx="1295400" cy="304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0" name="Google Shape;230;p53"/>
          <p:cNvSpPr txBox="1">
            <a:spLocks noGrp="1"/>
          </p:cNvSpPr>
          <p:nvPr>
            <p:ph type="body" idx="4"/>
          </p:nvPr>
        </p:nvSpPr>
        <p:spPr>
          <a:xfrm>
            <a:off x="2590800" y="3867150"/>
            <a:ext cx="1295400" cy="3048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1" name="Google Shape;231;p53"/>
          <p:cNvSpPr txBox="1">
            <a:spLocks noGrp="1"/>
          </p:cNvSpPr>
          <p:nvPr>
            <p:ph type="body" idx="5"/>
          </p:nvPr>
        </p:nvSpPr>
        <p:spPr>
          <a:xfrm>
            <a:off x="152400" y="742950"/>
            <a:ext cx="2286000" cy="4267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SzPts val="2000"/>
              <a:buChar char="•"/>
              <a:defRPr sz="2000">
                <a:solidFill>
                  <a:srgbClr val="003399"/>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2" name="Google Shape;232;p53"/>
          <p:cNvSpPr txBox="1">
            <a:spLocks noGrp="1"/>
          </p:cNvSpPr>
          <p:nvPr>
            <p:ph type="body" idx="6"/>
          </p:nvPr>
        </p:nvSpPr>
        <p:spPr>
          <a:xfrm>
            <a:off x="6705600" y="742950"/>
            <a:ext cx="2286000" cy="426720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400"/>
              </a:spcBef>
              <a:spcAft>
                <a:spcPts val="0"/>
              </a:spcAft>
              <a:buSzPts val="2000"/>
              <a:buChar char="•"/>
              <a:defRPr sz="2000">
                <a:solidFill>
                  <a:srgbClr val="003399"/>
                </a:solidFill>
                <a:latin typeface="Calibri"/>
                <a:ea typeface="Calibri"/>
                <a:cs typeface="Calibri"/>
                <a:sym typeface="Calibri"/>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3" name="Google Shape;233;p53"/>
          <p:cNvSpPr txBox="1"/>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Breakout Option 1">
  <p:cSld name="Content with Breakout Option 1">
    <p:spTree>
      <p:nvGrpSpPr>
        <p:cNvPr id="1" name="Shape 234"/>
        <p:cNvGrpSpPr/>
        <p:nvPr/>
      </p:nvGrpSpPr>
      <p:grpSpPr>
        <a:xfrm>
          <a:off x="0" y="0"/>
          <a:ext cx="0" cy="0"/>
          <a:chOff x="0" y="0"/>
          <a:chExt cx="0" cy="0"/>
        </a:xfrm>
      </p:grpSpPr>
      <p:pic>
        <p:nvPicPr>
          <p:cNvPr id="235" name="Google Shape;235;p54" descr="R:\COM\COMM\Branding\PPT Templates\widescreen\Widescreen Powerpoint 13.jpg"/>
          <p:cNvPicPr preferRelativeResize="0"/>
          <p:nvPr/>
        </p:nvPicPr>
        <p:blipFill rotWithShape="1">
          <a:blip r:embed="rId2">
            <a:alphaModFix/>
          </a:blip>
          <a:srcRect/>
          <a:stretch/>
        </p:blipFill>
        <p:spPr>
          <a:xfrm>
            <a:off x="0" y="0"/>
            <a:ext cx="9148767" cy="5162550"/>
          </a:xfrm>
          <a:prstGeom prst="rect">
            <a:avLst/>
          </a:prstGeom>
          <a:noFill/>
          <a:ln>
            <a:noFill/>
          </a:ln>
        </p:spPr>
      </p:pic>
      <p:sp>
        <p:nvSpPr>
          <p:cNvPr id="236" name="Google Shape;236;p54"/>
          <p:cNvSpPr txBox="1">
            <a:spLocks noGrp="1"/>
          </p:cNvSpPr>
          <p:nvPr>
            <p:ph type="body" idx="1"/>
          </p:nvPr>
        </p:nvSpPr>
        <p:spPr>
          <a:xfrm>
            <a:off x="76200" y="3333750"/>
            <a:ext cx="8991600" cy="16764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7" name="Google Shape;237;p54"/>
          <p:cNvSpPr txBox="1">
            <a:spLocks noGrp="1"/>
          </p:cNvSpPr>
          <p:nvPr>
            <p:ph type="body" idx="2"/>
          </p:nvPr>
        </p:nvSpPr>
        <p:spPr>
          <a:xfrm>
            <a:off x="4191000" y="742950"/>
            <a:ext cx="17526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8" name="Google Shape;238;p54"/>
          <p:cNvSpPr txBox="1">
            <a:spLocks noGrp="1"/>
          </p:cNvSpPr>
          <p:nvPr>
            <p:ph type="body" idx="3"/>
          </p:nvPr>
        </p:nvSpPr>
        <p:spPr>
          <a:xfrm>
            <a:off x="4248150" y="1676400"/>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9" name="Google Shape;239;p54"/>
          <p:cNvSpPr txBox="1">
            <a:spLocks noGrp="1"/>
          </p:cNvSpPr>
          <p:nvPr>
            <p:ph type="body" idx="4"/>
          </p:nvPr>
        </p:nvSpPr>
        <p:spPr>
          <a:xfrm>
            <a:off x="4267200" y="2600325"/>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0" name="Google Shape;240;p54"/>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1" name="Google Shape;241;p54"/>
          <p:cNvSpPr txBox="1">
            <a:spLocks noGrp="1"/>
          </p:cNvSpPr>
          <p:nvPr>
            <p:ph type="body" idx="5"/>
          </p:nvPr>
        </p:nvSpPr>
        <p:spPr>
          <a:xfrm>
            <a:off x="76200" y="742950"/>
            <a:ext cx="3276600" cy="2514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242"/>
        <p:cNvGrpSpPr/>
        <p:nvPr/>
      </p:nvGrpSpPr>
      <p:grpSpPr>
        <a:xfrm>
          <a:off x="0" y="0"/>
          <a:ext cx="0" cy="0"/>
          <a:chOff x="0" y="0"/>
          <a:chExt cx="0" cy="0"/>
        </a:xfrm>
      </p:grpSpPr>
      <p:pic>
        <p:nvPicPr>
          <p:cNvPr id="243" name="Google Shape;243;p55" descr="R:\COM\COMM\Branding\PPT Templates\widescreen\Widescreen Powerpoint 12-1.jpg"/>
          <p:cNvPicPr preferRelativeResize="0"/>
          <p:nvPr/>
        </p:nvPicPr>
        <p:blipFill rotWithShape="1">
          <a:blip r:embed="rId2">
            <a:alphaModFix/>
          </a:blip>
          <a:srcRect/>
          <a:stretch/>
        </p:blipFill>
        <p:spPr>
          <a:xfrm>
            <a:off x="0" y="0"/>
            <a:ext cx="9148762" cy="5148263"/>
          </a:xfrm>
          <a:prstGeom prst="rect">
            <a:avLst/>
          </a:prstGeom>
          <a:noFill/>
          <a:ln>
            <a:noFill/>
          </a:ln>
        </p:spPr>
      </p:pic>
      <p:sp>
        <p:nvSpPr>
          <p:cNvPr id="244" name="Google Shape;244;p55"/>
          <p:cNvSpPr txBox="1">
            <a:spLocks noGrp="1"/>
          </p:cNvSpPr>
          <p:nvPr>
            <p:ph type="body" idx="1"/>
          </p:nvPr>
        </p:nvSpPr>
        <p:spPr>
          <a:xfrm>
            <a:off x="76200" y="3409950"/>
            <a:ext cx="8915400" cy="1524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rgbClr val="003399"/>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5" name="Google Shape;245;p55"/>
          <p:cNvSpPr txBox="1">
            <a:spLocks noGrp="1"/>
          </p:cNvSpPr>
          <p:nvPr>
            <p:ph type="body" idx="2"/>
          </p:nvPr>
        </p:nvSpPr>
        <p:spPr>
          <a:xfrm>
            <a:off x="3124200" y="742950"/>
            <a:ext cx="17526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6" name="Google Shape;246;p55"/>
          <p:cNvSpPr txBox="1">
            <a:spLocks noGrp="1"/>
          </p:cNvSpPr>
          <p:nvPr>
            <p:ph type="body" idx="3"/>
          </p:nvPr>
        </p:nvSpPr>
        <p:spPr>
          <a:xfrm>
            <a:off x="3124200" y="1695450"/>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7" name="Google Shape;247;p55"/>
          <p:cNvSpPr txBox="1">
            <a:spLocks noGrp="1"/>
          </p:cNvSpPr>
          <p:nvPr>
            <p:ph type="body" idx="4"/>
          </p:nvPr>
        </p:nvSpPr>
        <p:spPr>
          <a:xfrm>
            <a:off x="3124200" y="2628900"/>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8" name="Google Shape;248;p55"/>
          <p:cNvSpPr txBox="1">
            <a:spLocks noGrp="1"/>
          </p:cNvSpPr>
          <p:nvPr>
            <p:ph type="body" idx="5"/>
          </p:nvPr>
        </p:nvSpPr>
        <p:spPr>
          <a:xfrm>
            <a:off x="5638800" y="742950"/>
            <a:ext cx="3276600" cy="2514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rgbClr val="003399"/>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9" name="Google Shape;249;p55"/>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Breakout Option 2">
  <p:cSld name="Content with Breakout Option 2">
    <p:spTree>
      <p:nvGrpSpPr>
        <p:cNvPr id="1" name="Shape 250"/>
        <p:cNvGrpSpPr/>
        <p:nvPr/>
      </p:nvGrpSpPr>
      <p:grpSpPr>
        <a:xfrm>
          <a:off x="0" y="0"/>
          <a:ext cx="0" cy="0"/>
          <a:chOff x="0" y="0"/>
          <a:chExt cx="0" cy="0"/>
        </a:xfrm>
      </p:grpSpPr>
      <p:pic>
        <p:nvPicPr>
          <p:cNvPr id="251" name="Google Shape;251;p56" descr="R:\COM\COMM\Branding\PPT Templates\widescreen\Widescreen Powerpoint 19.jpg"/>
          <p:cNvPicPr preferRelativeResize="0"/>
          <p:nvPr/>
        </p:nvPicPr>
        <p:blipFill rotWithShape="1">
          <a:blip r:embed="rId2">
            <a:alphaModFix/>
          </a:blip>
          <a:srcRect/>
          <a:stretch/>
        </p:blipFill>
        <p:spPr>
          <a:xfrm>
            <a:off x="0" y="0"/>
            <a:ext cx="9153144" cy="5150535"/>
          </a:xfrm>
          <a:prstGeom prst="rect">
            <a:avLst/>
          </a:prstGeom>
          <a:noFill/>
          <a:ln>
            <a:noFill/>
          </a:ln>
        </p:spPr>
      </p:pic>
      <p:sp>
        <p:nvSpPr>
          <p:cNvPr id="252" name="Google Shape;252;p56"/>
          <p:cNvSpPr txBox="1">
            <a:spLocks noGrp="1"/>
          </p:cNvSpPr>
          <p:nvPr>
            <p:ph type="body" idx="1"/>
          </p:nvPr>
        </p:nvSpPr>
        <p:spPr>
          <a:xfrm>
            <a:off x="76200" y="3409950"/>
            <a:ext cx="8915400" cy="15240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3" name="Google Shape;253;p56"/>
          <p:cNvSpPr txBox="1">
            <a:spLocks noGrp="1"/>
          </p:cNvSpPr>
          <p:nvPr>
            <p:ph type="body" idx="2"/>
          </p:nvPr>
        </p:nvSpPr>
        <p:spPr>
          <a:xfrm>
            <a:off x="4114800" y="742950"/>
            <a:ext cx="17526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4" name="Google Shape;254;p56"/>
          <p:cNvSpPr txBox="1">
            <a:spLocks noGrp="1"/>
          </p:cNvSpPr>
          <p:nvPr>
            <p:ph type="body" idx="3"/>
          </p:nvPr>
        </p:nvSpPr>
        <p:spPr>
          <a:xfrm>
            <a:off x="4191000" y="1695450"/>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5" name="Google Shape;255;p56"/>
          <p:cNvSpPr txBox="1">
            <a:spLocks noGrp="1"/>
          </p:cNvSpPr>
          <p:nvPr>
            <p:ph type="body" idx="4"/>
          </p:nvPr>
        </p:nvSpPr>
        <p:spPr>
          <a:xfrm>
            <a:off x="4191000" y="2628900"/>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6" name="Google Shape;256;p56"/>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57" name="Google Shape;257;p56"/>
          <p:cNvSpPr txBox="1">
            <a:spLocks noGrp="1"/>
          </p:cNvSpPr>
          <p:nvPr>
            <p:ph type="body" idx="5"/>
          </p:nvPr>
        </p:nvSpPr>
        <p:spPr>
          <a:xfrm>
            <a:off x="76201" y="742950"/>
            <a:ext cx="3276600" cy="2514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Option 3">
  <p:cSld name="Title Page Option 3">
    <p:spTree>
      <p:nvGrpSpPr>
        <p:cNvPr id="1" name="Shape 26"/>
        <p:cNvGrpSpPr/>
        <p:nvPr/>
      </p:nvGrpSpPr>
      <p:grpSpPr>
        <a:xfrm>
          <a:off x="0" y="0"/>
          <a:ext cx="0" cy="0"/>
          <a:chOff x="0" y="0"/>
          <a:chExt cx="0" cy="0"/>
        </a:xfrm>
      </p:grpSpPr>
      <p:pic>
        <p:nvPicPr>
          <p:cNvPr id="27" name="Google Shape;27;p21" descr="R:\COM\COMM\Branding\PPT Templates\widescreen\Widescreen Powerpoint 25.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28" name="Google Shape;28;p21"/>
          <p:cNvSpPr txBox="1">
            <a:spLocks noGrp="1"/>
          </p:cNvSpPr>
          <p:nvPr>
            <p:ph type="title"/>
          </p:nvPr>
        </p:nvSpPr>
        <p:spPr>
          <a:xfrm>
            <a:off x="0" y="971550"/>
            <a:ext cx="5943600" cy="156019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7315200" y="44005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21"/>
          <p:cNvSpPr txBox="1">
            <a:spLocks noGrp="1"/>
          </p:cNvSpPr>
          <p:nvPr>
            <p:ph type="body" idx="2"/>
          </p:nvPr>
        </p:nvSpPr>
        <p:spPr>
          <a:xfrm>
            <a:off x="19050" y="0"/>
            <a:ext cx="4324350" cy="89535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Breakout Option 3">
  <p:cSld name="Content with Breakout Option 3">
    <p:spTree>
      <p:nvGrpSpPr>
        <p:cNvPr id="1" name="Shape 258"/>
        <p:cNvGrpSpPr/>
        <p:nvPr/>
      </p:nvGrpSpPr>
      <p:grpSpPr>
        <a:xfrm>
          <a:off x="0" y="0"/>
          <a:ext cx="0" cy="0"/>
          <a:chOff x="0" y="0"/>
          <a:chExt cx="0" cy="0"/>
        </a:xfrm>
      </p:grpSpPr>
      <p:pic>
        <p:nvPicPr>
          <p:cNvPr id="259" name="Google Shape;259;p57" descr="R:\COM\COMM\Branding\PPT Templates\widescreen\Widescreen Powerpoint 17.jpg"/>
          <p:cNvPicPr preferRelativeResize="0"/>
          <p:nvPr/>
        </p:nvPicPr>
        <p:blipFill rotWithShape="1">
          <a:blip r:embed="rId2">
            <a:alphaModFix/>
          </a:blip>
          <a:srcRect/>
          <a:stretch/>
        </p:blipFill>
        <p:spPr>
          <a:xfrm>
            <a:off x="0" y="0"/>
            <a:ext cx="9148767" cy="5148072"/>
          </a:xfrm>
          <a:prstGeom prst="rect">
            <a:avLst/>
          </a:prstGeom>
          <a:noFill/>
          <a:ln>
            <a:noFill/>
          </a:ln>
        </p:spPr>
      </p:pic>
      <p:sp>
        <p:nvSpPr>
          <p:cNvPr id="260" name="Google Shape;260;p57"/>
          <p:cNvSpPr txBox="1">
            <a:spLocks noGrp="1"/>
          </p:cNvSpPr>
          <p:nvPr>
            <p:ph type="body" idx="1"/>
          </p:nvPr>
        </p:nvSpPr>
        <p:spPr>
          <a:xfrm>
            <a:off x="76200" y="3390900"/>
            <a:ext cx="8915400" cy="161925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1" name="Google Shape;261;p57"/>
          <p:cNvSpPr txBox="1">
            <a:spLocks noGrp="1"/>
          </p:cNvSpPr>
          <p:nvPr>
            <p:ph type="body" idx="2"/>
          </p:nvPr>
        </p:nvSpPr>
        <p:spPr>
          <a:xfrm>
            <a:off x="4191000" y="723900"/>
            <a:ext cx="17526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2" name="Google Shape;262;p57"/>
          <p:cNvSpPr txBox="1">
            <a:spLocks noGrp="1"/>
          </p:cNvSpPr>
          <p:nvPr>
            <p:ph type="body" idx="3"/>
          </p:nvPr>
        </p:nvSpPr>
        <p:spPr>
          <a:xfrm>
            <a:off x="4267200" y="1657350"/>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3" name="Google Shape;263;p57"/>
          <p:cNvSpPr txBox="1">
            <a:spLocks noGrp="1"/>
          </p:cNvSpPr>
          <p:nvPr>
            <p:ph type="body" idx="4"/>
          </p:nvPr>
        </p:nvSpPr>
        <p:spPr>
          <a:xfrm>
            <a:off x="4267200" y="2578989"/>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4" name="Google Shape;264;p57"/>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65" name="Google Shape;265;p57"/>
          <p:cNvSpPr txBox="1">
            <a:spLocks noGrp="1"/>
          </p:cNvSpPr>
          <p:nvPr>
            <p:ph type="body" idx="5"/>
          </p:nvPr>
        </p:nvSpPr>
        <p:spPr>
          <a:xfrm>
            <a:off x="76201" y="742950"/>
            <a:ext cx="3276600" cy="2514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66"/>
        <p:cNvGrpSpPr/>
        <p:nvPr/>
      </p:nvGrpSpPr>
      <p:grpSpPr>
        <a:xfrm>
          <a:off x="0" y="0"/>
          <a:ext cx="0" cy="0"/>
          <a:chOff x="0" y="0"/>
          <a:chExt cx="0" cy="0"/>
        </a:xfrm>
      </p:grpSpPr>
      <p:pic>
        <p:nvPicPr>
          <p:cNvPr id="267" name="Google Shape;267;p58" descr="R:\COM\COMM\Branding\PPT Templates\widescreen\Widescreen Powerpoint 29.jpg"/>
          <p:cNvPicPr preferRelativeResize="0"/>
          <p:nvPr/>
        </p:nvPicPr>
        <p:blipFill rotWithShape="1">
          <a:blip r:embed="rId2">
            <a:alphaModFix/>
          </a:blip>
          <a:srcRect/>
          <a:stretch/>
        </p:blipFill>
        <p:spPr>
          <a:xfrm>
            <a:off x="-4766" y="0"/>
            <a:ext cx="9148766" cy="5148072"/>
          </a:xfrm>
          <a:prstGeom prst="rect">
            <a:avLst/>
          </a:prstGeom>
          <a:noFill/>
          <a:ln>
            <a:noFill/>
          </a:ln>
        </p:spPr>
      </p:pic>
      <p:sp>
        <p:nvSpPr>
          <p:cNvPr id="268" name="Google Shape;268;p58"/>
          <p:cNvSpPr txBox="1">
            <a:spLocks noGrp="1"/>
          </p:cNvSpPr>
          <p:nvPr>
            <p:ph type="body" idx="1"/>
          </p:nvPr>
        </p:nvSpPr>
        <p:spPr>
          <a:xfrm>
            <a:off x="76200" y="3390900"/>
            <a:ext cx="8915400" cy="161925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9" name="Google Shape;269;p58"/>
          <p:cNvSpPr txBox="1">
            <a:spLocks noGrp="1"/>
          </p:cNvSpPr>
          <p:nvPr>
            <p:ph type="body" idx="2"/>
          </p:nvPr>
        </p:nvSpPr>
        <p:spPr>
          <a:xfrm>
            <a:off x="4114800" y="754761"/>
            <a:ext cx="17526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0" name="Google Shape;270;p58"/>
          <p:cNvSpPr txBox="1">
            <a:spLocks noGrp="1"/>
          </p:cNvSpPr>
          <p:nvPr>
            <p:ph type="body" idx="3"/>
          </p:nvPr>
        </p:nvSpPr>
        <p:spPr>
          <a:xfrm>
            <a:off x="4191000" y="1688211"/>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1" name="Google Shape;271;p58"/>
          <p:cNvSpPr txBox="1">
            <a:spLocks noGrp="1"/>
          </p:cNvSpPr>
          <p:nvPr>
            <p:ph type="body" idx="4"/>
          </p:nvPr>
        </p:nvSpPr>
        <p:spPr>
          <a:xfrm>
            <a:off x="4191000" y="2609850"/>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2" name="Google Shape;272;p58"/>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73" name="Google Shape;273;p58"/>
          <p:cNvSpPr txBox="1">
            <a:spLocks noGrp="1"/>
          </p:cNvSpPr>
          <p:nvPr>
            <p:ph type="body" idx="5"/>
          </p:nvPr>
        </p:nvSpPr>
        <p:spPr>
          <a:xfrm>
            <a:off x="76201" y="742950"/>
            <a:ext cx="3276600" cy="2514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274"/>
        <p:cNvGrpSpPr/>
        <p:nvPr/>
      </p:nvGrpSpPr>
      <p:grpSpPr>
        <a:xfrm>
          <a:off x="0" y="0"/>
          <a:ext cx="0" cy="0"/>
          <a:chOff x="0" y="0"/>
          <a:chExt cx="0" cy="0"/>
        </a:xfrm>
      </p:grpSpPr>
      <p:pic>
        <p:nvPicPr>
          <p:cNvPr id="275" name="Google Shape;275;p59" descr="R:\COM\COMM\Branding\PPT Templates\widescreen\Widescreen Powerpoint 16-1.jpg"/>
          <p:cNvPicPr preferRelativeResize="0"/>
          <p:nvPr/>
        </p:nvPicPr>
        <p:blipFill rotWithShape="1">
          <a:blip r:embed="rId2">
            <a:alphaModFix/>
          </a:blip>
          <a:srcRect/>
          <a:stretch/>
        </p:blipFill>
        <p:spPr>
          <a:xfrm>
            <a:off x="-14287" y="0"/>
            <a:ext cx="9148762" cy="5148262"/>
          </a:xfrm>
          <a:prstGeom prst="rect">
            <a:avLst/>
          </a:prstGeom>
          <a:noFill/>
          <a:ln>
            <a:noFill/>
          </a:ln>
        </p:spPr>
      </p:pic>
      <p:sp>
        <p:nvSpPr>
          <p:cNvPr id="276" name="Google Shape;276;p59"/>
          <p:cNvSpPr txBox="1">
            <a:spLocks noGrp="1"/>
          </p:cNvSpPr>
          <p:nvPr>
            <p:ph type="body" idx="1"/>
          </p:nvPr>
        </p:nvSpPr>
        <p:spPr>
          <a:xfrm>
            <a:off x="76200" y="3390900"/>
            <a:ext cx="8915400" cy="161925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7" name="Google Shape;277;p59"/>
          <p:cNvSpPr txBox="1">
            <a:spLocks noGrp="1"/>
          </p:cNvSpPr>
          <p:nvPr>
            <p:ph type="body" idx="2"/>
          </p:nvPr>
        </p:nvSpPr>
        <p:spPr>
          <a:xfrm>
            <a:off x="3581400" y="754761"/>
            <a:ext cx="17526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8" name="Google Shape;278;p59"/>
          <p:cNvSpPr txBox="1">
            <a:spLocks noGrp="1"/>
          </p:cNvSpPr>
          <p:nvPr>
            <p:ph type="body" idx="3"/>
          </p:nvPr>
        </p:nvSpPr>
        <p:spPr>
          <a:xfrm>
            <a:off x="3657600" y="1688211"/>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9" name="Google Shape;279;p59"/>
          <p:cNvSpPr txBox="1">
            <a:spLocks noGrp="1"/>
          </p:cNvSpPr>
          <p:nvPr>
            <p:ph type="body" idx="4"/>
          </p:nvPr>
        </p:nvSpPr>
        <p:spPr>
          <a:xfrm>
            <a:off x="3657600" y="2609850"/>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0" name="Google Shape;280;p59"/>
          <p:cNvSpPr txBox="1">
            <a:spLocks noGrp="1"/>
          </p:cNvSpPr>
          <p:nvPr>
            <p:ph type="body" idx="5"/>
          </p:nvPr>
        </p:nvSpPr>
        <p:spPr>
          <a:xfrm>
            <a:off x="5857875" y="742950"/>
            <a:ext cx="3133725" cy="2514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281"/>
        <p:cNvGrpSpPr/>
        <p:nvPr/>
      </p:nvGrpSpPr>
      <p:grpSpPr>
        <a:xfrm>
          <a:off x="0" y="0"/>
          <a:ext cx="0" cy="0"/>
          <a:chOff x="0" y="0"/>
          <a:chExt cx="0" cy="0"/>
        </a:xfrm>
      </p:grpSpPr>
      <p:pic>
        <p:nvPicPr>
          <p:cNvPr id="282" name="Google Shape;282;p60" descr="R:\COM\COMM\Branding\PPT Templates\widescreen\Widescreen Powerpoint 30.jpg"/>
          <p:cNvPicPr preferRelativeResize="0"/>
          <p:nvPr/>
        </p:nvPicPr>
        <p:blipFill rotWithShape="1">
          <a:blip r:embed="rId2">
            <a:alphaModFix/>
          </a:blip>
          <a:srcRect/>
          <a:stretch/>
        </p:blipFill>
        <p:spPr>
          <a:xfrm>
            <a:off x="-4762" y="-4762"/>
            <a:ext cx="9148762" cy="5148262"/>
          </a:xfrm>
          <a:prstGeom prst="rect">
            <a:avLst/>
          </a:prstGeom>
          <a:noFill/>
          <a:ln>
            <a:noFill/>
          </a:ln>
        </p:spPr>
      </p:pic>
      <p:sp>
        <p:nvSpPr>
          <p:cNvPr id="283" name="Google Shape;283;p60"/>
          <p:cNvSpPr txBox="1">
            <a:spLocks noGrp="1"/>
          </p:cNvSpPr>
          <p:nvPr>
            <p:ph type="body" idx="1"/>
          </p:nvPr>
        </p:nvSpPr>
        <p:spPr>
          <a:xfrm>
            <a:off x="76200" y="3390900"/>
            <a:ext cx="8915400" cy="161925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4" name="Google Shape;284;p60"/>
          <p:cNvSpPr txBox="1">
            <a:spLocks noGrp="1"/>
          </p:cNvSpPr>
          <p:nvPr>
            <p:ph type="body" idx="2"/>
          </p:nvPr>
        </p:nvSpPr>
        <p:spPr>
          <a:xfrm>
            <a:off x="3581400" y="754761"/>
            <a:ext cx="17526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5" name="Google Shape;285;p60"/>
          <p:cNvSpPr txBox="1">
            <a:spLocks noGrp="1"/>
          </p:cNvSpPr>
          <p:nvPr>
            <p:ph type="body" idx="3"/>
          </p:nvPr>
        </p:nvSpPr>
        <p:spPr>
          <a:xfrm>
            <a:off x="3657600" y="1688211"/>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6" name="Google Shape;286;p60"/>
          <p:cNvSpPr txBox="1">
            <a:spLocks noGrp="1"/>
          </p:cNvSpPr>
          <p:nvPr>
            <p:ph type="body" idx="4"/>
          </p:nvPr>
        </p:nvSpPr>
        <p:spPr>
          <a:xfrm>
            <a:off x="3657600" y="2609850"/>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7" name="Google Shape;287;p60"/>
          <p:cNvSpPr txBox="1">
            <a:spLocks noGrp="1"/>
          </p:cNvSpPr>
          <p:nvPr>
            <p:ph type="body" idx="5"/>
          </p:nvPr>
        </p:nvSpPr>
        <p:spPr>
          <a:xfrm>
            <a:off x="5857875" y="742950"/>
            <a:ext cx="3133725" cy="2514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Breakout Option 4">
  <p:cSld name="Content with Breakout Option 4">
    <p:spTree>
      <p:nvGrpSpPr>
        <p:cNvPr id="1" name="Shape 288"/>
        <p:cNvGrpSpPr/>
        <p:nvPr/>
      </p:nvGrpSpPr>
      <p:grpSpPr>
        <a:xfrm>
          <a:off x="0" y="0"/>
          <a:ext cx="0" cy="0"/>
          <a:chOff x="0" y="0"/>
          <a:chExt cx="0" cy="0"/>
        </a:xfrm>
      </p:grpSpPr>
      <p:pic>
        <p:nvPicPr>
          <p:cNvPr id="289" name="Google Shape;289;p61" descr="R:\COM\COMM\Branding\PPT Templates\widescreen\Widescreen Powerpoint 15.jpg"/>
          <p:cNvPicPr preferRelativeResize="0"/>
          <p:nvPr/>
        </p:nvPicPr>
        <p:blipFill rotWithShape="1">
          <a:blip r:embed="rId2">
            <a:alphaModFix/>
          </a:blip>
          <a:srcRect/>
          <a:stretch/>
        </p:blipFill>
        <p:spPr>
          <a:xfrm>
            <a:off x="0" y="0"/>
            <a:ext cx="9148762" cy="5148263"/>
          </a:xfrm>
          <a:prstGeom prst="rect">
            <a:avLst/>
          </a:prstGeom>
          <a:noFill/>
          <a:ln>
            <a:noFill/>
          </a:ln>
        </p:spPr>
      </p:pic>
      <p:sp>
        <p:nvSpPr>
          <p:cNvPr id="290" name="Google Shape;290;p61"/>
          <p:cNvSpPr txBox="1">
            <a:spLocks noGrp="1"/>
          </p:cNvSpPr>
          <p:nvPr>
            <p:ph type="body" idx="1"/>
          </p:nvPr>
        </p:nvSpPr>
        <p:spPr>
          <a:xfrm>
            <a:off x="76200" y="3333750"/>
            <a:ext cx="8918448" cy="16764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1" name="Google Shape;291;p61"/>
          <p:cNvSpPr txBox="1">
            <a:spLocks noGrp="1"/>
          </p:cNvSpPr>
          <p:nvPr>
            <p:ph type="body" idx="2"/>
          </p:nvPr>
        </p:nvSpPr>
        <p:spPr>
          <a:xfrm>
            <a:off x="4191000" y="742950"/>
            <a:ext cx="17526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2" name="Google Shape;292;p61"/>
          <p:cNvSpPr txBox="1">
            <a:spLocks noGrp="1"/>
          </p:cNvSpPr>
          <p:nvPr>
            <p:ph type="body" idx="3"/>
          </p:nvPr>
        </p:nvSpPr>
        <p:spPr>
          <a:xfrm>
            <a:off x="4267200" y="1657350"/>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3" name="Google Shape;293;p61"/>
          <p:cNvSpPr txBox="1">
            <a:spLocks noGrp="1"/>
          </p:cNvSpPr>
          <p:nvPr>
            <p:ph type="body" idx="4"/>
          </p:nvPr>
        </p:nvSpPr>
        <p:spPr>
          <a:xfrm>
            <a:off x="4267200" y="2592705"/>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4" name="Google Shape;294;p61"/>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95" name="Google Shape;295;p61"/>
          <p:cNvSpPr txBox="1">
            <a:spLocks noGrp="1"/>
          </p:cNvSpPr>
          <p:nvPr>
            <p:ph type="body" idx="5"/>
          </p:nvPr>
        </p:nvSpPr>
        <p:spPr>
          <a:xfrm>
            <a:off x="76201" y="742950"/>
            <a:ext cx="3276600" cy="25146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96"/>
        <p:cNvGrpSpPr/>
        <p:nvPr/>
      </p:nvGrpSpPr>
      <p:grpSpPr>
        <a:xfrm>
          <a:off x="0" y="0"/>
          <a:ext cx="0" cy="0"/>
          <a:chOff x="0" y="0"/>
          <a:chExt cx="0" cy="0"/>
        </a:xfrm>
      </p:grpSpPr>
      <p:pic>
        <p:nvPicPr>
          <p:cNvPr id="297" name="Google Shape;297;p62" descr="R:\COM\COMM\Branding\PPT Templates\widescreen\Widescreen Powerpoint 33.jpg"/>
          <p:cNvPicPr preferRelativeResize="0"/>
          <p:nvPr/>
        </p:nvPicPr>
        <p:blipFill rotWithShape="1">
          <a:blip r:embed="rId2">
            <a:alphaModFix/>
          </a:blip>
          <a:srcRect/>
          <a:stretch/>
        </p:blipFill>
        <p:spPr>
          <a:xfrm>
            <a:off x="0" y="-4572"/>
            <a:ext cx="9148766" cy="5148072"/>
          </a:xfrm>
          <a:prstGeom prst="rect">
            <a:avLst/>
          </a:prstGeom>
          <a:noFill/>
          <a:ln>
            <a:noFill/>
          </a:ln>
        </p:spPr>
      </p:pic>
      <p:sp>
        <p:nvSpPr>
          <p:cNvPr id="298" name="Google Shape;298;p62"/>
          <p:cNvSpPr txBox="1">
            <a:spLocks noGrp="1"/>
          </p:cNvSpPr>
          <p:nvPr>
            <p:ph type="body" idx="1"/>
          </p:nvPr>
        </p:nvSpPr>
        <p:spPr>
          <a:xfrm>
            <a:off x="990600" y="742950"/>
            <a:ext cx="17526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9" name="Google Shape;299;p62"/>
          <p:cNvSpPr txBox="1">
            <a:spLocks noGrp="1"/>
          </p:cNvSpPr>
          <p:nvPr>
            <p:ph type="body" idx="2"/>
          </p:nvPr>
        </p:nvSpPr>
        <p:spPr>
          <a:xfrm>
            <a:off x="1066800" y="1657350"/>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0" name="Google Shape;300;p62"/>
          <p:cNvSpPr txBox="1">
            <a:spLocks noGrp="1"/>
          </p:cNvSpPr>
          <p:nvPr>
            <p:ph type="body" idx="3"/>
          </p:nvPr>
        </p:nvSpPr>
        <p:spPr>
          <a:xfrm>
            <a:off x="1066800" y="2592705"/>
            <a:ext cx="1676400" cy="5715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560"/>
              </a:spcBef>
              <a:spcAft>
                <a:spcPts val="0"/>
              </a:spcAft>
              <a:buSzPts val="2800"/>
              <a:buNone/>
              <a:defRPr sz="28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1" name="Google Shape;301;p62"/>
          <p:cNvSpPr txBox="1">
            <a:spLocks noGrp="1"/>
          </p:cNvSpPr>
          <p:nvPr>
            <p:ph type="body" idx="4"/>
          </p:nvPr>
        </p:nvSpPr>
        <p:spPr>
          <a:xfrm>
            <a:off x="76200" y="3333750"/>
            <a:ext cx="8918448" cy="167640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640"/>
              </a:spcBef>
              <a:spcAft>
                <a:spcPts val="0"/>
              </a:spcAft>
              <a:buSzPts val="3200"/>
              <a:buNone/>
              <a:defRPr sz="3200">
                <a:solidFill>
                  <a:schemeClr val="dk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228600" algn="l">
              <a:lnSpc>
                <a:spcPct val="100000"/>
              </a:lnSpc>
              <a:spcBef>
                <a:spcPts val="480"/>
              </a:spcBef>
              <a:spcAft>
                <a:spcPts val="0"/>
              </a:spcAft>
              <a:buSzPts val="24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hart and table">
  <p:cSld name="Chart and table">
    <p:spTree>
      <p:nvGrpSpPr>
        <p:cNvPr id="1" name="Shape 302"/>
        <p:cNvGrpSpPr/>
        <p:nvPr/>
      </p:nvGrpSpPr>
      <p:grpSpPr>
        <a:xfrm>
          <a:off x="0" y="0"/>
          <a:ext cx="0" cy="0"/>
          <a:chOff x="0" y="0"/>
          <a:chExt cx="0" cy="0"/>
        </a:xfrm>
      </p:grpSpPr>
      <p:pic>
        <p:nvPicPr>
          <p:cNvPr id="303" name="Google Shape;303;p63" descr="R:\COM\COMM\Branding\PPT Templates\widescreen\Widescreen Powerpoint 10.jpg"/>
          <p:cNvPicPr preferRelativeResize="0"/>
          <p:nvPr/>
        </p:nvPicPr>
        <p:blipFill rotWithShape="1">
          <a:blip r:embed="rId2">
            <a:alphaModFix/>
          </a:blip>
          <a:srcRect/>
          <a:stretch/>
        </p:blipFill>
        <p:spPr>
          <a:xfrm>
            <a:off x="0" y="0"/>
            <a:ext cx="9148766" cy="5148072"/>
          </a:xfrm>
          <a:prstGeom prst="rect">
            <a:avLst/>
          </a:prstGeom>
          <a:noFill/>
          <a:ln>
            <a:noFill/>
          </a:ln>
        </p:spPr>
      </p:pic>
      <p:sp>
        <p:nvSpPr>
          <p:cNvPr id="304" name="Google Shape;304;p63"/>
          <p:cNvSpPr>
            <a:spLocks noGrp="1"/>
          </p:cNvSpPr>
          <p:nvPr>
            <p:ph type="chart" idx="2"/>
          </p:nvPr>
        </p:nvSpPr>
        <p:spPr>
          <a:xfrm>
            <a:off x="2514600" y="895350"/>
            <a:ext cx="4419600" cy="3733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rgbClr val="00B050"/>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R="0" lvl="2" algn="l" rtl="0">
              <a:lnSpc>
                <a:spcPct val="100000"/>
              </a:lnSpc>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R="0" lvl="3" algn="l" rtl="0">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R="0" lvl="4" algn="l" rtl="0">
              <a:lnSpc>
                <a:spcPct val="100000"/>
              </a:lnSpc>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5" name="Google Shape;305;p63"/>
          <p:cNvSpPr txBox="1">
            <a:spLocks noGrp="1"/>
          </p:cNvSpPr>
          <p:nvPr>
            <p:ph type="body" idx="1"/>
          </p:nvPr>
        </p:nvSpPr>
        <p:spPr>
          <a:xfrm>
            <a:off x="457200" y="914400"/>
            <a:ext cx="1600200" cy="40005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80"/>
              </a:spcBef>
              <a:spcAft>
                <a:spcPts val="0"/>
              </a:spcAft>
              <a:buSzPts val="2400"/>
              <a:buNone/>
              <a:defRPr sz="24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6" name="Google Shape;306;p63"/>
          <p:cNvSpPr txBox="1">
            <a:spLocks noGrp="1"/>
          </p:cNvSpPr>
          <p:nvPr>
            <p:ph type="body" idx="3"/>
          </p:nvPr>
        </p:nvSpPr>
        <p:spPr>
          <a:xfrm>
            <a:off x="457200" y="1981200"/>
            <a:ext cx="1600200" cy="40005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80"/>
              </a:spcBef>
              <a:spcAft>
                <a:spcPts val="0"/>
              </a:spcAft>
              <a:buSzPts val="2400"/>
              <a:buNone/>
              <a:defRPr sz="24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7" name="Google Shape;307;p63"/>
          <p:cNvSpPr txBox="1">
            <a:spLocks noGrp="1"/>
          </p:cNvSpPr>
          <p:nvPr>
            <p:ph type="body" idx="4"/>
          </p:nvPr>
        </p:nvSpPr>
        <p:spPr>
          <a:xfrm>
            <a:off x="457200" y="3067050"/>
            <a:ext cx="1600200" cy="40005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80"/>
              </a:spcBef>
              <a:spcAft>
                <a:spcPts val="0"/>
              </a:spcAft>
              <a:buSzPts val="2400"/>
              <a:buNone/>
              <a:defRPr sz="24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8" name="Google Shape;308;p63"/>
          <p:cNvSpPr txBox="1">
            <a:spLocks noGrp="1"/>
          </p:cNvSpPr>
          <p:nvPr>
            <p:ph type="body" idx="5"/>
          </p:nvPr>
        </p:nvSpPr>
        <p:spPr>
          <a:xfrm>
            <a:off x="457200" y="4133850"/>
            <a:ext cx="1600200" cy="40005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80"/>
              </a:spcBef>
              <a:spcAft>
                <a:spcPts val="0"/>
              </a:spcAft>
              <a:buSzPts val="2400"/>
              <a:buNone/>
              <a:defRPr sz="24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9" name="Google Shape;309;p63"/>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reakoout Option">
  <p:cSld name="Breakoout Option">
    <p:spTree>
      <p:nvGrpSpPr>
        <p:cNvPr id="1" name="Shape 310"/>
        <p:cNvGrpSpPr/>
        <p:nvPr/>
      </p:nvGrpSpPr>
      <p:grpSpPr>
        <a:xfrm>
          <a:off x="0" y="0"/>
          <a:ext cx="0" cy="0"/>
          <a:chOff x="0" y="0"/>
          <a:chExt cx="0" cy="0"/>
        </a:xfrm>
      </p:grpSpPr>
      <p:pic>
        <p:nvPicPr>
          <p:cNvPr id="311" name="Google Shape;311;p64" descr="R:\COM\COMM\Branding\PPT Templates\widescreen\Widescreen Powerpoint 9.jpg"/>
          <p:cNvPicPr preferRelativeResize="0"/>
          <p:nvPr/>
        </p:nvPicPr>
        <p:blipFill rotWithShape="1">
          <a:blip r:embed="rId2">
            <a:alphaModFix/>
          </a:blip>
          <a:srcRect/>
          <a:stretch/>
        </p:blipFill>
        <p:spPr>
          <a:xfrm>
            <a:off x="0" y="0"/>
            <a:ext cx="9153144" cy="5150536"/>
          </a:xfrm>
          <a:prstGeom prst="rect">
            <a:avLst/>
          </a:prstGeom>
          <a:noFill/>
          <a:ln>
            <a:noFill/>
          </a:ln>
        </p:spPr>
      </p:pic>
      <p:sp>
        <p:nvSpPr>
          <p:cNvPr id="312" name="Google Shape;312;p64"/>
          <p:cNvSpPr txBox="1">
            <a:spLocks noGrp="1"/>
          </p:cNvSpPr>
          <p:nvPr>
            <p:ph type="body" idx="1"/>
          </p:nvPr>
        </p:nvSpPr>
        <p:spPr>
          <a:xfrm>
            <a:off x="1676400" y="1085850"/>
            <a:ext cx="1219200" cy="28575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3" name="Google Shape;313;p64"/>
          <p:cNvSpPr txBox="1"/>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314" name="Google Shape;314;p64"/>
          <p:cNvSpPr txBox="1">
            <a:spLocks noGrp="1"/>
          </p:cNvSpPr>
          <p:nvPr>
            <p:ph type="body" idx="2"/>
          </p:nvPr>
        </p:nvSpPr>
        <p:spPr>
          <a:xfrm>
            <a:off x="4724400" y="1076325"/>
            <a:ext cx="1219200" cy="28575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5" name="Google Shape;315;p64"/>
          <p:cNvSpPr txBox="1">
            <a:spLocks noGrp="1"/>
          </p:cNvSpPr>
          <p:nvPr>
            <p:ph type="body" idx="3"/>
          </p:nvPr>
        </p:nvSpPr>
        <p:spPr>
          <a:xfrm>
            <a:off x="1676400" y="2647950"/>
            <a:ext cx="1219200" cy="28575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6" name="Google Shape;316;p64"/>
          <p:cNvSpPr txBox="1">
            <a:spLocks noGrp="1"/>
          </p:cNvSpPr>
          <p:nvPr>
            <p:ph type="body" idx="4"/>
          </p:nvPr>
        </p:nvSpPr>
        <p:spPr>
          <a:xfrm>
            <a:off x="4724400" y="2647950"/>
            <a:ext cx="1219200" cy="28575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00"/>
              </a:spcBef>
              <a:spcAft>
                <a:spcPts val="0"/>
              </a:spcAft>
              <a:buSzPts val="2000"/>
              <a:buNone/>
              <a:defRPr sz="2000">
                <a:solidFill>
                  <a:schemeClr val="lt1"/>
                </a:solidFill>
              </a:defRPr>
            </a:lvl1pPr>
            <a:lvl2pPr marL="914400" lvl="1" indent="-297180" algn="l">
              <a:lnSpc>
                <a:spcPct val="100000"/>
              </a:lnSpc>
              <a:spcBef>
                <a:spcPts val="360"/>
              </a:spcBef>
              <a:spcAft>
                <a:spcPts val="0"/>
              </a:spcAft>
              <a:buSzPts val="1080"/>
              <a:buChar char="❑"/>
              <a:defRPr/>
            </a:lvl2pPr>
            <a:lvl3pPr marL="1371600" lvl="2" indent="-325755" algn="l">
              <a:lnSpc>
                <a:spcPct val="100000"/>
              </a:lnSpc>
              <a:spcBef>
                <a:spcPts val="360"/>
              </a:spcBef>
              <a:spcAft>
                <a:spcPts val="0"/>
              </a:spcAft>
              <a:buSzPts val="1530"/>
              <a:buChar char="o"/>
              <a:defRPr/>
            </a:lvl3pPr>
            <a:lvl4pPr marL="1828800" lvl="3" indent="-320039" algn="l">
              <a:lnSpc>
                <a:spcPct val="100000"/>
              </a:lnSpc>
              <a:spcBef>
                <a:spcPts val="360"/>
              </a:spcBef>
              <a:spcAft>
                <a:spcPts val="0"/>
              </a:spcAft>
              <a:buSzPts val="144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losing Option 1">
  <p:cSld name="Closing Option 1">
    <p:spTree>
      <p:nvGrpSpPr>
        <p:cNvPr id="1" name="Shape 321"/>
        <p:cNvGrpSpPr/>
        <p:nvPr/>
      </p:nvGrpSpPr>
      <p:grpSpPr>
        <a:xfrm>
          <a:off x="0" y="0"/>
          <a:ext cx="0" cy="0"/>
          <a:chOff x="0" y="0"/>
          <a:chExt cx="0" cy="0"/>
        </a:xfrm>
      </p:grpSpPr>
      <p:pic>
        <p:nvPicPr>
          <p:cNvPr id="322" name="Google Shape;322;p66" descr="R:\COM\COMM\Branding\PPT Templates\widescreen\Widescreen Powerpoint 6.jpg"/>
          <p:cNvPicPr preferRelativeResize="0"/>
          <p:nvPr/>
        </p:nvPicPr>
        <p:blipFill rotWithShape="1">
          <a:blip r:embed="rId2">
            <a:alphaModFix/>
          </a:blip>
          <a:srcRect/>
          <a:stretch/>
        </p:blipFill>
        <p:spPr>
          <a:xfrm>
            <a:off x="0" y="0"/>
            <a:ext cx="9153144" cy="5150536"/>
          </a:xfrm>
          <a:prstGeom prst="rect">
            <a:avLst/>
          </a:prstGeom>
          <a:noFill/>
          <a:ln>
            <a:noFill/>
          </a:ln>
        </p:spPr>
      </p:pic>
      <p:sp>
        <p:nvSpPr>
          <p:cNvPr id="323" name="Google Shape;323;p66"/>
          <p:cNvSpPr txBox="1"/>
          <p:nvPr/>
        </p:nvSpPr>
        <p:spPr>
          <a:xfrm>
            <a:off x="1082040" y="1"/>
            <a:ext cx="707136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lt1"/>
                </a:solidFill>
                <a:latin typeface="Calibri"/>
                <a:ea typeface="Calibri"/>
                <a:cs typeface="Calibri"/>
                <a:sym typeface="Calibri"/>
              </a:rPr>
              <a:t>Contact</a:t>
            </a:r>
            <a:endParaRPr sz="1400" b="0" i="0" u="none" strike="noStrike" cap="none">
              <a:solidFill>
                <a:srgbClr val="000000"/>
              </a:solidFill>
              <a:latin typeface="Arial"/>
              <a:ea typeface="Arial"/>
              <a:cs typeface="Arial"/>
              <a:sym typeface="Arial"/>
            </a:endParaRPr>
          </a:p>
        </p:txBody>
      </p:sp>
      <p:sp>
        <p:nvSpPr>
          <p:cNvPr id="324" name="Google Shape;324;p66"/>
          <p:cNvSpPr txBox="1">
            <a:spLocks noGrp="1"/>
          </p:cNvSpPr>
          <p:nvPr>
            <p:ph type="body" idx="1"/>
          </p:nvPr>
        </p:nvSpPr>
        <p:spPr>
          <a:xfrm>
            <a:off x="1219200" y="2665632"/>
            <a:ext cx="6781800" cy="18859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SzPts val="2400"/>
              <a:buNone/>
              <a:defRPr sz="2400" b="0"/>
            </a:lvl1pPr>
            <a:lvl2pPr marL="914400" lvl="1" indent="-228600" algn="ctr">
              <a:lnSpc>
                <a:spcPct val="100000"/>
              </a:lnSpc>
              <a:spcBef>
                <a:spcPts val="360"/>
              </a:spcBef>
              <a:spcAft>
                <a:spcPts val="0"/>
              </a:spcAft>
              <a:buSzPts val="1080"/>
              <a:buNone/>
              <a:defRPr/>
            </a:lvl2pPr>
            <a:lvl3pPr marL="1371600" lvl="2" indent="-228600" algn="ctr">
              <a:lnSpc>
                <a:spcPct val="100000"/>
              </a:lnSpc>
              <a:spcBef>
                <a:spcPts val="360"/>
              </a:spcBef>
              <a:spcAft>
                <a:spcPts val="0"/>
              </a:spcAft>
              <a:buSzPts val="1530"/>
              <a:buNone/>
              <a:defRPr/>
            </a:lvl3pPr>
            <a:lvl4pPr marL="1828800" lvl="3" indent="-228600" algn="ctr">
              <a:lnSpc>
                <a:spcPct val="100000"/>
              </a:lnSpc>
              <a:spcBef>
                <a:spcPts val="360"/>
              </a:spcBef>
              <a:spcAft>
                <a:spcPts val="0"/>
              </a:spcAft>
              <a:buSzPts val="1440"/>
              <a:buNone/>
              <a:defRPr/>
            </a:lvl4pPr>
            <a:lvl5pPr marL="2286000" lvl="4" indent="-228600" algn="ctr">
              <a:lnSpc>
                <a:spcPct val="100000"/>
              </a:lnSpc>
              <a:spcBef>
                <a:spcPts val="360"/>
              </a:spcBef>
              <a:spcAft>
                <a:spcPts val="0"/>
              </a:spcAft>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5" name="Google Shape;325;p66"/>
          <p:cNvSpPr txBox="1"/>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act option 3">
  <p:cSld name="Contact option 3">
    <p:spTree>
      <p:nvGrpSpPr>
        <p:cNvPr id="1" name="Shape 326"/>
        <p:cNvGrpSpPr/>
        <p:nvPr/>
      </p:nvGrpSpPr>
      <p:grpSpPr>
        <a:xfrm>
          <a:off x="0" y="0"/>
          <a:ext cx="0" cy="0"/>
          <a:chOff x="0" y="0"/>
          <a:chExt cx="0" cy="0"/>
        </a:xfrm>
      </p:grpSpPr>
      <p:pic>
        <p:nvPicPr>
          <p:cNvPr id="327" name="Google Shape;327;p67" descr="R:\COM\COMM\Branding\PPT Templates\widescreen\Widescreen Powerpoint 22.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328" name="Google Shape;328;p67"/>
          <p:cNvSpPr txBox="1">
            <a:spLocks noGrp="1"/>
          </p:cNvSpPr>
          <p:nvPr>
            <p:ph type="body" idx="1"/>
          </p:nvPr>
        </p:nvSpPr>
        <p:spPr>
          <a:xfrm>
            <a:off x="1143000" y="3590925"/>
            <a:ext cx="6762333" cy="150495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SzPts val="2400"/>
              <a:buNone/>
              <a:defRPr sz="2400" b="0"/>
            </a:lvl1pPr>
            <a:lvl2pPr marL="914400" lvl="1" indent="-228600" algn="ctr">
              <a:lnSpc>
                <a:spcPct val="100000"/>
              </a:lnSpc>
              <a:spcBef>
                <a:spcPts val="360"/>
              </a:spcBef>
              <a:spcAft>
                <a:spcPts val="0"/>
              </a:spcAft>
              <a:buSzPts val="1080"/>
              <a:buNone/>
              <a:defRPr/>
            </a:lvl2pPr>
            <a:lvl3pPr marL="1371600" lvl="2" indent="-228600" algn="ctr">
              <a:lnSpc>
                <a:spcPct val="100000"/>
              </a:lnSpc>
              <a:spcBef>
                <a:spcPts val="360"/>
              </a:spcBef>
              <a:spcAft>
                <a:spcPts val="0"/>
              </a:spcAft>
              <a:buSzPts val="1530"/>
              <a:buNone/>
              <a:defRPr/>
            </a:lvl3pPr>
            <a:lvl4pPr marL="1828800" lvl="3" indent="-228600" algn="ctr">
              <a:lnSpc>
                <a:spcPct val="100000"/>
              </a:lnSpc>
              <a:spcBef>
                <a:spcPts val="360"/>
              </a:spcBef>
              <a:spcAft>
                <a:spcPts val="0"/>
              </a:spcAft>
              <a:buSzPts val="1440"/>
              <a:buNone/>
              <a:defRPr/>
            </a:lvl4pPr>
            <a:lvl5pPr marL="2286000" lvl="4" indent="-228600" algn="ctr">
              <a:lnSpc>
                <a:spcPct val="100000"/>
              </a:lnSpc>
              <a:spcBef>
                <a:spcPts val="360"/>
              </a:spcBef>
              <a:spcAft>
                <a:spcPts val="0"/>
              </a:spcAft>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9" name="Google Shape;329;p67"/>
          <p:cNvSpPr txBox="1">
            <a:spLocks noGrp="1"/>
          </p:cNvSpPr>
          <p:nvPr>
            <p:ph type="body" idx="2"/>
          </p:nvPr>
        </p:nvSpPr>
        <p:spPr>
          <a:xfrm>
            <a:off x="990600" y="3095625"/>
            <a:ext cx="7010400" cy="4572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80"/>
              </a:spcBef>
              <a:spcAft>
                <a:spcPts val="0"/>
              </a:spcAft>
              <a:buSzPts val="2400"/>
              <a:buNone/>
              <a:defRPr sz="2400" b="0">
                <a:solidFill>
                  <a:srgbClr val="003399"/>
                </a:solidFill>
              </a:defRPr>
            </a:lvl1pPr>
            <a:lvl2pPr marL="914400" lvl="1" indent="-228600" algn="ctr">
              <a:lnSpc>
                <a:spcPct val="100000"/>
              </a:lnSpc>
              <a:spcBef>
                <a:spcPts val="360"/>
              </a:spcBef>
              <a:spcAft>
                <a:spcPts val="0"/>
              </a:spcAft>
              <a:buSzPts val="1080"/>
              <a:buNone/>
              <a:defRPr/>
            </a:lvl2pPr>
            <a:lvl3pPr marL="1371600" lvl="2" indent="-228600" algn="ctr">
              <a:lnSpc>
                <a:spcPct val="100000"/>
              </a:lnSpc>
              <a:spcBef>
                <a:spcPts val="360"/>
              </a:spcBef>
              <a:spcAft>
                <a:spcPts val="0"/>
              </a:spcAft>
              <a:buSzPts val="1530"/>
              <a:buNone/>
              <a:defRPr/>
            </a:lvl3pPr>
            <a:lvl4pPr marL="1828800" lvl="3" indent="-228600" algn="ctr">
              <a:lnSpc>
                <a:spcPct val="100000"/>
              </a:lnSpc>
              <a:spcBef>
                <a:spcPts val="360"/>
              </a:spcBef>
              <a:spcAft>
                <a:spcPts val="0"/>
              </a:spcAft>
              <a:buSzPts val="1440"/>
              <a:buNone/>
              <a:defRPr/>
            </a:lvl4pPr>
            <a:lvl5pPr marL="2286000" lvl="4" indent="-228600" algn="ctr">
              <a:lnSpc>
                <a:spcPct val="100000"/>
              </a:lnSpc>
              <a:spcBef>
                <a:spcPts val="360"/>
              </a:spcBef>
              <a:spcAft>
                <a:spcPts val="0"/>
              </a:spcAft>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Page Option 4">
  <p:cSld name="Title Page Option 4">
    <p:spTree>
      <p:nvGrpSpPr>
        <p:cNvPr id="1" name="Shape 31"/>
        <p:cNvGrpSpPr/>
        <p:nvPr/>
      </p:nvGrpSpPr>
      <p:grpSpPr>
        <a:xfrm>
          <a:off x="0" y="0"/>
          <a:ext cx="0" cy="0"/>
          <a:chOff x="0" y="0"/>
          <a:chExt cx="0" cy="0"/>
        </a:xfrm>
      </p:grpSpPr>
      <p:pic>
        <p:nvPicPr>
          <p:cNvPr id="32" name="Google Shape;32;p22" descr="R:\COM\COMM\Branding\PPT Templates\widescreen\Widescreen Powerpoint 27.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33" name="Google Shape;33;p22"/>
          <p:cNvSpPr txBox="1">
            <a:spLocks noGrp="1"/>
          </p:cNvSpPr>
          <p:nvPr>
            <p:ph type="title"/>
          </p:nvPr>
        </p:nvSpPr>
        <p:spPr>
          <a:xfrm>
            <a:off x="0" y="1657350"/>
            <a:ext cx="5943600" cy="1600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txBox="1">
            <a:spLocks noGrp="1"/>
          </p:cNvSpPr>
          <p:nvPr>
            <p:ph type="body" idx="1"/>
          </p:nvPr>
        </p:nvSpPr>
        <p:spPr>
          <a:xfrm>
            <a:off x="7239000" y="45720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 name="Google Shape;35;p22"/>
          <p:cNvSpPr txBox="1">
            <a:spLocks noGrp="1"/>
          </p:cNvSpPr>
          <p:nvPr>
            <p:ph type="body" idx="2"/>
          </p:nvPr>
        </p:nvSpPr>
        <p:spPr>
          <a:xfrm>
            <a:off x="0" y="57150"/>
            <a:ext cx="4038600" cy="15240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30"/>
        <p:cNvGrpSpPr/>
        <p:nvPr/>
      </p:nvGrpSpPr>
      <p:grpSpPr>
        <a:xfrm>
          <a:off x="0" y="0"/>
          <a:ext cx="0" cy="0"/>
          <a:chOff x="0" y="0"/>
          <a:chExt cx="0" cy="0"/>
        </a:xfrm>
      </p:grpSpPr>
      <p:pic>
        <p:nvPicPr>
          <p:cNvPr id="331" name="Google Shape;331;p68" descr="R:\COM\COMM\Branding\PPT Templates\widescreen\Widescreen Powerpoint 37.jpg"/>
          <p:cNvPicPr preferRelativeResize="0"/>
          <p:nvPr/>
        </p:nvPicPr>
        <p:blipFill rotWithShape="1">
          <a:blip r:embed="rId2">
            <a:alphaModFix/>
          </a:blip>
          <a:srcRect/>
          <a:stretch/>
        </p:blipFill>
        <p:spPr>
          <a:xfrm>
            <a:off x="-4767" y="-4572"/>
            <a:ext cx="9148767" cy="5148072"/>
          </a:xfrm>
          <a:prstGeom prst="rect">
            <a:avLst/>
          </a:prstGeom>
          <a:noFill/>
          <a:ln>
            <a:noFill/>
          </a:ln>
        </p:spPr>
      </p:pic>
      <p:sp>
        <p:nvSpPr>
          <p:cNvPr id="332" name="Google Shape;332;p68"/>
          <p:cNvSpPr txBox="1">
            <a:spLocks noGrp="1"/>
          </p:cNvSpPr>
          <p:nvPr>
            <p:ph type="body" idx="1"/>
          </p:nvPr>
        </p:nvSpPr>
        <p:spPr>
          <a:xfrm>
            <a:off x="1064416" y="3181350"/>
            <a:ext cx="7010399" cy="17526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SzPts val="2400"/>
              <a:buNone/>
              <a:defRPr sz="2400" b="0"/>
            </a:lvl1pPr>
            <a:lvl2pPr marL="914400" lvl="1" indent="-228600" algn="ctr">
              <a:lnSpc>
                <a:spcPct val="100000"/>
              </a:lnSpc>
              <a:spcBef>
                <a:spcPts val="360"/>
              </a:spcBef>
              <a:spcAft>
                <a:spcPts val="0"/>
              </a:spcAft>
              <a:buSzPts val="1080"/>
              <a:buNone/>
              <a:defRPr/>
            </a:lvl2pPr>
            <a:lvl3pPr marL="1371600" lvl="2" indent="-228600" algn="ctr">
              <a:lnSpc>
                <a:spcPct val="100000"/>
              </a:lnSpc>
              <a:spcBef>
                <a:spcPts val="360"/>
              </a:spcBef>
              <a:spcAft>
                <a:spcPts val="0"/>
              </a:spcAft>
              <a:buSzPts val="1530"/>
              <a:buNone/>
              <a:defRPr/>
            </a:lvl3pPr>
            <a:lvl4pPr marL="1828800" lvl="3" indent="-228600" algn="ctr">
              <a:lnSpc>
                <a:spcPct val="100000"/>
              </a:lnSpc>
              <a:spcBef>
                <a:spcPts val="360"/>
              </a:spcBef>
              <a:spcAft>
                <a:spcPts val="0"/>
              </a:spcAft>
              <a:buSzPts val="1440"/>
              <a:buNone/>
              <a:defRPr/>
            </a:lvl4pPr>
            <a:lvl5pPr marL="2286000" lvl="4" indent="-228600" algn="ctr">
              <a:lnSpc>
                <a:spcPct val="100000"/>
              </a:lnSpc>
              <a:spcBef>
                <a:spcPts val="360"/>
              </a:spcBef>
              <a:spcAft>
                <a:spcPts val="0"/>
              </a:spcAft>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3" name="Google Shape;333;p68"/>
          <p:cNvSpPr txBox="1">
            <a:spLocks noGrp="1"/>
          </p:cNvSpPr>
          <p:nvPr>
            <p:ph type="body" idx="2"/>
          </p:nvPr>
        </p:nvSpPr>
        <p:spPr>
          <a:xfrm>
            <a:off x="1064416" y="2647950"/>
            <a:ext cx="7010400" cy="4572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80"/>
              </a:spcBef>
              <a:spcAft>
                <a:spcPts val="0"/>
              </a:spcAft>
              <a:buSzPts val="2400"/>
              <a:buNone/>
              <a:defRPr sz="2400" b="0">
                <a:solidFill>
                  <a:srgbClr val="003399"/>
                </a:solidFill>
              </a:defRPr>
            </a:lvl1pPr>
            <a:lvl2pPr marL="914400" lvl="1" indent="-228600" algn="ctr">
              <a:lnSpc>
                <a:spcPct val="100000"/>
              </a:lnSpc>
              <a:spcBef>
                <a:spcPts val="360"/>
              </a:spcBef>
              <a:spcAft>
                <a:spcPts val="0"/>
              </a:spcAft>
              <a:buSzPts val="1080"/>
              <a:buNone/>
              <a:defRPr/>
            </a:lvl2pPr>
            <a:lvl3pPr marL="1371600" lvl="2" indent="-228600" algn="ctr">
              <a:lnSpc>
                <a:spcPct val="100000"/>
              </a:lnSpc>
              <a:spcBef>
                <a:spcPts val="360"/>
              </a:spcBef>
              <a:spcAft>
                <a:spcPts val="0"/>
              </a:spcAft>
              <a:buSzPts val="1530"/>
              <a:buNone/>
              <a:defRPr/>
            </a:lvl3pPr>
            <a:lvl4pPr marL="1828800" lvl="3" indent="-228600" algn="ctr">
              <a:lnSpc>
                <a:spcPct val="100000"/>
              </a:lnSpc>
              <a:spcBef>
                <a:spcPts val="360"/>
              </a:spcBef>
              <a:spcAft>
                <a:spcPts val="0"/>
              </a:spcAft>
              <a:buSzPts val="1440"/>
              <a:buNone/>
              <a:defRPr/>
            </a:lvl4pPr>
            <a:lvl5pPr marL="2286000" lvl="4" indent="-228600" algn="ctr">
              <a:lnSpc>
                <a:spcPct val="100000"/>
              </a:lnSpc>
              <a:spcBef>
                <a:spcPts val="360"/>
              </a:spcBef>
              <a:spcAft>
                <a:spcPts val="0"/>
              </a:spcAft>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34"/>
        <p:cNvGrpSpPr/>
        <p:nvPr/>
      </p:nvGrpSpPr>
      <p:grpSpPr>
        <a:xfrm>
          <a:off x="0" y="0"/>
          <a:ext cx="0" cy="0"/>
          <a:chOff x="0" y="0"/>
          <a:chExt cx="0" cy="0"/>
        </a:xfrm>
      </p:grpSpPr>
      <p:pic>
        <p:nvPicPr>
          <p:cNvPr id="335" name="Google Shape;335;p69" descr="R:\COM\COMM\Branding\PPT Templates\widescreen\Widescreen Powerpoint 36.jpg"/>
          <p:cNvPicPr preferRelativeResize="0"/>
          <p:nvPr/>
        </p:nvPicPr>
        <p:blipFill rotWithShape="1">
          <a:blip r:embed="rId2">
            <a:alphaModFix/>
          </a:blip>
          <a:srcRect/>
          <a:stretch/>
        </p:blipFill>
        <p:spPr>
          <a:xfrm>
            <a:off x="-1587" y="3175"/>
            <a:ext cx="9148767" cy="5148072"/>
          </a:xfrm>
          <a:prstGeom prst="rect">
            <a:avLst/>
          </a:prstGeom>
          <a:noFill/>
          <a:ln>
            <a:noFill/>
          </a:ln>
        </p:spPr>
      </p:pic>
      <p:sp>
        <p:nvSpPr>
          <p:cNvPr id="336" name="Google Shape;336;p69"/>
          <p:cNvSpPr txBox="1">
            <a:spLocks noGrp="1"/>
          </p:cNvSpPr>
          <p:nvPr>
            <p:ph type="body" idx="1"/>
          </p:nvPr>
        </p:nvSpPr>
        <p:spPr>
          <a:xfrm>
            <a:off x="2057401" y="3181350"/>
            <a:ext cx="5257800" cy="17526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SzPts val="2400"/>
              <a:buNone/>
              <a:defRPr sz="2400" b="0"/>
            </a:lvl1pPr>
            <a:lvl2pPr marL="914400" lvl="1" indent="-228600" algn="ctr">
              <a:lnSpc>
                <a:spcPct val="100000"/>
              </a:lnSpc>
              <a:spcBef>
                <a:spcPts val="360"/>
              </a:spcBef>
              <a:spcAft>
                <a:spcPts val="0"/>
              </a:spcAft>
              <a:buSzPts val="1080"/>
              <a:buNone/>
              <a:defRPr/>
            </a:lvl2pPr>
            <a:lvl3pPr marL="1371600" lvl="2" indent="-228600" algn="ctr">
              <a:lnSpc>
                <a:spcPct val="100000"/>
              </a:lnSpc>
              <a:spcBef>
                <a:spcPts val="360"/>
              </a:spcBef>
              <a:spcAft>
                <a:spcPts val="0"/>
              </a:spcAft>
              <a:buSzPts val="1530"/>
              <a:buNone/>
              <a:defRPr/>
            </a:lvl3pPr>
            <a:lvl4pPr marL="1828800" lvl="3" indent="-228600" algn="ctr">
              <a:lnSpc>
                <a:spcPct val="100000"/>
              </a:lnSpc>
              <a:spcBef>
                <a:spcPts val="360"/>
              </a:spcBef>
              <a:spcAft>
                <a:spcPts val="0"/>
              </a:spcAft>
              <a:buSzPts val="1440"/>
              <a:buNone/>
              <a:defRPr/>
            </a:lvl4pPr>
            <a:lvl5pPr marL="2286000" lvl="4" indent="-228600" algn="ctr">
              <a:lnSpc>
                <a:spcPct val="100000"/>
              </a:lnSpc>
              <a:spcBef>
                <a:spcPts val="360"/>
              </a:spcBef>
              <a:spcAft>
                <a:spcPts val="0"/>
              </a:spcAft>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7" name="Google Shape;337;p69"/>
          <p:cNvSpPr txBox="1">
            <a:spLocks noGrp="1"/>
          </p:cNvSpPr>
          <p:nvPr>
            <p:ph type="body" idx="2"/>
          </p:nvPr>
        </p:nvSpPr>
        <p:spPr>
          <a:xfrm>
            <a:off x="1064416" y="2647950"/>
            <a:ext cx="7010400" cy="4572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80"/>
              </a:spcBef>
              <a:spcAft>
                <a:spcPts val="0"/>
              </a:spcAft>
              <a:buSzPts val="2400"/>
              <a:buNone/>
              <a:defRPr sz="2400" b="0">
                <a:solidFill>
                  <a:srgbClr val="003399"/>
                </a:solidFill>
              </a:defRPr>
            </a:lvl1pPr>
            <a:lvl2pPr marL="914400" lvl="1" indent="-228600" algn="ctr">
              <a:lnSpc>
                <a:spcPct val="100000"/>
              </a:lnSpc>
              <a:spcBef>
                <a:spcPts val="360"/>
              </a:spcBef>
              <a:spcAft>
                <a:spcPts val="0"/>
              </a:spcAft>
              <a:buSzPts val="1080"/>
              <a:buNone/>
              <a:defRPr/>
            </a:lvl2pPr>
            <a:lvl3pPr marL="1371600" lvl="2" indent="-228600" algn="ctr">
              <a:lnSpc>
                <a:spcPct val="100000"/>
              </a:lnSpc>
              <a:spcBef>
                <a:spcPts val="360"/>
              </a:spcBef>
              <a:spcAft>
                <a:spcPts val="0"/>
              </a:spcAft>
              <a:buSzPts val="1530"/>
              <a:buNone/>
              <a:defRPr/>
            </a:lvl3pPr>
            <a:lvl4pPr marL="1828800" lvl="3" indent="-228600" algn="ctr">
              <a:lnSpc>
                <a:spcPct val="100000"/>
              </a:lnSpc>
              <a:spcBef>
                <a:spcPts val="360"/>
              </a:spcBef>
              <a:spcAft>
                <a:spcPts val="0"/>
              </a:spcAft>
              <a:buSzPts val="1440"/>
              <a:buNone/>
              <a:defRPr/>
            </a:lvl4pPr>
            <a:lvl5pPr marL="2286000" lvl="4" indent="-228600" algn="ctr">
              <a:lnSpc>
                <a:spcPct val="100000"/>
              </a:lnSpc>
              <a:spcBef>
                <a:spcPts val="360"/>
              </a:spcBef>
              <a:spcAft>
                <a:spcPts val="0"/>
              </a:spcAft>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38"/>
        <p:cNvGrpSpPr/>
        <p:nvPr/>
      </p:nvGrpSpPr>
      <p:grpSpPr>
        <a:xfrm>
          <a:off x="0" y="0"/>
          <a:ext cx="0" cy="0"/>
          <a:chOff x="0" y="0"/>
          <a:chExt cx="0" cy="0"/>
        </a:xfrm>
      </p:grpSpPr>
      <p:pic>
        <p:nvPicPr>
          <p:cNvPr id="339" name="Google Shape;339;p70"/>
          <p:cNvPicPr preferRelativeResize="0"/>
          <p:nvPr/>
        </p:nvPicPr>
        <p:blipFill rotWithShape="1">
          <a:blip r:embed="rId2">
            <a:alphaModFix/>
          </a:blip>
          <a:srcRect/>
          <a:stretch/>
        </p:blipFill>
        <p:spPr>
          <a:xfrm>
            <a:off x="-654" y="3175"/>
            <a:ext cx="9146900" cy="5148072"/>
          </a:xfrm>
          <a:prstGeom prst="rect">
            <a:avLst/>
          </a:prstGeom>
          <a:noFill/>
          <a:ln>
            <a:noFill/>
          </a:ln>
        </p:spPr>
      </p:pic>
      <p:sp>
        <p:nvSpPr>
          <p:cNvPr id="340" name="Google Shape;340;p70"/>
          <p:cNvSpPr txBox="1">
            <a:spLocks noGrp="1"/>
          </p:cNvSpPr>
          <p:nvPr>
            <p:ph type="body" idx="1"/>
          </p:nvPr>
        </p:nvSpPr>
        <p:spPr>
          <a:xfrm>
            <a:off x="2057401" y="3181350"/>
            <a:ext cx="5257800" cy="17526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SzPts val="2400"/>
              <a:buNone/>
              <a:defRPr sz="2400" b="0"/>
            </a:lvl1pPr>
            <a:lvl2pPr marL="914400" lvl="1" indent="-228600" algn="ctr">
              <a:lnSpc>
                <a:spcPct val="100000"/>
              </a:lnSpc>
              <a:spcBef>
                <a:spcPts val="360"/>
              </a:spcBef>
              <a:spcAft>
                <a:spcPts val="0"/>
              </a:spcAft>
              <a:buSzPts val="1080"/>
              <a:buNone/>
              <a:defRPr/>
            </a:lvl2pPr>
            <a:lvl3pPr marL="1371600" lvl="2" indent="-228600" algn="ctr">
              <a:lnSpc>
                <a:spcPct val="100000"/>
              </a:lnSpc>
              <a:spcBef>
                <a:spcPts val="360"/>
              </a:spcBef>
              <a:spcAft>
                <a:spcPts val="0"/>
              </a:spcAft>
              <a:buSzPts val="1530"/>
              <a:buNone/>
              <a:defRPr/>
            </a:lvl3pPr>
            <a:lvl4pPr marL="1828800" lvl="3" indent="-228600" algn="ctr">
              <a:lnSpc>
                <a:spcPct val="100000"/>
              </a:lnSpc>
              <a:spcBef>
                <a:spcPts val="360"/>
              </a:spcBef>
              <a:spcAft>
                <a:spcPts val="0"/>
              </a:spcAft>
              <a:buSzPts val="1440"/>
              <a:buNone/>
              <a:defRPr/>
            </a:lvl4pPr>
            <a:lvl5pPr marL="2286000" lvl="4" indent="-228600" algn="ctr">
              <a:lnSpc>
                <a:spcPct val="100000"/>
              </a:lnSpc>
              <a:spcBef>
                <a:spcPts val="360"/>
              </a:spcBef>
              <a:spcAft>
                <a:spcPts val="0"/>
              </a:spcAft>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1" name="Google Shape;341;p70"/>
          <p:cNvSpPr txBox="1">
            <a:spLocks noGrp="1"/>
          </p:cNvSpPr>
          <p:nvPr>
            <p:ph type="body" idx="2"/>
          </p:nvPr>
        </p:nvSpPr>
        <p:spPr>
          <a:xfrm>
            <a:off x="1064416" y="2647950"/>
            <a:ext cx="7010400" cy="4572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80"/>
              </a:spcBef>
              <a:spcAft>
                <a:spcPts val="0"/>
              </a:spcAft>
              <a:buSzPts val="2400"/>
              <a:buNone/>
              <a:defRPr sz="2400" b="0">
                <a:solidFill>
                  <a:srgbClr val="003399"/>
                </a:solidFill>
              </a:defRPr>
            </a:lvl1pPr>
            <a:lvl2pPr marL="914400" lvl="1" indent="-228600" algn="ctr">
              <a:lnSpc>
                <a:spcPct val="100000"/>
              </a:lnSpc>
              <a:spcBef>
                <a:spcPts val="360"/>
              </a:spcBef>
              <a:spcAft>
                <a:spcPts val="0"/>
              </a:spcAft>
              <a:buSzPts val="1080"/>
              <a:buNone/>
              <a:defRPr/>
            </a:lvl2pPr>
            <a:lvl3pPr marL="1371600" lvl="2" indent="-228600" algn="ctr">
              <a:lnSpc>
                <a:spcPct val="100000"/>
              </a:lnSpc>
              <a:spcBef>
                <a:spcPts val="360"/>
              </a:spcBef>
              <a:spcAft>
                <a:spcPts val="0"/>
              </a:spcAft>
              <a:buSzPts val="1530"/>
              <a:buNone/>
              <a:defRPr/>
            </a:lvl3pPr>
            <a:lvl4pPr marL="1828800" lvl="3" indent="-228600" algn="ctr">
              <a:lnSpc>
                <a:spcPct val="100000"/>
              </a:lnSpc>
              <a:spcBef>
                <a:spcPts val="360"/>
              </a:spcBef>
              <a:spcAft>
                <a:spcPts val="0"/>
              </a:spcAft>
              <a:buSzPts val="1440"/>
              <a:buNone/>
              <a:defRPr/>
            </a:lvl4pPr>
            <a:lvl5pPr marL="2286000" lvl="4" indent="-228600" algn="ctr">
              <a:lnSpc>
                <a:spcPct val="100000"/>
              </a:lnSpc>
              <a:spcBef>
                <a:spcPts val="360"/>
              </a:spcBef>
              <a:spcAft>
                <a:spcPts val="0"/>
              </a:spcAft>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42"/>
        <p:cNvGrpSpPr/>
        <p:nvPr/>
      </p:nvGrpSpPr>
      <p:grpSpPr>
        <a:xfrm>
          <a:off x="0" y="0"/>
          <a:ext cx="0" cy="0"/>
          <a:chOff x="0" y="0"/>
          <a:chExt cx="0" cy="0"/>
        </a:xfrm>
      </p:grpSpPr>
      <p:pic>
        <p:nvPicPr>
          <p:cNvPr id="343" name="Google Shape;343;p71"/>
          <p:cNvPicPr preferRelativeResize="0"/>
          <p:nvPr/>
        </p:nvPicPr>
        <p:blipFill rotWithShape="1">
          <a:blip r:embed="rId2">
            <a:alphaModFix/>
          </a:blip>
          <a:srcRect/>
          <a:stretch/>
        </p:blipFill>
        <p:spPr>
          <a:xfrm>
            <a:off x="-654" y="3175"/>
            <a:ext cx="9146900" cy="5148071"/>
          </a:xfrm>
          <a:prstGeom prst="rect">
            <a:avLst/>
          </a:prstGeom>
          <a:noFill/>
          <a:ln>
            <a:noFill/>
          </a:ln>
        </p:spPr>
      </p:pic>
      <p:sp>
        <p:nvSpPr>
          <p:cNvPr id="344" name="Google Shape;344;p71"/>
          <p:cNvSpPr txBox="1">
            <a:spLocks noGrp="1"/>
          </p:cNvSpPr>
          <p:nvPr>
            <p:ph type="body" idx="1"/>
          </p:nvPr>
        </p:nvSpPr>
        <p:spPr>
          <a:xfrm>
            <a:off x="2057401" y="3181350"/>
            <a:ext cx="5257800" cy="17526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SzPts val="2400"/>
              <a:buNone/>
              <a:defRPr sz="2400" b="0"/>
            </a:lvl1pPr>
            <a:lvl2pPr marL="914400" lvl="1" indent="-228600" algn="ctr">
              <a:lnSpc>
                <a:spcPct val="100000"/>
              </a:lnSpc>
              <a:spcBef>
                <a:spcPts val="360"/>
              </a:spcBef>
              <a:spcAft>
                <a:spcPts val="0"/>
              </a:spcAft>
              <a:buSzPts val="1080"/>
              <a:buNone/>
              <a:defRPr/>
            </a:lvl2pPr>
            <a:lvl3pPr marL="1371600" lvl="2" indent="-228600" algn="ctr">
              <a:lnSpc>
                <a:spcPct val="100000"/>
              </a:lnSpc>
              <a:spcBef>
                <a:spcPts val="360"/>
              </a:spcBef>
              <a:spcAft>
                <a:spcPts val="0"/>
              </a:spcAft>
              <a:buSzPts val="1530"/>
              <a:buNone/>
              <a:defRPr/>
            </a:lvl3pPr>
            <a:lvl4pPr marL="1828800" lvl="3" indent="-228600" algn="ctr">
              <a:lnSpc>
                <a:spcPct val="100000"/>
              </a:lnSpc>
              <a:spcBef>
                <a:spcPts val="360"/>
              </a:spcBef>
              <a:spcAft>
                <a:spcPts val="0"/>
              </a:spcAft>
              <a:buSzPts val="1440"/>
              <a:buNone/>
              <a:defRPr/>
            </a:lvl4pPr>
            <a:lvl5pPr marL="2286000" lvl="4" indent="-228600" algn="ctr">
              <a:lnSpc>
                <a:spcPct val="100000"/>
              </a:lnSpc>
              <a:spcBef>
                <a:spcPts val="360"/>
              </a:spcBef>
              <a:spcAft>
                <a:spcPts val="0"/>
              </a:spcAft>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5" name="Google Shape;345;p71"/>
          <p:cNvSpPr txBox="1">
            <a:spLocks noGrp="1"/>
          </p:cNvSpPr>
          <p:nvPr>
            <p:ph type="body" idx="2"/>
          </p:nvPr>
        </p:nvSpPr>
        <p:spPr>
          <a:xfrm>
            <a:off x="1064416" y="2647950"/>
            <a:ext cx="7010400" cy="4572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80"/>
              </a:spcBef>
              <a:spcAft>
                <a:spcPts val="0"/>
              </a:spcAft>
              <a:buSzPts val="2400"/>
              <a:buNone/>
              <a:defRPr sz="2400" b="0">
                <a:solidFill>
                  <a:srgbClr val="003399"/>
                </a:solidFill>
              </a:defRPr>
            </a:lvl1pPr>
            <a:lvl2pPr marL="914400" lvl="1" indent="-228600" algn="ctr">
              <a:lnSpc>
                <a:spcPct val="100000"/>
              </a:lnSpc>
              <a:spcBef>
                <a:spcPts val="360"/>
              </a:spcBef>
              <a:spcAft>
                <a:spcPts val="0"/>
              </a:spcAft>
              <a:buSzPts val="1080"/>
              <a:buNone/>
              <a:defRPr/>
            </a:lvl2pPr>
            <a:lvl3pPr marL="1371600" lvl="2" indent="-228600" algn="ctr">
              <a:lnSpc>
                <a:spcPct val="100000"/>
              </a:lnSpc>
              <a:spcBef>
                <a:spcPts val="360"/>
              </a:spcBef>
              <a:spcAft>
                <a:spcPts val="0"/>
              </a:spcAft>
              <a:buSzPts val="1530"/>
              <a:buNone/>
              <a:defRPr/>
            </a:lvl3pPr>
            <a:lvl4pPr marL="1828800" lvl="3" indent="-228600" algn="ctr">
              <a:lnSpc>
                <a:spcPct val="100000"/>
              </a:lnSpc>
              <a:spcBef>
                <a:spcPts val="360"/>
              </a:spcBef>
              <a:spcAft>
                <a:spcPts val="0"/>
              </a:spcAft>
              <a:buSzPts val="1440"/>
              <a:buNone/>
              <a:defRPr/>
            </a:lvl4pPr>
            <a:lvl5pPr marL="2286000" lvl="4" indent="-228600" algn="ctr">
              <a:lnSpc>
                <a:spcPct val="100000"/>
              </a:lnSpc>
              <a:spcBef>
                <a:spcPts val="360"/>
              </a:spcBef>
              <a:spcAft>
                <a:spcPts val="0"/>
              </a:spcAft>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46"/>
        <p:cNvGrpSpPr/>
        <p:nvPr/>
      </p:nvGrpSpPr>
      <p:grpSpPr>
        <a:xfrm>
          <a:off x="0" y="0"/>
          <a:ext cx="0" cy="0"/>
          <a:chOff x="0" y="0"/>
          <a:chExt cx="0" cy="0"/>
        </a:xfrm>
      </p:grpSpPr>
      <p:pic>
        <p:nvPicPr>
          <p:cNvPr id="347" name="Google Shape;347;p72"/>
          <p:cNvPicPr preferRelativeResize="0"/>
          <p:nvPr/>
        </p:nvPicPr>
        <p:blipFill rotWithShape="1">
          <a:blip r:embed="rId2">
            <a:alphaModFix/>
          </a:blip>
          <a:srcRect/>
          <a:stretch/>
        </p:blipFill>
        <p:spPr>
          <a:xfrm>
            <a:off x="0" y="-19050"/>
            <a:ext cx="9146898" cy="5148071"/>
          </a:xfrm>
          <a:prstGeom prst="rect">
            <a:avLst/>
          </a:prstGeom>
          <a:noFill/>
          <a:ln>
            <a:noFill/>
          </a:ln>
        </p:spPr>
      </p:pic>
      <p:sp>
        <p:nvSpPr>
          <p:cNvPr id="348" name="Google Shape;348;p72"/>
          <p:cNvSpPr txBox="1">
            <a:spLocks noGrp="1"/>
          </p:cNvSpPr>
          <p:nvPr>
            <p:ph type="body" idx="1"/>
          </p:nvPr>
        </p:nvSpPr>
        <p:spPr>
          <a:xfrm>
            <a:off x="4876800" y="1962150"/>
            <a:ext cx="3886200" cy="2971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80"/>
              </a:spcBef>
              <a:spcAft>
                <a:spcPts val="0"/>
              </a:spcAft>
              <a:buSzPts val="2400"/>
              <a:buNone/>
              <a:defRPr sz="2400" b="0"/>
            </a:lvl1pPr>
            <a:lvl2pPr marL="914400" lvl="1" indent="-228600" algn="ctr">
              <a:lnSpc>
                <a:spcPct val="100000"/>
              </a:lnSpc>
              <a:spcBef>
                <a:spcPts val="360"/>
              </a:spcBef>
              <a:spcAft>
                <a:spcPts val="0"/>
              </a:spcAft>
              <a:buSzPts val="1080"/>
              <a:buNone/>
              <a:defRPr/>
            </a:lvl2pPr>
            <a:lvl3pPr marL="1371600" lvl="2" indent="-228600" algn="ctr">
              <a:lnSpc>
                <a:spcPct val="100000"/>
              </a:lnSpc>
              <a:spcBef>
                <a:spcPts val="360"/>
              </a:spcBef>
              <a:spcAft>
                <a:spcPts val="0"/>
              </a:spcAft>
              <a:buSzPts val="1530"/>
              <a:buNone/>
              <a:defRPr/>
            </a:lvl3pPr>
            <a:lvl4pPr marL="1828800" lvl="3" indent="-228600" algn="ctr">
              <a:lnSpc>
                <a:spcPct val="100000"/>
              </a:lnSpc>
              <a:spcBef>
                <a:spcPts val="360"/>
              </a:spcBef>
              <a:spcAft>
                <a:spcPts val="0"/>
              </a:spcAft>
              <a:buSzPts val="1440"/>
              <a:buNone/>
              <a:defRPr/>
            </a:lvl4pPr>
            <a:lvl5pPr marL="2286000" lvl="4" indent="-228600" algn="ctr">
              <a:lnSpc>
                <a:spcPct val="100000"/>
              </a:lnSpc>
              <a:spcBef>
                <a:spcPts val="360"/>
              </a:spcBef>
              <a:spcAft>
                <a:spcPts val="0"/>
              </a:spcAft>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9" name="Google Shape;349;p72"/>
          <p:cNvSpPr txBox="1">
            <a:spLocks noGrp="1"/>
          </p:cNvSpPr>
          <p:nvPr>
            <p:ph type="body" idx="2"/>
          </p:nvPr>
        </p:nvSpPr>
        <p:spPr>
          <a:xfrm>
            <a:off x="4876800" y="895350"/>
            <a:ext cx="3886200" cy="914400"/>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480"/>
              </a:spcBef>
              <a:spcAft>
                <a:spcPts val="0"/>
              </a:spcAft>
              <a:buSzPts val="2400"/>
              <a:buNone/>
              <a:defRPr sz="2400" b="0">
                <a:solidFill>
                  <a:srgbClr val="003399"/>
                </a:solidFill>
              </a:defRPr>
            </a:lvl1pPr>
            <a:lvl2pPr marL="914400" lvl="1" indent="-228600" algn="ctr">
              <a:lnSpc>
                <a:spcPct val="100000"/>
              </a:lnSpc>
              <a:spcBef>
                <a:spcPts val="360"/>
              </a:spcBef>
              <a:spcAft>
                <a:spcPts val="0"/>
              </a:spcAft>
              <a:buSzPts val="1080"/>
              <a:buNone/>
              <a:defRPr/>
            </a:lvl2pPr>
            <a:lvl3pPr marL="1371600" lvl="2" indent="-228600" algn="ctr">
              <a:lnSpc>
                <a:spcPct val="100000"/>
              </a:lnSpc>
              <a:spcBef>
                <a:spcPts val="360"/>
              </a:spcBef>
              <a:spcAft>
                <a:spcPts val="0"/>
              </a:spcAft>
              <a:buSzPts val="1530"/>
              <a:buNone/>
              <a:defRPr/>
            </a:lvl3pPr>
            <a:lvl4pPr marL="1828800" lvl="3" indent="-228600" algn="ctr">
              <a:lnSpc>
                <a:spcPct val="100000"/>
              </a:lnSpc>
              <a:spcBef>
                <a:spcPts val="360"/>
              </a:spcBef>
              <a:spcAft>
                <a:spcPts val="0"/>
              </a:spcAft>
              <a:buSzPts val="1440"/>
              <a:buNone/>
              <a:defRPr/>
            </a:lvl4pPr>
            <a:lvl5pPr marL="2286000" lvl="4" indent="-228600" algn="ctr">
              <a:lnSpc>
                <a:spcPct val="100000"/>
              </a:lnSpc>
              <a:spcBef>
                <a:spcPts val="360"/>
              </a:spcBef>
              <a:spcAft>
                <a:spcPts val="0"/>
              </a:spcAft>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Option 6">
  <p:cSld name="Title Slide Option 6">
    <p:spTree>
      <p:nvGrpSpPr>
        <p:cNvPr id="1" name="Shape 36"/>
        <p:cNvGrpSpPr/>
        <p:nvPr/>
      </p:nvGrpSpPr>
      <p:grpSpPr>
        <a:xfrm>
          <a:off x="0" y="0"/>
          <a:ext cx="0" cy="0"/>
          <a:chOff x="0" y="0"/>
          <a:chExt cx="0" cy="0"/>
        </a:xfrm>
      </p:grpSpPr>
      <p:pic>
        <p:nvPicPr>
          <p:cNvPr id="37" name="Google Shape;37;p23" descr="R:\COM\COMM\Branding\PPT Templates\widescreen\Widescreen Powerpoint 21.jpg"/>
          <p:cNvPicPr preferRelativeResize="0"/>
          <p:nvPr/>
        </p:nvPicPr>
        <p:blipFill rotWithShape="1">
          <a:blip r:embed="rId2">
            <a:alphaModFix/>
          </a:blip>
          <a:srcRect/>
          <a:stretch/>
        </p:blipFill>
        <p:spPr>
          <a:xfrm>
            <a:off x="0" y="1"/>
            <a:ext cx="9153144" cy="5150535"/>
          </a:xfrm>
          <a:prstGeom prst="rect">
            <a:avLst/>
          </a:prstGeom>
          <a:noFill/>
          <a:ln>
            <a:noFill/>
          </a:ln>
        </p:spPr>
      </p:pic>
      <p:sp>
        <p:nvSpPr>
          <p:cNvPr id="38" name="Google Shape;38;p23"/>
          <p:cNvSpPr txBox="1">
            <a:spLocks noGrp="1"/>
          </p:cNvSpPr>
          <p:nvPr>
            <p:ph type="title"/>
          </p:nvPr>
        </p:nvSpPr>
        <p:spPr>
          <a:xfrm>
            <a:off x="76200" y="1428750"/>
            <a:ext cx="5943600" cy="1600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body" idx="1"/>
          </p:nvPr>
        </p:nvSpPr>
        <p:spPr>
          <a:xfrm>
            <a:off x="7239000" y="457200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23"/>
          <p:cNvSpPr txBox="1">
            <a:spLocks noGrp="1"/>
          </p:cNvSpPr>
          <p:nvPr>
            <p:ph type="body" idx="2"/>
          </p:nvPr>
        </p:nvSpPr>
        <p:spPr>
          <a:xfrm>
            <a:off x="76200" y="57150"/>
            <a:ext cx="4114800" cy="12192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1"/>
        <p:cNvGrpSpPr/>
        <p:nvPr/>
      </p:nvGrpSpPr>
      <p:grpSpPr>
        <a:xfrm>
          <a:off x="0" y="0"/>
          <a:ext cx="0" cy="0"/>
          <a:chOff x="0" y="0"/>
          <a:chExt cx="0" cy="0"/>
        </a:xfrm>
      </p:grpSpPr>
      <p:pic>
        <p:nvPicPr>
          <p:cNvPr id="42" name="Google Shape;42;p24" descr="R:\COM\COMM\Branding\PPT Templates\widescreen\Widescreen Powerpoint 35.jpg"/>
          <p:cNvPicPr preferRelativeResize="0"/>
          <p:nvPr/>
        </p:nvPicPr>
        <p:blipFill rotWithShape="1">
          <a:blip r:embed="rId2">
            <a:alphaModFix/>
          </a:blip>
          <a:srcRect/>
          <a:stretch/>
        </p:blipFill>
        <p:spPr>
          <a:xfrm>
            <a:off x="-4767" y="-4572"/>
            <a:ext cx="9148767" cy="5148072"/>
          </a:xfrm>
          <a:prstGeom prst="rect">
            <a:avLst/>
          </a:prstGeom>
          <a:noFill/>
          <a:ln>
            <a:noFill/>
          </a:ln>
        </p:spPr>
      </p:pic>
      <p:sp>
        <p:nvSpPr>
          <p:cNvPr id="43" name="Google Shape;43;p24"/>
          <p:cNvSpPr txBox="1">
            <a:spLocks noGrp="1"/>
          </p:cNvSpPr>
          <p:nvPr>
            <p:ph type="title"/>
          </p:nvPr>
        </p:nvSpPr>
        <p:spPr>
          <a:xfrm>
            <a:off x="381000" y="1047750"/>
            <a:ext cx="8305800" cy="1600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body" idx="1"/>
          </p:nvPr>
        </p:nvSpPr>
        <p:spPr>
          <a:xfrm>
            <a:off x="9525" y="37147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 name="Google Shape;45;p24"/>
          <p:cNvSpPr txBox="1">
            <a:spLocks noGrp="1"/>
          </p:cNvSpPr>
          <p:nvPr>
            <p:ph type="body" idx="2"/>
          </p:nvPr>
        </p:nvSpPr>
        <p:spPr>
          <a:xfrm>
            <a:off x="4569616" y="0"/>
            <a:ext cx="4114800" cy="97155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6"/>
        <p:cNvGrpSpPr/>
        <p:nvPr/>
      </p:nvGrpSpPr>
      <p:grpSpPr>
        <a:xfrm>
          <a:off x="0" y="0"/>
          <a:ext cx="0" cy="0"/>
          <a:chOff x="0" y="0"/>
          <a:chExt cx="0" cy="0"/>
        </a:xfrm>
      </p:grpSpPr>
      <p:pic>
        <p:nvPicPr>
          <p:cNvPr id="47" name="Google Shape;47;p25"/>
          <p:cNvPicPr preferRelativeResize="0"/>
          <p:nvPr/>
        </p:nvPicPr>
        <p:blipFill rotWithShape="1">
          <a:blip r:embed="rId2">
            <a:alphaModFix/>
          </a:blip>
          <a:srcRect/>
          <a:stretch/>
        </p:blipFill>
        <p:spPr>
          <a:xfrm>
            <a:off x="0" y="0"/>
            <a:ext cx="9146900" cy="5148072"/>
          </a:xfrm>
          <a:prstGeom prst="rect">
            <a:avLst/>
          </a:prstGeom>
          <a:noFill/>
          <a:ln>
            <a:noFill/>
          </a:ln>
        </p:spPr>
      </p:pic>
      <p:sp>
        <p:nvSpPr>
          <p:cNvPr id="48" name="Google Shape;48;p25"/>
          <p:cNvSpPr txBox="1">
            <a:spLocks noGrp="1"/>
          </p:cNvSpPr>
          <p:nvPr>
            <p:ph type="title"/>
          </p:nvPr>
        </p:nvSpPr>
        <p:spPr>
          <a:xfrm>
            <a:off x="152400" y="1047750"/>
            <a:ext cx="5867400" cy="1600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5"/>
          <p:cNvSpPr txBox="1">
            <a:spLocks noGrp="1"/>
          </p:cNvSpPr>
          <p:nvPr>
            <p:ph type="body" idx="1"/>
          </p:nvPr>
        </p:nvSpPr>
        <p:spPr>
          <a:xfrm>
            <a:off x="7315200" y="44767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25"/>
          <p:cNvSpPr txBox="1">
            <a:spLocks noGrp="1"/>
          </p:cNvSpPr>
          <p:nvPr>
            <p:ph type="body" idx="2"/>
          </p:nvPr>
        </p:nvSpPr>
        <p:spPr>
          <a:xfrm>
            <a:off x="152400" y="9525"/>
            <a:ext cx="4114800" cy="97155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51"/>
        <p:cNvGrpSpPr/>
        <p:nvPr/>
      </p:nvGrpSpPr>
      <p:grpSpPr>
        <a:xfrm>
          <a:off x="0" y="0"/>
          <a:ext cx="0" cy="0"/>
          <a:chOff x="0" y="0"/>
          <a:chExt cx="0" cy="0"/>
        </a:xfrm>
      </p:grpSpPr>
      <p:pic>
        <p:nvPicPr>
          <p:cNvPr id="52" name="Google Shape;52;p26" descr="R:\COM\COMM\Branding\PPT Templates\widescreen\Widescreen Powerpoint 31.jpg"/>
          <p:cNvPicPr preferRelativeResize="0"/>
          <p:nvPr/>
        </p:nvPicPr>
        <p:blipFill rotWithShape="1">
          <a:blip r:embed="rId2">
            <a:alphaModFix/>
          </a:blip>
          <a:srcRect/>
          <a:stretch/>
        </p:blipFill>
        <p:spPr>
          <a:xfrm>
            <a:off x="0" y="-4572"/>
            <a:ext cx="9148767" cy="5148072"/>
          </a:xfrm>
          <a:prstGeom prst="rect">
            <a:avLst/>
          </a:prstGeom>
          <a:noFill/>
          <a:ln>
            <a:noFill/>
          </a:ln>
        </p:spPr>
      </p:pic>
      <p:sp>
        <p:nvSpPr>
          <p:cNvPr id="53" name="Google Shape;53;p26"/>
          <p:cNvSpPr txBox="1">
            <a:spLocks noGrp="1"/>
          </p:cNvSpPr>
          <p:nvPr>
            <p:ph type="title"/>
          </p:nvPr>
        </p:nvSpPr>
        <p:spPr>
          <a:xfrm>
            <a:off x="76200" y="940689"/>
            <a:ext cx="5943600" cy="1600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6"/>
          <p:cNvSpPr txBox="1">
            <a:spLocks noGrp="1"/>
          </p:cNvSpPr>
          <p:nvPr>
            <p:ph type="body" idx="1"/>
          </p:nvPr>
        </p:nvSpPr>
        <p:spPr>
          <a:xfrm>
            <a:off x="7315200" y="3867150"/>
            <a:ext cx="1676400" cy="3429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5" name="Google Shape;55;p26"/>
          <p:cNvSpPr txBox="1">
            <a:spLocks noGrp="1"/>
          </p:cNvSpPr>
          <p:nvPr>
            <p:ph type="body" idx="2"/>
          </p:nvPr>
        </p:nvSpPr>
        <p:spPr>
          <a:xfrm>
            <a:off x="76200" y="57150"/>
            <a:ext cx="4114800" cy="7620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400"/>
              </a:spcBef>
              <a:spcAft>
                <a:spcPts val="0"/>
              </a:spcAft>
              <a:buClr>
                <a:schemeClr val="dk1"/>
              </a:buClr>
              <a:buSzPts val="2000"/>
              <a:buFont typeface="Arial"/>
              <a:buNone/>
              <a:defRPr sz="2000" b="0" i="1" u="none" strike="noStrike" cap="none">
                <a:solidFill>
                  <a:schemeClr val="dk1"/>
                </a:solidFill>
                <a:latin typeface="Calibri"/>
                <a:ea typeface="Calibri"/>
                <a:cs typeface="Calibri"/>
                <a:sym typeface="Calibri"/>
              </a:defRPr>
            </a:lvl1pPr>
            <a:lvl2pPr marL="914400" marR="0" lvl="1" indent="-22860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theme" Target="../theme/theme4.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3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Google Shape;101;p3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3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3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4" name="Google Shape;124;p39"/>
          <p:cNvSpPr txBox="1">
            <a:spLocks noGrp="1"/>
          </p:cNvSpPr>
          <p:nvPr>
            <p:ph type="body" idx="1"/>
          </p:nvPr>
        </p:nvSpPr>
        <p:spPr>
          <a:xfrm>
            <a:off x="457200" y="1657351"/>
            <a:ext cx="8229600" cy="29372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350519" algn="l" rtl="0">
              <a:lnSpc>
                <a:spcPct val="100000"/>
              </a:lnSpc>
              <a:spcBef>
                <a:spcPts val="640"/>
              </a:spcBef>
              <a:spcAft>
                <a:spcPts val="0"/>
              </a:spcAft>
              <a:buClr>
                <a:srgbClr val="00B050"/>
              </a:buClr>
              <a:buSzPts val="1920"/>
              <a:buFont typeface="Noto Sans Symbols"/>
              <a:buChar char="❑"/>
              <a:defRPr sz="3200" b="0" i="0" u="none" strike="noStrike" cap="none">
                <a:solidFill>
                  <a:schemeClr val="dk1"/>
                </a:solidFill>
                <a:latin typeface="Calibri"/>
                <a:ea typeface="Calibri"/>
                <a:cs typeface="Calibri"/>
                <a:sym typeface="Calibri"/>
              </a:defRPr>
            </a:lvl2pPr>
            <a:lvl3pPr marL="1371600" marR="0" lvl="2" indent="-379730" algn="l" rtl="0">
              <a:lnSpc>
                <a:spcPct val="100000"/>
              </a:lnSpc>
              <a:spcBef>
                <a:spcPts val="560"/>
              </a:spcBef>
              <a:spcAft>
                <a:spcPts val="0"/>
              </a:spcAft>
              <a:buClr>
                <a:srgbClr val="00B050"/>
              </a:buClr>
              <a:buSzPts val="2380"/>
              <a:buFont typeface="Courier New"/>
              <a:buChar char="o"/>
              <a:defRPr sz="2800" b="0" i="0" u="none" strike="noStrike" cap="none">
                <a:solidFill>
                  <a:schemeClr val="dk1"/>
                </a:solidFill>
                <a:latin typeface="Calibri"/>
                <a:ea typeface="Calibri"/>
                <a:cs typeface="Calibri"/>
                <a:sym typeface="Calibri"/>
              </a:defRPr>
            </a:lvl3pPr>
            <a:lvl4pPr marL="1828800" marR="0" lvl="3" indent="-350519" algn="l" rtl="0">
              <a:lnSpc>
                <a:spcPct val="100000"/>
              </a:lnSpc>
              <a:spcBef>
                <a:spcPts val="480"/>
              </a:spcBef>
              <a:spcAft>
                <a:spcPts val="0"/>
              </a:spcAft>
              <a:buClr>
                <a:srgbClr val="00B050"/>
              </a:buClr>
              <a:buSzPts val="192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100000"/>
              </a:lnSpc>
              <a:spcBef>
                <a:spcPts val="480"/>
              </a:spcBef>
              <a:spcAft>
                <a:spcPts val="0"/>
              </a:spcAft>
              <a:buClr>
                <a:srgbClr val="00B050"/>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Google Shape;125;p3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39"/>
          <p:cNvSpPr txBox="1"/>
          <p:nvPr/>
        </p:nvSpPr>
        <p:spPr>
          <a:xfrm>
            <a:off x="457200" y="1118509"/>
            <a:ext cx="8229600" cy="514350"/>
          </a:xfrm>
          <a:prstGeom prst="rect">
            <a:avLst/>
          </a:prstGeom>
          <a:noFill/>
          <a:ln>
            <a:noFill/>
          </a:ln>
        </p:spPr>
        <p:txBody>
          <a:bodyPr spcFirstLastPara="1" wrap="square" lIns="91425" tIns="45700" rIns="91425" bIns="45700" anchor="t" anchorCtr="0">
            <a:normAutofit fontScale="92500" lnSpcReduction="10000"/>
          </a:bodyPr>
          <a:lstStyle/>
          <a:p>
            <a:pPr marL="112712" marR="0" lvl="0" indent="0" algn="ctr" rtl="0">
              <a:lnSpc>
                <a:spcPct val="100000"/>
              </a:lnSpc>
              <a:spcBef>
                <a:spcPts val="0"/>
              </a:spcBef>
              <a:spcAft>
                <a:spcPts val="0"/>
              </a:spcAft>
              <a:buClr>
                <a:srgbClr val="00B050"/>
              </a:buClr>
              <a:buSzPct val="100000"/>
              <a:buFont typeface="Arial"/>
              <a:buNone/>
            </a:pPr>
            <a:r>
              <a:rPr lang="en-US" sz="3200" b="0" i="0" u="none" strike="noStrike" cap="none">
                <a:solidFill>
                  <a:schemeClr val="dk1"/>
                </a:solidFill>
                <a:latin typeface="Calibri"/>
                <a:ea typeface="Calibri"/>
                <a:cs typeface="Calibri"/>
                <a:sym typeface="Calibri"/>
              </a:rPr>
              <a:t>Click to enter Content</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sp>
        <p:nvSpPr>
          <p:cNvPr id="318" name="Google Shape;318;p6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9" name="Google Shape;319;p65"/>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228600" algn="ctr" rtl="0">
              <a:lnSpc>
                <a:spcPct val="100000"/>
              </a:lnSpc>
              <a:spcBef>
                <a:spcPts val="640"/>
              </a:spcBef>
              <a:spcAft>
                <a:spcPts val="0"/>
              </a:spcAft>
              <a:buClr>
                <a:srgbClr val="00B050"/>
              </a:buClr>
              <a:buSzPts val="3200"/>
              <a:buFont typeface="Arial"/>
              <a:buNone/>
              <a:defRPr sz="3200" b="0" i="0" u="none" strike="noStrike" cap="none">
                <a:solidFill>
                  <a:schemeClr val="dk1"/>
                </a:solidFill>
                <a:latin typeface="Calibri"/>
                <a:ea typeface="Calibri"/>
                <a:cs typeface="Calibri"/>
                <a:sym typeface="Calibri"/>
              </a:defRPr>
            </a:lvl1pPr>
            <a:lvl2pPr marL="914400" marR="0" lvl="1" indent="-228600" algn="ctr" rtl="0">
              <a:lnSpc>
                <a:spcPct val="100000"/>
              </a:lnSpc>
              <a:spcBef>
                <a:spcPts val="640"/>
              </a:spcBef>
              <a:spcAft>
                <a:spcPts val="0"/>
              </a:spcAft>
              <a:buClr>
                <a:srgbClr val="00B050"/>
              </a:buClr>
              <a:buSzPts val="1920"/>
              <a:buFont typeface="Noto Sans Symbols"/>
              <a:buNone/>
              <a:defRPr sz="3200" b="0" i="0" u="none" strike="noStrike" cap="none">
                <a:solidFill>
                  <a:schemeClr val="dk1"/>
                </a:solidFill>
                <a:latin typeface="Calibri"/>
                <a:ea typeface="Calibri"/>
                <a:cs typeface="Calibri"/>
                <a:sym typeface="Calibri"/>
              </a:defRPr>
            </a:lvl2pPr>
            <a:lvl3pPr marL="1371600" marR="0" lvl="2" indent="-228600" algn="ctr" rtl="0">
              <a:lnSpc>
                <a:spcPct val="100000"/>
              </a:lnSpc>
              <a:spcBef>
                <a:spcPts val="560"/>
              </a:spcBef>
              <a:spcAft>
                <a:spcPts val="0"/>
              </a:spcAft>
              <a:buClr>
                <a:srgbClr val="00B050"/>
              </a:buClr>
              <a:buSzPts val="2380"/>
              <a:buFont typeface="Courier New"/>
              <a:buNone/>
              <a:defRPr sz="2800" b="0" i="0" u="none" strike="noStrike" cap="none">
                <a:solidFill>
                  <a:schemeClr val="dk1"/>
                </a:solidFill>
                <a:latin typeface="Calibri"/>
                <a:ea typeface="Calibri"/>
                <a:cs typeface="Calibri"/>
                <a:sym typeface="Calibri"/>
              </a:defRPr>
            </a:lvl3pPr>
            <a:lvl4pPr marL="1828800" marR="0" lvl="3" indent="-228600" algn="ctr" rtl="0">
              <a:lnSpc>
                <a:spcPct val="100000"/>
              </a:lnSpc>
              <a:spcBef>
                <a:spcPts val="480"/>
              </a:spcBef>
              <a:spcAft>
                <a:spcPts val="0"/>
              </a:spcAft>
              <a:buClr>
                <a:srgbClr val="00B050"/>
              </a:buClr>
              <a:buSzPts val="1920"/>
              <a:buFont typeface="Noto Sans Symbols"/>
              <a:buNone/>
              <a:defRPr sz="2400" b="0" i="0" u="none" strike="noStrike" cap="none">
                <a:solidFill>
                  <a:schemeClr val="dk1"/>
                </a:solidFill>
                <a:latin typeface="Calibri"/>
                <a:ea typeface="Calibri"/>
                <a:cs typeface="Calibri"/>
                <a:sym typeface="Calibri"/>
              </a:defRPr>
            </a:lvl4pPr>
            <a:lvl5pPr marL="2286000" marR="0" lvl="4" indent="-228600" algn="ctr" rtl="0">
              <a:lnSpc>
                <a:spcPct val="100000"/>
              </a:lnSpc>
              <a:spcBef>
                <a:spcPts val="480"/>
              </a:spcBef>
              <a:spcAft>
                <a:spcPts val="0"/>
              </a:spcAft>
              <a:buClr>
                <a:srgbClr val="00B050"/>
              </a:buClr>
              <a:buSzPts val="2400"/>
              <a:buFont typeface="Arial"/>
              <a:buNone/>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aphicFrame>
        <p:nvGraphicFramePr>
          <p:cNvPr id="320" name="Google Shape;320;p65"/>
          <p:cNvGraphicFramePr/>
          <p:nvPr/>
        </p:nvGraphicFramePr>
        <p:xfrm>
          <a:off x="1676400" y="2038350"/>
          <a:ext cx="3000000" cy="3000000"/>
        </p:xfrm>
        <a:graphic>
          <a:graphicData uri="http://schemas.openxmlformats.org/drawingml/2006/table">
            <a:tbl>
              <a:tblPr firstRow="1" bandRow="1">
                <a:noFill/>
                <a:tableStyleId>{FF7190FD-976A-480A-A17E-105FA3C3CE20}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2"/>
                  </a:ext>
                </a:extLst>
              </a:tr>
            </a:tbl>
          </a:graphicData>
        </a:graphic>
      </p:graphicFrame>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ese.mo.gov/special-education/effective-practices/special-education-directors#202122TopicResources"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hyperlink" Target="https://drive.google.com/drive/folders/1Piv5QOCis5J215-F0qHe711S7pICssUN?usp=shar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ese.mo.gov/special-education/effective-practices/special-education-directors#202122TopicResources"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dese.mo.gov/special-education/effective-practices/special-education-directors#202122TopicResources"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dese.mo.gov/special-education/effective-practices/special-education-directors#202122TopicResources"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dese.mo.gov/special-education/effective-practices/special-education-directors#202223TopicResources"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dese.mo.gov/special-education/effective-practices/special-education-directors#202122TopicResource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document/d/1Pv0cFsQLxUAbARyzuRpjLA_I24xFcNhZ/edit?usp=sharing&amp;ouid=100836377923415979178&amp;rtpof=true&amp;sd=true"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dese.mo.gov/special-education/effective-practices/special-education-directors#202122TopicResources"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drive.google.com/drive/folders/1Ti5yN3A5YcO9Aav2Hrebc5i3dsTmMu9q?usp=shar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ese.mo.gov/special-education/effective-practices/special-education-directors#202122TopicResources"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drive.google.com/drive/folders/1Zd7lDJNV43OLpKCBw-ptWd-CdnlrlqLC?usp=shari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ese.mo.gov/special-education/effective-practices/special-education-directors#202122TopicResources"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drive.google.com/drive/u/0/folders/1o8DkNciQ0f-R-tHvjIb3W78PZnEge2Lj"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6" name="Google Shape;356;p1"/>
          <p:cNvSpPr txBox="1">
            <a:spLocks noGrp="1"/>
          </p:cNvSpPr>
          <p:nvPr>
            <p:ph type="title" idx="4294967295"/>
          </p:nvPr>
        </p:nvSpPr>
        <p:spPr>
          <a:xfrm>
            <a:off x="3352800" y="1123950"/>
            <a:ext cx="5562600" cy="80021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sng" strike="noStrike" kern="0" cap="none" spc="0" normalizeH="0" baseline="0" noProof="0" dirty="0">
                <a:ln>
                  <a:noFill/>
                </a:ln>
                <a:solidFill>
                  <a:schemeClr val="dk1"/>
                </a:solidFill>
                <a:effectLst/>
                <a:uLnTx/>
                <a:uFillTx/>
                <a:latin typeface="Calibri"/>
                <a:ea typeface="Calibri"/>
                <a:cs typeface="Calibri"/>
                <a:sym typeface="Calibri"/>
              </a:rPr>
              <a:t>DESE Updates: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1"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dirty="0">
                <a:ln>
                  <a:noFill/>
                </a:ln>
                <a:solidFill>
                  <a:schemeClr val="dk1"/>
                </a:solidFill>
                <a:effectLst/>
                <a:uLnTx/>
                <a:uFillTx/>
                <a:latin typeface="Calibri"/>
                <a:ea typeface="Calibri"/>
                <a:cs typeface="Calibri"/>
                <a:sym typeface="Calibri"/>
              </a:rPr>
              <a:t>2024 Top non-compliance calls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54" name="Google Shape;354;p1"/>
          <p:cNvSpPr txBox="1">
            <a:spLocks noGrp="1"/>
          </p:cNvSpPr>
          <p:nvPr>
            <p:ph type="body" idx="1"/>
          </p:nvPr>
        </p:nvSpPr>
        <p:spPr>
          <a:xfrm>
            <a:off x="304800" y="3028950"/>
            <a:ext cx="1676400" cy="342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2000"/>
              <a:buFont typeface="Arial"/>
              <a:buNone/>
            </a:pPr>
            <a:r>
              <a:rPr lang="en-US" dirty="0"/>
              <a:t>September 2024</a:t>
            </a:r>
            <a:endParaRPr dirty="0"/>
          </a:p>
        </p:txBody>
      </p:sp>
      <p:sp>
        <p:nvSpPr>
          <p:cNvPr id="355" name="Google Shape;355;p1"/>
          <p:cNvSpPr txBox="1">
            <a:spLocks noGrp="1"/>
          </p:cNvSpPr>
          <p:nvPr>
            <p:ph type="body" idx="2"/>
          </p:nvPr>
        </p:nvSpPr>
        <p:spPr>
          <a:xfrm>
            <a:off x="4343400" y="361950"/>
            <a:ext cx="4629150" cy="4572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endParaRPr sz="1800" b="1" dirty="0"/>
          </a:p>
          <a:p>
            <a:pPr marL="0" lvl="0" indent="0" algn="ctr" rtl="0">
              <a:lnSpc>
                <a:spcPct val="100000"/>
              </a:lnSpc>
              <a:spcBef>
                <a:spcPts val="360"/>
              </a:spcBef>
              <a:spcAft>
                <a:spcPts val="0"/>
              </a:spcAft>
              <a:buClr>
                <a:schemeClr val="dk1"/>
              </a:buClr>
              <a:buSzPts val="1800"/>
              <a:buNone/>
            </a:pPr>
            <a:r>
              <a:rPr lang="en-US" sz="1800" b="1" dirty="0"/>
              <a:t>MO-CASE Special Education Administrators Conference </a:t>
            </a:r>
            <a:br>
              <a:rPr lang="en-US" sz="1800" b="1" dirty="0"/>
            </a:b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31" name="Google Shape;431;p10"/>
          <p:cNvSpPr txBox="1">
            <a:spLocks noGrp="1"/>
          </p:cNvSpPr>
          <p:nvPr>
            <p:ph type="title" idx="4294967295"/>
          </p:nvPr>
        </p:nvSpPr>
        <p:spPr>
          <a:xfrm>
            <a:off x="1752600" y="295883"/>
            <a:ext cx="7239000" cy="132339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112712" marR="0" lvl="0" indent="0" algn="l" defTabSz="914400" rtl="0" eaLnBrk="1" fontAlgn="auto" latinLnBrk="0" hangingPunct="1">
              <a:lnSpc>
                <a:spcPct val="100000"/>
              </a:lnSpc>
              <a:spcBef>
                <a:spcPts val="0"/>
              </a:spcBef>
              <a:spcAft>
                <a:spcPts val="0"/>
              </a:spcAft>
              <a:buClr>
                <a:schemeClr val="dk1"/>
              </a:buClr>
              <a:buSzPts val="1800"/>
              <a:buFont typeface="Calibri"/>
              <a:buNone/>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200.250.a. Each item is addressed as outlined for a categorical eligibility with appropriate documentation to confirm the presence of a disability and need for special education and related services.</a:t>
            </a:r>
            <a:endParaRPr kumimoji="0" lang="en-US" sz="20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9" name="Google Shape;429;p1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10</a:t>
            </a:fld>
            <a:endParaRPr/>
          </a:p>
        </p:txBody>
      </p:sp>
      <p:sp>
        <p:nvSpPr>
          <p:cNvPr id="430" name="Google Shape;430;p10"/>
          <p:cNvSpPr/>
          <p:nvPr/>
        </p:nvSpPr>
        <p:spPr>
          <a:xfrm>
            <a:off x="457200" y="285750"/>
            <a:ext cx="880369" cy="923330"/>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67C3"/>
                </a:solidFill>
                <a:latin typeface="Calibri"/>
                <a:ea typeface="Calibri"/>
                <a:cs typeface="Calibri"/>
                <a:sym typeface="Calibri"/>
              </a:rPr>
              <a:t>#7</a:t>
            </a:r>
            <a:endParaRPr sz="5400" b="1" i="0" u="none" strike="noStrike" cap="none">
              <a:solidFill>
                <a:srgbClr val="0067C3"/>
              </a:solidFill>
              <a:latin typeface="Calibri"/>
              <a:ea typeface="Calibri"/>
              <a:cs typeface="Calibri"/>
              <a:sym typeface="Calibri"/>
            </a:endParaRPr>
          </a:p>
        </p:txBody>
      </p:sp>
      <p:sp>
        <p:nvSpPr>
          <p:cNvPr id="433" name="Google Shape;433;p10"/>
          <p:cNvSpPr txBox="1"/>
          <p:nvPr/>
        </p:nvSpPr>
        <p:spPr>
          <a:xfrm>
            <a:off x="720787" y="1594316"/>
            <a:ext cx="8229600" cy="31554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100"/>
              <a:buFont typeface="Arial"/>
              <a:buChar char="•"/>
            </a:pPr>
            <a:r>
              <a:rPr lang="en-US" sz="2000" b="0" i="0" u="none" strike="noStrike" cap="none">
                <a:solidFill>
                  <a:srgbClr val="000000"/>
                </a:solidFill>
                <a:latin typeface="Calibri"/>
                <a:ea typeface="Calibri"/>
                <a:cs typeface="Calibri"/>
                <a:sym typeface="Calibri"/>
              </a:rPr>
              <a:t>Meet requirements for each indicator that applies for initial evaluations for the categorical disability for which the child is found eligible</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100"/>
              <a:buFont typeface="Calibri"/>
              <a:buChar char="•"/>
            </a:pPr>
            <a:r>
              <a:rPr lang="en-US" sz="2000" b="0" i="0" u="none" strike="noStrike" cap="none">
                <a:solidFill>
                  <a:srgbClr val="000000"/>
                </a:solidFill>
                <a:latin typeface="Calibri"/>
                <a:ea typeface="Calibri"/>
                <a:cs typeface="Calibri"/>
                <a:sym typeface="Calibri"/>
              </a:rPr>
              <a:t>For examples and guidance documents, refer to:</a:t>
            </a:r>
            <a:endParaRPr sz="2000" b="0" i="0" u="none" strike="noStrike" cap="none">
              <a:solidFill>
                <a:srgbClr val="000000"/>
              </a:solidFill>
              <a:latin typeface="Arial"/>
              <a:ea typeface="Arial"/>
              <a:cs typeface="Arial"/>
              <a:sym typeface="Arial"/>
            </a:endParaRPr>
          </a:p>
          <a:p>
            <a:pPr marL="914400" marR="0" lvl="1" indent="-361950" algn="l" rtl="0">
              <a:lnSpc>
                <a:spcPct val="100000"/>
              </a:lnSpc>
              <a:spcBef>
                <a:spcPts val="0"/>
              </a:spcBef>
              <a:spcAft>
                <a:spcPts val="0"/>
              </a:spcAft>
              <a:buClr>
                <a:schemeClr val="dk1"/>
              </a:buClr>
              <a:buSzPts val="2100"/>
              <a:buFont typeface="Calibri"/>
              <a:buChar char="○"/>
            </a:pPr>
            <a:r>
              <a:rPr lang="en-US" sz="2000" b="0" i="0" u="sng" strike="noStrike" cap="none">
                <a:solidFill>
                  <a:srgbClr val="004B8D"/>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September 9, </a:t>
            </a:r>
            <a:r>
              <a:rPr lang="en-US" sz="20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2021</a:t>
            </a:r>
            <a:r>
              <a:rPr lang="en-US" sz="2000" b="0" i="0" u="none" strike="noStrike" cap="none">
                <a:solidFill>
                  <a:srgbClr val="000000"/>
                </a:solidFill>
                <a:latin typeface="Calibri"/>
                <a:ea typeface="Calibri"/>
                <a:cs typeface="Calibri"/>
                <a:sym typeface="Calibri"/>
              </a:rPr>
              <a:t> virtual meeting over Intellectual Disability (ID) criteria</a:t>
            </a:r>
            <a:endParaRPr sz="2000" b="0" i="0" u="none" strike="noStrike" cap="none">
              <a:solidFill>
                <a:srgbClr val="000000"/>
              </a:solidFill>
              <a:latin typeface="Arial"/>
              <a:ea typeface="Arial"/>
              <a:cs typeface="Arial"/>
              <a:sym typeface="Arial"/>
            </a:endParaRPr>
          </a:p>
          <a:p>
            <a:pPr marL="914400" marR="0" lvl="1" indent="-361950" algn="l" rtl="0">
              <a:lnSpc>
                <a:spcPct val="100000"/>
              </a:lnSpc>
              <a:spcBef>
                <a:spcPts val="0"/>
              </a:spcBef>
              <a:spcAft>
                <a:spcPts val="0"/>
              </a:spcAft>
              <a:buClr>
                <a:schemeClr val="dk1"/>
              </a:buClr>
              <a:buSzPts val="2100"/>
              <a:buFont typeface="Calibri"/>
              <a:buChar char="○"/>
            </a:pPr>
            <a:r>
              <a:rPr lang="en-US" sz="2000" b="0" i="0" u="sng" strike="noStrike" cap="none">
                <a:solidFill>
                  <a:srgbClr val="004B8D"/>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December 9, </a:t>
            </a:r>
            <a:r>
              <a:rPr lang="en-US" sz="20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2021</a:t>
            </a:r>
            <a:r>
              <a:rPr lang="en-US" sz="2000" b="0" i="0" u="none" strike="noStrike" cap="none">
                <a:solidFill>
                  <a:srgbClr val="000000"/>
                </a:solidFill>
                <a:latin typeface="Calibri"/>
                <a:ea typeface="Calibri"/>
                <a:cs typeface="Calibri"/>
                <a:sym typeface="Calibri"/>
              </a:rPr>
              <a:t> virtual meeting over Other Health Impaired (OHI) criteria</a:t>
            </a:r>
            <a:endParaRPr sz="2000" b="0" i="0" u="none" strike="noStrike" cap="none">
              <a:solidFill>
                <a:srgbClr val="000000"/>
              </a:solidFill>
              <a:latin typeface="Arial"/>
              <a:ea typeface="Arial"/>
              <a:cs typeface="Arial"/>
              <a:sym typeface="Arial"/>
            </a:endParaRPr>
          </a:p>
          <a:p>
            <a:pPr marL="914400" marR="0" lvl="1" indent="-361950" algn="l" rtl="0">
              <a:lnSpc>
                <a:spcPct val="100000"/>
              </a:lnSpc>
              <a:spcBef>
                <a:spcPts val="0"/>
              </a:spcBef>
              <a:spcAft>
                <a:spcPts val="0"/>
              </a:spcAft>
              <a:buClr>
                <a:schemeClr val="dk1"/>
              </a:buClr>
              <a:buSzPts val="2100"/>
              <a:buFont typeface="Calibri"/>
              <a:buChar char="○"/>
            </a:pPr>
            <a:r>
              <a:rPr lang="en-US" sz="2000" b="0" i="0" u="sng" strike="noStrike" cap="none">
                <a:solidFill>
                  <a:srgbClr val="004B8D"/>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April 7, </a:t>
            </a:r>
            <a:r>
              <a:rPr lang="en-US" sz="20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2022</a:t>
            </a:r>
            <a:r>
              <a:rPr lang="en-US" sz="2000" b="0" i="0" u="none" strike="noStrike" cap="none">
                <a:solidFill>
                  <a:srgbClr val="000000"/>
                </a:solidFill>
                <a:latin typeface="Calibri"/>
                <a:ea typeface="Calibri"/>
                <a:cs typeface="Calibri"/>
                <a:sym typeface="Calibri"/>
              </a:rPr>
              <a:t> virtual meeting over Specific Learning Disability (SLD) criteria</a:t>
            </a:r>
            <a:endParaRPr sz="2000" b="0" i="0" u="none" strike="noStrike" cap="none">
              <a:solidFill>
                <a:srgbClr val="000000"/>
              </a:solidFill>
              <a:latin typeface="Calibri"/>
              <a:ea typeface="Calibri"/>
              <a:cs typeface="Calibri"/>
              <a:sym typeface="Calibri"/>
            </a:endParaRPr>
          </a:p>
          <a:p>
            <a:pPr marL="457200" lvl="0" indent="-317500" algn="l" rtl="0">
              <a:spcBef>
                <a:spcPts val="0"/>
              </a:spcBef>
              <a:spcAft>
                <a:spcPts val="0"/>
              </a:spcAft>
              <a:buSzPts val="1400"/>
              <a:buChar char="•"/>
            </a:pPr>
            <a:r>
              <a:rPr lang="en-US" u="sng">
                <a:solidFill>
                  <a:srgbClr val="1155CC"/>
                </a:solidFill>
                <a:hlinkClick r:id="rId4">
                  <a:extLst>
                    <a:ext uri="{A12FA001-AC4F-418D-AE19-62706E023703}">
                      <ahyp:hlinkClr xmlns:ahyp="http://schemas.microsoft.com/office/drawing/2018/hyperlinkcolor" val="tx"/>
                    </a:ext>
                  </a:extLst>
                </a:hlinkClick>
              </a:rPr>
              <a:t>Eligibility Pages</a:t>
            </a:r>
            <a:endParaRPr sz="2200">
              <a:latin typeface="Calibri"/>
              <a:ea typeface="Calibri"/>
              <a:cs typeface="Calibri"/>
              <a:sym typeface="Calibri"/>
            </a:endParaRPr>
          </a:p>
        </p:txBody>
      </p:sp>
      <p:sp>
        <p:nvSpPr>
          <p:cNvPr id="432" name="Google Shape;432;p10"/>
          <p:cNvSpPr txBox="1"/>
          <p:nvPr/>
        </p:nvSpPr>
        <p:spPr>
          <a:xfrm>
            <a:off x="5380675" y="4552950"/>
            <a:ext cx="34584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42 student records, 34 LEAS</a:t>
            </a:r>
            <a:r>
              <a:rPr lang="en-US"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0" name="Google Shape;440;p74"/>
          <p:cNvSpPr txBox="1">
            <a:spLocks noGrp="1"/>
          </p:cNvSpPr>
          <p:nvPr>
            <p:ph type="title" idx="4294967295"/>
          </p:nvPr>
        </p:nvSpPr>
        <p:spPr>
          <a:xfrm>
            <a:off x="1879600" y="101084"/>
            <a:ext cx="7035800" cy="1661953"/>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2800" b="1" i="0" u="none" strike="noStrike" kern="0" cap="none" spc="0" normalizeH="0" baseline="0" noProof="0" dirty="0">
                <a:ln>
                  <a:noFill/>
                </a:ln>
                <a:solidFill>
                  <a:srgbClr val="000000"/>
                </a:solidFill>
                <a:effectLst/>
                <a:uLnTx/>
                <a:uFillTx/>
                <a:latin typeface="Calibri"/>
                <a:ea typeface="Calibri"/>
                <a:cs typeface="Calibri"/>
                <a:sym typeface="Calibri"/>
              </a:rPr>
              <a:t>200.810.a - The IEP includes goals that demonstrate consistency with the content of the present level of performance.</a:t>
            </a:r>
            <a:endParaRPr kumimoji="0" lang="en-US" sz="2800" b="1"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lang="en-US" sz="18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438" name="Google Shape;438;p7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11</a:t>
            </a:fld>
            <a:endParaRPr/>
          </a:p>
        </p:txBody>
      </p:sp>
      <p:sp>
        <p:nvSpPr>
          <p:cNvPr id="439" name="Google Shape;439;p74"/>
          <p:cNvSpPr/>
          <p:nvPr/>
        </p:nvSpPr>
        <p:spPr>
          <a:xfrm>
            <a:off x="359400" y="285750"/>
            <a:ext cx="1317000" cy="923289"/>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67C3"/>
                </a:solidFill>
                <a:latin typeface="Calibri"/>
                <a:ea typeface="Calibri"/>
                <a:cs typeface="Calibri"/>
                <a:sym typeface="Calibri"/>
              </a:rPr>
              <a:t>#8</a:t>
            </a:r>
            <a:endParaRPr sz="1800" b="1" i="0" u="none" strike="noStrike" cap="none">
              <a:solidFill>
                <a:srgbClr val="0067C3"/>
              </a:solidFill>
              <a:latin typeface="Calibri"/>
              <a:ea typeface="Calibri"/>
              <a:cs typeface="Calibri"/>
              <a:sym typeface="Calibri"/>
            </a:endParaRPr>
          </a:p>
        </p:txBody>
      </p:sp>
      <p:sp>
        <p:nvSpPr>
          <p:cNvPr id="442" name="Google Shape;442;p74"/>
          <p:cNvSpPr/>
          <p:nvPr/>
        </p:nvSpPr>
        <p:spPr>
          <a:xfrm>
            <a:off x="228600" y="1441471"/>
            <a:ext cx="7984066" cy="304694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Calibri"/>
              <a:buChar char="•"/>
            </a:pPr>
            <a:r>
              <a:rPr lang="en-US" sz="2400" b="0" i="0" u="none" strike="noStrike" cap="none">
                <a:solidFill>
                  <a:srgbClr val="000000"/>
                </a:solidFill>
                <a:latin typeface="Calibri"/>
                <a:ea typeface="Calibri"/>
                <a:cs typeface="Calibri"/>
                <a:sym typeface="Calibri"/>
              </a:rPr>
              <a:t>The golden thread concept connects the present levels and changes in current functioning to the IEP goals</a:t>
            </a:r>
            <a:endParaRPr sz="2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2400" b="0" i="0" u="none" strike="noStrike" cap="none">
                <a:solidFill>
                  <a:srgbClr val="000000"/>
                </a:solidFill>
                <a:latin typeface="Calibri"/>
                <a:ea typeface="Calibri"/>
                <a:cs typeface="Calibri"/>
                <a:sym typeface="Calibri"/>
              </a:rPr>
              <a:t>The level of attainment for each goal reflects changes in current functioning since previous IEP</a:t>
            </a:r>
            <a:endParaRPr sz="2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2400" b="0" i="0" u="none" strike="noStrike" cap="none">
                <a:solidFill>
                  <a:srgbClr val="000000"/>
                </a:solidFill>
                <a:latin typeface="Calibri"/>
                <a:ea typeface="Calibri"/>
                <a:cs typeface="Calibri"/>
                <a:sym typeface="Calibri"/>
              </a:rPr>
              <a:t>Include goals, at a minimum, that address educational needs related to the disability as described in the present levels </a:t>
            </a:r>
            <a:endParaRPr sz="24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2400" b="0" i="0" u="none" strike="noStrike" cap="none">
                <a:solidFill>
                  <a:srgbClr val="000000"/>
                </a:solidFill>
                <a:latin typeface="Calibri"/>
                <a:ea typeface="Calibri"/>
                <a:cs typeface="Calibri"/>
                <a:sym typeface="Calibri"/>
              </a:rPr>
              <a:t>Refer to the November 4, 2021 </a:t>
            </a:r>
            <a:r>
              <a:rPr lang="en-US" sz="24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IEP Goal Rubric</a:t>
            </a:r>
            <a:r>
              <a:rPr lang="en-US" sz="2400" b="0" i="0" u="none" strike="noStrike" cap="none">
                <a:solidFill>
                  <a:srgbClr val="000000"/>
                </a:solidFill>
                <a:latin typeface="Calibri"/>
                <a:ea typeface="Calibri"/>
                <a:cs typeface="Calibri"/>
                <a:sym typeface="Calibri"/>
              </a:rPr>
              <a:t> Zoom Recording for descriptors and assistance</a:t>
            </a:r>
            <a:endParaRPr sz="2400" b="0" i="0" u="none" strike="noStrike" cap="none">
              <a:solidFill>
                <a:srgbClr val="000000"/>
              </a:solidFill>
              <a:latin typeface="Calibri"/>
              <a:ea typeface="Calibri"/>
              <a:cs typeface="Calibri"/>
              <a:sym typeface="Calibri"/>
            </a:endParaRPr>
          </a:p>
        </p:txBody>
      </p:sp>
      <p:sp>
        <p:nvSpPr>
          <p:cNvPr id="441" name="Google Shape;441;p74"/>
          <p:cNvSpPr txBox="1"/>
          <p:nvPr/>
        </p:nvSpPr>
        <p:spPr>
          <a:xfrm>
            <a:off x="5647267" y="4673084"/>
            <a:ext cx="3064933" cy="40006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2000" b="0" i="0" u="none" strike="noStrike" cap="none">
                <a:solidFill>
                  <a:srgbClr val="000000"/>
                </a:solidFill>
                <a:latin typeface="Calibri"/>
                <a:ea typeface="Calibri"/>
                <a:cs typeface="Calibri"/>
                <a:sym typeface="Calibri"/>
              </a:rPr>
              <a:t>38 student records, 24 LEAS </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9" name="Google Shape;449;p9"/>
          <p:cNvSpPr txBox="1">
            <a:spLocks noGrp="1"/>
          </p:cNvSpPr>
          <p:nvPr>
            <p:ph type="title" idx="4294967295"/>
          </p:nvPr>
        </p:nvSpPr>
        <p:spPr>
          <a:xfrm>
            <a:off x="1439334" y="145108"/>
            <a:ext cx="7484533" cy="101562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200.740.f</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 A statement of the present levels of academic achievement and functional performance: Addresses the academic, developmental, and functional needs of the child.</a:t>
            </a:r>
            <a:endParaRPr kumimoji="0" lang="en-US" sz="20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47" name="Google Shape;447;p9"/>
          <p:cNvSpPr txBox="1">
            <a:spLocks noGrp="1"/>
          </p:cNvSpPr>
          <p:nvPr>
            <p:ph type="sldNum" idx="12"/>
          </p:nvPr>
        </p:nvSpPr>
        <p:spPr>
          <a:xfrm>
            <a:off x="-400200" y="8895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12</a:t>
            </a:fld>
            <a:endParaRPr/>
          </a:p>
        </p:txBody>
      </p:sp>
      <p:sp>
        <p:nvSpPr>
          <p:cNvPr id="448" name="Google Shape;448;p9"/>
          <p:cNvSpPr/>
          <p:nvPr/>
        </p:nvSpPr>
        <p:spPr>
          <a:xfrm>
            <a:off x="398850" y="191275"/>
            <a:ext cx="880500" cy="923289"/>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67C3"/>
                </a:solidFill>
                <a:latin typeface="Calibri"/>
                <a:ea typeface="Calibri"/>
                <a:cs typeface="Calibri"/>
                <a:sym typeface="Calibri"/>
              </a:rPr>
              <a:t>#9</a:t>
            </a:r>
            <a:endParaRPr/>
          </a:p>
        </p:txBody>
      </p:sp>
      <p:sp>
        <p:nvSpPr>
          <p:cNvPr id="451" name="Google Shape;451;p9"/>
          <p:cNvSpPr txBox="1"/>
          <p:nvPr/>
        </p:nvSpPr>
        <p:spPr>
          <a:xfrm>
            <a:off x="398850" y="1252221"/>
            <a:ext cx="7909698" cy="329316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Calibri"/>
              <a:buChar char="•"/>
            </a:pPr>
            <a:r>
              <a:rPr lang="en-US" sz="1600" b="0" i="0" u="none" strike="noStrike" cap="none">
                <a:solidFill>
                  <a:srgbClr val="000000"/>
                </a:solidFill>
                <a:latin typeface="Calibri"/>
                <a:ea typeface="Calibri"/>
                <a:cs typeface="Calibri"/>
                <a:sym typeface="Calibri"/>
              </a:rPr>
              <a:t>Include information that describes academic and functional needs, including how the student’s disability affects the student’s involvement and progress in the general education curriculum</a:t>
            </a:r>
            <a:endParaRPr sz="16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600" b="0" i="0" u="none" strike="noStrike" cap="none">
                <a:solidFill>
                  <a:srgbClr val="000000"/>
                </a:solidFill>
                <a:latin typeface="Calibri"/>
                <a:ea typeface="Calibri"/>
                <a:cs typeface="Calibri"/>
                <a:sym typeface="Calibri"/>
              </a:rPr>
              <a:t>Academic needs would be related to skill deficits and behaviors that impact the student’s access to the curriculum.</a:t>
            </a:r>
            <a:endParaRPr sz="16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600" b="0" i="0" u="none" strike="noStrike" cap="none">
                <a:solidFill>
                  <a:srgbClr val="000000"/>
                </a:solidFill>
                <a:latin typeface="Calibri"/>
                <a:ea typeface="Calibri"/>
                <a:cs typeface="Calibri"/>
                <a:sym typeface="Calibri"/>
              </a:rPr>
              <a:t>Functional (and developmental needs) would be related to age-appropriate skills and behaviors children need to access academic settings and impact the child’s ability to meet his or her personal needs</a:t>
            </a:r>
            <a:endParaRPr sz="1600" b="0" i="0" u="none" strike="noStrike" cap="none">
              <a:solidFill>
                <a:srgbClr val="000000"/>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Calibri"/>
              <a:buChar char="•"/>
            </a:pPr>
            <a:r>
              <a:rPr lang="en-US" sz="1600" b="0" i="0" u="none" strike="noStrike" cap="none">
                <a:solidFill>
                  <a:srgbClr val="000000"/>
                </a:solidFill>
                <a:latin typeface="Calibri"/>
                <a:ea typeface="Calibri"/>
                <a:cs typeface="Calibri"/>
                <a:sym typeface="Calibri"/>
              </a:rPr>
              <a:t>Include information describing why the child does not have a need in an area, such as the functional area, because functioning in school settings is age appropriate when compared to peers</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Calibri"/>
              <a:buChar char="•"/>
            </a:pPr>
            <a:r>
              <a:rPr lang="en-US" sz="1600" b="0" i="0" u="none" strike="noStrike" cap="none">
                <a:solidFill>
                  <a:srgbClr val="000000"/>
                </a:solidFill>
                <a:latin typeface="Calibri"/>
                <a:ea typeface="Calibri"/>
                <a:cs typeface="Calibri"/>
                <a:sym typeface="Calibri"/>
              </a:rPr>
              <a:t>Refer to </a:t>
            </a:r>
            <a:r>
              <a:rPr lang="en-US" sz="1600" b="0" i="0" u="sng" strike="noStrike" cap="none">
                <a:solidFill>
                  <a:srgbClr val="004B8D"/>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February 10, 2022</a:t>
            </a:r>
            <a:r>
              <a:rPr lang="en-US" sz="16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virtual meeting over Present Levels of Academic Achievement and Functional Performance (PLAAFP)</a:t>
            </a:r>
            <a:r>
              <a:rPr lang="en-US" sz="1600" b="0" i="0" u="none" strike="noStrike" cap="none">
                <a:solidFill>
                  <a:srgbClr val="000000"/>
                </a:solidFill>
                <a:latin typeface="Calibri"/>
                <a:ea typeface="Calibri"/>
                <a:cs typeface="Calibri"/>
                <a:sym typeface="Calibri"/>
              </a:rPr>
              <a:t> for additional information</a:t>
            </a:r>
            <a:endParaRPr sz="1800" b="0" i="0" u="none" strike="noStrike" cap="none">
              <a:solidFill>
                <a:srgbClr val="000000"/>
              </a:solidFill>
              <a:latin typeface="Calibri"/>
              <a:ea typeface="Calibri"/>
              <a:cs typeface="Calibri"/>
              <a:sym typeface="Calibri"/>
            </a:endParaRPr>
          </a:p>
        </p:txBody>
      </p:sp>
      <p:sp>
        <p:nvSpPr>
          <p:cNvPr id="450" name="Google Shape;450;p9"/>
          <p:cNvSpPr txBox="1"/>
          <p:nvPr/>
        </p:nvSpPr>
        <p:spPr>
          <a:xfrm>
            <a:off x="5668921" y="4636882"/>
            <a:ext cx="3076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33 student records, 22 LEAS</a:t>
            </a:r>
            <a:r>
              <a:rPr lang="en-US"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8" name="Google Shape;458;p75"/>
          <p:cNvSpPr txBox="1">
            <a:spLocks noGrp="1"/>
          </p:cNvSpPr>
          <p:nvPr>
            <p:ph type="title" idx="4294967295"/>
          </p:nvPr>
        </p:nvSpPr>
        <p:spPr>
          <a:xfrm>
            <a:off x="1718733" y="115046"/>
            <a:ext cx="7239000" cy="1384954"/>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112712" marR="0" lvl="0" indent="0" algn="l" defTabSz="914400" rtl="0" eaLnBrk="1" fontAlgn="auto" latinLnBrk="0" hangingPunct="1">
              <a:lnSpc>
                <a:spcPct val="100000"/>
              </a:lnSpc>
              <a:spcBef>
                <a:spcPts val="0"/>
              </a:spcBef>
              <a:spcAft>
                <a:spcPts val="0"/>
              </a:spcAft>
              <a:buClr>
                <a:schemeClr val="dk1"/>
              </a:buClr>
              <a:buSzPts val="1800"/>
              <a:buFont typeface="Calibri"/>
              <a:buNone/>
              <a:tabLst/>
              <a:defRPr/>
            </a:pPr>
            <a:r>
              <a:rPr kumimoji="0" lang="en-US" sz="2800" b="1" i="0" u="none" strike="noStrike" kern="0" cap="none" spc="0" normalizeH="0" baseline="0" noProof="0" dirty="0">
                <a:ln>
                  <a:noFill/>
                </a:ln>
                <a:solidFill>
                  <a:srgbClr val="000000"/>
                </a:solidFill>
                <a:effectLst/>
                <a:uLnTx/>
                <a:uFillTx/>
                <a:latin typeface="Calibri"/>
                <a:ea typeface="Calibri"/>
                <a:cs typeface="Calibri"/>
                <a:sym typeface="Calibri"/>
              </a:rPr>
              <a:t>200.800.f Transition services include the course of study needed to assist the child in reaching their postsecondary goals.</a:t>
            </a:r>
            <a:endParaRPr kumimoji="0" lang="en-US" sz="2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56" name="Google Shape;456;p75"/>
          <p:cNvSpPr txBox="1">
            <a:spLocks noGrp="1"/>
          </p:cNvSpPr>
          <p:nvPr>
            <p:ph type="sldNum" idx="12"/>
          </p:nvPr>
        </p:nvSpPr>
        <p:spPr>
          <a:xfrm>
            <a:off x="-1500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13</a:t>
            </a:fld>
            <a:endParaRPr/>
          </a:p>
        </p:txBody>
      </p:sp>
      <p:sp>
        <p:nvSpPr>
          <p:cNvPr id="457" name="Google Shape;457;p75"/>
          <p:cNvSpPr/>
          <p:nvPr/>
        </p:nvSpPr>
        <p:spPr>
          <a:xfrm>
            <a:off x="367400" y="285750"/>
            <a:ext cx="1237800" cy="923400"/>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67C3"/>
                </a:solidFill>
                <a:latin typeface="Calibri"/>
                <a:ea typeface="Calibri"/>
                <a:cs typeface="Calibri"/>
                <a:sym typeface="Calibri"/>
              </a:rPr>
              <a:t>#10</a:t>
            </a:r>
            <a:endParaRPr sz="5400" b="1" i="0" u="none" strike="noStrike" cap="none">
              <a:solidFill>
                <a:srgbClr val="0067C3"/>
              </a:solidFill>
              <a:latin typeface="Calibri"/>
              <a:ea typeface="Calibri"/>
              <a:cs typeface="Calibri"/>
              <a:sym typeface="Calibri"/>
            </a:endParaRPr>
          </a:p>
        </p:txBody>
      </p:sp>
      <p:sp>
        <p:nvSpPr>
          <p:cNvPr id="460" name="Google Shape;460;p75"/>
          <p:cNvSpPr txBox="1"/>
          <p:nvPr/>
        </p:nvSpPr>
        <p:spPr>
          <a:xfrm>
            <a:off x="367400" y="1615046"/>
            <a:ext cx="8471700" cy="3108503"/>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n-US" sz="2000" b="0" i="0" u="none" strike="noStrike" cap="none">
                <a:solidFill>
                  <a:srgbClr val="000000"/>
                </a:solidFill>
                <a:latin typeface="Calibri"/>
                <a:ea typeface="Calibri"/>
                <a:cs typeface="Calibri"/>
                <a:sym typeface="Calibri"/>
              </a:rPr>
              <a:t>Make sure the course of study includes coursework the student will need to meet postsecondary goals</a:t>
            </a:r>
            <a:endParaRPr sz="20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2000" b="0" i="0" u="none" strike="noStrike" cap="none">
                <a:solidFill>
                  <a:srgbClr val="000000"/>
                </a:solidFill>
                <a:latin typeface="Calibri"/>
                <a:ea typeface="Calibri"/>
                <a:cs typeface="Calibri"/>
                <a:sym typeface="Calibri"/>
              </a:rPr>
              <a:t>Make sure the course of study includes coursework for the current year through the final year the student is expected to attend high school</a:t>
            </a:r>
            <a:endParaRPr sz="20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2000" b="0" i="0" u="none" strike="noStrike" cap="none">
                <a:solidFill>
                  <a:srgbClr val="000000"/>
                </a:solidFill>
                <a:latin typeface="Calibri"/>
                <a:ea typeface="Calibri"/>
                <a:cs typeface="Calibri"/>
                <a:sym typeface="Calibri"/>
              </a:rPr>
              <a:t>Name specific courses and not general areas of academic content: Algebra I vs Math or Wood Working vs Elective</a:t>
            </a:r>
            <a:endParaRPr sz="20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2000" b="0" i="0" u="none" strike="noStrike" cap="none">
                <a:solidFill>
                  <a:srgbClr val="000000"/>
                </a:solidFill>
                <a:latin typeface="Calibri"/>
                <a:ea typeface="Calibri"/>
                <a:cs typeface="Calibri"/>
                <a:sym typeface="Calibri"/>
              </a:rPr>
              <a:t>Reviewed and update the course of study with the rest of the IEP</a:t>
            </a:r>
            <a:endParaRPr sz="20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US" sz="2000" b="0" i="0" u="none" strike="noStrike" cap="none">
                <a:solidFill>
                  <a:srgbClr val="000000"/>
                </a:solidFill>
                <a:latin typeface="Calibri"/>
                <a:ea typeface="Calibri"/>
                <a:cs typeface="Calibri"/>
                <a:sym typeface="Calibri"/>
              </a:rPr>
              <a:t>Work with school counselors to get a copy of each student’s Individualized Career and Academic Plan (ICAP)</a:t>
            </a:r>
            <a:endParaRPr sz="20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459" name="Google Shape;459;p75"/>
          <p:cNvSpPr txBox="1"/>
          <p:nvPr/>
        </p:nvSpPr>
        <p:spPr>
          <a:xfrm>
            <a:off x="6019800" y="4552950"/>
            <a:ext cx="2819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29 student records, 19 LEAS </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13"/>
          <p:cNvSpPr txBox="1">
            <a:spLocks noGrp="1"/>
          </p:cNvSpPr>
          <p:nvPr>
            <p:ph type="title" idx="4294967295"/>
          </p:nvPr>
        </p:nvSpPr>
        <p:spPr>
          <a:xfrm>
            <a:off x="152400" y="3257550"/>
            <a:ext cx="8763000" cy="1243013"/>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chemeClr val="dk1"/>
              </a:buClr>
              <a:buSzPts val="2200"/>
              <a:buFont typeface="Arial"/>
              <a:buNone/>
              <a:tabLst/>
              <a:defRPr/>
            </a:pPr>
            <a:r>
              <a:rPr kumimoji="0" lang="en-US" sz="2200" b="1" i="0" u="none" strike="noStrike" kern="0" cap="none" spc="0" normalizeH="0" baseline="0" noProof="0" dirty="0">
                <a:ln>
                  <a:noFill/>
                </a:ln>
                <a:solidFill>
                  <a:schemeClr val="dk1"/>
                </a:solidFill>
                <a:effectLst/>
                <a:uLnTx/>
                <a:uFillTx/>
                <a:latin typeface="Calibri"/>
                <a:ea typeface="Calibri"/>
                <a:cs typeface="Calibri"/>
                <a:sym typeface="Calibri"/>
              </a:rPr>
              <a:t>Questions?</a:t>
            </a:r>
            <a:endParaRPr kumimoji="0" lang="en-US" sz="3600" b="1" i="0" u="none" strike="noStrike" kern="0" cap="none" spc="0" normalizeH="0" baseline="0" noProof="0" dirty="0">
              <a:ln>
                <a:noFill/>
              </a:ln>
              <a:solidFill>
                <a:schemeClr val="dk1"/>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440"/>
              </a:spcBef>
              <a:spcAft>
                <a:spcPts val="0"/>
              </a:spcAft>
              <a:buClr>
                <a:schemeClr val="dk1"/>
              </a:buClr>
              <a:buSzPts val="2200"/>
              <a:buFont typeface="Arial"/>
              <a:buNone/>
              <a:tabLst/>
              <a:defRPr/>
            </a:pPr>
            <a:r>
              <a:rPr kumimoji="0" lang="en-US" sz="2200" b="1" i="0" u="none" strike="noStrike" kern="0" cap="none" spc="0" normalizeH="0" baseline="0" noProof="0" dirty="0">
                <a:ln>
                  <a:noFill/>
                </a:ln>
                <a:solidFill>
                  <a:schemeClr val="dk1"/>
                </a:solidFill>
                <a:effectLst/>
                <a:uLnTx/>
                <a:uFillTx/>
                <a:latin typeface="Calibri"/>
                <a:ea typeface="Calibri"/>
                <a:cs typeface="Calibri"/>
                <a:sym typeface="Calibri"/>
              </a:rPr>
              <a:t>Please contact Office of Special Education, Compliance</a:t>
            </a:r>
            <a:endParaRPr kumimoji="0" lang="en-US" sz="3600" b="1" i="0" u="none" strike="noStrike" kern="0" cap="none" spc="0" normalizeH="0" baseline="0" noProof="0" dirty="0">
              <a:ln>
                <a:noFill/>
              </a:ln>
              <a:solidFill>
                <a:schemeClr val="dk1"/>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440"/>
              </a:spcBef>
              <a:spcAft>
                <a:spcPts val="0"/>
              </a:spcAft>
              <a:buClr>
                <a:schemeClr val="dk1"/>
              </a:buClr>
              <a:buSzPts val="2200"/>
              <a:buFont typeface="Arial"/>
              <a:buNone/>
              <a:tabLst/>
              <a:defRPr/>
            </a:pPr>
            <a:r>
              <a:rPr kumimoji="0" lang="en-US" sz="2200" b="1" i="0" u="none" strike="noStrike" kern="0" cap="none" spc="0" normalizeH="0" baseline="0" noProof="0" dirty="0">
                <a:ln>
                  <a:noFill/>
                </a:ln>
                <a:solidFill>
                  <a:schemeClr val="dk1"/>
                </a:solidFill>
                <a:effectLst/>
                <a:uLnTx/>
                <a:uFillTx/>
                <a:latin typeface="Calibri"/>
                <a:ea typeface="Calibri"/>
                <a:cs typeface="Calibri"/>
                <a:sym typeface="Calibri"/>
              </a:rPr>
              <a:t>(573) 751-0699</a:t>
            </a:r>
            <a:endParaRPr kumimoji="0" lang="en-US" sz="3600" b="1" i="0" u="none" strike="noStrike" kern="0" cap="none" spc="0" normalizeH="0" baseline="0" noProof="0" dirty="0">
              <a:ln>
                <a:noFill/>
              </a:ln>
              <a:solidFill>
                <a:schemeClr val="dk1"/>
              </a:solidFill>
              <a:effectLst/>
              <a:uLnTx/>
              <a:uFillTx/>
              <a:latin typeface="Calibri"/>
              <a:ea typeface="Calibri"/>
              <a:cs typeface="Calibri"/>
              <a:sym typeface="Calibri"/>
            </a:endParaRPr>
          </a:p>
        </p:txBody>
      </p:sp>
      <p:sp>
        <p:nvSpPr>
          <p:cNvPr id="466" name="Google Shape;466;p13"/>
          <p:cNvSpPr txBox="1">
            <a:spLocks noGrp="1"/>
          </p:cNvSpPr>
          <p:nvPr>
            <p:ph type="sldNum" idx="12"/>
          </p:nvPr>
        </p:nvSpPr>
        <p:spPr>
          <a:xfrm>
            <a:off x="8229600" y="4743450"/>
            <a:ext cx="7620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2" name="Google Shape;362;p2"/>
          <p:cNvSpPr>
            <a:spLocks noGrp="1"/>
          </p:cNvSpPr>
          <p:nvPr>
            <p:ph type="title" idx="4294967295"/>
          </p:nvPr>
        </p:nvSpPr>
        <p:spPr>
          <a:xfrm>
            <a:off x="381000" y="1504950"/>
            <a:ext cx="8382000" cy="2585283"/>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0" u="none" strike="noStrike" kern="0" cap="none" spc="0" normalizeH="0" baseline="0" noProof="0" dirty="0">
                <a:ln>
                  <a:noFill/>
                </a:ln>
                <a:solidFill>
                  <a:srgbClr val="0067C3"/>
                </a:solidFill>
                <a:effectLst/>
                <a:uLnTx/>
                <a:uFillTx/>
                <a:latin typeface="Calibri"/>
                <a:ea typeface="Calibri"/>
                <a:cs typeface="Calibri"/>
                <a:sym typeface="Calibri"/>
              </a:rPr>
              <a:t>Top non-compliance calls and helpful tips to meet requirements</a:t>
            </a:r>
          </a:p>
        </p:txBody>
      </p:sp>
      <p:sp>
        <p:nvSpPr>
          <p:cNvPr id="361" name="Google Shape;361;p2"/>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70" name="Google Shape;370;p73"/>
          <p:cNvSpPr txBox="1">
            <a:spLocks noGrp="1"/>
          </p:cNvSpPr>
          <p:nvPr>
            <p:ph type="sldNum" idx="12"/>
          </p:nvPr>
        </p:nvSpPr>
        <p:spPr>
          <a:xfrm>
            <a:off x="8229600" y="209550"/>
            <a:ext cx="762000"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369" name="Google Shape;369;p73"/>
          <p:cNvSpPr txBox="1">
            <a:spLocks noGrp="1"/>
          </p:cNvSpPr>
          <p:nvPr>
            <p:ph type="title"/>
          </p:nvPr>
        </p:nvSpPr>
        <p:spPr>
          <a:xfrm>
            <a:off x="152400" y="-190500"/>
            <a:ext cx="8839200" cy="800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000"/>
              <a:buFont typeface="Calibri"/>
              <a:buNone/>
            </a:pPr>
            <a:r>
              <a:rPr lang="en-US" dirty="0">
                <a:solidFill>
                  <a:schemeClr val="lt1"/>
                </a:solidFill>
              </a:rPr>
              <a:t>Cohort 1 Statistics</a:t>
            </a:r>
            <a:endParaRPr dirty="0"/>
          </a:p>
        </p:txBody>
      </p:sp>
      <p:sp>
        <p:nvSpPr>
          <p:cNvPr id="368" name="Google Shape;368;p73"/>
          <p:cNvSpPr txBox="1">
            <a:spLocks noGrp="1"/>
          </p:cNvSpPr>
          <p:nvPr>
            <p:ph type="body" idx="1"/>
          </p:nvPr>
        </p:nvSpPr>
        <p:spPr>
          <a:xfrm>
            <a:off x="87086" y="552518"/>
            <a:ext cx="8839200" cy="4008358"/>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dirty="0"/>
              <a:t>182 local education agencies</a:t>
            </a:r>
            <a:endParaRPr dirty="0"/>
          </a:p>
          <a:p>
            <a:pPr marL="914400" lvl="1" indent="-297180" algn="l" rtl="0">
              <a:lnSpc>
                <a:spcPct val="100000"/>
              </a:lnSpc>
              <a:spcBef>
                <a:spcPts val="360"/>
              </a:spcBef>
              <a:spcAft>
                <a:spcPts val="0"/>
              </a:spcAft>
              <a:buSzPts val="1080"/>
              <a:buChar char="❑"/>
            </a:pPr>
            <a:r>
              <a:rPr lang="en-US" dirty="0"/>
              <a:t>48 with 100% compliance </a:t>
            </a:r>
            <a:endParaRPr dirty="0"/>
          </a:p>
          <a:p>
            <a:pPr marL="457200" lvl="0" indent="-342900" algn="l" rtl="0">
              <a:lnSpc>
                <a:spcPct val="100000"/>
              </a:lnSpc>
              <a:spcBef>
                <a:spcPts val="360"/>
              </a:spcBef>
              <a:spcAft>
                <a:spcPts val="0"/>
              </a:spcAft>
              <a:buSzPts val="1800"/>
              <a:buChar char="•"/>
            </a:pPr>
            <a:r>
              <a:rPr lang="en-US" dirty="0"/>
              <a:t>5.5 Compliance Supervisors</a:t>
            </a:r>
            <a:endParaRPr dirty="0"/>
          </a:p>
          <a:p>
            <a:pPr marL="457200" lvl="0" indent="-342900" algn="l" rtl="0">
              <a:lnSpc>
                <a:spcPct val="100000"/>
              </a:lnSpc>
              <a:spcBef>
                <a:spcPts val="360"/>
              </a:spcBef>
              <a:spcAft>
                <a:spcPts val="0"/>
              </a:spcAft>
              <a:buSzPts val="1800"/>
              <a:buChar char="•"/>
            </a:pPr>
            <a:r>
              <a:rPr lang="en-US"/>
              <a:t>776 </a:t>
            </a:r>
            <a:r>
              <a:rPr lang="en-US" dirty="0"/>
              <a:t>student file reviews verified</a:t>
            </a:r>
            <a:endParaRPr dirty="0"/>
          </a:p>
          <a:p>
            <a:pPr marL="457200" lvl="0" indent="-342900" algn="l" rtl="0">
              <a:lnSpc>
                <a:spcPct val="100000"/>
              </a:lnSpc>
              <a:spcBef>
                <a:spcPts val="360"/>
              </a:spcBef>
              <a:spcAft>
                <a:spcPts val="0"/>
              </a:spcAft>
              <a:buSzPts val="1800"/>
              <a:buChar char="•"/>
            </a:pPr>
            <a:r>
              <a:rPr lang="en-US" dirty="0"/>
              <a:t>5,700 initial evaluation timelines verified</a:t>
            </a:r>
            <a:endParaRPr dirty="0"/>
          </a:p>
          <a:p>
            <a:pPr marL="914400" lvl="1" indent="-297180" algn="l" rtl="0">
              <a:lnSpc>
                <a:spcPct val="100000"/>
              </a:lnSpc>
              <a:spcBef>
                <a:spcPts val="360"/>
              </a:spcBef>
              <a:spcAft>
                <a:spcPts val="0"/>
              </a:spcAft>
              <a:buSzPts val="1080"/>
              <a:buChar char="❑"/>
            </a:pPr>
            <a:r>
              <a:rPr lang="en-US" dirty="0"/>
              <a:t>99.12% met requirements</a:t>
            </a:r>
            <a:endParaRPr dirty="0"/>
          </a:p>
          <a:p>
            <a:pPr marL="457200" lvl="0" indent="-342900" algn="l" rtl="0">
              <a:lnSpc>
                <a:spcPct val="100000"/>
              </a:lnSpc>
              <a:spcBef>
                <a:spcPts val="360"/>
              </a:spcBef>
              <a:spcAft>
                <a:spcPts val="0"/>
              </a:spcAft>
              <a:buSzPts val="1800"/>
              <a:buChar char="•"/>
            </a:pPr>
            <a:r>
              <a:rPr lang="en-US" dirty="0"/>
              <a:t>590 C to B transition timelines verified</a:t>
            </a:r>
            <a:endParaRPr dirty="0"/>
          </a:p>
          <a:p>
            <a:pPr marL="914400" lvl="1" indent="-297180" algn="l" rtl="0">
              <a:lnSpc>
                <a:spcPct val="100000"/>
              </a:lnSpc>
              <a:spcBef>
                <a:spcPts val="360"/>
              </a:spcBef>
              <a:spcAft>
                <a:spcPts val="0"/>
              </a:spcAft>
              <a:buSzPts val="1080"/>
              <a:buChar char="❑"/>
            </a:pPr>
            <a:r>
              <a:rPr lang="en-US" dirty="0"/>
              <a:t>98.14% met requirements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7" name="Google Shape;377;p3"/>
          <p:cNvSpPr txBox="1">
            <a:spLocks noGrp="1"/>
          </p:cNvSpPr>
          <p:nvPr>
            <p:ph type="title" idx="4294967295"/>
          </p:nvPr>
        </p:nvSpPr>
        <p:spPr>
          <a:xfrm>
            <a:off x="1600200" y="93300"/>
            <a:ext cx="7239000" cy="16311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200.810.b –The IEP includes goals that are written in terms that are: Specific to a particular skill or behavior to be achieved, Measurable, Attainable (can reasonably be accomplished within the duration of the IEP), Results oriented, and Time-bound (generally happen within one year). </a:t>
            </a:r>
            <a:endParaRPr kumimoji="0" lang="en-US" sz="20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75" name="Google Shape;375;p3"/>
          <p:cNvSpPr txBox="1">
            <a:spLocks noGrp="1"/>
          </p:cNvSpPr>
          <p:nvPr>
            <p:ph type="sldNum" idx="12"/>
          </p:nvPr>
        </p:nvSpPr>
        <p:spPr>
          <a:xfrm>
            <a:off x="-5015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4</a:t>
            </a:fld>
            <a:endParaRPr/>
          </a:p>
        </p:txBody>
      </p:sp>
      <p:sp>
        <p:nvSpPr>
          <p:cNvPr id="376" name="Google Shape;376;p3"/>
          <p:cNvSpPr/>
          <p:nvPr/>
        </p:nvSpPr>
        <p:spPr>
          <a:xfrm>
            <a:off x="457200" y="285750"/>
            <a:ext cx="880369" cy="923330"/>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67C3"/>
                </a:solidFill>
                <a:latin typeface="Calibri"/>
                <a:ea typeface="Calibri"/>
                <a:cs typeface="Calibri"/>
                <a:sym typeface="Calibri"/>
              </a:rPr>
              <a:t>#1</a:t>
            </a:r>
            <a:endParaRPr sz="5400" b="1" i="0" u="none" strike="noStrike" cap="none">
              <a:solidFill>
                <a:srgbClr val="0067C3"/>
              </a:solidFill>
              <a:latin typeface="Calibri"/>
              <a:ea typeface="Calibri"/>
              <a:cs typeface="Calibri"/>
              <a:sym typeface="Calibri"/>
            </a:endParaRPr>
          </a:p>
        </p:txBody>
      </p:sp>
      <p:sp>
        <p:nvSpPr>
          <p:cNvPr id="379" name="Google Shape;379;p3"/>
          <p:cNvSpPr txBox="1"/>
          <p:nvPr/>
        </p:nvSpPr>
        <p:spPr>
          <a:xfrm>
            <a:off x="254000" y="1724475"/>
            <a:ext cx="8636000" cy="317005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2000" b="0" i="0" u="none" strike="noStrike" cap="none">
                <a:solidFill>
                  <a:srgbClr val="000000"/>
                </a:solidFill>
                <a:latin typeface="Calibri"/>
                <a:ea typeface="Calibri"/>
                <a:cs typeface="Calibri"/>
                <a:sym typeface="Calibri"/>
              </a:rPr>
              <a:t>Specific – not so broad or general that the goal is difficult to measure</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2000" b="0" i="0" u="none" strike="noStrike" cap="none">
                <a:solidFill>
                  <a:srgbClr val="000000"/>
                </a:solidFill>
                <a:latin typeface="Calibri"/>
                <a:ea typeface="Calibri"/>
                <a:cs typeface="Calibri"/>
                <a:sym typeface="Calibri"/>
              </a:rPr>
              <a:t>Measurable –progress is observable and the level of proficiency is stated</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2000" b="0" i="0" u="none" strike="noStrike" cap="none">
                <a:solidFill>
                  <a:srgbClr val="000000"/>
                </a:solidFill>
                <a:latin typeface="Calibri"/>
                <a:ea typeface="Calibri"/>
                <a:cs typeface="Calibri"/>
                <a:sym typeface="Calibri"/>
              </a:rPr>
              <a:t>Attainable – it is reasonable to expect the student will make sufficient progress to reach the goal within the IEP implementation period considering present level statements</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2000" b="0" i="0" u="none" strike="noStrike" cap="none">
                <a:solidFill>
                  <a:srgbClr val="000000"/>
                </a:solidFill>
                <a:latin typeface="Calibri"/>
                <a:ea typeface="Calibri"/>
                <a:cs typeface="Calibri"/>
                <a:sym typeface="Calibri"/>
              </a:rPr>
              <a:t>Results Oriented – the skill or behavior is educationally relevant</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2000" b="0" i="0" u="none" strike="noStrike" cap="none">
                <a:solidFill>
                  <a:srgbClr val="000000"/>
                </a:solidFill>
                <a:latin typeface="Calibri"/>
                <a:ea typeface="Calibri"/>
                <a:cs typeface="Calibri"/>
                <a:sym typeface="Calibri"/>
              </a:rPr>
              <a:t>Time Bound – includes statement of when goal (and benchmarks, if applicable) is expected to be met</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Calibri"/>
              <a:buChar char="•"/>
            </a:pPr>
            <a:r>
              <a:rPr lang="en-US" sz="2000" b="0" i="0" u="none" strike="noStrike" cap="none">
                <a:solidFill>
                  <a:srgbClr val="000000"/>
                </a:solidFill>
                <a:latin typeface="Calibri"/>
                <a:ea typeface="Calibri"/>
                <a:cs typeface="Calibri"/>
                <a:sym typeface="Calibri"/>
              </a:rPr>
              <a:t>Refer to the </a:t>
            </a:r>
            <a:r>
              <a:rPr lang="en-US" sz="2000" b="0" i="0" u="sng" strike="noStrike" cap="none">
                <a:solidFill>
                  <a:srgbClr val="004B8D"/>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November 4, 2021</a:t>
            </a:r>
            <a:r>
              <a:rPr lang="en-US" sz="20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virtual meeting over S.M.A.R.T. Goals</a:t>
            </a:r>
            <a:r>
              <a:rPr lang="en-US" sz="2000" b="0" i="0" u="none" strike="noStrike" cap="none">
                <a:solidFill>
                  <a:srgbClr val="000000"/>
                </a:solidFill>
                <a:latin typeface="Calibri"/>
                <a:ea typeface="Calibri"/>
                <a:cs typeface="Calibri"/>
                <a:sym typeface="Calibri"/>
              </a:rPr>
              <a:t> for additional information</a:t>
            </a:r>
            <a:endParaRPr sz="2000" b="0" i="0" u="none" strike="noStrike" cap="none">
              <a:solidFill>
                <a:srgbClr val="000000"/>
              </a:solidFill>
              <a:latin typeface="Calibri"/>
              <a:ea typeface="Calibri"/>
              <a:cs typeface="Calibri"/>
              <a:sym typeface="Calibri"/>
            </a:endParaRPr>
          </a:p>
        </p:txBody>
      </p:sp>
      <p:sp>
        <p:nvSpPr>
          <p:cNvPr id="378" name="Google Shape;378;p3"/>
          <p:cNvSpPr txBox="1"/>
          <p:nvPr/>
        </p:nvSpPr>
        <p:spPr>
          <a:xfrm>
            <a:off x="5484300" y="4665300"/>
            <a:ext cx="3354900" cy="3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Calibri"/>
                <a:ea typeface="Calibri"/>
                <a:cs typeface="Calibri"/>
                <a:sym typeface="Calibri"/>
              </a:rPr>
              <a:t>79 student records, 50 LEAS </a:t>
            </a:r>
            <a:endParaRPr sz="1900" b="0" i="0" u="none" strike="noStrike" cap="non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6" name="Google Shape;386;p11"/>
          <p:cNvSpPr txBox="1">
            <a:spLocks noGrp="1"/>
          </p:cNvSpPr>
          <p:nvPr>
            <p:ph type="title" idx="4294967295"/>
          </p:nvPr>
        </p:nvSpPr>
        <p:spPr>
          <a:xfrm>
            <a:off x="1752600" y="424249"/>
            <a:ext cx="7239000" cy="120028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112712" marR="0" lvl="0" indent="0" algn="l" defTabSz="914400" rtl="0" eaLnBrk="1" fontAlgn="auto" latinLnBrk="0" hangingPunct="1">
              <a:lnSpc>
                <a:spcPct val="100000"/>
              </a:lnSpc>
              <a:spcBef>
                <a:spcPts val="0"/>
              </a:spcBef>
              <a:spcAft>
                <a:spcPts val="0"/>
              </a:spcAft>
              <a:buClr>
                <a:schemeClr val="dk1"/>
              </a:buClr>
              <a:buSzPts val="1800"/>
              <a:buFont typeface="Calibri"/>
              <a:buNone/>
              <a:tabLst/>
              <a:defRPr/>
            </a:pP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200.940.c – Reporting progress on annual goals – the content of the progress report includes the progress toward the annual goal(s)</a:t>
            </a:r>
            <a:endParaRPr kumimoji="0" lang="en-US" sz="24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84" name="Google Shape;384;p11"/>
          <p:cNvSpPr txBox="1">
            <a:spLocks noGrp="1"/>
          </p:cNvSpPr>
          <p:nvPr>
            <p:ph type="sldNum" idx="12"/>
          </p:nvPr>
        </p:nvSpPr>
        <p:spPr>
          <a:xfrm>
            <a:off x="0" y="-5930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5</a:t>
            </a:fld>
            <a:endParaRPr/>
          </a:p>
        </p:txBody>
      </p:sp>
      <p:sp>
        <p:nvSpPr>
          <p:cNvPr id="385" name="Google Shape;385;p11"/>
          <p:cNvSpPr/>
          <p:nvPr/>
        </p:nvSpPr>
        <p:spPr>
          <a:xfrm>
            <a:off x="457200" y="285750"/>
            <a:ext cx="880369" cy="923289"/>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67C3"/>
                </a:solidFill>
                <a:latin typeface="Calibri"/>
                <a:ea typeface="Calibri"/>
                <a:cs typeface="Calibri"/>
                <a:sym typeface="Calibri"/>
              </a:rPr>
              <a:t>#2</a:t>
            </a:r>
            <a:endParaRPr/>
          </a:p>
        </p:txBody>
      </p:sp>
      <p:sp>
        <p:nvSpPr>
          <p:cNvPr id="388" name="Google Shape;388;p11"/>
          <p:cNvSpPr txBox="1"/>
          <p:nvPr/>
        </p:nvSpPr>
        <p:spPr>
          <a:xfrm>
            <a:off x="612750" y="1782075"/>
            <a:ext cx="8285700" cy="301617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4B8D"/>
              </a:buClr>
              <a:buSzPts val="2100"/>
              <a:buFont typeface="Calibri"/>
              <a:buChar char="•"/>
            </a:pPr>
            <a:r>
              <a:rPr lang="en-US" sz="1900" b="0" i="0" u="none" strike="noStrike" cap="none">
                <a:solidFill>
                  <a:srgbClr val="000000"/>
                </a:solidFill>
                <a:latin typeface="Calibri"/>
                <a:ea typeface="Calibri"/>
                <a:cs typeface="Calibri"/>
                <a:sym typeface="Calibri"/>
              </a:rPr>
              <a:t>Make decisions regarding data collection tools and frequency while writing the SMART goals</a:t>
            </a:r>
            <a:endParaRPr sz="17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4B8D"/>
              </a:buClr>
              <a:buSzPts val="2100"/>
              <a:buFont typeface="Calibri"/>
              <a:buChar char="•"/>
            </a:pPr>
            <a:r>
              <a:rPr lang="en-US" sz="1900" b="0" i="0" u="none" strike="noStrike" cap="none">
                <a:solidFill>
                  <a:srgbClr val="000000"/>
                </a:solidFill>
                <a:latin typeface="Calibri"/>
                <a:ea typeface="Calibri"/>
                <a:cs typeface="Calibri"/>
                <a:sym typeface="Calibri"/>
              </a:rPr>
              <a:t>Ensure the tools used to collect data on progress match the skill/behavior within the goal</a:t>
            </a:r>
            <a:endParaRPr sz="17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4B8D"/>
              </a:buClr>
              <a:buSzPts val="2100"/>
              <a:buFont typeface="Calibri"/>
              <a:buChar char="•"/>
            </a:pPr>
            <a:r>
              <a:rPr lang="en-US" sz="1900" b="0" i="0" u="none" strike="noStrike" cap="none">
                <a:solidFill>
                  <a:srgbClr val="000000"/>
                </a:solidFill>
                <a:latin typeface="Calibri"/>
                <a:ea typeface="Calibri"/>
                <a:cs typeface="Calibri"/>
                <a:sym typeface="Calibri"/>
              </a:rPr>
              <a:t>Progress monitoring is NOT the same as progress reporting. Typically, progress is reported to parents once a quarter, progress monitoring should be done much more frequently</a:t>
            </a:r>
            <a:endParaRPr sz="17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4B8D"/>
              </a:buClr>
              <a:buSzPts val="2100"/>
              <a:buFont typeface="Calibri"/>
              <a:buChar char="•"/>
            </a:pPr>
            <a:r>
              <a:rPr lang="en-US" sz="1900" b="0" i="0" u="none" strike="noStrike" cap="none">
                <a:solidFill>
                  <a:srgbClr val="000000"/>
                </a:solidFill>
                <a:latin typeface="Calibri"/>
                <a:ea typeface="Calibri"/>
                <a:cs typeface="Calibri"/>
                <a:sym typeface="Calibri"/>
              </a:rPr>
              <a:t>Refer to the </a:t>
            </a:r>
            <a:r>
              <a:rPr lang="en-US" sz="1900" b="0" i="0" u="sng" strike="noStrike" cap="none">
                <a:solidFill>
                  <a:srgbClr val="004B8D"/>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September 8, 2022</a:t>
            </a:r>
            <a:r>
              <a:rPr lang="en-US" sz="19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virtual meeting over Progress Monitoring</a:t>
            </a:r>
            <a:r>
              <a:rPr lang="en-US" sz="1900" b="0" i="0" u="none" strike="noStrike" cap="none">
                <a:solidFill>
                  <a:srgbClr val="000000"/>
                </a:solidFill>
                <a:latin typeface="Calibri"/>
                <a:ea typeface="Calibri"/>
                <a:cs typeface="Calibri"/>
                <a:sym typeface="Calibri"/>
              </a:rPr>
              <a:t> and </a:t>
            </a:r>
            <a:r>
              <a:rPr lang="en-US" sz="1900" b="0" i="0" u="sng" strike="noStrike" cap="none">
                <a:solidFill>
                  <a:srgbClr val="004B8D"/>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May 19, 2022</a:t>
            </a:r>
            <a:r>
              <a:rPr lang="en-US" sz="19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virtual meeting over Educational Benefit Review</a:t>
            </a:r>
            <a:r>
              <a:rPr lang="en-US" sz="1900" b="0" i="0" u="none" strike="noStrike" cap="none">
                <a:solidFill>
                  <a:srgbClr val="000000"/>
                </a:solidFill>
                <a:latin typeface="Calibri"/>
                <a:ea typeface="Calibri"/>
                <a:cs typeface="Calibri"/>
                <a:sym typeface="Calibri"/>
              </a:rPr>
              <a:t> for additional information</a:t>
            </a:r>
            <a:endParaRPr sz="1900" b="0" i="0" u="none" strike="noStrike" cap="none">
              <a:solidFill>
                <a:srgbClr val="000000"/>
              </a:solidFill>
              <a:latin typeface="Calibri"/>
              <a:ea typeface="Calibri"/>
              <a:cs typeface="Calibri"/>
              <a:sym typeface="Calibri"/>
            </a:endParaRPr>
          </a:p>
        </p:txBody>
      </p:sp>
      <p:sp>
        <p:nvSpPr>
          <p:cNvPr id="387" name="Google Shape;387;p11"/>
          <p:cNvSpPr txBox="1"/>
          <p:nvPr/>
        </p:nvSpPr>
        <p:spPr>
          <a:xfrm>
            <a:off x="5641117" y="4686350"/>
            <a:ext cx="3265800" cy="384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Calibri"/>
                <a:ea typeface="Calibri"/>
                <a:cs typeface="Calibri"/>
                <a:sym typeface="Calibri"/>
              </a:rPr>
              <a:t>59 student records, 35 LEAS</a:t>
            </a:r>
            <a:r>
              <a:rPr lang="en-US"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5" name="Google Shape;395;p4"/>
          <p:cNvSpPr txBox="1">
            <a:spLocks noGrp="1"/>
          </p:cNvSpPr>
          <p:nvPr>
            <p:ph type="title" idx="4294967295"/>
          </p:nvPr>
        </p:nvSpPr>
        <p:spPr>
          <a:xfrm>
            <a:off x="1781282" y="73211"/>
            <a:ext cx="7239000" cy="107717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112712" marR="0" lvl="0" indent="0" algn="l" defTabSz="914400" rtl="0" eaLnBrk="1" fontAlgn="auto" latinLnBrk="0" hangingPunct="1">
              <a:lnSpc>
                <a:spcPct val="100000"/>
              </a:lnSpc>
              <a:spcBef>
                <a:spcPts val="0"/>
              </a:spcBef>
              <a:spcAft>
                <a:spcPts val="0"/>
              </a:spcAft>
              <a:buClr>
                <a:schemeClr val="dk1"/>
              </a:buClr>
              <a:buSzPts val="1800"/>
              <a:buFont typeface="Calibri"/>
              <a:buNone/>
              <a:tabLst/>
              <a:defRPr/>
            </a:pPr>
            <a:r>
              <a:rPr kumimoji="0" lang="en-US" sz="3200" b="1" i="0" u="none" strike="noStrike" kern="0" cap="none" spc="0" normalizeH="0" baseline="0" noProof="0" dirty="0">
                <a:ln>
                  <a:noFill/>
                </a:ln>
                <a:solidFill>
                  <a:srgbClr val="000000"/>
                </a:solidFill>
                <a:effectLst/>
                <a:uLnTx/>
                <a:uFillTx/>
                <a:latin typeface="Calibri"/>
                <a:ea typeface="Calibri"/>
                <a:cs typeface="Calibri"/>
                <a:sym typeface="Calibri"/>
              </a:rPr>
              <a:t>200.180</a:t>
            </a:r>
            <a:r>
              <a:rPr kumimoji="0" lang="en-US" sz="3200" b="0" i="0" u="none" strike="noStrike" kern="0" cap="none" spc="0" normalizeH="0" baseline="0" noProof="0" dirty="0">
                <a:ln>
                  <a:noFill/>
                </a:ln>
                <a:solidFill>
                  <a:srgbClr val="000000"/>
                </a:solidFill>
                <a:effectLst/>
                <a:uLnTx/>
                <a:uFillTx/>
                <a:latin typeface="Calibri"/>
                <a:ea typeface="Calibri"/>
                <a:cs typeface="Calibri"/>
                <a:sym typeface="Calibri"/>
              </a:rPr>
              <a:t> - Eligibility staffing held within required timelines</a:t>
            </a:r>
          </a:p>
        </p:txBody>
      </p:sp>
      <p:sp>
        <p:nvSpPr>
          <p:cNvPr id="393" name="Google Shape;393;p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6</a:t>
            </a:fld>
            <a:endParaRPr/>
          </a:p>
        </p:txBody>
      </p:sp>
      <p:sp>
        <p:nvSpPr>
          <p:cNvPr id="394" name="Google Shape;394;p4"/>
          <p:cNvSpPr/>
          <p:nvPr/>
        </p:nvSpPr>
        <p:spPr>
          <a:xfrm>
            <a:off x="378950" y="193574"/>
            <a:ext cx="880533" cy="923289"/>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67C3"/>
                </a:solidFill>
                <a:latin typeface="Calibri"/>
                <a:ea typeface="Calibri"/>
                <a:cs typeface="Calibri"/>
                <a:sym typeface="Calibri"/>
              </a:rPr>
              <a:t>#3</a:t>
            </a:r>
            <a:endParaRPr/>
          </a:p>
        </p:txBody>
      </p:sp>
      <p:sp>
        <p:nvSpPr>
          <p:cNvPr id="397" name="Google Shape;397;p4"/>
          <p:cNvSpPr txBox="1"/>
          <p:nvPr/>
        </p:nvSpPr>
        <p:spPr>
          <a:xfrm>
            <a:off x="378950" y="1500000"/>
            <a:ext cx="8460300" cy="2955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100"/>
              <a:buFont typeface="Arial"/>
              <a:buChar char="•"/>
            </a:pPr>
            <a:r>
              <a:rPr lang="en-US" sz="2100" b="0" i="0" u="none" strike="noStrike" cap="none">
                <a:solidFill>
                  <a:srgbClr val="000000"/>
                </a:solidFill>
                <a:latin typeface="Calibri"/>
                <a:ea typeface="Calibri"/>
                <a:cs typeface="Calibri"/>
                <a:sym typeface="Calibri"/>
              </a:rPr>
              <a:t>Timeline is 60 calendar days from the date of parent consent</a:t>
            </a:r>
            <a:endParaRPr sz="17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100"/>
              <a:buFont typeface="Arial"/>
              <a:buChar char="•"/>
            </a:pPr>
            <a:r>
              <a:rPr lang="en-US" sz="2100" b="0" i="0" u="none" strike="noStrike" cap="none">
                <a:solidFill>
                  <a:srgbClr val="000000"/>
                </a:solidFill>
                <a:latin typeface="Calibri"/>
                <a:ea typeface="Calibri"/>
                <a:cs typeface="Calibri"/>
                <a:sym typeface="Calibri"/>
              </a:rPr>
              <a:t>The only acceptable extensions are snow days, agency vacation days, child’s absence due to illness, holidays and summer break</a:t>
            </a:r>
            <a:endParaRPr sz="17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100"/>
              <a:buFont typeface="Arial"/>
              <a:buChar char="•"/>
            </a:pPr>
            <a:r>
              <a:rPr lang="en-US" sz="2100" b="0" i="0" u="none" strike="noStrike" cap="none">
                <a:solidFill>
                  <a:srgbClr val="000000"/>
                </a:solidFill>
                <a:latin typeface="Calibri"/>
                <a:ea typeface="Calibri"/>
                <a:cs typeface="Calibri"/>
                <a:sym typeface="Calibri"/>
              </a:rPr>
              <a:t>Weekends are not backed out of the 60 calendar day timeline except during winter holiday and summer break</a:t>
            </a:r>
            <a:endParaRPr sz="17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100"/>
              <a:buFont typeface="Arial"/>
              <a:buChar char="•"/>
            </a:pPr>
            <a:r>
              <a:rPr lang="en-US" sz="2100" b="0" i="0" u="none" strike="noStrike" cap="none">
                <a:solidFill>
                  <a:srgbClr val="000000"/>
                </a:solidFill>
                <a:latin typeface="Calibri"/>
                <a:ea typeface="Calibri"/>
                <a:cs typeface="Calibri"/>
                <a:sym typeface="Calibri"/>
              </a:rPr>
              <a:t>Make every effort to complete within 60 calendar days regardless of whether there may be just cause to extend the timeline</a:t>
            </a:r>
            <a:endParaRPr sz="17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100"/>
              <a:buFont typeface="Arial"/>
              <a:buChar char="•"/>
            </a:pPr>
            <a:r>
              <a:rPr lang="en-US" sz="2100" b="0" i="0" u="none" strike="noStrike" cap="none">
                <a:solidFill>
                  <a:srgbClr val="000000"/>
                </a:solidFill>
                <a:latin typeface="Calibri"/>
                <a:ea typeface="Calibri"/>
                <a:cs typeface="Calibri"/>
                <a:sym typeface="Calibri"/>
              </a:rPr>
              <a:t>Document dates when the student was not made available for testin</a:t>
            </a:r>
            <a:r>
              <a:rPr lang="en-US" sz="2100">
                <a:latin typeface="Calibri"/>
                <a:ea typeface="Calibri"/>
                <a:cs typeface="Calibri"/>
                <a:sym typeface="Calibri"/>
              </a:rPr>
              <a:t>g</a:t>
            </a:r>
            <a:endParaRPr sz="2100">
              <a:latin typeface="Calibri"/>
              <a:ea typeface="Calibri"/>
              <a:cs typeface="Calibri"/>
              <a:sym typeface="Calibri"/>
            </a:endParaRPr>
          </a:p>
          <a:p>
            <a:pPr marL="285750" marR="0" lvl="0" indent="-266700" algn="l" rtl="0">
              <a:lnSpc>
                <a:spcPct val="100000"/>
              </a:lnSpc>
              <a:spcBef>
                <a:spcPts val="0"/>
              </a:spcBef>
              <a:spcAft>
                <a:spcPts val="0"/>
              </a:spcAft>
              <a:buClr>
                <a:schemeClr val="dk1"/>
              </a:buClr>
              <a:buSzPts val="1800"/>
              <a:buFont typeface="Calibri"/>
              <a:buChar char="•"/>
            </a:pPr>
            <a:r>
              <a:rPr lang="en-US" sz="1800" u="sng">
                <a:solidFill>
                  <a:schemeClr val="hlink"/>
                </a:solidFill>
                <a:latin typeface="Calibri"/>
                <a:ea typeface="Calibri"/>
                <a:cs typeface="Calibri"/>
                <a:sym typeface="Calibri"/>
                <a:hlinkClick r:id="rId3"/>
              </a:rPr>
              <a:t>File Cover Sheet</a:t>
            </a:r>
            <a:endParaRPr sz="1800">
              <a:solidFill>
                <a:schemeClr val="dk1"/>
              </a:solidFill>
              <a:latin typeface="Calibri"/>
              <a:ea typeface="Calibri"/>
              <a:cs typeface="Calibri"/>
              <a:sym typeface="Calibri"/>
            </a:endParaRPr>
          </a:p>
        </p:txBody>
      </p:sp>
      <p:sp>
        <p:nvSpPr>
          <p:cNvPr id="396" name="Google Shape;396;p4"/>
          <p:cNvSpPr txBox="1"/>
          <p:nvPr/>
        </p:nvSpPr>
        <p:spPr>
          <a:xfrm>
            <a:off x="5262075" y="4552950"/>
            <a:ext cx="3577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50 student records, 26 LEAS </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4" name="Google Shape;404;p12"/>
          <p:cNvSpPr txBox="1">
            <a:spLocks noGrp="1"/>
          </p:cNvSpPr>
          <p:nvPr>
            <p:ph type="title" idx="4294967295"/>
          </p:nvPr>
        </p:nvSpPr>
        <p:spPr>
          <a:xfrm>
            <a:off x="1676400" y="285750"/>
            <a:ext cx="7239000" cy="16311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200.330.a – Documentation is present that the IEP Team and other qualified professionals, as appropriate, reviewed all relevant existing evaluation data on the child: A description of all data reviewed and a summary of the information gained from the review of the data.</a:t>
            </a:r>
            <a:endParaRPr kumimoji="0" lang="en-US" sz="20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2" name="Google Shape;402;p1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7</a:t>
            </a:fld>
            <a:endParaRPr/>
          </a:p>
        </p:txBody>
      </p:sp>
      <p:sp>
        <p:nvSpPr>
          <p:cNvPr id="403" name="Google Shape;403;p12"/>
          <p:cNvSpPr/>
          <p:nvPr/>
        </p:nvSpPr>
        <p:spPr>
          <a:xfrm>
            <a:off x="281671" y="285750"/>
            <a:ext cx="1231427" cy="923330"/>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67C3"/>
                </a:solidFill>
                <a:latin typeface="Calibri"/>
                <a:ea typeface="Calibri"/>
                <a:cs typeface="Calibri"/>
                <a:sym typeface="Calibri"/>
              </a:rPr>
              <a:t>#4</a:t>
            </a:r>
            <a:endParaRPr sz="5400" b="1" i="0" u="none" strike="noStrike" cap="none">
              <a:solidFill>
                <a:srgbClr val="0067C3"/>
              </a:solidFill>
              <a:latin typeface="Calibri"/>
              <a:ea typeface="Calibri"/>
              <a:cs typeface="Calibri"/>
              <a:sym typeface="Calibri"/>
            </a:endParaRPr>
          </a:p>
        </p:txBody>
      </p:sp>
      <p:sp>
        <p:nvSpPr>
          <p:cNvPr id="406" name="Google Shape;406;p12"/>
          <p:cNvSpPr txBox="1"/>
          <p:nvPr/>
        </p:nvSpPr>
        <p:spPr>
          <a:xfrm>
            <a:off x="166200" y="2197667"/>
            <a:ext cx="8811600" cy="27552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900"/>
              <a:buFont typeface="Arial"/>
              <a:buChar char="•"/>
            </a:pPr>
            <a:r>
              <a:rPr lang="en-US" sz="1900" b="0" i="0" u="none" strike="noStrike" cap="none">
                <a:solidFill>
                  <a:srgbClr val="000000"/>
                </a:solidFill>
                <a:latin typeface="Calibri"/>
                <a:ea typeface="Calibri"/>
                <a:cs typeface="Calibri"/>
                <a:sym typeface="Calibri"/>
              </a:rPr>
              <a:t>Include a description of all data reviewed in each performance area for the review</a:t>
            </a:r>
            <a:endParaRPr sz="1500" b="0" i="0" u="none" strike="noStrike" cap="none">
              <a:solidFill>
                <a:srgbClr val="000000"/>
              </a:solidFill>
              <a:latin typeface="Arial"/>
              <a:ea typeface="Arial"/>
              <a:cs typeface="Arial"/>
              <a:sym typeface="Arial"/>
            </a:endParaRPr>
          </a:p>
          <a:p>
            <a:pPr marL="742950" marR="0" lvl="1" indent="-292100" algn="l" rtl="0">
              <a:lnSpc>
                <a:spcPct val="100000"/>
              </a:lnSpc>
              <a:spcBef>
                <a:spcPts val="0"/>
              </a:spcBef>
              <a:spcAft>
                <a:spcPts val="0"/>
              </a:spcAft>
              <a:buClr>
                <a:schemeClr val="dk1"/>
              </a:buClr>
              <a:buSzPts val="1900"/>
              <a:buFont typeface="Courier New"/>
              <a:buChar char="o"/>
            </a:pPr>
            <a:r>
              <a:rPr lang="en-US" sz="1900" b="0" i="0" u="none" strike="noStrike" cap="none">
                <a:solidFill>
                  <a:srgbClr val="000000"/>
                </a:solidFill>
                <a:latin typeface="Calibri"/>
                <a:ea typeface="Calibri"/>
                <a:cs typeface="Calibri"/>
                <a:sym typeface="Calibri"/>
              </a:rPr>
              <a:t>Name of assessment or tool, such as IEP goal data collection or parent survey</a:t>
            </a:r>
            <a:endParaRPr sz="1500" b="0" i="0" u="none" strike="noStrike" cap="none">
              <a:solidFill>
                <a:srgbClr val="000000"/>
              </a:solidFill>
              <a:latin typeface="Arial"/>
              <a:ea typeface="Arial"/>
              <a:cs typeface="Arial"/>
              <a:sym typeface="Arial"/>
            </a:endParaRPr>
          </a:p>
          <a:p>
            <a:pPr marL="742950" marR="0" lvl="1" indent="-292100" algn="l" rtl="0">
              <a:lnSpc>
                <a:spcPct val="100000"/>
              </a:lnSpc>
              <a:spcBef>
                <a:spcPts val="0"/>
              </a:spcBef>
              <a:spcAft>
                <a:spcPts val="0"/>
              </a:spcAft>
              <a:buClr>
                <a:schemeClr val="dk1"/>
              </a:buClr>
              <a:buSzPts val="1900"/>
              <a:buFont typeface="Courier New"/>
              <a:buChar char="o"/>
            </a:pPr>
            <a:r>
              <a:rPr lang="en-US" sz="1900" b="0" i="0" u="none" strike="noStrike" cap="none">
                <a:solidFill>
                  <a:srgbClr val="000000"/>
                </a:solidFill>
                <a:latin typeface="Calibri"/>
                <a:ea typeface="Calibri"/>
                <a:cs typeface="Calibri"/>
                <a:sym typeface="Calibri"/>
              </a:rPr>
              <a:t>Date of information, at least month and year or semester and year</a:t>
            </a:r>
            <a:endParaRPr sz="1500" b="0" i="0" u="none" strike="noStrike" cap="none">
              <a:solidFill>
                <a:srgbClr val="000000"/>
              </a:solidFill>
              <a:latin typeface="Arial"/>
              <a:ea typeface="Arial"/>
              <a:cs typeface="Arial"/>
              <a:sym typeface="Arial"/>
            </a:endParaRPr>
          </a:p>
          <a:p>
            <a:pPr marL="742950" marR="0" lvl="1" indent="-292100" algn="l" rtl="0">
              <a:lnSpc>
                <a:spcPct val="100000"/>
              </a:lnSpc>
              <a:spcBef>
                <a:spcPts val="0"/>
              </a:spcBef>
              <a:spcAft>
                <a:spcPts val="0"/>
              </a:spcAft>
              <a:buClr>
                <a:schemeClr val="dk1"/>
              </a:buClr>
              <a:buSzPts val="1900"/>
              <a:buFont typeface="Courier New"/>
              <a:buChar char="o"/>
            </a:pPr>
            <a:r>
              <a:rPr lang="en-US" sz="1900" b="0" i="0" u="none" strike="noStrike" cap="none">
                <a:solidFill>
                  <a:srgbClr val="000000"/>
                </a:solidFill>
                <a:latin typeface="Calibri"/>
                <a:ea typeface="Calibri"/>
                <a:cs typeface="Calibri"/>
                <a:sym typeface="Calibri"/>
              </a:rPr>
              <a:t>Source – teacher, parent,  counselor, administrator, or related service provider</a:t>
            </a:r>
            <a:endParaRPr sz="1500" b="0" i="0" u="none" strike="noStrike" cap="none">
              <a:solidFill>
                <a:srgbClr val="000000"/>
              </a:solidFill>
              <a:latin typeface="Arial"/>
              <a:ea typeface="Arial"/>
              <a:cs typeface="Arial"/>
              <a:sym typeface="Arial"/>
            </a:endParaRPr>
          </a:p>
          <a:p>
            <a:pPr marL="742950" marR="0" lvl="1" indent="-292100" algn="l" rtl="0">
              <a:lnSpc>
                <a:spcPct val="100000"/>
              </a:lnSpc>
              <a:spcBef>
                <a:spcPts val="0"/>
              </a:spcBef>
              <a:spcAft>
                <a:spcPts val="0"/>
              </a:spcAft>
              <a:buClr>
                <a:schemeClr val="dk1"/>
              </a:buClr>
              <a:buSzPts val="1900"/>
              <a:buFont typeface="Courier New"/>
              <a:buChar char="o"/>
            </a:pPr>
            <a:r>
              <a:rPr lang="en-US" sz="1900" b="0" i="0" u="none" strike="noStrike" cap="none">
                <a:solidFill>
                  <a:srgbClr val="000000"/>
                </a:solidFill>
                <a:latin typeface="Calibri"/>
                <a:ea typeface="Calibri"/>
                <a:cs typeface="Calibri"/>
                <a:sym typeface="Calibri"/>
              </a:rPr>
              <a:t>Must include some information from each IEP team member, including parent</a:t>
            </a:r>
            <a:endParaRPr sz="15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900"/>
              <a:buFont typeface="Arial"/>
              <a:buChar char="•"/>
            </a:pPr>
            <a:r>
              <a:rPr lang="en-US" sz="1900" b="0" i="0" u="none" strike="noStrike" cap="none">
                <a:solidFill>
                  <a:srgbClr val="000000"/>
                </a:solidFill>
                <a:latin typeface="Calibri"/>
                <a:ea typeface="Calibri"/>
                <a:cs typeface="Calibri"/>
                <a:sym typeface="Calibri"/>
              </a:rPr>
              <a:t>Include a summary of information gained in each performance area</a:t>
            </a:r>
            <a:endParaRPr sz="15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900"/>
              <a:buFont typeface="Calibri"/>
              <a:buChar char="•"/>
            </a:pPr>
            <a:r>
              <a:rPr lang="en-US" sz="1900" b="0" i="0" u="none" strike="noStrike" cap="none">
                <a:solidFill>
                  <a:srgbClr val="000000"/>
                </a:solidFill>
                <a:latin typeface="Calibri"/>
                <a:ea typeface="Calibri"/>
                <a:cs typeface="Calibri"/>
                <a:sym typeface="Calibri"/>
              </a:rPr>
              <a:t>Refer to </a:t>
            </a:r>
            <a:r>
              <a:rPr lang="en-US" sz="1900" b="0" i="0" u="sng" strike="noStrike" cap="none">
                <a:solidFill>
                  <a:srgbClr val="004B8D"/>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October 7, 2021</a:t>
            </a:r>
            <a:r>
              <a:rPr lang="en-US" sz="19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Review of Existing Data</a:t>
            </a:r>
            <a:r>
              <a:rPr lang="en-US" sz="1900" b="0" i="0" u="none" strike="noStrike" cap="none">
                <a:solidFill>
                  <a:srgbClr val="000000"/>
                </a:solidFill>
                <a:latin typeface="Calibri"/>
                <a:ea typeface="Calibri"/>
                <a:cs typeface="Calibri"/>
                <a:sym typeface="Calibri"/>
              </a:rPr>
              <a:t> Zoom recording for additional information</a:t>
            </a:r>
            <a:endParaRPr sz="1900" b="0" i="0" u="none" strike="noStrike" cap="none">
              <a:solidFill>
                <a:srgbClr val="000000"/>
              </a:solidFill>
              <a:latin typeface="Calibri"/>
              <a:ea typeface="Calibri"/>
              <a:cs typeface="Calibri"/>
              <a:sym typeface="Calibri"/>
            </a:endParaRPr>
          </a:p>
          <a:p>
            <a:pPr marL="457200" lvl="0" indent="-361950" algn="l" rtl="0">
              <a:spcBef>
                <a:spcPts val="0"/>
              </a:spcBef>
              <a:spcAft>
                <a:spcPts val="0"/>
              </a:spcAft>
              <a:buSzPts val="2100"/>
              <a:buFont typeface="Calibri"/>
              <a:buChar char="•"/>
            </a:pPr>
            <a:r>
              <a:rPr lang="en-US" sz="1200" u="sng">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Parent/Teacher Packets</a:t>
            </a:r>
            <a:endParaRPr sz="2100">
              <a:latin typeface="Calibri"/>
              <a:ea typeface="Calibri"/>
              <a:cs typeface="Calibri"/>
              <a:sym typeface="Calibri"/>
            </a:endParaRPr>
          </a:p>
        </p:txBody>
      </p:sp>
      <p:sp>
        <p:nvSpPr>
          <p:cNvPr id="405" name="Google Shape;405;p12"/>
          <p:cNvSpPr txBox="1"/>
          <p:nvPr/>
        </p:nvSpPr>
        <p:spPr>
          <a:xfrm>
            <a:off x="5560500" y="4656700"/>
            <a:ext cx="3354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Calibri"/>
                <a:ea typeface="Calibri"/>
                <a:cs typeface="Calibri"/>
                <a:sym typeface="Calibri"/>
              </a:rPr>
              <a:t>47 student records, 31 LEAS</a:t>
            </a:r>
            <a:r>
              <a:rPr lang="en-US" sz="18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3" name="Google Shape;413;p8"/>
          <p:cNvSpPr txBox="1">
            <a:spLocks noGrp="1"/>
          </p:cNvSpPr>
          <p:nvPr>
            <p:ph type="title" idx="4294967295"/>
          </p:nvPr>
        </p:nvSpPr>
        <p:spPr>
          <a:xfrm>
            <a:off x="1500000" y="159174"/>
            <a:ext cx="7332133" cy="132339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200.800.a – Appropriate, measurable postsecondary goals based on age-appropriate transition assessments related to training, education, employment and, where appropriate, independent living skills</a:t>
            </a:r>
            <a:endParaRPr kumimoji="0" lang="en-US" sz="20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11" name="Google Shape;411;p8"/>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8</a:t>
            </a:fld>
            <a:endParaRPr/>
          </a:p>
        </p:txBody>
      </p:sp>
      <p:sp>
        <p:nvSpPr>
          <p:cNvPr id="412" name="Google Shape;412;p8"/>
          <p:cNvSpPr/>
          <p:nvPr/>
        </p:nvSpPr>
        <p:spPr>
          <a:xfrm>
            <a:off x="457200" y="285750"/>
            <a:ext cx="880369" cy="923330"/>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67C3"/>
                </a:solidFill>
                <a:latin typeface="Calibri"/>
                <a:ea typeface="Calibri"/>
                <a:cs typeface="Calibri"/>
                <a:sym typeface="Calibri"/>
              </a:rPr>
              <a:t>#5</a:t>
            </a:r>
            <a:endParaRPr sz="5400" b="1" i="0" u="none" strike="noStrike" cap="none">
              <a:solidFill>
                <a:srgbClr val="0067C3"/>
              </a:solidFill>
              <a:latin typeface="Calibri"/>
              <a:ea typeface="Calibri"/>
              <a:cs typeface="Calibri"/>
              <a:sym typeface="Calibri"/>
            </a:endParaRPr>
          </a:p>
        </p:txBody>
      </p:sp>
      <p:sp>
        <p:nvSpPr>
          <p:cNvPr id="415" name="Google Shape;415;p8"/>
          <p:cNvSpPr txBox="1"/>
          <p:nvPr/>
        </p:nvSpPr>
        <p:spPr>
          <a:xfrm>
            <a:off x="457200" y="1444425"/>
            <a:ext cx="7727400" cy="37248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000"/>
              <a:buFont typeface="Calibri"/>
              <a:buChar char="•"/>
            </a:pPr>
            <a:r>
              <a:rPr lang="en-US" sz="1600" b="0" i="0" u="none" strike="noStrike" cap="none">
                <a:solidFill>
                  <a:srgbClr val="000000"/>
                </a:solidFill>
                <a:latin typeface="Calibri"/>
                <a:ea typeface="Calibri"/>
                <a:cs typeface="Calibri"/>
                <a:sym typeface="Calibri"/>
              </a:rPr>
              <a:t>Train IEP case managers to review student records far enough ahead of time before IEP meetings to ensure that transition assessment data is available, is current, and is accurate</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Calibri"/>
              <a:buChar char="•"/>
            </a:pPr>
            <a:r>
              <a:rPr lang="en-US" sz="1600" b="0" i="0" u="none" strike="noStrike" cap="none">
                <a:solidFill>
                  <a:srgbClr val="000000"/>
                </a:solidFill>
                <a:latin typeface="Calibri"/>
                <a:ea typeface="Calibri"/>
                <a:cs typeface="Calibri"/>
                <a:sym typeface="Calibri"/>
              </a:rPr>
              <a:t>Make sure postsecondary goals clearly state what the student will do after high school graduation in the areas of:</a:t>
            </a:r>
            <a:endParaRPr sz="1600" b="0" i="0" u="none" strike="noStrike" cap="none">
              <a:solidFill>
                <a:srgbClr val="000000"/>
              </a:solidFill>
              <a:latin typeface="Arial"/>
              <a:ea typeface="Arial"/>
              <a:cs typeface="Arial"/>
              <a:sym typeface="Arial"/>
            </a:endParaRPr>
          </a:p>
          <a:p>
            <a:pPr marL="914400" marR="0" lvl="1" indent="-330200" algn="l" rtl="0">
              <a:lnSpc>
                <a:spcPct val="100000"/>
              </a:lnSpc>
              <a:spcBef>
                <a:spcPts val="0"/>
              </a:spcBef>
              <a:spcAft>
                <a:spcPts val="0"/>
              </a:spcAft>
              <a:buClr>
                <a:schemeClr val="dk1"/>
              </a:buClr>
              <a:buSzPts val="1600"/>
              <a:buFont typeface="Calibri"/>
              <a:buChar char="○"/>
            </a:pPr>
            <a:r>
              <a:rPr lang="en-US" sz="1600" b="0" i="0" u="none" strike="noStrike" cap="none">
                <a:solidFill>
                  <a:srgbClr val="000000"/>
                </a:solidFill>
                <a:latin typeface="Calibri"/>
                <a:ea typeface="Calibri"/>
                <a:cs typeface="Calibri"/>
                <a:sym typeface="Calibri"/>
              </a:rPr>
              <a:t>Employment,</a:t>
            </a:r>
            <a:endParaRPr sz="1600" b="0" i="0" u="none" strike="noStrike" cap="none">
              <a:solidFill>
                <a:srgbClr val="000000"/>
              </a:solidFill>
              <a:latin typeface="Arial"/>
              <a:ea typeface="Arial"/>
              <a:cs typeface="Arial"/>
              <a:sym typeface="Arial"/>
            </a:endParaRPr>
          </a:p>
          <a:p>
            <a:pPr marL="914400" marR="0" lvl="1" indent="-330200" algn="l" rtl="0">
              <a:lnSpc>
                <a:spcPct val="100000"/>
              </a:lnSpc>
              <a:spcBef>
                <a:spcPts val="0"/>
              </a:spcBef>
              <a:spcAft>
                <a:spcPts val="0"/>
              </a:spcAft>
              <a:buClr>
                <a:schemeClr val="dk1"/>
              </a:buClr>
              <a:buSzPts val="1600"/>
              <a:buFont typeface="Calibri"/>
              <a:buChar char="○"/>
            </a:pPr>
            <a:r>
              <a:rPr lang="en-US" sz="1600" b="0" i="0" u="none" strike="noStrike" cap="none">
                <a:solidFill>
                  <a:srgbClr val="000000"/>
                </a:solidFill>
                <a:latin typeface="Calibri"/>
                <a:ea typeface="Calibri"/>
                <a:cs typeface="Calibri"/>
                <a:sym typeface="Calibri"/>
              </a:rPr>
              <a:t>Education/Training, and</a:t>
            </a:r>
            <a:endParaRPr sz="1600" b="0" i="0" u="none" strike="noStrike" cap="none">
              <a:solidFill>
                <a:srgbClr val="000000"/>
              </a:solidFill>
              <a:latin typeface="Arial"/>
              <a:ea typeface="Arial"/>
              <a:cs typeface="Arial"/>
              <a:sym typeface="Arial"/>
            </a:endParaRPr>
          </a:p>
          <a:p>
            <a:pPr marL="914400" marR="0" lvl="1" indent="-330200" algn="l" rtl="0">
              <a:lnSpc>
                <a:spcPct val="100000"/>
              </a:lnSpc>
              <a:spcBef>
                <a:spcPts val="0"/>
              </a:spcBef>
              <a:spcAft>
                <a:spcPts val="0"/>
              </a:spcAft>
              <a:buClr>
                <a:schemeClr val="dk1"/>
              </a:buClr>
              <a:buSzPts val="1600"/>
              <a:buFont typeface="Calibri"/>
              <a:buChar char="○"/>
            </a:pPr>
            <a:r>
              <a:rPr lang="en-US" sz="1600" b="0" i="0" u="none" strike="noStrike" cap="none">
                <a:solidFill>
                  <a:srgbClr val="000000"/>
                </a:solidFill>
                <a:latin typeface="Calibri"/>
                <a:ea typeface="Calibri"/>
                <a:cs typeface="Calibri"/>
                <a:sym typeface="Calibri"/>
              </a:rPr>
              <a:t>Independent Living (as is consistent with information provided in the Present Level)</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000"/>
              <a:buFont typeface="Calibri"/>
              <a:buChar char="•"/>
            </a:pPr>
            <a:r>
              <a:rPr lang="en-US" sz="1600" b="0" i="0" u="none" strike="noStrike" cap="none">
                <a:solidFill>
                  <a:srgbClr val="000000"/>
                </a:solidFill>
                <a:latin typeface="Calibri"/>
                <a:ea typeface="Calibri"/>
                <a:cs typeface="Calibri"/>
                <a:sym typeface="Calibri"/>
              </a:rPr>
              <a:t>Make sure the postsecondary goals are consistent with the results of age appropriate transition assessments</a:t>
            </a:r>
            <a:endParaRPr sz="1600" b="0" i="0" u="none" strike="noStrike" cap="none">
              <a:solidFill>
                <a:srgbClr val="000000"/>
              </a:solidFill>
              <a:latin typeface="Arial"/>
              <a:ea typeface="Arial"/>
              <a:cs typeface="Arial"/>
              <a:sym typeface="Arial"/>
            </a:endParaRPr>
          </a:p>
          <a:p>
            <a:pPr marL="285750" marR="0" lvl="0" indent="-273050" algn="l" rtl="0">
              <a:lnSpc>
                <a:spcPct val="100000"/>
              </a:lnSpc>
              <a:spcBef>
                <a:spcPts val="0"/>
              </a:spcBef>
              <a:spcAft>
                <a:spcPts val="0"/>
              </a:spcAft>
              <a:buClr>
                <a:schemeClr val="dk1"/>
              </a:buClr>
              <a:buSzPts val="1600"/>
              <a:buFont typeface="Calibri"/>
              <a:buChar char="•"/>
            </a:pPr>
            <a:r>
              <a:rPr lang="en-US" sz="1600" b="0" i="0" u="none" strike="noStrike" cap="none">
                <a:solidFill>
                  <a:srgbClr val="000000"/>
                </a:solidFill>
                <a:latin typeface="Calibri"/>
                <a:ea typeface="Calibri"/>
                <a:cs typeface="Calibri"/>
                <a:sym typeface="Calibri"/>
              </a:rPr>
              <a:t>Refer to the </a:t>
            </a:r>
            <a:r>
              <a:rPr lang="en-US" sz="1600" b="0" i="0" u="sng" strike="noStrike" cap="none">
                <a:solidFill>
                  <a:srgbClr val="004B8D"/>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January 6, 2022</a:t>
            </a:r>
            <a:r>
              <a:rPr lang="en-US" sz="16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virtual meeting over Postsecondary Transition Planning</a:t>
            </a:r>
            <a:r>
              <a:rPr lang="en-US" sz="1600" b="0" i="0" u="none" strike="noStrike" cap="none">
                <a:solidFill>
                  <a:srgbClr val="000000"/>
                </a:solidFill>
                <a:latin typeface="Calibri"/>
                <a:ea typeface="Calibri"/>
                <a:cs typeface="Calibri"/>
                <a:sym typeface="Calibri"/>
              </a:rPr>
              <a:t> for additional information</a:t>
            </a:r>
            <a:endParaRPr sz="1600" b="0" i="0" u="none" strike="noStrike" cap="none">
              <a:solidFill>
                <a:srgbClr val="000000"/>
              </a:solidFill>
              <a:latin typeface="Calibri"/>
              <a:ea typeface="Calibri"/>
              <a:cs typeface="Calibri"/>
              <a:sym typeface="Calibri"/>
            </a:endParaRPr>
          </a:p>
          <a:p>
            <a:pPr marL="285750" marR="0" lvl="0" indent="-273050" algn="l" rtl="0">
              <a:lnSpc>
                <a:spcPct val="100000"/>
              </a:lnSpc>
              <a:spcBef>
                <a:spcPts val="0"/>
              </a:spcBef>
              <a:spcAft>
                <a:spcPts val="0"/>
              </a:spcAft>
              <a:buSzPts val="1600"/>
              <a:buFont typeface="Calibri"/>
              <a:buChar char="•"/>
            </a:pPr>
            <a:r>
              <a:rPr lang="en-US" sz="1600" u="sng">
                <a:solidFill>
                  <a:schemeClr val="hlink"/>
                </a:solidFill>
                <a:latin typeface="Calibri"/>
                <a:ea typeface="Calibri"/>
                <a:cs typeface="Calibri"/>
                <a:sym typeface="Calibri"/>
                <a:hlinkClick r:id="rId4"/>
              </a:rPr>
              <a:t>Transition Training Institute 2024</a:t>
            </a:r>
            <a:endParaRPr sz="1600">
              <a:latin typeface="Calibri"/>
              <a:ea typeface="Calibri"/>
              <a:cs typeface="Calibri"/>
              <a:sym typeface="Calibri"/>
            </a:endParaRPr>
          </a:p>
        </p:txBody>
      </p:sp>
      <p:sp>
        <p:nvSpPr>
          <p:cNvPr id="414" name="Google Shape;414;p8"/>
          <p:cNvSpPr txBox="1"/>
          <p:nvPr/>
        </p:nvSpPr>
        <p:spPr>
          <a:xfrm>
            <a:off x="6019800" y="4552949"/>
            <a:ext cx="28956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46 student records, 37 LEAS </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2" name="Google Shape;422;p7"/>
          <p:cNvSpPr txBox="1">
            <a:spLocks noGrp="1"/>
          </p:cNvSpPr>
          <p:nvPr>
            <p:ph type="title" idx="4294967295"/>
          </p:nvPr>
        </p:nvSpPr>
        <p:spPr>
          <a:xfrm>
            <a:off x="1473201" y="59493"/>
            <a:ext cx="7450666" cy="16311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112712" marR="0" lvl="0" indent="0" algn="l" defTabSz="914400" rtl="0" eaLnBrk="1" fontAlgn="auto" latinLnBrk="0" hangingPunct="1">
              <a:lnSpc>
                <a:spcPct val="100000"/>
              </a:lnSpc>
              <a:spcBef>
                <a:spcPts val="0"/>
              </a:spcBef>
              <a:spcAft>
                <a:spcPts val="0"/>
              </a:spcAft>
              <a:buClr>
                <a:schemeClr val="dk1"/>
              </a:buClr>
              <a:buSzPts val="1800"/>
              <a:buFont typeface="Calibri"/>
              <a:buNone/>
              <a:tabLst/>
              <a:defRPr/>
            </a:pPr>
            <a:r>
              <a:rPr kumimoji="0" lang="en-US" sz="2000" b="1" i="0" u="none" strike="noStrike" kern="0" cap="none" spc="0" normalizeH="0" baseline="0" noProof="0" dirty="0">
                <a:ln>
                  <a:noFill/>
                </a:ln>
                <a:solidFill>
                  <a:srgbClr val="000000"/>
                </a:solidFill>
                <a:effectLst/>
                <a:uLnTx/>
                <a:uFillTx/>
                <a:latin typeface="Calibri"/>
                <a:ea typeface="Calibri"/>
                <a:cs typeface="Calibri"/>
                <a:sym typeface="Calibri"/>
              </a:rPr>
              <a:t>200.220.a - Documentation of the required observation conducted during the evaluation process includes all required components as addressed in the eligibility criteria for Autism, Emotional Disturbance, Intellectual Disability, Other Health Impaired, and Specific Learning Disability</a:t>
            </a:r>
            <a:endParaRPr kumimoji="0" lang="en-US" sz="20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20" name="Google Shape;420;p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fld id="{00000000-1234-1234-1234-123412341234}" type="slidenum">
              <a:rPr lang="en-US"/>
              <a:t>9</a:t>
            </a:fld>
            <a:endParaRPr/>
          </a:p>
        </p:txBody>
      </p:sp>
      <p:sp>
        <p:nvSpPr>
          <p:cNvPr id="421" name="Google Shape;421;p7"/>
          <p:cNvSpPr/>
          <p:nvPr/>
        </p:nvSpPr>
        <p:spPr>
          <a:xfrm>
            <a:off x="471780" y="260352"/>
            <a:ext cx="880369" cy="923330"/>
          </a:xfrm>
          <a:prstGeom prst="rect">
            <a:avLst/>
          </a:prstGeom>
          <a:solidFill>
            <a:schemeClr val="lt1"/>
          </a:solidFill>
          <a:ln w="2540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0067C3"/>
                </a:solidFill>
                <a:latin typeface="Calibri"/>
                <a:ea typeface="Calibri"/>
                <a:cs typeface="Calibri"/>
                <a:sym typeface="Calibri"/>
              </a:rPr>
              <a:t>#6</a:t>
            </a:r>
            <a:endParaRPr sz="5400" b="1" i="0" u="none" strike="noStrike" cap="none">
              <a:solidFill>
                <a:srgbClr val="0067C3"/>
              </a:solidFill>
              <a:latin typeface="Calibri"/>
              <a:ea typeface="Calibri"/>
              <a:cs typeface="Calibri"/>
              <a:sym typeface="Calibri"/>
            </a:endParaRPr>
          </a:p>
        </p:txBody>
      </p:sp>
      <p:sp>
        <p:nvSpPr>
          <p:cNvPr id="424" name="Google Shape;424;p7"/>
          <p:cNvSpPr txBox="1"/>
          <p:nvPr/>
        </p:nvSpPr>
        <p:spPr>
          <a:xfrm>
            <a:off x="237067" y="1811866"/>
            <a:ext cx="7749900" cy="31863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accent1"/>
              </a:buClr>
              <a:buSzPts val="2000"/>
              <a:buFont typeface="Calibri"/>
              <a:buChar char="•"/>
            </a:pPr>
            <a:r>
              <a:rPr lang="en-US" sz="2000" b="0" i="0" u="none" strike="noStrike" cap="none">
                <a:solidFill>
                  <a:srgbClr val="000000"/>
                </a:solidFill>
                <a:latin typeface="Calibri"/>
                <a:ea typeface="Calibri"/>
                <a:cs typeface="Calibri"/>
                <a:sym typeface="Calibri"/>
              </a:rPr>
              <a:t>Autism – across multiple environment</a:t>
            </a:r>
            <a:r>
              <a:rPr lang="en-US" sz="2000" b="1" i="0" u="sng" strike="noStrike" cap="none">
                <a:solidFill>
                  <a:srgbClr val="000000"/>
                </a:solidFill>
                <a:latin typeface="Calibri"/>
                <a:ea typeface="Calibri"/>
                <a:cs typeface="Calibri"/>
                <a:sym typeface="Calibri"/>
              </a:rPr>
              <a:t>s</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2000"/>
              <a:buFont typeface="Calibri"/>
              <a:buChar char="•"/>
            </a:pPr>
            <a:r>
              <a:rPr lang="en-US" sz="2000" b="0" i="0" u="none" strike="noStrike" cap="none">
                <a:solidFill>
                  <a:srgbClr val="000000"/>
                </a:solidFill>
                <a:latin typeface="Calibri"/>
                <a:ea typeface="Calibri"/>
                <a:cs typeface="Calibri"/>
                <a:sym typeface="Calibri"/>
              </a:rPr>
              <a:t>Emotional Disturbance – in different environment</a:t>
            </a:r>
            <a:r>
              <a:rPr lang="en-US" sz="2000" b="1" i="0" u="sng" strike="noStrike" cap="none">
                <a:solidFill>
                  <a:srgbClr val="000000"/>
                </a:solidFill>
                <a:latin typeface="Calibri"/>
                <a:ea typeface="Calibri"/>
                <a:cs typeface="Calibri"/>
                <a:sym typeface="Calibri"/>
              </a:rPr>
              <a:t>s</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2000"/>
              <a:buFont typeface="Calibri"/>
              <a:buChar char="•"/>
            </a:pPr>
            <a:r>
              <a:rPr lang="en-US" sz="2000" b="0" i="0" u="none" strike="noStrike" cap="none">
                <a:solidFill>
                  <a:srgbClr val="000000"/>
                </a:solidFill>
                <a:latin typeface="Calibri"/>
                <a:ea typeface="Calibri"/>
                <a:cs typeface="Calibri"/>
                <a:sym typeface="Calibri"/>
              </a:rPr>
              <a:t>SLD – in the area</a:t>
            </a:r>
            <a:r>
              <a:rPr lang="en-US" sz="2000" b="1" i="0" u="sng" strike="noStrike" cap="none">
                <a:solidFill>
                  <a:srgbClr val="000000"/>
                </a:solidFill>
                <a:latin typeface="Calibri"/>
                <a:ea typeface="Calibri"/>
                <a:cs typeface="Calibri"/>
                <a:sym typeface="Calibri"/>
              </a:rPr>
              <a:t>s</a:t>
            </a:r>
            <a:r>
              <a:rPr lang="en-US" sz="2000" b="0" i="0" u="none" strike="noStrike" cap="none">
                <a:solidFill>
                  <a:srgbClr val="000000"/>
                </a:solidFill>
                <a:latin typeface="Calibri"/>
                <a:ea typeface="Calibri"/>
                <a:cs typeface="Calibri"/>
                <a:sym typeface="Calibri"/>
              </a:rPr>
              <a:t> of difficulty, in regular classroom, relevant behavior related to the subcategory of SLD, must contain name and title of observer</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2000"/>
              <a:buFont typeface="Calibri"/>
              <a:buChar char="•"/>
            </a:pPr>
            <a:r>
              <a:rPr lang="en-US" sz="2000" b="0" i="0" u="none" strike="noStrike" cap="none">
                <a:solidFill>
                  <a:srgbClr val="000000"/>
                </a:solidFill>
                <a:latin typeface="Calibri"/>
                <a:ea typeface="Calibri"/>
                <a:cs typeface="Calibri"/>
                <a:sym typeface="Calibri"/>
              </a:rPr>
              <a:t>Intellectual Disability - in a variety of educational setting</a:t>
            </a:r>
            <a:r>
              <a:rPr lang="en-US" sz="2000" b="1" i="0" u="sng" strike="noStrike" cap="none">
                <a:solidFill>
                  <a:srgbClr val="000000"/>
                </a:solidFill>
                <a:latin typeface="Calibri"/>
                <a:ea typeface="Calibri"/>
                <a:cs typeface="Calibri"/>
                <a:sym typeface="Calibri"/>
              </a:rPr>
              <a:t>s</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2000"/>
              <a:buFont typeface="Calibri"/>
              <a:buChar char="•"/>
            </a:pPr>
            <a:r>
              <a:rPr lang="en-US" sz="2000" b="0" i="0" u="none" strike="noStrike" cap="none">
                <a:solidFill>
                  <a:srgbClr val="000000"/>
                </a:solidFill>
                <a:latin typeface="Calibri"/>
                <a:ea typeface="Calibri"/>
                <a:cs typeface="Calibri"/>
                <a:sym typeface="Calibri"/>
              </a:rPr>
              <a:t>Other Health Impaired- in a variety of educational setting</a:t>
            </a:r>
            <a:r>
              <a:rPr lang="en-US" sz="2000" b="1" i="0" u="sng" strike="noStrike" cap="none">
                <a:solidFill>
                  <a:srgbClr val="000000"/>
                </a:solidFill>
                <a:latin typeface="Calibri"/>
                <a:ea typeface="Calibri"/>
                <a:cs typeface="Calibri"/>
                <a:sym typeface="Calibri"/>
              </a:rPr>
              <a:t>s</a:t>
            </a:r>
            <a:endParaRPr sz="20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2000"/>
              <a:buFont typeface="Calibri"/>
              <a:buChar char="•"/>
            </a:pPr>
            <a:r>
              <a:rPr lang="en-US" sz="2000" b="0" i="0" u="none" strike="noStrike" cap="none">
                <a:solidFill>
                  <a:srgbClr val="000000"/>
                </a:solidFill>
                <a:latin typeface="Calibri"/>
                <a:ea typeface="Calibri"/>
                <a:cs typeface="Calibri"/>
                <a:sym typeface="Calibri"/>
              </a:rPr>
              <a:t>Refer to </a:t>
            </a:r>
            <a:r>
              <a:rPr lang="en-US" sz="20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January 20, 2022</a:t>
            </a:r>
            <a:r>
              <a:rPr lang="en-US" sz="2000" b="0" i="0" u="none" strike="noStrike" cap="none">
                <a:solidFill>
                  <a:srgbClr val="000000"/>
                </a:solidFill>
                <a:latin typeface="Calibri"/>
                <a:ea typeface="Calibri"/>
                <a:cs typeface="Calibri"/>
                <a:sym typeface="Calibri"/>
              </a:rPr>
              <a:t> virtual meeting over Observations for additional information</a:t>
            </a:r>
            <a:endParaRPr sz="2000" b="0" i="0" u="none" strike="noStrike" cap="none">
              <a:solidFill>
                <a:srgbClr val="000000"/>
              </a:solidFill>
              <a:latin typeface="Calibri"/>
              <a:ea typeface="Calibri"/>
              <a:cs typeface="Calibri"/>
              <a:sym typeface="Calibri"/>
            </a:endParaRPr>
          </a:p>
          <a:p>
            <a:pPr marL="457200" lvl="0" indent="-361950" algn="l" rtl="0">
              <a:spcBef>
                <a:spcPts val="0"/>
              </a:spcBef>
              <a:spcAft>
                <a:spcPts val="0"/>
              </a:spcAft>
              <a:buSzPts val="2100"/>
              <a:buFont typeface="Calibri"/>
              <a:buChar char="•"/>
            </a:pPr>
            <a:r>
              <a:rPr lang="en-US" sz="1100" u="sng">
                <a:solidFill>
                  <a:srgbClr val="1155CC"/>
                </a:solidFill>
                <a:hlinkClick r:id="rId4">
                  <a:extLst>
                    <a:ext uri="{A12FA001-AC4F-418D-AE19-62706E023703}">
                      <ahyp:hlinkClr xmlns:ahyp="http://schemas.microsoft.com/office/drawing/2018/hyperlinkcolor" val="tx"/>
                    </a:ext>
                  </a:extLst>
                </a:hlinkClick>
              </a:rPr>
              <a:t>Observation Forms</a:t>
            </a:r>
            <a:endParaRPr sz="2100">
              <a:latin typeface="Calibri"/>
              <a:ea typeface="Calibri"/>
              <a:cs typeface="Calibri"/>
              <a:sym typeface="Calibri"/>
            </a:endParaRPr>
          </a:p>
        </p:txBody>
      </p:sp>
      <p:sp>
        <p:nvSpPr>
          <p:cNvPr id="423" name="Google Shape;423;p7"/>
          <p:cNvSpPr txBox="1"/>
          <p:nvPr/>
        </p:nvSpPr>
        <p:spPr>
          <a:xfrm>
            <a:off x="5520267" y="4552950"/>
            <a:ext cx="3318933"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44 student records,  35 LEAS </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DESE PPT Template Widescreen 2017">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Divider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 Breakout">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losing ">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1471</TotalTime>
  <Words>2295</Words>
  <Application>Microsoft Office PowerPoint</Application>
  <PresentationFormat>On-screen Show (16:9)</PresentationFormat>
  <Paragraphs>159</Paragraphs>
  <Slides>14</Slides>
  <Notes>14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Arial</vt:lpstr>
      <vt:lpstr>Calibri</vt:lpstr>
      <vt:lpstr>Courier New</vt:lpstr>
      <vt:lpstr>Noto Sans Symbols</vt:lpstr>
      <vt:lpstr>DESE PPT Template Widescreen 2017</vt:lpstr>
      <vt:lpstr>Content Layouts</vt:lpstr>
      <vt:lpstr>Section Dividers</vt:lpstr>
      <vt:lpstr>Content Breakout</vt:lpstr>
      <vt:lpstr>Closing </vt:lpstr>
      <vt:lpstr>DESE Updates: 2024 Top non-compliance calls</vt:lpstr>
      <vt:lpstr>Top non-compliance calls and helpful tips to meet requirements</vt:lpstr>
      <vt:lpstr>Cohort 1 Statistics</vt:lpstr>
      <vt:lpstr>200.810.b –The IEP includes goals that are written in terms that are: Specific to a particular skill or behavior to be achieved, Measurable, Attainable (can reasonably be accomplished within the duration of the IEP), Results oriented, and Time-bound (generally happen within one year). </vt:lpstr>
      <vt:lpstr>200.940.c – Reporting progress on annual goals – the content of the progress report includes the progress toward the annual goal(s)</vt:lpstr>
      <vt:lpstr>200.180 - Eligibility staffing held within required timelines</vt:lpstr>
      <vt:lpstr>200.330.a – Documentation is present that the IEP Team and other qualified professionals, as appropriate, reviewed all relevant existing evaluation data on the child: A description of all data reviewed and a summary of the information gained from the review of the data.</vt:lpstr>
      <vt:lpstr>200.800.a – Appropriate, measurable postsecondary goals based on age-appropriate transition assessments related to training, education, employment and, where appropriate, independent living skills</vt:lpstr>
      <vt:lpstr>200.220.a - Documentation of the required observation conducted during the evaluation process includes all required components as addressed in the eligibility criteria for Autism, Emotional Disturbance, Intellectual Disability, Other Health Impaired, and Specific Learning Disability</vt:lpstr>
      <vt:lpstr>200.250.a. Each item is addressed as outlined for a categorical eligibility with appropriate documentation to confirm the presence of a disability and need for special education and related services.</vt:lpstr>
      <vt:lpstr>200.810.a - The IEP includes goals that demonstrate consistency with the content of the present level of performance. </vt:lpstr>
      <vt:lpstr>200.740.f – A statement of the present levels of academic achievement and functional performance: Addresses the academic, developmental, and functional needs of the child.</vt:lpstr>
      <vt:lpstr>200.800.f Transition services include the course of study needed to assist the child in reaching their postsecondary goals.</vt:lpstr>
      <vt:lpstr>Questions? Please contact Office of Special Education, Compliance (573) 751-0699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McKinzie, Betty</dc:creator>
  <cp:lastModifiedBy>Gabrielle</cp:lastModifiedBy>
  <cp:revision>5</cp:revision>
  <dcterms:created xsi:type="dcterms:W3CDTF">2018-09-10T19:06:49Z</dcterms:created>
  <dcterms:modified xsi:type="dcterms:W3CDTF">2024-09-27T15:20:27Z</dcterms:modified>
</cp:coreProperties>
</file>