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78" r:id="rId1"/>
    <p:sldMasterId id="2147483679" r:id="rId2"/>
  </p:sldMasterIdLst>
  <p:notesMasterIdLst>
    <p:notesMasterId r:id="rId72"/>
  </p:notesMasterIdLst>
  <p:sldIdLst>
    <p:sldId id="256" r:id="rId3"/>
    <p:sldId id="257" r:id="rId4"/>
    <p:sldId id="258" r:id="rId5"/>
    <p:sldId id="259" r:id="rId6"/>
    <p:sldId id="260" r:id="rId7"/>
    <p:sldId id="261" r:id="rId8"/>
    <p:sldId id="262" r:id="rId9"/>
    <p:sldId id="263" r:id="rId10"/>
    <p:sldId id="264"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Lst>
  <p:sldSz cx="9144000" cy="5143500" type="screen16x9"/>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C6B7599-9840-40AB-AB5A-1E7547BCD362}">
  <a:tblStyle styleId="{1C6B7599-9840-40AB-AB5A-1E7547BCD362}"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E8ED"/>
          </a:solidFill>
        </a:fill>
      </a:tcStyle>
    </a:wholeTbl>
    <a:band1H>
      <a:tcTxStyle b="off" i="off"/>
      <a:tcStyle>
        <a:tcBdr/>
        <a:fill>
          <a:solidFill>
            <a:srgbClr val="CACEDA"/>
          </a:solidFill>
        </a:fill>
      </a:tcStyle>
    </a:band1H>
    <a:band2H>
      <a:tcTxStyle b="off" i="off"/>
      <a:tcStyle>
        <a:tcBdr/>
      </a:tcStyle>
    </a:band2H>
    <a:band1V>
      <a:tcTxStyle b="off" i="off"/>
      <a:tcStyle>
        <a:tcBdr/>
        <a:fill>
          <a:solidFill>
            <a:srgbClr val="CACEDA"/>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 styleId="{3C6BD686-8F8C-4E76-8D36-95D4F450DB29}" styleName="Table_1">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2767" autoAdjust="0"/>
    <p:restoredTop sz="86449" autoAdjust="0"/>
  </p:normalViewPr>
  <p:slideViewPr>
    <p:cSldViewPr snapToGrid="0">
      <p:cViewPr varScale="1">
        <p:scale>
          <a:sx n="130" d="100"/>
          <a:sy n="130" d="100"/>
        </p:scale>
        <p:origin x="672" y="114"/>
      </p:cViewPr>
      <p:guideLst>
        <p:guide orient="horz" pos="1620"/>
        <p:guide pos="2880"/>
      </p:guideLst>
    </p:cSldViewPr>
  </p:slideViewPr>
  <p:outlineViewPr>
    <p:cViewPr>
      <p:scale>
        <a:sx n="33" d="100"/>
        <a:sy n="33" d="100"/>
      </p:scale>
      <p:origin x="0" y="-36298"/>
    </p:cViewPr>
  </p:outlineViewPr>
  <p:notesTextViewPr>
    <p:cViewPr>
      <p:scale>
        <a:sx n="1" d="1"/>
        <a:sy n="1" d="1"/>
      </p:scale>
      <p:origin x="0" y="0"/>
    </p:cViewPr>
  </p:notesTextViewPr>
  <p:notesViewPr>
    <p:cSldViewPr snapToGrid="0">
      <p:cViewPr varScale="1">
        <p:scale>
          <a:sx n="100" d="100"/>
          <a:sy n="100" d="100"/>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4820"/>
          </a:xfrm>
          <a:prstGeom prst="rect">
            <a:avLst/>
          </a:prstGeom>
          <a:noFill/>
          <a:ln>
            <a:noFill/>
          </a:ln>
        </p:spPr>
        <p:txBody>
          <a:bodyPr spcFirstLastPara="1" wrap="square" lIns="93175" tIns="46575" rIns="93175" bIns="46575"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0"/>
            <a:ext cx="3037840" cy="464820"/>
          </a:xfrm>
          <a:prstGeom prst="rect">
            <a:avLst/>
          </a:prstGeom>
          <a:noFill/>
          <a:ln>
            <a:noFill/>
          </a:ln>
        </p:spPr>
        <p:txBody>
          <a:bodyPr spcFirstLastPara="1" wrap="square" lIns="93175" tIns="46575" rIns="93175" bIns="46575"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4820"/>
          </a:xfrm>
          <a:prstGeom prst="rect">
            <a:avLst/>
          </a:prstGeom>
          <a:noFill/>
          <a:ln>
            <a:noFill/>
          </a:ln>
        </p:spPr>
        <p:txBody>
          <a:bodyPr spcFirstLastPara="1" wrap="square" lIns="93175" tIns="46575" rIns="93175" bIns="46575"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dirty="0"/>
          </a:p>
        </p:txBody>
      </p:sp>
      <p:sp>
        <p:nvSpPr>
          <p:cNvPr id="207" name="Google Shape;207;p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1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9" name="Google Shape;279;p12:notes"/>
          <p:cNvSpPr txBox="1">
            <a:spLocks noGrp="1"/>
          </p:cNvSpPr>
          <p:nvPr>
            <p:ph type="body" idx="1"/>
          </p:nvPr>
        </p:nvSpPr>
        <p:spPr>
          <a:xfrm>
            <a:off x="701613" y="4473600"/>
            <a:ext cx="5607000" cy="36609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280" name="Google Shape;280;p12:notes"/>
          <p:cNvSpPr txBox="1">
            <a:spLocks noGrp="1"/>
          </p:cNvSpPr>
          <p:nvPr>
            <p:ph type="sldNum" idx="12"/>
          </p:nvPr>
        </p:nvSpPr>
        <p:spPr>
          <a:xfrm>
            <a:off x="3970556" y="8829819"/>
            <a:ext cx="3038400" cy="4668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1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1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5" name="Google Shape;285;p13: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When researching federal law 34 CFR 300.300 (b), DESE Compliance found that if a student is eligible for special education, they are eligible for the initial provision of special education and related services, and this should be determined at the eligibility determination meeting. During the eligibility determination meeting, the team would not predetermine the amount, frequency or location of services being provided (that would be discussed at the IEP meeting). We are simply stating that they require special education services (and potentially related services depending on the needs of the student). An analogy that was shared with me is the doctor office analogy. When you check in at doctors' office, you’re required to consent to doctor providing services prior to even being seen by the doctor. When you see the doctor, they will fine tune a treatment plan similar to an IEP team and IEP development.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*During the IEP meeting, the IEP team will determine the amount, location, and frequency of services required. Parental consent is not required for this determination . This would be considered the details of the initial placement on your PWN.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LEAs are encouraged to set a tentative IEP meeting date in anticipation of receiving parent consent for provision of initial services. LEAs should expedite the IEP meeting process as much as possible after receiving consent when a parent has delayed providing consent. In no case should the IEP meeting be held more than 30 days after the date the parent provided consent for provision of services.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 recap: The provision of initial special education and related services is determined at time of eligibility, that’s what the initial services PWN is focused on, “the general need” not the specific details of services.   </a:t>
            </a:r>
          </a:p>
          <a:p>
            <a:pPr marL="0" lvl="0" indent="0" algn="l" rtl="0">
              <a:lnSpc>
                <a:spcPct val="100000"/>
              </a:lnSpc>
              <a:spcBef>
                <a:spcPts val="0"/>
              </a:spcBef>
              <a:spcAft>
                <a:spcPts val="0"/>
              </a:spcAft>
              <a:buSzPts val="1400"/>
              <a:buNone/>
            </a:pPr>
            <a:endParaRPr sz="1100" dirty="0"/>
          </a:p>
        </p:txBody>
      </p:sp>
      <p:sp>
        <p:nvSpPr>
          <p:cNvPr id="286" name="Google Shape;286;p13: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1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2" name="Google Shape;292;p14: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sz="1100" dirty="0"/>
              <a:t>There are two ways you can complete Prior Written Notices (PWN) for initial eligibility and provision of initial special education and related services during the Eligibility Determination Meeting</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1st way: </a:t>
            </a:r>
            <a:r>
              <a:rPr lang="en-US" sz="1100" dirty="0"/>
              <a:t>The PWN example that was provided in DESE sample was to show how you could describe the provision of initial special education and related services at the eligibility determination meeting (PWN 2). In the example, the team chose to have two separate PWN documents describing each action that was agreed at the eligibility determination meeting (initial eligibility – PWN 1 and PWN 2 for the provision of initial special education and related services). </a:t>
            </a:r>
            <a:endParaRPr sz="1100" dirty="0"/>
          </a:p>
          <a:p>
            <a:pPr marL="0" lvl="0" indent="0" algn="l" rtl="0">
              <a:lnSpc>
                <a:spcPct val="100000"/>
              </a:lnSpc>
              <a:spcBef>
                <a:spcPts val="0"/>
              </a:spcBef>
              <a:spcAft>
                <a:spcPts val="0"/>
              </a:spcAft>
              <a:buSzPts val="1400"/>
              <a:buNone/>
            </a:pPr>
            <a:endParaRPr sz="1100" dirty="0"/>
          </a:p>
          <a:p>
            <a:pPr marL="0" lvl="0" indent="0" algn="l" rtl="0">
              <a:lnSpc>
                <a:spcPct val="100000"/>
              </a:lnSpc>
              <a:spcBef>
                <a:spcPts val="0"/>
              </a:spcBef>
              <a:spcAft>
                <a:spcPts val="0"/>
              </a:spcAft>
              <a:buSzPts val="1400"/>
              <a:buNone/>
            </a:pPr>
            <a:r>
              <a:rPr lang="en-US" sz="1100" dirty="0"/>
              <a:t>2nd way: Districts could choose to put both actions on one PWN. If you do this, I suggest writing one paragraph on initial eligibility and a second paragraph on provision of initial special education and related services for each section of the PWN</a:t>
            </a:r>
            <a:r>
              <a:rPr lang="en-US" sz="1100" b="0" u="none" dirty="0"/>
              <a:t>. </a:t>
            </a:r>
            <a:r>
              <a:rPr lang="en-US" sz="1100" b="1" u="sng" dirty="0"/>
              <a:t>In this situation both boxes would be checked, initial eligibility, and initial services.</a:t>
            </a:r>
            <a:r>
              <a:rPr lang="en-US" sz="1100" dirty="0"/>
              <a:t> Parental consent would be required for this PWN because you combined initial services and initial eligibility. </a:t>
            </a:r>
            <a:endParaRPr sz="1100" dirty="0"/>
          </a:p>
          <a:p>
            <a:pPr marL="0" lvl="0" indent="0" algn="l" rtl="0">
              <a:lnSpc>
                <a:spcPct val="115000"/>
              </a:lnSpc>
              <a:spcBef>
                <a:spcPts val="0"/>
              </a:spcBef>
              <a:spcAft>
                <a:spcPts val="0"/>
              </a:spcAft>
              <a:buClr>
                <a:schemeClr val="dk1"/>
              </a:buClr>
              <a:buSzPts val="1100"/>
              <a:buFont typeface="Arial"/>
              <a:buNone/>
            </a:pPr>
            <a:r>
              <a:rPr lang="en-US" sz="1100" dirty="0"/>
              <a:t> </a:t>
            </a:r>
            <a:endParaRPr sz="1100" dirty="0"/>
          </a:p>
          <a:p>
            <a:pPr marL="0" lvl="0" indent="0" algn="l" rtl="0">
              <a:lnSpc>
                <a:spcPct val="100000"/>
              </a:lnSpc>
              <a:spcBef>
                <a:spcPts val="0"/>
              </a:spcBef>
              <a:spcAft>
                <a:spcPts val="0"/>
              </a:spcAft>
              <a:buSzPts val="1400"/>
              <a:buNone/>
            </a:pPr>
            <a:endParaRPr sz="1100" dirty="0"/>
          </a:p>
          <a:p>
            <a:pPr marL="0" lvl="0" indent="0" algn="l" rtl="0">
              <a:lnSpc>
                <a:spcPct val="115000"/>
              </a:lnSpc>
              <a:spcBef>
                <a:spcPts val="0"/>
              </a:spcBef>
              <a:spcAft>
                <a:spcPts val="0"/>
              </a:spcAft>
              <a:buClr>
                <a:schemeClr val="dk1"/>
              </a:buClr>
              <a:buSzPts val="1100"/>
              <a:buFont typeface="Arial"/>
              <a:buNone/>
            </a:pPr>
            <a:r>
              <a:rPr lang="en-US" sz="1100" dirty="0"/>
              <a:t> </a:t>
            </a:r>
            <a:endParaRPr sz="1100" dirty="0"/>
          </a:p>
          <a:p>
            <a:pPr marL="0" lvl="0" indent="0" algn="l" rtl="0">
              <a:lnSpc>
                <a:spcPct val="100000"/>
              </a:lnSpc>
              <a:spcBef>
                <a:spcPts val="0"/>
              </a:spcBef>
              <a:spcAft>
                <a:spcPts val="0"/>
              </a:spcAft>
              <a:buSzPts val="1400"/>
              <a:buNone/>
            </a:pPr>
            <a:endParaRPr dirty="0"/>
          </a:p>
        </p:txBody>
      </p:sp>
      <p:sp>
        <p:nvSpPr>
          <p:cNvPr id="293" name="Google Shape;293;p14: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1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9" name="Google Shape;299;p15:notes"/>
          <p:cNvSpPr txBox="1">
            <a:spLocks noGrp="1"/>
          </p:cNvSpPr>
          <p:nvPr>
            <p:ph type="body" idx="1"/>
          </p:nvPr>
        </p:nvSpPr>
        <p:spPr>
          <a:xfrm>
            <a:off x="701613" y="4473600"/>
            <a:ext cx="5607000" cy="3660900"/>
          </a:xfrm>
          <a:prstGeom prst="rect">
            <a:avLst/>
          </a:prstGeom>
          <a:noFill/>
          <a:ln>
            <a:noFill/>
          </a:ln>
        </p:spPr>
        <p:txBody>
          <a:bodyPr spcFirstLastPara="1" wrap="square" lIns="83150" tIns="41550" rIns="83150" bIns="41550" anchor="t" anchorCtr="0">
            <a:noAutofit/>
          </a:bodyPr>
          <a:lstStyle/>
          <a:p>
            <a:pPr marL="0" lvl="0" indent="0" algn="l" rtl="0">
              <a:lnSpc>
                <a:spcPct val="100000"/>
              </a:lnSpc>
              <a:spcBef>
                <a:spcPts val="0"/>
              </a:spcBef>
              <a:spcAft>
                <a:spcPts val="0"/>
              </a:spcAft>
              <a:buSzPts val="1300"/>
              <a:buNone/>
            </a:pPr>
            <a:r>
              <a:rPr lang="en-US" dirty="0"/>
              <a:t>Let’s talk about substitutes in special education for a quick second. One of the earliest challenges we are facing right now is finding fully certified staff in special education. </a:t>
            </a:r>
            <a:endParaRPr dirty="0"/>
          </a:p>
        </p:txBody>
      </p:sp>
      <p:sp>
        <p:nvSpPr>
          <p:cNvPr id="300" name="Google Shape;300;p15:notes"/>
          <p:cNvSpPr txBox="1">
            <a:spLocks noGrp="1"/>
          </p:cNvSpPr>
          <p:nvPr>
            <p:ph type="sldNum" idx="12"/>
          </p:nvPr>
        </p:nvSpPr>
        <p:spPr>
          <a:xfrm>
            <a:off x="3970556" y="8829819"/>
            <a:ext cx="3038400" cy="466800"/>
          </a:xfrm>
          <a:prstGeom prst="rect">
            <a:avLst/>
          </a:prstGeom>
          <a:noFill/>
          <a:ln>
            <a:noFill/>
          </a:ln>
        </p:spPr>
        <p:txBody>
          <a:bodyPr spcFirstLastPara="1" wrap="square" lIns="83150" tIns="41550" rIns="83150" bIns="41550" anchor="b" anchorCtr="0">
            <a:noAutofit/>
          </a:bodyPr>
          <a:lstStyle/>
          <a:p>
            <a:pPr marL="0" lvl="0" indent="0" algn="r" rtl="0">
              <a:lnSpc>
                <a:spcPct val="100000"/>
              </a:lnSpc>
              <a:spcBef>
                <a:spcPts val="0"/>
              </a:spcBef>
              <a:spcAft>
                <a:spcPts val="0"/>
              </a:spcAft>
              <a:buSzPts val="13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1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5" name="Google Shape;305;p16: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203200" lvl="0" indent="0" algn="l" rtl="0">
              <a:lnSpc>
                <a:spcPct val="90000"/>
              </a:lnSpc>
              <a:spcBef>
                <a:spcPts val="900"/>
              </a:spcBef>
              <a:spcAft>
                <a:spcPts val="0"/>
              </a:spcAft>
              <a:buClr>
                <a:schemeClr val="dk1"/>
              </a:buClr>
              <a:buSzPts val="1100"/>
              <a:buFont typeface="Arial"/>
              <a:buNone/>
            </a:pPr>
            <a:r>
              <a:rPr lang="en-US" dirty="0"/>
              <a:t>The biggest question is can substitutes provide special education services? Here is what IDEA as well as the Missouri State Board of Education have to say about this: READ SLIDE</a:t>
            </a:r>
            <a:endParaRPr dirty="0"/>
          </a:p>
        </p:txBody>
      </p:sp>
      <p:sp>
        <p:nvSpPr>
          <p:cNvPr id="306" name="Google Shape;306;p16: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1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3" name="Google Shape;313;p17: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dirty="0"/>
          </a:p>
        </p:txBody>
      </p:sp>
      <p:sp>
        <p:nvSpPr>
          <p:cNvPr id="314" name="Google Shape;314;p17: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1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1" name="Google Shape;321;p18: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Clr>
                <a:schemeClr val="dk1"/>
              </a:buClr>
              <a:buSzPts val="1100"/>
              <a:buFont typeface="Arial"/>
              <a:buNone/>
            </a:pPr>
            <a:r>
              <a:rPr lang="en-US" dirty="0"/>
              <a:t>Positions filled by long-term substitutes will need to be monitored more closely to ensure compliance. Here are some helpful tips when using a long-term substitute in a special education classroom.</a:t>
            </a:r>
            <a:endParaRPr dirty="0"/>
          </a:p>
        </p:txBody>
      </p:sp>
      <p:sp>
        <p:nvSpPr>
          <p:cNvPr id="322" name="Google Shape;322;p18: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1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9" name="Google Shape;329;p19:notes"/>
          <p:cNvSpPr txBox="1">
            <a:spLocks noGrp="1"/>
          </p:cNvSpPr>
          <p:nvPr>
            <p:ph type="body" idx="1"/>
          </p:nvPr>
        </p:nvSpPr>
        <p:spPr>
          <a:xfrm>
            <a:off x="701613" y="4473600"/>
            <a:ext cx="5607000" cy="3660900"/>
          </a:xfrm>
          <a:prstGeom prst="rect">
            <a:avLst/>
          </a:prstGeom>
          <a:noFill/>
          <a:ln>
            <a:noFill/>
          </a:ln>
        </p:spPr>
        <p:txBody>
          <a:bodyPr spcFirstLastPara="1" wrap="square" lIns="83150" tIns="41550" rIns="83150" bIns="41550" anchor="t" anchorCtr="0">
            <a:noAutofit/>
          </a:bodyPr>
          <a:lstStyle/>
          <a:p>
            <a:pPr marL="0" lvl="0" indent="0" algn="l" rtl="0">
              <a:lnSpc>
                <a:spcPct val="100000"/>
              </a:lnSpc>
              <a:spcBef>
                <a:spcPts val="0"/>
              </a:spcBef>
              <a:spcAft>
                <a:spcPts val="0"/>
              </a:spcAft>
              <a:buSzPts val="1300"/>
              <a:buNone/>
            </a:pPr>
            <a:r>
              <a:rPr lang="en-US"/>
              <a:t>Dawn:</a:t>
            </a:r>
            <a:endParaRPr/>
          </a:p>
        </p:txBody>
      </p:sp>
      <p:sp>
        <p:nvSpPr>
          <p:cNvPr id="330" name="Google Shape;330;p19:notes"/>
          <p:cNvSpPr txBox="1">
            <a:spLocks noGrp="1"/>
          </p:cNvSpPr>
          <p:nvPr>
            <p:ph type="sldNum" idx="12"/>
          </p:nvPr>
        </p:nvSpPr>
        <p:spPr>
          <a:xfrm>
            <a:off x="3970556" y="8829819"/>
            <a:ext cx="3038400" cy="466800"/>
          </a:xfrm>
          <a:prstGeom prst="rect">
            <a:avLst/>
          </a:prstGeom>
          <a:noFill/>
          <a:ln>
            <a:noFill/>
          </a:ln>
        </p:spPr>
        <p:txBody>
          <a:bodyPr spcFirstLastPara="1" wrap="square" lIns="83150" tIns="41550" rIns="83150" bIns="41550" anchor="b" anchorCtr="0">
            <a:noAutofit/>
          </a:bodyPr>
          <a:lstStyle/>
          <a:p>
            <a:pPr marL="0" lvl="0" indent="0" algn="r" rtl="0">
              <a:lnSpc>
                <a:spcPct val="100000"/>
              </a:lnSpc>
              <a:spcBef>
                <a:spcPts val="0"/>
              </a:spcBef>
              <a:spcAft>
                <a:spcPts val="0"/>
              </a:spcAft>
              <a:buSzPts val="1300"/>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2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5" name="Google Shape;335;p20: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a:t>District have child find requirements for all students. </a:t>
            </a:r>
            <a:endParaRPr/>
          </a:p>
        </p:txBody>
      </p:sp>
      <p:sp>
        <p:nvSpPr>
          <p:cNvPr id="336" name="Google Shape;336;p20: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2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3" name="Google Shape;343;p21: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344" name="Google Shape;344;p21: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2: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dirty="0"/>
              <a:t>Good Morning and welcome back to school!! My name is Bailey Tennesen and I am the Kansas City-Regional Professional Development Center Compliance Consultant and I have with me co-presenting Dawn Lichtenberg who is the Northeast City-Regional Professional Development Center Compliance Consultant. </a:t>
            </a:r>
            <a:endParaRPr dirty="0"/>
          </a:p>
        </p:txBody>
      </p:sp>
      <p:sp>
        <p:nvSpPr>
          <p:cNvPr id="213" name="Google Shape;213;p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2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1" name="Google Shape;351;p22: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352" name="Google Shape;352;p22: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2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9" name="Google Shape;359;p23: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360" name="Google Shape;360;p23: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2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7" name="Google Shape;367;p24: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368" name="Google Shape;368;p24: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2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5" name="Google Shape;375;p25: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376" name="Google Shape;376;p25: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2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3" name="Google Shape;383;p26: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1100" dirty="0">
                <a:latin typeface="Arial"/>
                <a:ea typeface="Arial"/>
                <a:cs typeface="Arial"/>
                <a:sym typeface="Arial"/>
              </a:rPr>
              <a:t>It is important to make a good faith effort when making contact once directory information is received for students transitioning from First Steps. This process should mimic the Notice of Meeting Requirements. Document what information you know. If families have potentially moved and the district has an incorrect address, there is an option to work with the post office to obtain the new mail address. You would need to inquire at your local post office to determine the local process for having the corrected address returned to the school, so then the district can make contact at the new address. Be mindful of barriers within the home.</a:t>
            </a:r>
            <a:endParaRPr sz="1100"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sz="1100" dirty="0">
              <a:latin typeface="Arial"/>
              <a:ea typeface="Arial"/>
              <a:cs typeface="Arial"/>
              <a:sym typeface="Arial"/>
            </a:endParaRPr>
          </a:p>
          <a:p>
            <a:pPr marL="0" lvl="0" indent="0" algn="l" rtl="0">
              <a:lnSpc>
                <a:spcPct val="100000"/>
              </a:lnSpc>
              <a:spcBef>
                <a:spcPts val="0"/>
              </a:spcBef>
              <a:spcAft>
                <a:spcPts val="0"/>
              </a:spcAft>
              <a:buSzPts val="1400"/>
              <a:buNone/>
            </a:pPr>
            <a:endParaRPr dirty="0"/>
          </a:p>
        </p:txBody>
      </p:sp>
      <p:sp>
        <p:nvSpPr>
          <p:cNvPr id="384" name="Google Shape;384;p26: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2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1" name="Google Shape;391;p27: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dirty="0"/>
              <a:t>Read the slide.</a:t>
            </a:r>
            <a:endParaRPr dirty="0"/>
          </a:p>
        </p:txBody>
      </p:sp>
      <p:sp>
        <p:nvSpPr>
          <p:cNvPr id="392" name="Google Shape;392;p27: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p2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0" name="Google Shape;400;p28: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dirty="0"/>
              <a:t>This document can be a supportive tool for Head Start Programs and LEA’s to build an individualized local Memorandum of Understanding (MOU) to encourage delivery of services to children with disabilities in inclusive settings in the natural/least restrictive environment. The tables within the MOU include suggested discussion topics to support collaboration at the local level. </a:t>
            </a:r>
            <a:endParaRPr dirty="0"/>
          </a:p>
        </p:txBody>
      </p:sp>
      <p:sp>
        <p:nvSpPr>
          <p:cNvPr id="401" name="Google Shape;401;p28: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p2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9" name="Google Shape;409;p29: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dirty="0"/>
              <a:t>It is important when discussion how to service our early childhood students that we keep in mind the least restrictive environment that is needed to provide FAPE to the student. Even if we have a full time ECSE program the student may not need to attend the full day ECSE program to meet FAPE in their IEP, they may be able to attend a general education preschool program as well. Make sure each decision is individualized.</a:t>
            </a:r>
            <a:endParaRPr dirty="0"/>
          </a:p>
        </p:txBody>
      </p:sp>
      <p:sp>
        <p:nvSpPr>
          <p:cNvPr id="410" name="Google Shape;410;p29: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3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7" name="Google Shape;417;p30:notes"/>
          <p:cNvSpPr txBox="1">
            <a:spLocks noGrp="1"/>
          </p:cNvSpPr>
          <p:nvPr>
            <p:ph type="body" idx="1"/>
          </p:nvPr>
        </p:nvSpPr>
        <p:spPr>
          <a:xfrm>
            <a:off x="701613" y="4473600"/>
            <a:ext cx="5607000" cy="36609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418" name="Google Shape;418;p30:notes"/>
          <p:cNvSpPr txBox="1">
            <a:spLocks noGrp="1"/>
          </p:cNvSpPr>
          <p:nvPr>
            <p:ph type="sldNum" idx="12"/>
          </p:nvPr>
        </p:nvSpPr>
        <p:spPr>
          <a:xfrm>
            <a:off x="3970556" y="8829819"/>
            <a:ext cx="3038400" cy="4668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100"/>
              <a:buFont typeface="Arial"/>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p3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3" name="Google Shape;423;p31:notes"/>
          <p:cNvSpPr txBox="1">
            <a:spLocks noGrp="1"/>
          </p:cNvSpPr>
          <p:nvPr>
            <p:ph type="body" idx="1"/>
          </p:nvPr>
        </p:nvSpPr>
        <p:spPr>
          <a:xfrm>
            <a:off x="701613" y="4473600"/>
            <a:ext cx="5607000" cy="36609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dirty="0"/>
              <a:t>Districts should be proactive and have district policies regarding the use of artificial intelligence. It is important to remember that IEP’s must be individualized, never put personally identifiable information into an AI platform. Then we must keep in mind that chat boxes are not educational or special education experts. </a:t>
            </a:r>
            <a:endParaRPr dirty="0"/>
          </a:p>
        </p:txBody>
      </p:sp>
      <p:sp>
        <p:nvSpPr>
          <p:cNvPr id="424" name="Google Shape;424;p31:notes"/>
          <p:cNvSpPr txBox="1">
            <a:spLocks noGrp="1"/>
          </p:cNvSpPr>
          <p:nvPr>
            <p:ph type="sldNum" idx="12"/>
          </p:nvPr>
        </p:nvSpPr>
        <p:spPr>
          <a:xfrm>
            <a:off x="3970556" y="8829819"/>
            <a:ext cx="3038400" cy="4668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100"/>
              <a:buFont typeface="Arial"/>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0" name="Google Shape;220;p3: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dirty="0"/>
              <a:t>Today we are going to discuss the following hot topics</a:t>
            </a:r>
            <a:endParaRPr dirty="0"/>
          </a:p>
          <a:p>
            <a:pPr marL="457200" lvl="0" indent="-304800" algn="l" rtl="0">
              <a:spcBef>
                <a:spcPts val="0"/>
              </a:spcBef>
              <a:spcAft>
                <a:spcPts val="0"/>
              </a:spcAft>
              <a:buClr>
                <a:srgbClr val="00B050"/>
              </a:buClr>
              <a:buSzPts val="1200"/>
              <a:buChar char="●"/>
            </a:pPr>
            <a:r>
              <a:rPr lang="en-US" dirty="0">
                <a:solidFill>
                  <a:srgbClr val="004B8D"/>
                </a:solidFill>
              </a:rPr>
              <a:t>Policy and Procedures</a:t>
            </a:r>
            <a:endParaRPr dirty="0">
              <a:solidFill>
                <a:srgbClr val="004B8D"/>
              </a:solidFill>
            </a:endParaRPr>
          </a:p>
          <a:p>
            <a:pPr marL="914400" lvl="1" indent="-304800" algn="l" rtl="0">
              <a:spcBef>
                <a:spcPts val="0"/>
              </a:spcBef>
              <a:spcAft>
                <a:spcPts val="0"/>
              </a:spcAft>
              <a:buClr>
                <a:srgbClr val="00B050"/>
              </a:buClr>
              <a:buSzPts val="1200"/>
              <a:buFont typeface="Noto Sans Symbols"/>
              <a:buChar char="○"/>
            </a:pPr>
            <a:r>
              <a:rPr lang="en-US" dirty="0">
                <a:solidFill>
                  <a:srgbClr val="004B8D"/>
                </a:solidFill>
              </a:rPr>
              <a:t>Standard and Indicators Changes </a:t>
            </a:r>
            <a:endParaRPr dirty="0">
              <a:solidFill>
                <a:srgbClr val="004B8D"/>
              </a:solidFill>
            </a:endParaRPr>
          </a:p>
          <a:p>
            <a:pPr marL="914400" lvl="1" indent="-304800" algn="l" rtl="0">
              <a:spcBef>
                <a:spcPts val="0"/>
              </a:spcBef>
              <a:spcAft>
                <a:spcPts val="0"/>
              </a:spcAft>
              <a:buClr>
                <a:srgbClr val="00B050"/>
              </a:buClr>
              <a:buSzPts val="1200"/>
              <a:buFont typeface="Noto Sans Symbols"/>
              <a:buChar char="○"/>
            </a:pPr>
            <a:r>
              <a:rPr lang="en-US" dirty="0">
                <a:solidFill>
                  <a:srgbClr val="004B8D"/>
                </a:solidFill>
              </a:rPr>
              <a:t>Prior Written Notice Reminders</a:t>
            </a:r>
            <a:endParaRPr dirty="0">
              <a:solidFill>
                <a:srgbClr val="004B8D"/>
              </a:solidFill>
            </a:endParaRPr>
          </a:p>
          <a:p>
            <a:pPr marL="914400" lvl="1" indent="-304800" algn="l" rtl="0">
              <a:spcBef>
                <a:spcPts val="0"/>
              </a:spcBef>
              <a:spcAft>
                <a:spcPts val="0"/>
              </a:spcAft>
              <a:buClr>
                <a:srgbClr val="00B050"/>
              </a:buClr>
              <a:buSzPts val="1200"/>
              <a:buFont typeface="Noto Sans Symbols"/>
              <a:buChar char="○"/>
            </a:pPr>
            <a:r>
              <a:rPr lang="en-US" dirty="0">
                <a:solidFill>
                  <a:srgbClr val="004B8D"/>
                </a:solidFill>
              </a:rPr>
              <a:t>Nonpublic Consultation</a:t>
            </a:r>
            <a:endParaRPr dirty="0">
              <a:solidFill>
                <a:srgbClr val="004B8D"/>
              </a:solidFill>
            </a:endParaRPr>
          </a:p>
          <a:p>
            <a:pPr marL="914400" lvl="1" indent="-304800" algn="l" rtl="0">
              <a:spcBef>
                <a:spcPts val="0"/>
              </a:spcBef>
              <a:spcAft>
                <a:spcPts val="0"/>
              </a:spcAft>
              <a:buClr>
                <a:srgbClr val="00B050"/>
              </a:buClr>
              <a:buSzPts val="1200"/>
              <a:buFont typeface="Noto Sans Symbols"/>
              <a:buChar char="○"/>
            </a:pPr>
            <a:r>
              <a:rPr lang="en-US" dirty="0">
                <a:solidFill>
                  <a:srgbClr val="004B8D"/>
                </a:solidFill>
              </a:rPr>
              <a:t>Use of Substitutes </a:t>
            </a:r>
            <a:endParaRPr dirty="0">
              <a:solidFill>
                <a:srgbClr val="004B8D"/>
              </a:solidFill>
            </a:endParaRPr>
          </a:p>
          <a:p>
            <a:pPr marL="914400" lvl="1" indent="-304800" algn="l" rtl="0">
              <a:spcBef>
                <a:spcPts val="0"/>
              </a:spcBef>
              <a:spcAft>
                <a:spcPts val="0"/>
              </a:spcAft>
              <a:buClr>
                <a:srgbClr val="00B050"/>
              </a:buClr>
              <a:buSzPts val="1200"/>
              <a:buFont typeface="Noto Sans Symbols"/>
              <a:buChar char="○"/>
            </a:pPr>
            <a:r>
              <a:rPr lang="en-US" dirty="0">
                <a:solidFill>
                  <a:srgbClr val="004B8D"/>
                </a:solidFill>
              </a:rPr>
              <a:t>Transition from Part C to B</a:t>
            </a:r>
            <a:endParaRPr dirty="0">
              <a:solidFill>
                <a:srgbClr val="004B8D"/>
              </a:solidFill>
            </a:endParaRPr>
          </a:p>
          <a:p>
            <a:pPr marL="457200" lvl="0" indent="-304800" algn="l" rtl="0">
              <a:spcBef>
                <a:spcPts val="0"/>
              </a:spcBef>
              <a:spcAft>
                <a:spcPts val="0"/>
              </a:spcAft>
              <a:buClr>
                <a:srgbClr val="00B050"/>
              </a:buClr>
              <a:buSzPts val="1200"/>
              <a:buChar char="●"/>
            </a:pPr>
            <a:r>
              <a:rPr lang="en-US" dirty="0">
                <a:solidFill>
                  <a:srgbClr val="004B8D"/>
                </a:solidFill>
              </a:rPr>
              <a:t>Artificial Intelligence</a:t>
            </a:r>
            <a:endParaRPr dirty="0">
              <a:solidFill>
                <a:srgbClr val="004B8D"/>
              </a:solidFill>
            </a:endParaRPr>
          </a:p>
          <a:p>
            <a:pPr marL="457200" lvl="0" indent="-304800" algn="l" rtl="0">
              <a:spcBef>
                <a:spcPts val="0"/>
              </a:spcBef>
              <a:spcAft>
                <a:spcPts val="0"/>
              </a:spcAft>
              <a:buClr>
                <a:srgbClr val="00B050"/>
              </a:buClr>
              <a:buSzPts val="1200"/>
              <a:buChar char="●"/>
            </a:pPr>
            <a:r>
              <a:rPr lang="en-US" dirty="0">
                <a:solidFill>
                  <a:srgbClr val="004B8D"/>
                </a:solidFill>
              </a:rPr>
              <a:t>Finance Overview with Leslie Porter</a:t>
            </a:r>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p3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0" name="Google Shape;430;p32:notes"/>
          <p:cNvSpPr txBox="1">
            <a:spLocks noGrp="1"/>
          </p:cNvSpPr>
          <p:nvPr>
            <p:ph type="body" idx="1"/>
          </p:nvPr>
        </p:nvSpPr>
        <p:spPr>
          <a:xfrm>
            <a:off x="701613" y="4473600"/>
            <a:ext cx="5607000" cy="36609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a:t>There are resources available that address AI in special education connections, that each district has a membership to. </a:t>
            </a:r>
            <a:endParaRPr/>
          </a:p>
        </p:txBody>
      </p:sp>
      <p:sp>
        <p:nvSpPr>
          <p:cNvPr id="431" name="Google Shape;431;p32:notes"/>
          <p:cNvSpPr txBox="1">
            <a:spLocks noGrp="1"/>
          </p:cNvSpPr>
          <p:nvPr>
            <p:ph type="sldNum" idx="12"/>
          </p:nvPr>
        </p:nvSpPr>
        <p:spPr>
          <a:xfrm>
            <a:off x="3970556" y="8829819"/>
            <a:ext cx="3038400" cy="4668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100"/>
              <a:buFont typeface="Arial"/>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p3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7" name="Google Shape;437;p33:notes"/>
          <p:cNvSpPr txBox="1">
            <a:spLocks noGrp="1"/>
          </p:cNvSpPr>
          <p:nvPr>
            <p:ph type="body" idx="1"/>
          </p:nvPr>
        </p:nvSpPr>
        <p:spPr>
          <a:xfrm>
            <a:off x="701613" y="4473600"/>
            <a:ext cx="5607000" cy="36609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438" name="Google Shape;438;p33:notes"/>
          <p:cNvSpPr txBox="1">
            <a:spLocks noGrp="1"/>
          </p:cNvSpPr>
          <p:nvPr>
            <p:ph type="sldNum" idx="12"/>
          </p:nvPr>
        </p:nvSpPr>
        <p:spPr>
          <a:xfrm>
            <a:off x="3970556" y="8829819"/>
            <a:ext cx="3038400" cy="4668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100"/>
              <a:buFont typeface="Arial"/>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p34: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443" name="Google Shape;443;p3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p35: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449" name="Google Shape;449;p3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p36: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dirty="0"/>
              <a:t>https://dese.mo.gov/financial-admin-services/special-education-finance </a:t>
            </a:r>
            <a:endParaRPr dirty="0"/>
          </a:p>
        </p:txBody>
      </p:sp>
      <p:sp>
        <p:nvSpPr>
          <p:cNvPr id="454" name="Google Shape;454;p3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p37: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dirty="0"/>
              <a:t>https://dese.mo.gov/financial-admin-services/special-education-finance/special-education-listserv </a:t>
            </a:r>
            <a:endParaRPr dirty="0"/>
          </a:p>
        </p:txBody>
      </p:sp>
      <p:sp>
        <p:nvSpPr>
          <p:cNvPr id="462" name="Google Shape;462;p3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p38: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dirty="0"/>
              <a:t>https://dese.mo.gov/financial-admin-services/special-education-finance/special-education-finance-due-dates</a:t>
            </a:r>
          </a:p>
          <a:p>
            <a:pPr marL="0" lvl="0" indent="0" algn="l" rtl="0">
              <a:lnSpc>
                <a:spcPct val="100000"/>
              </a:lnSpc>
              <a:spcBef>
                <a:spcPts val="0"/>
              </a:spcBef>
              <a:spcAft>
                <a:spcPts val="0"/>
              </a:spcAft>
              <a:buSzPts val="1400"/>
              <a:buNone/>
            </a:pPr>
            <a:endParaRPr dirty="0"/>
          </a:p>
        </p:txBody>
      </p:sp>
      <p:sp>
        <p:nvSpPr>
          <p:cNvPr id="468" name="Google Shape;468;p3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p39: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dirty="0"/>
              <a:t>https://dese.mo.gov/financial-admin-services/special-education-finance/fiscal-monitoring</a:t>
            </a:r>
            <a:endParaRPr dirty="0"/>
          </a:p>
        </p:txBody>
      </p:sp>
      <p:sp>
        <p:nvSpPr>
          <p:cNvPr id="477" name="Google Shape;477;p3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p40: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dirty="0"/>
              <a:t>https://dese.mo.gov/financial-admin-services/special-education-finance/special-education-finance-resources</a:t>
            </a:r>
            <a:endParaRPr dirty="0"/>
          </a:p>
        </p:txBody>
      </p:sp>
      <p:sp>
        <p:nvSpPr>
          <p:cNvPr id="488" name="Google Shape;488;p4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p41: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dirty="0"/>
              <a:t>https://dese.mo.gov/financial-admin-services/special-education-finance/special-education-finance-training</a:t>
            </a:r>
            <a:endParaRPr dirty="0"/>
          </a:p>
        </p:txBody>
      </p:sp>
      <p:sp>
        <p:nvSpPr>
          <p:cNvPr id="496" name="Google Shape;496;p4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7" name="Google Shape;227;p4:notes"/>
          <p:cNvSpPr txBox="1">
            <a:spLocks noGrp="1"/>
          </p:cNvSpPr>
          <p:nvPr>
            <p:ph type="body" idx="1"/>
          </p:nvPr>
        </p:nvSpPr>
        <p:spPr>
          <a:xfrm>
            <a:off x="701613" y="4473600"/>
            <a:ext cx="5607000" cy="3660900"/>
          </a:xfrm>
          <a:prstGeom prst="rect">
            <a:avLst/>
          </a:prstGeom>
          <a:noFill/>
          <a:ln>
            <a:noFill/>
          </a:ln>
        </p:spPr>
        <p:txBody>
          <a:bodyPr spcFirstLastPara="1" wrap="square" lIns="83150" tIns="41550" rIns="83150" bIns="41550" anchor="t" anchorCtr="0">
            <a:noAutofit/>
          </a:bodyPr>
          <a:lstStyle/>
          <a:p>
            <a:pPr marL="0" lvl="0" indent="0" algn="l" rtl="0">
              <a:lnSpc>
                <a:spcPct val="100000"/>
              </a:lnSpc>
              <a:spcBef>
                <a:spcPts val="0"/>
              </a:spcBef>
              <a:spcAft>
                <a:spcPts val="0"/>
              </a:spcAft>
              <a:buSzPts val="1300"/>
              <a:buNone/>
            </a:pPr>
            <a:endParaRPr/>
          </a:p>
          <a:p>
            <a:pPr marL="0" lvl="0" indent="0" algn="l" rtl="0">
              <a:lnSpc>
                <a:spcPct val="100000"/>
              </a:lnSpc>
              <a:spcBef>
                <a:spcPts val="0"/>
              </a:spcBef>
              <a:spcAft>
                <a:spcPts val="0"/>
              </a:spcAft>
              <a:buSzPts val="1300"/>
              <a:buNone/>
            </a:pPr>
            <a:endParaRPr/>
          </a:p>
          <a:p>
            <a:pPr marL="0" lvl="0" indent="0" algn="l" rtl="0">
              <a:lnSpc>
                <a:spcPct val="100000"/>
              </a:lnSpc>
              <a:spcBef>
                <a:spcPts val="0"/>
              </a:spcBef>
              <a:spcAft>
                <a:spcPts val="0"/>
              </a:spcAft>
              <a:buSzPts val="1300"/>
              <a:buNone/>
            </a:pPr>
            <a:r>
              <a:rPr lang="en-US"/>
              <a:t>We are going to get things started with the Missouri State Plan Updates.</a:t>
            </a:r>
            <a:endParaRPr/>
          </a:p>
        </p:txBody>
      </p:sp>
      <p:sp>
        <p:nvSpPr>
          <p:cNvPr id="228" name="Google Shape;228;p4:notes"/>
          <p:cNvSpPr txBox="1">
            <a:spLocks noGrp="1"/>
          </p:cNvSpPr>
          <p:nvPr>
            <p:ph type="sldNum" idx="12"/>
          </p:nvPr>
        </p:nvSpPr>
        <p:spPr>
          <a:xfrm>
            <a:off x="3970556" y="8829819"/>
            <a:ext cx="3038400" cy="466800"/>
          </a:xfrm>
          <a:prstGeom prst="rect">
            <a:avLst/>
          </a:prstGeom>
          <a:noFill/>
          <a:ln>
            <a:noFill/>
          </a:ln>
        </p:spPr>
        <p:txBody>
          <a:bodyPr spcFirstLastPara="1" wrap="square" lIns="83150" tIns="41550" rIns="83150" bIns="41550" anchor="b" anchorCtr="0">
            <a:noAutofit/>
          </a:bodyPr>
          <a:lstStyle/>
          <a:p>
            <a:pPr marL="0" lvl="0" indent="0" algn="r" rtl="0">
              <a:lnSpc>
                <a:spcPct val="100000"/>
              </a:lnSpc>
              <a:spcBef>
                <a:spcPts val="0"/>
              </a:spcBef>
              <a:spcAft>
                <a:spcPts val="0"/>
              </a:spcAft>
              <a:buClr>
                <a:srgbClr val="000000"/>
              </a:buClr>
              <a:buSzPts val="1300"/>
              <a:buFont typeface="Arial"/>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p42: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dirty="0"/>
              <a:t>https://dese.mo.gov/media/pdf/special-education-expenditure-coding</a:t>
            </a:r>
            <a:endParaRPr dirty="0"/>
          </a:p>
        </p:txBody>
      </p:sp>
      <p:sp>
        <p:nvSpPr>
          <p:cNvPr id="506" name="Google Shape;506;p4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p43: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dirty="0"/>
              <a:t>https://dese.mo.gov/financial-admin-services/special-education-finance/special-education-finance-training</a:t>
            </a:r>
            <a:endParaRPr dirty="0"/>
          </a:p>
        </p:txBody>
      </p:sp>
      <p:sp>
        <p:nvSpPr>
          <p:cNvPr id="518" name="Google Shape;518;p4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p44: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dirty="0"/>
              <a:t>https://dese.mo.gov/financial-admin-services/special-education-finance/special-education-finance-training</a:t>
            </a:r>
            <a:endParaRPr dirty="0"/>
          </a:p>
        </p:txBody>
      </p:sp>
      <p:sp>
        <p:nvSpPr>
          <p:cNvPr id="527" name="Google Shape;527;p4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p45: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dirty="0"/>
              <a:t>https://dese.mo.gov/financial-admin-services/special-education-finance/special-education-finance-training</a:t>
            </a:r>
            <a:endParaRPr dirty="0"/>
          </a:p>
        </p:txBody>
      </p:sp>
      <p:sp>
        <p:nvSpPr>
          <p:cNvPr id="534" name="Google Shape;534;p4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p46: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rgbClr val="FFFFFF"/>
                </a:solidFill>
                <a:latin typeface="Calibri"/>
                <a:ea typeface="Calibri"/>
                <a:cs typeface="Calibri"/>
                <a:sym typeface="Calibri"/>
              </a:rPr>
              <a:t>DESESpecialEducationFinance.com</a:t>
            </a:r>
            <a:endParaRPr lang="en-US" sz="1050" b="0" i="0" u="none" strike="noStrike" cap="none" dirty="0">
              <a:solidFill>
                <a:srgbClr val="FFFFFF"/>
              </a:solidFill>
              <a:latin typeface="Calibri"/>
              <a:ea typeface="Calibri"/>
              <a:cs typeface="Calibri"/>
              <a:sym typeface="Calibri"/>
            </a:endParaRPr>
          </a:p>
        </p:txBody>
      </p:sp>
      <p:sp>
        <p:nvSpPr>
          <p:cNvPr id="543" name="Google Shape;543;p4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p47: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rgbClr val="FFFFFF"/>
                </a:solidFill>
                <a:latin typeface="Calibri"/>
                <a:ea typeface="Calibri"/>
                <a:cs typeface="Calibri"/>
                <a:sym typeface="Calibri"/>
              </a:rPr>
              <a:t>DESESpecialEducationFinance.com</a:t>
            </a:r>
            <a:endParaRPr lang="en-US" sz="1050" b="0" i="0" u="none" strike="noStrike" cap="none" dirty="0">
              <a:solidFill>
                <a:srgbClr val="FFFFFF"/>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dirty="0"/>
          </a:p>
        </p:txBody>
      </p:sp>
      <p:sp>
        <p:nvSpPr>
          <p:cNvPr id="550" name="Google Shape;550;p4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p48: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555" name="Google Shape;555;p4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Google Shape;559;p49: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560" name="Google Shape;560;p4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Google Shape;566;p50: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567" name="Google Shape;567;p5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Google Shape;572;p51: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573" name="Google Shape;573;p5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3" name="Google Shape;233;p5:notes"/>
          <p:cNvSpPr txBox="1">
            <a:spLocks noGrp="1"/>
          </p:cNvSpPr>
          <p:nvPr>
            <p:ph type="body" idx="1"/>
          </p:nvPr>
        </p:nvSpPr>
        <p:spPr>
          <a:xfrm>
            <a:off x="701613" y="4473600"/>
            <a:ext cx="5607000" cy="366090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Clr>
                <a:schemeClr val="dk1"/>
              </a:buClr>
              <a:buSzPts val="1300"/>
              <a:buFont typeface="Arial"/>
              <a:buNone/>
            </a:pPr>
            <a:r>
              <a:rPr lang="en-US" dirty="0"/>
              <a:t>There are no new changes for the 24-25 school year!!! </a:t>
            </a:r>
            <a:r>
              <a:rPr lang="en-US" dirty="0" err="1"/>
              <a:t>Weehoo</a:t>
            </a:r>
            <a:r>
              <a:rPr lang="en-US" dirty="0"/>
              <a:t>!! One suggestion that I would have is that you print off a Missouri State Plan and Standards and Indicators and place them in a binder and have them readily available. They will come in handy as the school year kicks off</a:t>
            </a:r>
            <a:endParaRPr dirty="0"/>
          </a:p>
          <a:p>
            <a:pPr marL="0" lvl="0" indent="0" algn="l" rtl="0">
              <a:lnSpc>
                <a:spcPct val="100000"/>
              </a:lnSpc>
              <a:spcBef>
                <a:spcPts val="0"/>
              </a:spcBef>
              <a:spcAft>
                <a:spcPts val="0"/>
              </a:spcAft>
              <a:buSzPts val="1400"/>
              <a:buNone/>
            </a:pPr>
            <a:endParaRPr dirty="0"/>
          </a:p>
        </p:txBody>
      </p:sp>
      <p:sp>
        <p:nvSpPr>
          <p:cNvPr id="234" name="Google Shape;234;p5:notes"/>
          <p:cNvSpPr txBox="1">
            <a:spLocks noGrp="1"/>
          </p:cNvSpPr>
          <p:nvPr>
            <p:ph type="sldNum" idx="12"/>
          </p:nvPr>
        </p:nvSpPr>
        <p:spPr>
          <a:xfrm>
            <a:off x="3970556" y="8829819"/>
            <a:ext cx="3038400" cy="4668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100"/>
              <a:buFont typeface="Arial"/>
              <a:buNone/>
            </a:pPr>
            <a:fld id="{00000000-1234-1234-1234-123412341234}" type="slidenum">
              <a:rPr lang="en-US"/>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p52: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580" name="Google Shape;580;p5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
        <p:cNvGrpSpPr/>
        <p:nvPr/>
      </p:nvGrpSpPr>
      <p:grpSpPr>
        <a:xfrm>
          <a:off x="0" y="0"/>
          <a:ext cx="0" cy="0"/>
          <a:chOff x="0" y="0"/>
          <a:chExt cx="0" cy="0"/>
        </a:xfrm>
      </p:grpSpPr>
      <p:sp>
        <p:nvSpPr>
          <p:cNvPr id="586" name="Google Shape;586;p53: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587" name="Google Shape;587;p5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p54: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dirty="0"/>
              <a:t>https://dese.mo.gov/financial-admin-services/school-finance/annual-secretary-board-report-asbr-0</a:t>
            </a:r>
            <a:endParaRPr dirty="0"/>
          </a:p>
        </p:txBody>
      </p:sp>
      <p:sp>
        <p:nvSpPr>
          <p:cNvPr id="594" name="Google Shape;594;p5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Google Shape;598;p55: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599" name="Google Shape;599;p5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3"/>
        <p:cNvGrpSpPr/>
        <p:nvPr/>
      </p:nvGrpSpPr>
      <p:grpSpPr>
        <a:xfrm>
          <a:off x="0" y="0"/>
          <a:ext cx="0" cy="0"/>
          <a:chOff x="0" y="0"/>
          <a:chExt cx="0" cy="0"/>
        </a:xfrm>
      </p:grpSpPr>
      <p:sp>
        <p:nvSpPr>
          <p:cNvPr id="604" name="Google Shape;604;p56: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605" name="Google Shape;605;p5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
        <p:cNvGrpSpPr/>
        <p:nvPr/>
      </p:nvGrpSpPr>
      <p:grpSpPr>
        <a:xfrm>
          <a:off x="0" y="0"/>
          <a:ext cx="0" cy="0"/>
          <a:chOff x="0" y="0"/>
          <a:chExt cx="0" cy="0"/>
        </a:xfrm>
      </p:grpSpPr>
      <p:sp>
        <p:nvSpPr>
          <p:cNvPr id="611" name="Google Shape;611;p57: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612" name="Google Shape;612;p5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Google Shape;619;p58: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dirty="0"/>
          </a:p>
        </p:txBody>
      </p:sp>
      <p:sp>
        <p:nvSpPr>
          <p:cNvPr id="620" name="Google Shape;620;p5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Google Shape;635;p59: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636" name="Google Shape;636;p5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p:cNvGrpSpPr/>
        <p:nvPr/>
      </p:nvGrpSpPr>
      <p:grpSpPr>
        <a:xfrm>
          <a:off x="0" y="0"/>
          <a:ext cx="0" cy="0"/>
          <a:chOff x="0" y="0"/>
          <a:chExt cx="0" cy="0"/>
        </a:xfrm>
      </p:grpSpPr>
      <p:sp>
        <p:nvSpPr>
          <p:cNvPr id="641" name="Google Shape;641;p60: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642" name="Google Shape;642;p6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5"/>
        <p:cNvGrpSpPr/>
        <p:nvPr/>
      </p:nvGrpSpPr>
      <p:grpSpPr>
        <a:xfrm>
          <a:off x="0" y="0"/>
          <a:ext cx="0" cy="0"/>
          <a:chOff x="0" y="0"/>
          <a:chExt cx="0" cy="0"/>
        </a:xfrm>
      </p:grpSpPr>
      <p:sp>
        <p:nvSpPr>
          <p:cNvPr id="646" name="Google Shape;646;p61: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647" name="Google Shape;647;p6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6:notes"/>
          <p:cNvSpPr>
            <a:spLocks noGrp="1" noRot="1" noChangeAspect="1"/>
          </p:cNvSpPr>
          <p:nvPr>
            <p:ph type="sldImg" idx="2"/>
          </p:nvPr>
        </p:nvSpPr>
        <p:spPr>
          <a:xfrm>
            <a:off x="298450" y="644525"/>
            <a:ext cx="5726113" cy="3222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p6:notes"/>
          <p:cNvSpPr txBox="1">
            <a:spLocks noGrp="1"/>
          </p:cNvSpPr>
          <p:nvPr>
            <p:ph type="body" idx="1"/>
          </p:nvPr>
        </p:nvSpPr>
        <p:spPr>
          <a:xfrm>
            <a:off x="632311" y="4081260"/>
            <a:ext cx="5058300" cy="3866700"/>
          </a:xfrm>
          <a:prstGeom prst="rect">
            <a:avLst/>
          </a:prstGeom>
          <a:noFill/>
          <a:ln>
            <a:noFill/>
          </a:ln>
        </p:spPr>
        <p:txBody>
          <a:bodyPr spcFirstLastPara="1" wrap="square" lIns="84700" tIns="42325" rIns="84700" bIns="42325" anchor="t" anchorCtr="0">
            <a:noAutofit/>
          </a:bodyPr>
          <a:lstStyle/>
          <a:p>
            <a:pPr marL="0" marR="0" lvl="0" indent="0" algn="l" rtl="0">
              <a:lnSpc>
                <a:spcPct val="100000"/>
              </a:lnSpc>
              <a:spcBef>
                <a:spcPts val="0"/>
              </a:spcBef>
              <a:spcAft>
                <a:spcPts val="0"/>
              </a:spcAft>
              <a:buClr>
                <a:srgbClr val="000000"/>
              </a:buClr>
              <a:buSzPts val="1300"/>
              <a:buFont typeface="Arial"/>
              <a:buNone/>
            </a:pPr>
            <a:r>
              <a:rPr lang="en-US" sz="1200" dirty="0">
                <a:latin typeface="Times New Roman"/>
                <a:ea typeface="Times New Roman"/>
                <a:cs typeface="Times New Roman"/>
                <a:sym typeface="Times New Roman"/>
              </a:rPr>
              <a:t>T</a:t>
            </a:r>
            <a:r>
              <a:rPr lang="en-US" dirty="0">
                <a:latin typeface="Times New Roman"/>
                <a:ea typeface="Times New Roman"/>
                <a:cs typeface="Times New Roman"/>
                <a:sym typeface="Times New Roman"/>
              </a:rPr>
              <a:t>here are no new Missouri State Plan Updates</a:t>
            </a:r>
            <a:endParaRPr dirty="0">
              <a:solidFill>
                <a:srgbClr val="000000"/>
              </a:solidFill>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5"/>
        <p:cNvGrpSpPr/>
        <p:nvPr/>
      </p:nvGrpSpPr>
      <p:grpSpPr>
        <a:xfrm>
          <a:off x="0" y="0"/>
          <a:ext cx="0" cy="0"/>
          <a:chOff x="0" y="0"/>
          <a:chExt cx="0" cy="0"/>
        </a:xfrm>
      </p:grpSpPr>
      <p:sp>
        <p:nvSpPr>
          <p:cNvPr id="666" name="Google Shape;666;p62: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667" name="Google Shape;667;p6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9"/>
        <p:cNvGrpSpPr/>
        <p:nvPr/>
      </p:nvGrpSpPr>
      <p:grpSpPr>
        <a:xfrm>
          <a:off x="0" y="0"/>
          <a:ext cx="0" cy="0"/>
          <a:chOff x="0" y="0"/>
          <a:chExt cx="0" cy="0"/>
        </a:xfrm>
      </p:grpSpPr>
      <p:sp>
        <p:nvSpPr>
          <p:cNvPr id="710" name="Google Shape;710;p63: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711" name="Google Shape;711;p6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5"/>
        <p:cNvGrpSpPr/>
        <p:nvPr/>
      </p:nvGrpSpPr>
      <p:grpSpPr>
        <a:xfrm>
          <a:off x="0" y="0"/>
          <a:ext cx="0" cy="0"/>
          <a:chOff x="0" y="0"/>
          <a:chExt cx="0" cy="0"/>
        </a:xfrm>
      </p:grpSpPr>
      <p:sp>
        <p:nvSpPr>
          <p:cNvPr id="716" name="Google Shape;716;p64: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717" name="Google Shape;717;p6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0"/>
        <p:cNvGrpSpPr/>
        <p:nvPr/>
      </p:nvGrpSpPr>
      <p:grpSpPr>
        <a:xfrm>
          <a:off x="0" y="0"/>
          <a:ext cx="0" cy="0"/>
          <a:chOff x="0" y="0"/>
          <a:chExt cx="0" cy="0"/>
        </a:xfrm>
      </p:grpSpPr>
      <p:sp>
        <p:nvSpPr>
          <p:cNvPr id="721" name="Google Shape;721;p6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2" name="Google Shape;722;p65:notes"/>
          <p:cNvSpPr txBox="1">
            <a:spLocks noGrp="1"/>
          </p:cNvSpPr>
          <p:nvPr>
            <p:ph type="body" idx="1"/>
          </p:nvPr>
        </p:nvSpPr>
        <p:spPr>
          <a:xfrm>
            <a:off x="701613" y="4473600"/>
            <a:ext cx="5607000" cy="3660900"/>
          </a:xfrm>
          <a:prstGeom prst="rect">
            <a:avLst/>
          </a:prstGeom>
          <a:noFill/>
          <a:ln>
            <a:noFill/>
          </a:ln>
        </p:spPr>
        <p:txBody>
          <a:bodyPr spcFirstLastPara="1" wrap="square" lIns="83150" tIns="41550" rIns="83150" bIns="41550" anchor="t" anchorCtr="0">
            <a:noAutofit/>
          </a:bodyPr>
          <a:lstStyle/>
          <a:p>
            <a:pPr marL="0" lvl="0" indent="0" algn="l" rtl="0">
              <a:lnSpc>
                <a:spcPct val="100000"/>
              </a:lnSpc>
              <a:spcBef>
                <a:spcPts val="0"/>
              </a:spcBef>
              <a:spcAft>
                <a:spcPts val="0"/>
              </a:spcAft>
              <a:buSzPts val="1300"/>
              <a:buNone/>
            </a:pPr>
            <a:r>
              <a:rPr lang="en-US"/>
              <a:t>Dawn:  Last but not least, we want to direct you to resources on the DESE website. </a:t>
            </a:r>
            <a:endParaRPr/>
          </a:p>
        </p:txBody>
      </p:sp>
      <p:sp>
        <p:nvSpPr>
          <p:cNvPr id="723" name="Google Shape;723;p65:notes"/>
          <p:cNvSpPr txBox="1">
            <a:spLocks noGrp="1"/>
          </p:cNvSpPr>
          <p:nvPr>
            <p:ph type="sldNum" idx="12"/>
          </p:nvPr>
        </p:nvSpPr>
        <p:spPr>
          <a:xfrm>
            <a:off x="3970556" y="8829819"/>
            <a:ext cx="3038400" cy="466800"/>
          </a:xfrm>
          <a:prstGeom prst="rect">
            <a:avLst/>
          </a:prstGeom>
          <a:noFill/>
          <a:ln>
            <a:noFill/>
          </a:ln>
        </p:spPr>
        <p:txBody>
          <a:bodyPr spcFirstLastPara="1" wrap="square" lIns="83150" tIns="41550" rIns="83150" bIns="41550" anchor="b" anchorCtr="0">
            <a:noAutofit/>
          </a:bodyPr>
          <a:lstStyle/>
          <a:p>
            <a:pPr marL="0" lvl="0" indent="0" algn="r" rtl="0">
              <a:lnSpc>
                <a:spcPct val="100000"/>
              </a:lnSpc>
              <a:spcBef>
                <a:spcPts val="0"/>
              </a:spcBef>
              <a:spcAft>
                <a:spcPts val="0"/>
              </a:spcAft>
              <a:buClr>
                <a:srgbClr val="000000"/>
              </a:buClr>
              <a:buSzPts val="1100"/>
              <a:buFont typeface="Arial"/>
              <a:buNone/>
            </a:pPr>
            <a:fld id="{00000000-1234-1234-1234-123412341234}" type="slidenum">
              <a:rPr lang="en-US"/>
              <a:t>63</a:t>
            </a:fld>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6"/>
        <p:cNvGrpSpPr/>
        <p:nvPr/>
      </p:nvGrpSpPr>
      <p:grpSpPr>
        <a:xfrm>
          <a:off x="0" y="0"/>
          <a:ext cx="0" cy="0"/>
          <a:chOff x="0" y="0"/>
          <a:chExt cx="0" cy="0"/>
        </a:xfrm>
      </p:grpSpPr>
      <p:sp>
        <p:nvSpPr>
          <p:cNvPr id="727" name="Google Shape;727;p66:notes"/>
          <p:cNvSpPr txBox="1">
            <a:spLocks noGrp="1"/>
          </p:cNvSpPr>
          <p:nvPr>
            <p:ph type="body" idx="1"/>
          </p:nvPr>
        </p:nvSpPr>
        <p:spPr>
          <a:xfrm>
            <a:off x="701040" y="4473893"/>
            <a:ext cx="5608200" cy="3660600"/>
          </a:xfrm>
          <a:prstGeom prst="rect">
            <a:avLst/>
          </a:prstGeom>
          <a:noFill/>
          <a:ln>
            <a:noFill/>
          </a:ln>
        </p:spPr>
        <p:txBody>
          <a:bodyPr spcFirstLastPara="1" wrap="square" lIns="93300" tIns="93300" rIns="93300" bIns="93300" anchor="t" anchorCtr="0">
            <a:noAutofit/>
          </a:bodyPr>
          <a:lstStyle/>
          <a:p>
            <a:pPr marL="0" lvl="0" indent="0" algn="l" rtl="0">
              <a:lnSpc>
                <a:spcPct val="100000"/>
              </a:lnSpc>
              <a:spcBef>
                <a:spcPts val="0"/>
              </a:spcBef>
              <a:spcAft>
                <a:spcPts val="0"/>
              </a:spcAft>
              <a:buSzPts val="1300"/>
              <a:buNone/>
            </a:pPr>
            <a:r>
              <a:rPr lang="en-US"/>
              <a:t>Right side menu under compliance is the General Guidance link this will take you to the Compliance To Do List that are posted monthly. </a:t>
            </a:r>
            <a:endParaRPr/>
          </a:p>
        </p:txBody>
      </p:sp>
      <p:sp>
        <p:nvSpPr>
          <p:cNvPr id="728" name="Google Shape;728;p6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4"/>
        <p:cNvGrpSpPr/>
        <p:nvPr/>
      </p:nvGrpSpPr>
      <p:grpSpPr>
        <a:xfrm>
          <a:off x="0" y="0"/>
          <a:ext cx="0" cy="0"/>
          <a:chOff x="0" y="0"/>
          <a:chExt cx="0" cy="0"/>
        </a:xfrm>
      </p:grpSpPr>
      <p:sp>
        <p:nvSpPr>
          <p:cNvPr id="735" name="Google Shape;735;p6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6" name="Google Shape;736;p67:notes"/>
          <p:cNvSpPr txBox="1">
            <a:spLocks noGrp="1"/>
          </p:cNvSpPr>
          <p:nvPr>
            <p:ph type="body" idx="1"/>
          </p:nvPr>
        </p:nvSpPr>
        <p:spPr>
          <a:xfrm>
            <a:off x="701613" y="4473600"/>
            <a:ext cx="5607000" cy="3660900"/>
          </a:xfrm>
          <a:prstGeom prst="rect">
            <a:avLst/>
          </a:prstGeom>
          <a:noFill/>
          <a:ln>
            <a:noFill/>
          </a:ln>
        </p:spPr>
        <p:txBody>
          <a:bodyPr spcFirstLastPara="1" wrap="square" lIns="83150" tIns="41550" rIns="83150" bIns="41550" anchor="t" anchorCtr="0">
            <a:noAutofit/>
          </a:bodyPr>
          <a:lstStyle/>
          <a:p>
            <a:pPr marL="0" lvl="0" indent="0" algn="l" rtl="0">
              <a:lnSpc>
                <a:spcPct val="100000"/>
              </a:lnSpc>
              <a:spcBef>
                <a:spcPts val="0"/>
              </a:spcBef>
              <a:spcAft>
                <a:spcPts val="0"/>
              </a:spcAft>
              <a:buClr>
                <a:schemeClr val="dk1"/>
              </a:buClr>
              <a:buSzPts val="1000"/>
              <a:buFont typeface="Arial"/>
              <a:buNone/>
            </a:pPr>
            <a:r>
              <a:rPr lang="en-US" dirty="0"/>
              <a:t>Also under general guidance are Myths of the Month this is information on a particular special education hot topic. These myths provide guidance and misconceptions that surround the topics. </a:t>
            </a:r>
            <a:endParaRPr dirty="0"/>
          </a:p>
        </p:txBody>
      </p:sp>
      <p:sp>
        <p:nvSpPr>
          <p:cNvPr id="737" name="Google Shape;737;p67:notes"/>
          <p:cNvSpPr txBox="1">
            <a:spLocks noGrp="1"/>
          </p:cNvSpPr>
          <p:nvPr>
            <p:ph type="sldNum" idx="12"/>
          </p:nvPr>
        </p:nvSpPr>
        <p:spPr>
          <a:xfrm>
            <a:off x="3970556" y="8829819"/>
            <a:ext cx="3038400" cy="466800"/>
          </a:xfrm>
          <a:prstGeom prst="rect">
            <a:avLst/>
          </a:prstGeom>
          <a:noFill/>
          <a:ln>
            <a:noFill/>
          </a:ln>
        </p:spPr>
        <p:txBody>
          <a:bodyPr spcFirstLastPara="1" wrap="square" lIns="83150" tIns="41550" rIns="83150" bIns="41550" anchor="b" anchorCtr="0">
            <a:noAutofit/>
          </a:bodyPr>
          <a:lstStyle/>
          <a:p>
            <a:pPr marL="0" lvl="0" indent="0" algn="r" rtl="0">
              <a:lnSpc>
                <a:spcPct val="100000"/>
              </a:lnSpc>
              <a:spcBef>
                <a:spcPts val="0"/>
              </a:spcBef>
              <a:spcAft>
                <a:spcPts val="0"/>
              </a:spcAft>
              <a:buClr>
                <a:srgbClr val="000000"/>
              </a:buClr>
              <a:buSzPts val="1100"/>
              <a:buFont typeface="Arial"/>
              <a:buNone/>
            </a:pPr>
            <a:fld id="{00000000-1234-1234-1234-123412341234}" type="slidenum">
              <a:rPr lang="en-US"/>
              <a:t>65</a:t>
            </a:fld>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2"/>
        <p:cNvGrpSpPr/>
        <p:nvPr/>
      </p:nvGrpSpPr>
      <p:grpSpPr>
        <a:xfrm>
          <a:off x="0" y="0"/>
          <a:ext cx="0" cy="0"/>
          <a:chOff x="0" y="0"/>
          <a:chExt cx="0" cy="0"/>
        </a:xfrm>
      </p:grpSpPr>
      <p:sp>
        <p:nvSpPr>
          <p:cNvPr id="743" name="Google Shape;743;p6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4" name="Google Shape;744;p68:notes"/>
          <p:cNvSpPr txBox="1">
            <a:spLocks noGrp="1"/>
          </p:cNvSpPr>
          <p:nvPr>
            <p:ph type="body" idx="1"/>
          </p:nvPr>
        </p:nvSpPr>
        <p:spPr>
          <a:xfrm>
            <a:off x="701613" y="4473600"/>
            <a:ext cx="5607000" cy="3660900"/>
          </a:xfrm>
          <a:prstGeom prst="rect">
            <a:avLst/>
          </a:prstGeom>
          <a:noFill/>
          <a:ln>
            <a:noFill/>
          </a:ln>
        </p:spPr>
        <p:txBody>
          <a:bodyPr spcFirstLastPara="1" wrap="square" lIns="83150" tIns="41550" rIns="83150" bIns="41550" anchor="t" anchorCtr="0">
            <a:noAutofit/>
          </a:bodyPr>
          <a:lstStyle/>
          <a:p>
            <a:pPr marL="0" lvl="0" indent="0" algn="l" rtl="0">
              <a:lnSpc>
                <a:spcPct val="100000"/>
              </a:lnSpc>
              <a:spcBef>
                <a:spcPts val="0"/>
              </a:spcBef>
              <a:spcAft>
                <a:spcPts val="0"/>
              </a:spcAft>
              <a:buSzPts val="1300"/>
              <a:buNone/>
            </a:pPr>
            <a:r>
              <a:rPr lang="en-US" sz="1000" dirty="0">
                <a:solidFill>
                  <a:srgbClr val="444444"/>
                </a:solidFill>
                <a:highlight>
                  <a:srgbClr val="FFFFFF"/>
                </a:highlight>
                <a:latin typeface="Arial"/>
                <a:ea typeface="Arial"/>
                <a:cs typeface="Arial"/>
                <a:sym typeface="Arial"/>
              </a:rPr>
              <a:t>On this page you will find a calendar with important dates and resources to help you meet requirements as well as technical assistance delivered through the Special Education Director Academy.   </a:t>
            </a:r>
            <a:endParaRPr dirty="0"/>
          </a:p>
        </p:txBody>
      </p:sp>
      <p:sp>
        <p:nvSpPr>
          <p:cNvPr id="745" name="Google Shape;745;p68:notes"/>
          <p:cNvSpPr txBox="1">
            <a:spLocks noGrp="1"/>
          </p:cNvSpPr>
          <p:nvPr>
            <p:ph type="sldNum" idx="12"/>
          </p:nvPr>
        </p:nvSpPr>
        <p:spPr>
          <a:xfrm>
            <a:off x="3970556" y="8829819"/>
            <a:ext cx="3038400" cy="466800"/>
          </a:xfrm>
          <a:prstGeom prst="rect">
            <a:avLst/>
          </a:prstGeom>
          <a:noFill/>
          <a:ln>
            <a:noFill/>
          </a:ln>
        </p:spPr>
        <p:txBody>
          <a:bodyPr spcFirstLastPara="1" wrap="square" lIns="83150" tIns="41550" rIns="83150" bIns="41550" anchor="b" anchorCtr="0">
            <a:noAutofit/>
          </a:bodyPr>
          <a:lstStyle/>
          <a:p>
            <a:pPr marL="0" lvl="0" indent="0" algn="r" rtl="0">
              <a:lnSpc>
                <a:spcPct val="100000"/>
              </a:lnSpc>
              <a:spcBef>
                <a:spcPts val="0"/>
              </a:spcBef>
              <a:spcAft>
                <a:spcPts val="0"/>
              </a:spcAft>
              <a:buClr>
                <a:srgbClr val="000000"/>
              </a:buClr>
              <a:buSzPts val="1100"/>
              <a:buFont typeface="Arial"/>
              <a:buNone/>
            </a:pPr>
            <a:fld id="{00000000-1234-1234-1234-123412341234}" type="slidenum">
              <a:rPr lang="en-US"/>
              <a:t>66</a:t>
            </a:fld>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2"/>
        <p:cNvGrpSpPr/>
        <p:nvPr/>
      </p:nvGrpSpPr>
      <p:grpSpPr>
        <a:xfrm>
          <a:off x="0" y="0"/>
          <a:ext cx="0" cy="0"/>
          <a:chOff x="0" y="0"/>
          <a:chExt cx="0" cy="0"/>
        </a:xfrm>
      </p:grpSpPr>
      <p:sp>
        <p:nvSpPr>
          <p:cNvPr id="753" name="Google Shape;753;p69:notes"/>
          <p:cNvSpPr txBox="1">
            <a:spLocks noGrp="1"/>
          </p:cNvSpPr>
          <p:nvPr>
            <p:ph type="body" idx="1"/>
          </p:nvPr>
        </p:nvSpPr>
        <p:spPr>
          <a:xfrm>
            <a:off x="701613" y="4473600"/>
            <a:ext cx="5607000" cy="3660900"/>
          </a:xfrm>
          <a:prstGeom prst="rect">
            <a:avLst/>
          </a:prstGeom>
          <a:noFill/>
          <a:ln>
            <a:noFill/>
          </a:ln>
        </p:spPr>
        <p:txBody>
          <a:bodyPr spcFirstLastPara="1" wrap="square" lIns="83150" tIns="41550" rIns="83150" bIns="41550" anchor="t" anchorCtr="0">
            <a:noAutofit/>
          </a:bodyPr>
          <a:lstStyle/>
          <a:p>
            <a:pPr marL="0" lvl="0" indent="0" algn="l" rtl="0">
              <a:lnSpc>
                <a:spcPct val="100000"/>
              </a:lnSpc>
              <a:spcBef>
                <a:spcPts val="0"/>
              </a:spcBef>
              <a:spcAft>
                <a:spcPts val="0"/>
              </a:spcAft>
              <a:buSzPts val="1300"/>
              <a:buNone/>
            </a:pPr>
            <a:endParaRPr/>
          </a:p>
        </p:txBody>
      </p:sp>
      <p:sp>
        <p:nvSpPr>
          <p:cNvPr id="754" name="Google Shape;754;p6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7"/>
        <p:cNvGrpSpPr/>
        <p:nvPr/>
      </p:nvGrpSpPr>
      <p:grpSpPr>
        <a:xfrm>
          <a:off x="0" y="0"/>
          <a:ext cx="0" cy="0"/>
          <a:chOff x="0" y="0"/>
          <a:chExt cx="0" cy="0"/>
        </a:xfrm>
      </p:grpSpPr>
      <p:sp>
        <p:nvSpPr>
          <p:cNvPr id="758" name="Google Shape;758;p7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9" name="Google Shape;759;p70:notes"/>
          <p:cNvSpPr txBox="1">
            <a:spLocks noGrp="1"/>
          </p:cNvSpPr>
          <p:nvPr>
            <p:ph type="body" idx="1"/>
          </p:nvPr>
        </p:nvSpPr>
        <p:spPr>
          <a:xfrm>
            <a:off x="701613" y="4473600"/>
            <a:ext cx="5607000" cy="3660900"/>
          </a:xfrm>
          <a:prstGeom prst="rect">
            <a:avLst/>
          </a:prstGeom>
          <a:noFill/>
          <a:ln>
            <a:noFill/>
          </a:ln>
        </p:spPr>
        <p:txBody>
          <a:bodyPr spcFirstLastPara="1" wrap="square" lIns="83150" tIns="41550" rIns="83150" bIns="41550" anchor="t" anchorCtr="0">
            <a:noAutofit/>
          </a:bodyPr>
          <a:lstStyle/>
          <a:p>
            <a:pPr marL="0" lvl="0" indent="0" algn="l" rtl="0">
              <a:lnSpc>
                <a:spcPct val="100000"/>
              </a:lnSpc>
              <a:spcBef>
                <a:spcPts val="0"/>
              </a:spcBef>
              <a:spcAft>
                <a:spcPts val="0"/>
              </a:spcAft>
              <a:buSzPts val="1300"/>
              <a:buNone/>
            </a:pPr>
            <a:r>
              <a:rPr lang="en-US"/>
              <a:t>Your compliance consultants are here ready to help you all make this year a success, please feel free to contact any of us when a question arises. </a:t>
            </a:r>
            <a:endParaRPr/>
          </a:p>
        </p:txBody>
      </p:sp>
      <p:sp>
        <p:nvSpPr>
          <p:cNvPr id="760" name="Google Shape;760;p70:notes"/>
          <p:cNvSpPr txBox="1">
            <a:spLocks noGrp="1"/>
          </p:cNvSpPr>
          <p:nvPr>
            <p:ph type="sldNum" idx="12"/>
          </p:nvPr>
        </p:nvSpPr>
        <p:spPr>
          <a:xfrm>
            <a:off x="3970556" y="8829819"/>
            <a:ext cx="3038400" cy="466800"/>
          </a:xfrm>
          <a:prstGeom prst="rect">
            <a:avLst/>
          </a:prstGeom>
          <a:noFill/>
          <a:ln>
            <a:noFill/>
          </a:ln>
        </p:spPr>
        <p:txBody>
          <a:bodyPr spcFirstLastPara="1" wrap="square" lIns="83150" tIns="41550" rIns="83150" bIns="41550" anchor="b" anchorCtr="0">
            <a:noAutofit/>
          </a:bodyPr>
          <a:lstStyle/>
          <a:p>
            <a:pPr marL="0" lvl="0" indent="0" algn="r" rtl="0">
              <a:lnSpc>
                <a:spcPct val="100000"/>
              </a:lnSpc>
              <a:spcBef>
                <a:spcPts val="0"/>
              </a:spcBef>
              <a:spcAft>
                <a:spcPts val="0"/>
              </a:spcAft>
              <a:buClr>
                <a:srgbClr val="000000"/>
              </a:buClr>
              <a:buSzPts val="1100"/>
              <a:buFont typeface="Arial"/>
              <a:buNone/>
            </a:pPr>
            <a:fld id="{00000000-1234-1234-1234-123412341234}" type="slidenum">
              <a:rPr lang="en-US"/>
              <a:t>68</a:t>
            </a:fld>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3"/>
        <p:cNvGrpSpPr/>
        <p:nvPr/>
      </p:nvGrpSpPr>
      <p:grpSpPr>
        <a:xfrm>
          <a:off x="0" y="0"/>
          <a:ext cx="0" cy="0"/>
          <a:chOff x="0" y="0"/>
          <a:chExt cx="0" cy="0"/>
        </a:xfrm>
      </p:grpSpPr>
      <p:sp>
        <p:nvSpPr>
          <p:cNvPr id="764" name="Google Shape;764;p7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5" name="Google Shape;765;p71:notes"/>
          <p:cNvSpPr txBox="1">
            <a:spLocks noGrp="1"/>
          </p:cNvSpPr>
          <p:nvPr>
            <p:ph type="body" idx="1"/>
          </p:nvPr>
        </p:nvSpPr>
        <p:spPr>
          <a:xfrm>
            <a:off x="701613" y="4473600"/>
            <a:ext cx="5607000" cy="3660900"/>
          </a:xfrm>
          <a:prstGeom prst="rect">
            <a:avLst/>
          </a:prstGeom>
          <a:noFill/>
          <a:ln>
            <a:noFill/>
          </a:ln>
        </p:spPr>
        <p:txBody>
          <a:bodyPr spcFirstLastPara="1" wrap="square" lIns="83150" tIns="41550" rIns="83150" bIns="41550" anchor="t" anchorCtr="0">
            <a:noAutofit/>
          </a:bodyPr>
          <a:lstStyle/>
          <a:p>
            <a:pPr marL="0" lvl="0" indent="0" algn="l" rtl="0">
              <a:lnSpc>
                <a:spcPct val="100000"/>
              </a:lnSpc>
              <a:spcBef>
                <a:spcPts val="0"/>
              </a:spcBef>
              <a:spcAft>
                <a:spcPts val="0"/>
              </a:spcAft>
              <a:buSzPts val="1300"/>
              <a:buNone/>
            </a:pPr>
            <a:r>
              <a:rPr lang="en-US"/>
              <a:t>Thank you so much for spending this hour with us. We appreciate your time and look forward to having a great 24-25 school year!</a:t>
            </a:r>
            <a:endParaRPr/>
          </a:p>
        </p:txBody>
      </p:sp>
      <p:sp>
        <p:nvSpPr>
          <p:cNvPr id="766" name="Google Shape;766;p71:notes"/>
          <p:cNvSpPr txBox="1">
            <a:spLocks noGrp="1"/>
          </p:cNvSpPr>
          <p:nvPr>
            <p:ph type="sldNum" idx="12"/>
          </p:nvPr>
        </p:nvSpPr>
        <p:spPr>
          <a:xfrm>
            <a:off x="3970556" y="8829819"/>
            <a:ext cx="3038400" cy="466800"/>
          </a:xfrm>
          <a:prstGeom prst="rect">
            <a:avLst/>
          </a:prstGeom>
          <a:noFill/>
          <a:ln>
            <a:noFill/>
          </a:ln>
        </p:spPr>
        <p:txBody>
          <a:bodyPr spcFirstLastPara="1" wrap="square" lIns="83150" tIns="41550" rIns="83150" bIns="41550" anchor="b" anchorCtr="0">
            <a:noAutofit/>
          </a:bodyPr>
          <a:lstStyle/>
          <a:p>
            <a:pPr marL="0" lvl="0" indent="0" algn="r" rtl="0">
              <a:lnSpc>
                <a:spcPct val="100000"/>
              </a:lnSpc>
              <a:spcBef>
                <a:spcPts val="0"/>
              </a:spcBef>
              <a:spcAft>
                <a:spcPts val="0"/>
              </a:spcAft>
              <a:buClr>
                <a:srgbClr val="000000"/>
              </a:buClr>
              <a:buSzPts val="1100"/>
              <a:buFont typeface="Arial"/>
              <a:buNone/>
            </a:pPr>
            <a:fld id="{00000000-1234-1234-1234-123412341234}" type="slidenum">
              <a:rPr lang="en-US"/>
              <a:t>69</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5" name="Google Shape;245;p7:notes"/>
          <p:cNvSpPr txBox="1">
            <a:spLocks noGrp="1"/>
          </p:cNvSpPr>
          <p:nvPr>
            <p:ph type="body" idx="1"/>
          </p:nvPr>
        </p:nvSpPr>
        <p:spPr>
          <a:xfrm>
            <a:off x="701613" y="4473600"/>
            <a:ext cx="5607000" cy="3660900"/>
          </a:xfrm>
          <a:prstGeom prst="rect">
            <a:avLst/>
          </a:prstGeom>
          <a:noFill/>
          <a:ln>
            <a:noFill/>
          </a:ln>
        </p:spPr>
        <p:txBody>
          <a:bodyPr spcFirstLastPara="1" wrap="square" lIns="83150" tIns="41550" rIns="83150" bIns="41550" anchor="t" anchorCtr="0">
            <a:noAutofit/>
          </a:bodyPr>
          <a:lstStyle/>
          <a:p>
            <a:pPr marL="0" lvl="0" indent="0" algn="l" rtl="0">
              <a:lnSpc>
                <a:spcPct val="100000"/>
              </a:lnSpc>
              <a:spcBef>
                <a:spcPts val="0"/>
              </a:spcBef>
              <a:spcAft>
                <a:spcPts val="0"/>
              </a:spcAft>
              <a:buSzPts val="1300"/>
              <a:buNone/>
            </a:pPr>
            <a:r>
              <a:rPr lang="en-US" dirty="0"/>
              <a:t>Districts do NOT need to adopt a new Local Compliance Plan for the 24-25 school year. We have had many districts contacting us asking if they would need to go in front of their school boards to get a new local compliance plan approved. This process only needs to happen when updates are made to the Missouri State Plan.</a:t>
            </a:r>
            <a:endParaRPr dirty="0"/>
          </a:p>
          <a:p>
            <a:pPr marL="0" lvl="0" indent="0" algn="l" rtl="0">
              <a:lnSpc>
                <a:spcPct val="100000"/>
              </a:lnSpc>
              <a:spcBef>
                <a:spcPts val="0"/>
              </a:spcBef>
              <a:spcAft>
                <a:spcPts val="0"/>
              </a:spcAft>
              <a:buSzPts val="1300"/>
              <a:buNone/>
            </a:pPr>
            <a:endParaRPr dirty="0"/>
          </a:p>
          <a:p>
            <a:pPr marL="0" lvl="0" indent="0" algn="l" rtl="0">
              <a:lnSpc>
                <a:spcPct val="100000"/>
              </a:lnSpc>
              <a:spcBef>
                <a:spcPts val="0"/>
              </a:spcBef>
              <a:spcAft>
                <a:spcPts val="0"/>
              </a:spcAft>
              <a:buSzPts val="1300"/>
              <a:buNone/>
            </a:pPr>
            <a:r>
              <a:rPr lang="en-US" dirty="0"/>
              <a:t>Recap: Districts DO NOT need to adopt a new Local Compliance Plan :)</a:t>
            </a:r>
            <a:endParaRPr dirty="0"/>
          </a:p>
        </p:txBody>
      </p:sp>
      <p:sp>
        <p:nvSpPr>
          <p:cNvPr id="246" name="Google Shape;246;p7:notes"/>
          <p:cNvSpPr txBox="1">
            <a:spLocks noGrp="1"/>
          </p:cNvSpPr>
          <p:nvPr>
            <p:ph type="sldNum" idx="12"/>
          </p:nvPr>
        </p:nvSpPr>
        <p:spPr>
          <a:xfrm>
            <a:off x="3970556" y="8829819"/>
            <a:ext cx="3038400" cy="466800"/>
          </a:xfrm>
          <a:prstGeom prst="rect">
            <a:avLst/>
          </a:prstGeom>
          <a:noFill/>
          <a:ln>
            <a:noFill/>
          </a:ln>
        </p:spPr>
        <p:txBody>
          <a:bodyPr spcFirstLastPara="1" wrap="square" lIns="83150" tIns="41550" rIns="83150" bIns="41550" anchor="b" anchorCtr="0">
            <a:noAutofit/>
          </a:bodyPr>
          <a:lstStyle/>
          <a:p>
            <a:pPr marL="0" lvl="0" indent="0" algn="r" rtl="0">
              <a:lnSpc>
                <a:spcPct val="100000"/>
              </a:lnSpc>
              <a:spcBef>
                <a:spcPts val="0"/>
              </a:spcBef>
              <a:spcAft>
                <a:spcPts val="0"/>
              </a:spcAft>
              <a:buClr>
                <a:srgbClr val="000000"/>
              </a:buClr>
              <a:buSzPts val="1100"/>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2" name="Google Shape;252;p8: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dirty="0"/>
              <a:t>Proposed Changes to the Missouri State Standards and Indicators are being addressed with local special education directors and stakeholders from across the state as we speak. </a:t>
            </a:r>
            <a:endParaRPr dirty="0"/>
          </a:p>
          <a:p>
            <a:pPr marL="0" lvl="0" indent="0" algn="l" rtl="0">
              <a:lnSpc>
                <a:spcPct val="100000"/>
              </a:lnSpc>
              <a:spcBef>
                <a:spcPts val="0"/>
              </a:spcBef>
              <a:spcAft>
                <a:spcPts val="0"/>
              </a:spcAft>
              <a:buSzPts val="1400"/>
              <a:buNone/>
            </a:pPr>
            <a:endParaRPr dirty="0"/>
          </a:p>
        </p:txBody>
      </p:sp>
      <p:sp>
        <p:nvSpPr>
          <p:cNvPr id="253" name="Google Shape;253;p8: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p9: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dirty="0"/>
              <a:t>Here are the proposed areas of change: </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*As I mentioned earlier, we are currently gathering stakeholder input on changes and as soon as they are approved, they will be published on the Department of Elementary And Secondary Education (DESE) website and a SELs message will be sent. Stay tuned! </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ntent Option 1">
  <p:cSld name="Content Option 1">
    <p:spTree>
      <p:nvGrpSpPr>
        <p:cNvPr id="1" name="Shape 14"/>
        <p:cNvGrpSpPr/>
        <p:nvPr/>
      </p:nvGrpSpPr>
      <p:grpSpPr>
        <a:xfrm>
          <a:off x="0" y="0"/>
          <a:ext cx="0" cy="0"/>
          <a:chOff x="0" y="0"/>
          <a:chExt cx="0" cy="0"/>
        </a:xfrm>
      </p:grpSpPr>
      <p:pic>
        <p:nvPicPr>
          <p:cNvPr id="15" name="Google Shape;15;p2" descr="R:\COM\COMM\Branding\PPT Templates\widescreen\Widescreen Powerpoint 3.jpg"/>
          <p:cNvPicPr preferRelativeResize="0"/>
          <p:nvPr/>
        </p:nvPicPr>
        <p:blipFill rotWithShape="1">
          <a:blip r:embed="rId2">
            <a:alphaModFix/>
          </a:blip>
          <a:srcRect/>
          <a:stretch/>
        </p:blipFill>
        <p:spPr>
          <a:xfrm>
            <a:off x="1" y="0"/>
            <a:ext cx="9148766" cy="5148073"/>
          </a:xfrm>
          <a:prstGeom prst="rect">
            <a:avLst/>
          </a:prstGeom>
          <a:noFill/>
          <a:ln>
            <a:noFill/>
          </a:ln>
        </p:spPr>
      </p:pic>
      <p:sp>
        <p:nvSpPr>
          <p:cNvPr id="16" name="Google Shape;16;p2"/>
          <p:cNvSpPr txBox="1">
            <a:spLocks noGrp="1"/>
          </p:cNvSpPr>
          <p:nvPr>
            <p:ph type="title"/>
          </p:nvPr>
        </p:nvSpPr>
        <p:spPr>
          <a:xfrm>
            <a:off x="228601" y="666750"/>
            <a:ext cx="6696000" cy="800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4000"/>
              <a:buFont typeface="Calibri"/>
              <a:buNone/>
              <a:defRPr sz="4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
          <p:cNvSpPr txBox="1">
            <a:spLocks noGrp="1"/>
          </p:cNvSpPr>
          <p:nvPr>
            <p:ph type="sldNum" idx="12"/>
          </p:nvPr>
        </p:nvSpPr>
        <p:spPr>
          <a:xfrm>
            <a:off x="8229600" y="209550"/>
            <a:ext cx="7620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8" name="Google Shape;18;p2"/>
          <p:cNvSpPr txBox="1">
            <a:spLocks noGrp="1"/>
          </p:cNvSpPr>
          <p:nvPr>
            <p:ph type="body" idx="1"/>
          </p:nvPr>
        </p:nvSpPr>
        <p:spPr>
          <a:xfrm>
            <a:off x="228601" y="1581150"/>
            <a:ext cx="8610600" cy="3352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SzPts val="1800"/>
              <a:buChar char="•"/>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
              <a:defRPr/>
            </a:lvl3pPr>
            <a:lvl4pPr marL="1828800" lvl="3" indent="-320039" algn="l">
              <a:lnSpc>
                <a:spcPct val="100000"/>
              </a:lnSpc>
              <a:spcBef>
                <a:spcPts val="360"/>
              </a:spcBef>
              <a:spcAft>
                <a:spcPts val="0"/>
              </a:spcAft>
              <a:buSzPts val="144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Break Option 1 1">
  <p:cSld name="1_Section Break Option 1">
    <p:spTree>
      <p:nvGrpSpPr>
        <p:cNvPr id="1" name="Shape 87"/>
        <p:cNvGrpSpPr/>
        <p:nvPr/>
      </p:nvGrpSpPr>
      <p:grpSpPr>
        <a:xfrm>
          <a:off x="0" y="0"/>
          <a:ext cx="0" cy="0"/>
          <a:chOff x="0" y="0"/>
          <a:chExt cx="0" cy="0"/>
        </a:xfrm>
      </p:grpSpPr>
      <p:pic>
        <p:nvPicPr>
          <p:cNvPr id="88" name="Google Shape;88;p12" descr="R:\COM\COMM\Branding\PPT Templates\widescreen\Widescreen Powerpoint 6.jpg"/>
          <p:cNvPicPr preferRelativeResize="0"/>
          <p:nvPr/>
        </p:nvPicPr>
        <p:blipFill rotWithShape="1">
          <a:blip r:embed="rId2">
            <a:alphaModFix/>
          </a:blip>
          <a:srcRect/>
          <a:stretch/>
        </p:blipFill>
        <p:spPr>
          <a:xfrm>
            <a:off x="0" y="1"/>
            <a:ext cx="9153144" cy="5150534"/>
          </a:xfrm>
          <a:prstGeom prst="rect">
            <a:avLst/>
          </a:prstGeom>
          <a:noFill/>
          <a:ln>
            <a:noFill/>
          </a:ln>
        </p:spPr>
      </p:pic>
      <p:sp>
        <p:nvSpPr>
          <p:cNvPr id="89" name="Google Shape;89;p12"/>
          <p:cNvSpPr txBox="1">
            <a:spLocks noGrp="1"/>
          </p:cNvSpPr>
          <p:nvPr>
            <p:ph type="body" idx="1"/>
          </p:nvPr>
        </p:nvSpPr>
        <p:spPr>
          <a:xfrm>
            <a:off x="152400" y="2800350"/>
            <a:ext cx="8763000" cy="646200"/>
          </a:xfrm>
          <a:prstGeom prst="rect">
            <a:avLst/>
          </a:prstGeom>
          <a:noFill/>
          <a:ln>
            <a:noFill/>
          </a:ln>
        </p:spPr>
        <p:txBody>
          <a:bodyPr spcFirstLastPara="1" wrap="square" lIns="68575" tIns="68575" rIns="68575" bIns="68575" anchor="ctr" anchorCtr="0">
            <a:noAutofit/>
          </a:bodyPr>
          <a:lstStyle>
            <a:lvl1pPr marL="457200" marR="0" lvl="0" indent="-228600" algn="ctr">
              <a:lnSpc>
                <a:spcPct val="100000"/>
              </a:lnSpc>
              <a:spcBef>
                <a:spcPts val="700"/>
              </a:spcBef>
              <a:spcAft>
                <a:spcPts val="0"/>
              </a:spcAft>
              <a:buClr>
                <a:srgbClr val="00B050"/>
              </a:buClr>
              <a:buSzPts val="2700"/>
              <a:buFont typeface="Arial"/>
              <a:buNone/>
              <a:defRPr sz="3600" b="1" i="0" u="none" strike="noStrike" cap="none">
                <a:solidFill>
                  <a:schemeClr val="dk1"/>
                </a:solidFill>
                <a:latin typeface="Calibri"/>
                <a:ea typeface="Calibri"/>
                <a:cs typeface="Calibri"/>
                <a:sym typeface="Calibri"/>
              </a:defRPr>
            </a:lvl1pPr>
            <a:lvl2pPr marL="914400" marR="0" lvl="1" indent="-317500" algn="l">
              <a:lnSpc>
                <a:spcPct val="100000"/>
              </a:lnSpc>
              <a:spcBef>
                <a:spcPts val="600"/>
              </a:spcBef>
              <a:spcAft>
                <a:spcPts val="0"/>
              </a:spcAft>
              <a:buClr>
                <a:srgbClr val="00B050"/>
              </a:buClr>
              <a:buSzPts val="1400"/>
              <a:buFont typeface="Noto Sans Symbols"/>
              <a:buChar char="❑"/>
              <a:defRPr sz="3200" b="0" i="0" u="none" strike="noStrike" cap="none">
                <a:solidFill>
                  <a:schemeClr val="dk1"/>
                </a:solidFill>
                <a:latin typeface="Calibri"/>
                <a:ea typeface="Calibri"/>
                <a:cs typeface="Calibri"/>
                <a:sym typeface="Calibri"/>
              </a:defRPr>
            </a:lvl2pPr>
            <a:lvl3pPr marL="1371600" marR="0" lvl="2" indent="-342900" algn="l">
              <a:lnSpc>
                <a:spcPct val="100000"/>
              </a:lnSpc>
              <a:spcBef>
                <a:spcPts val="600"/>
              </a:spcBef>
              <a:spcAft>
                <a:spcPts val="0"/>
              </a:spcAft>
              <a:buClr>
                <a:srgbClr val="00B050"/>
              </a:buClr>
              <a:buSzPts val="1800"/>
              <a:buFont typeface="Courier New"/>
              <a:buChar char="o"/>
              <a:defRPr sz="2800" b="0" i="0" u="none" strike="noStrike" cap="none">
                <a:solidFill>
                  <a:schemeClr val="dk1"/>
                </a:solidFill>
                <a:latin typeface="Calibri"/>
                <a:ea typeface="Calibri"/>
                <a:cs typeface="Calibri"/>
                <a:sym typeface="Calibri"/>
              </a:defRPr>
            </a:lvl3pPr>
            <a:lvl4pPr marL="1828800" marR="0" lvl="3" indent="-317500" algn="l">
              <a:lnSpc>
                <a:spcPct val="100000"/>
              </a:lnSpc>
              <a:spcBef>
                <a:spcPts val="500"/>
              </a:spcBef>
              <a:spcAft>
                <a:spcPts val="0"/>
              </a:spcAft>
              <a:buClr>
                <a:srgbClr val="00B050"/>
              </a:buClr>
              <a:buSzPts val="1400"/>
              <a:buFont typeface="Noto Sans Symbols"/>
              <a:buChar char="❖"/>
              <a:defRPr sz="2400" b="0" i="0" u="none" strike="noStrike" cap="none">
                <a:solidFill>
                  <a:schemeClr val="dk1"/>
                </a:solidFill>
                <a:latin typeface="Calibri"/>
                <a:ea typeface="Calibri"/>
                <a:cs typeface="Calibri"/>
                <a:sym typeface="Calibri"/>
              </a:defRPr>
            </a:lvl4pPr>
            <a:lvl5pPr marL="2286000" marR="0" lvl="4" indent="-342900" algn="l">
              <a:lnSpc>
                <a:spcPct val="100000"/>
              </a:lnSpc>
              <a:spcBef>
                <a:spcPts val="500"/>
              </a:spcBef>
              <a:spcAft>
                <a:spcPts val="0"/>
              </a:spcAft>
              <a:buClr>
                <a:srgbClr val="00B050"/>
              </a:buClr>
              <a:buSzPts val="1800"/>
              <a:buFont typeface="Arial"/>
              <a:buChar char="•"/>
              <a:defRPr sz="2400" b="0" i="0" u="none" strike="noStrike" cap="none">
                <a:solidFill>
                  <a:schemeClr val="dk1"/>
                </a:solidFill>
                <a:latin typeface="Calibri"/>
                <a:ea typeface="Calibri"/>
                <a:cs typeface="Calibri"/>
                <a:sym typeface="Calibri"/>
              </a:defRPr>
            </a:lvl5pPr>
            <a:lvl6pPr marL="2743200" marR="0" lvl="5" indent="-323850" algn="l">
              <a:lnSpc>
                <a:spcPct val="100000"/>
              </a:lnSpc>
              <a:spcBef>
                <a:spcPts val="400"/>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6pPr>
            <a:lvl7pPr marL="3200400" marR="0" lvl="6" indent="-323850" algn="l">
              <a:lnSpc>
                <a:spcPct val="100000"/>
              </a:lnSpc>
              <a:spcBef>
                <a:spcPts val="400"/>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7pPr>
            <a:lvl8pPr marL="3657600" marR="0" lvl="7" indent="-323850" algn="l">
              <a:lnSpc>
                <a:spcPct val="100000"/>
              </a:lnSpc>
              <a:spcBef>
                <a:spcPts val="400"/>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8pPr>
            <a:lvl9pPr marL="4114800" marR="0" lvl="8" indent="-323850" algn="l">
              <a:lnSpc>
                <a:spcPct val="100000"/>
              </a:lnSpc>
              <a:spcBef>
                <a:spcPts val="400"/>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0" name="Google Shape;90;p12"/>
          <p:cNvSpPr txBox="1">
            <a:spLocks noGrp="1"/>
          </p:cNvSpPr>
          <p:nvPr>
            <p:ph type="sldNum" idx="12"/>
          </p:nvPr>
        </p:nvSpPr>
        <p:spPr>
          <a:xfrm>
            <a:off x="8229600" y="4743450"/>
            <a:ext cx="7620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1200" b="1" i="0" u="none" strike="noStrike" cap="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1200" b="1" i="0" u="none" strike="noStrike" cap="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1200" b="1" i="0" u="none" strike="noStrike" cap="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1200" b="1" i="0" u="none" strike="noStrike" cap="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1200" b="1" i="0" u="none" strike="noStrike" cap="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1200" b="1" i="0" u="none" strike="noStrike" cap="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1200" b="1" i="0" u="none" strike="noStrike" cap="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1200" b="1" i="0" u="none" strike="noStrike" cap="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1200" b="1"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91" name="Google Shape;91;p12"/>
          <p:cNvSpPr txBox="1"/>
          <p:nvPr/>
        </p:nvSpPr>
        <p:spPr>
          <a:xfrm>
            <a:off x="8229600" y="209550"/>
            <a:ext cx="762000" cy="273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900"/>
              <a:buFont typeface="Arial"/>
              <a:buNone/>
            </a:pPr>
            <a:fld id="{00000000-1234-1234-1234-123412341234}" type="slidenum">
              <a:rPr lang="en-US" sz="1200" b="1" i="0" u="none" strike="noStrike" cap="none">
                <a:solidFill>
                  <a:schemeClr val="lt1"/>
                </a:solidFill>
                <a:latin typeface="Calibri"/>
                <a:ea typeface="Calibri"/>
                <a:cs typeface="Calibri"/>
                <a:sym typeface="Calibri"/>
              </a:rPr>
              <a:t>‹#›</a:t>
            </a:fld>
            <a:endParaRPr sz="1200" b="1"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Option 3 1">
  <p:cSld name="1_Content Option 3">
    <p:spTree>
      <p:nvGrpSpPr>
        <p:cNvPr id="1" name="Shape 92"/>
        <p:cNvGrpSpPr/>
        <p:nvPr/>
      </p:nvGrpSpPr>
      <p:grpSpPr>
        <a:xfrm>
          <a:off x="0" y="0"/>
          <a:ext cx="0" cy="0"/>
          <a:chOff x="0" y="0"/>
          <a:chExt cx="0" cy="0"/>
        </a:xfrm>
      </p:grpSpPr>
      <p:pic>
        <p:nvPicPr>
          <p:cNvPr id="93" name="Google Shape;93;p13" descr="R:\COM\COMM\Branding\PPT Templates\widescreen\Widescreen Powerpoint 20.jpg"/>
          <p:cNvPicPr preferRelativeResize="0"/>
          <p:nvPr/>
        </p:nvPicPr>
        <p:blipFill rotWithShape="1">
          <a:blip r:embed="rId2">
            <a:alphaModFix/>
          </a:blip>
          <a:srcRect/>
          <a:stretch/>
        </p:blipFill>
        <p:spPr>
          <a:xfrm>
            <a:off x="0" y="0"/>
            <a:ext cx="9148769" cy="5148071"/>
          </a:xfrm>
          <a:prstGeom prst="rect">
            <a:avLst/>
          </a:prstGeom>
          <a:noFill/>
          <a:ln>
            <a:noFill/>
          </a:ln>
        </p:spPr>
      </p:pic>
      <p:sp>
        <p:nvSpPr>
          <p:cNvPr id="94" name="Google Shape;94;p13"/>
          <p:cNvSpPr txBox="1">
            <a:spLocks noGrp="1"/>
          </p:cNvSpPr>
          <p:nvPr>
            <p:ph type="sldNum" idx="12"/>
          </p:nvPr>
        </p:nvSpPr>
        <p:spPr>
          <a:xfrm>
            <a:off x="152400" y="133350"/>
            <a:ext cx="762000" cy="273900"/>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chemeClr val="lt1"/>
              </a:buClr>
              <a:buSzPts val="1200"/>
              <a:buFont typeface="Calibri"/>
              <a:buNone/>
              <a:defRPr sz="1200" b="1"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chemeClr val="lt1"/>
              </a:buClr>
              <a:buSzPts val="1200"/>
              <a:buFont typeface="Calibri"/>
              <a:buNone/>
              <a:defRPr sz="1200" b="1"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chemeClr val="lt1"/>
              </a:buClr>
              <a:buSzPts val="1200"/>
              <a:buFont typeface="Calibri"/>
              <a:buNone/>
              <a:defRPr sz="1200" b="1"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chemeClr val="lt1"/>
              </a:buClr>
              <a:buSzPts val="1200"/>
              <a:buFont typeface="Calibri"/>
              <a:buNone/>
              <a:defRPr sz="1200" b="1"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chemeClr val="lt1"/>
              </a:buClr>
              <a:buSzPts val="1200"/>
              <a:buFont typeface="Calibri"/>
              <a:buNone/>
              <a:defRPr sz="1200" b="1"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chemeClr val="lt1"/>
              </a:buClr>
              <a:buSzPts val="1200"/>
              <a:buFont typeface="Calibri"/>
              <a:buNone/>
              <a:defRPr sz="1200" b="1"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chemeClr val="lt1"/>
              </a:buClr>
              <a:buSzPts val="1200"/>
              <a:buFont typeface="Calibri"/>
              <a:buNone/>
              <a:defRPr sz="1200" b="1"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chemeClr val="lt1"/>
              </a:buClr>
              <a:buSzPts val="1200"/>
              <a:buFont typeface="Calibri"/>
              <a:buNone/>
              <a:defRPr sz="1200" b="1"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chemeClr val="lt1"/>
              </a:buClr>
              <a:buSzPts val="1200"/>
              <a:buFont typeface="Calibri"/>
              <a:buNone/>
              <a:defRPr sz="1200" b="1"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95" name="Google Shape;95;p13"/>
          <p:cNvSpPr txBox="1">
            <a:spLocks noGrp="1"/>
          </p:cNvSpPr>
          <p:nvPr>
            <p:ph type="body" idx="1"/>
          </p:nvPr>
        </p:nvSpPr>
        <p:spPr>
          <a:xfrm>
            <a:off x="152400" y="1619250"/>
            <a:ext cx="8839200" cy="3314700"/>
          </a:xfrm>
          <a:prstGeom prst="rect">
            <a:avLst/>
          </a:prstGeom>
          <a:noFill/>
          <a:ln>
            <a:noFill/>
          </a:ln>
        </p:spPr>
        <p:txBody>
          <a:bodyPr spcFirstLastPara="1" wrap="square" lIns="68575" tIns="34275" rIns="68575" bIns="34275" anchor="t" anchorCtr="0">
            <a:normAutofit/>
          </a:bodyPr>
          <a:lstStyle>
            <a:lvl1pPr marL="457200" marR="0" lvl="0" indent="-317500" algn="l">
              <a:lnSpc>
                <a:spcPct val="90000"/>
              </a:lnSpc>
              <a:spcBef>
                <a:spcPts val="8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1pPr>
            <a:lvl2pPr marL="914400" marR="0" lvl="1" indent="-317500" algn="l">
              <a:lnSpc>
                <a:spcPct val="90000"/>
              </a:lnSpc>
              <a:spcBef>
                <a:spcPts val="4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2pPr>
            <a:lvl3pPr marL="1371600" marR="0" lvl="2" indent="-317500" algn="l">
              <a:lnSpc>
                <a:spcPct val="90000"/>
              </a:lnSpc>
              <a:spcBef>
                <a:spcPts val="4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3pPr>
            <a:lvl4pPr marL="1828800" marR="0" lvl="3" indent="-317500" algn="l">
              <a:lnSpc>
                <a:spcPct val="90000"/>
              </a:lnSpc>
              <a:spcBef>
                <a:spcPts val="4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4pPr>
            <a:lvl5pPr marL="2286000" marR="0" lvl="4" indent="-317500" algn="l">
              <a:lnSpc>
                <a:spcPct val="90000"/>
              </a:lnSpc>
              <a:spcBef>
                <a:spcPts val="4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96" name="Google Shape;96;p13"/>
          <p:cNvSpPr txBox="1">
            <a:spLocks noGrp="1"/>
          </p:cNvSpPr>
          <p:nvPr>
            <p:ph type="title"/>
          </p:nvPr>
        </p:nvSpPr>
        <p:spPr>
          <a:xfrm>
            <a:off x="152400" y="742950"/>
            <a:ext cx="8839200" cy="800100"/>
          </a:xfrm>
          <a:prstGeom prst="rect">
            <a:avLst/>
          </a:prstGeom>
          <a:noFill/>
          <a:ln>
            <a:noFill/>
          </a:ln>
        </p:spPr>
        <p:txBody>
          <a:bodyPr spcFirstLastPara="1" wrap="square" lIns="68575" tIns="34275" rIns="68575" bIns="34275" anchor="ctr" anchorCtr="0">
            <a:normAutofit/>
          </a:bodyPr>
          <a:lstStyle>
            <a:lvl1pPr marR="0" lvl="0" algn="l">
              <a:lnSpc>
                <a:spcPct val="90000"/>
              </a:lnSpc>
              <a:spcBef>
                <a:spcPts val="0"/>
              </a:spcBef>
              <a:spcAft>
                <a:spcPts val="0"/>
              </a:spcAft>
              <a:buClr>
                <a:schemeClr val="dk1"/>
              </a:buClr>
              <a:buSzPts val="4000"/>
              <a:buFont typeface="Calibri"/>
              <a:buNone/>
              <a:defRPr sz="4000" b="1"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t 1">
  <p:cSld name="Content 1">
    <p:spTree>
      <p:nvGrpSpPr>
        <p:cNvPr id="1" name="Shape 97"/>
        <p:cNvGrpSpPr/>
        <p:nvPr/>
      </p:nvGrpSpPr>
      <p:grpSpPr>
        <a:xfrm>
          <a:off x="0" y="0"/>
          <a:ext cx="0" cy="0"/>
          <a:chOff x="0" y="0"/>
          <a:chExt cx="0" cy="0"/>
        </a:xfrm>
      </p:grpSpPr>
      <p:sp>
        <p:nvSpPr>
          <p:cNvPr id="98" name="Google Shape;98;p14"/>
          <p:cNvSpPr/>
          <p:nvPr/>
        </p:nvSpPr>
        <p:spPr>
          <a:xfrm>
            <a:off x="0" y="-8877"/>
            <a:ext cx="9144000" cy="66675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9" name="Google Shape;99;p14"/>
          <p:cNvSpPr/>
          <p:nvPr/>
        </p:nvSpPr>
        <p:spPr>
          <a:xfrm rot="-5400000">
            <a:off x="7669012" y="-800840"/>
            <a:ext cx="647700" cy="2269724"/>
          </a:xfrm>
          <a:prstGeom prst="flowChartManualInput">
            <a:avLst/>
          </a:prstGeom>
          <a:solidFill>
            <a:schemeClr val="lt2"/>
          </a:solidFill>
          <a:ln w="254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0" name="Google Shape;100;p14"/>
          <p:cNvSpPr/>
          <p:nvPr/>
        </p:nvSpPr>
        <p:spPr>
          <a:xfrm rot="-5400000">
            <a:off x="7791450" y="-706144"/>
            <a:ext cx="647700" cy="2057400"/>
          </a:xfrm>
          <a:prstGeom prst="flowChartManualInput">
            <a:avLst/>
          </a:prstGeom>
          <a:solidFill>
            <a:srgbClr val="007200"/>
          </a:solidFill>
          <a:ln w="25400" cap="flat" cmpd="sng">
            <a:solidFill>
              <a:srgbClr val="0072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01" name="Google Shape;101;p14"/>
          <p:cNvPicPr preferRelativeResize="0"/>
          <p:nvPr/>
        </p:nvPicPr>
        <p:blipFill rotWithShape="1">
          <a:blip r:embed="rId2">
            <a:alphaModFix/>
          </a:blip>
          <a:srcRect/>
          <a:stretch/>
        </p:blipFill>
        <p:spPr>
          <a:xfrm>
            <a:off x="7467600" y="13874"/>
            <a:ext cx="1660124" cy="609600"/>
          </a:xfrm>
          <a:prstGeom prst="rect">
            <a:avLst/>
          </a:prstGeom>
          <a:noFill/>
          <a:ln>
            <a:noFill/>
          </a:ln>
        </p:spPr>
      </p:pic>
      <p:sp>
        <p:nvSpPr>
          <p:cNvPr id="102" name="Google Shape;102;p14"/>
          <p:cNvSpPr txBox="1">
            <a:spLocks noGrp="1"/>
          </p:cNvSpPr>
          <p:nvPr>
            <p:ph type="sldNum" idx="12"/>
          </p:nvPr>
        </p:nvSpPr>
        <p:spPr>
          <a:xfrm>
            <a:off x="8296922" y="4781550"/>
            <a:ext cx="7620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03" name="Google Shape;103;p14"/>
          <p:cNvSpPr txBox="1">
            <a:spLocks noGrp="1"/>
          </p:cNvSpPr>
          <p:nvPr>
            <p:ph type="body" idx="1"/>
          </p:nvPr>
        </p:nvSpPr>
        <p:spPr>
          <a:xfrm>
            <a:off x="304800" y="36806"/>
            <a:ext cx="6400800" cy="592491"/>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640"/>
              </a:spcBef>
              <a:spcAft>
                <a:spcPts val="0"/>
              </a:spcAft>
              <a:buSzPts val="3200"/>
              <a:buNone/>
              <a:defRPr>
                <a:solidFill>
                  <a:schemeClr val="lt1"/>
                </a:solidFill>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04" name="Google Shape;104;p14"/>
          <p:cNvSpPr txBox="1">
            <a:spLocks noGrp="1"/>
          </p:cNvSpPr>
          <p:nvPr>
            <p:ph type="body" idx="2"/>
          </p:nvPr>
        </p:nvSpPr>
        <p:spPr>
          <a:xfrm>
            <a:off x="152400" y="819150"/>
            <a:ext cx="8839200" cy="3886200"/>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SzPts val="3200"/>
              <a:buChar char="•"/>
              <a:defRPr/>
            </a:lvl1pPr>
            <a:lvl2pPr marL="914400" lvl="1" indent="-297180" algn="l">
              <a:lnSpc>
                <a:spcPct val="100000"/>
              </a:lnSpc>
              <a:spcBef>
                <a:spcPts val="360"/>
              </a:spcBef>
              <a:spcAft>
                <a:spcPts val="0"/>
              </a:spcAft>
              <a:buSzPts val="1080"/>
              <a:buChar char="❑"/>
              <a:defRPr/>
            </a:lvl2pPr>
            <a:lvl3pPr marL="1371600" lvl="2" indent="-401319" algn="l">
              <a:lnSpc>
                <a:spcPct val="100000"/>
              </a:lnSpc>
              <a:spcBef>
                <a:spcPts val="640"/>
              </a:spcBef>
              <a:spcAft>
                <a:spcPts val="0"/>
              </a:spcAft>
              <a:buSzPts val="2720"/>
              <a:buChar char="o"/>
              <a:defRPr sz="3200"/>
            </a:lvl3pPr>
            <a:lvl4pPr marL="1828800" lvl="3" indent="-391160" algn="l">
              <a:lnSpc>
                <a:spcPct val="100000"/>
              </a:lnSpc>
              <a:spcBef>
                <a:spcPts val="640"/>
              </a:spcBef>
              <a:spcAft>
                <a:spcPts val="0"/>
              </a:spcAft>
              <a:buSzPts val="2560"/>
              <a:buChar char="❖"/>
              <a:defRPr sz="3200"/>
            </a:lvl4pPr>
            <a:lvl5pPr marL="2286000" lvl="4" indent="-431800" algn="l">
              <a:lnSpc>
                <a:spcPct val="100000"/>
              </a:lnSpc>
              <a:spcBef>
                <a:spcPts val="640"/>
              </a:spcBef>
              <a:spcAft>
                <a:spcPts val="0"/>
              </a:spcAft>
              <a:buSzPts val="3200"/>
              <a:buChar char="•"/>
              <a:defRPr sz="32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t Option 1">
  <p:cSld name="Content Option 1">
    <p:spTree>
      <p:nvGrpSpPr>
        <p:cNvPr id="1" name="Shape 105"/>
        <p:cNvGrpSpPr/>
        <p:nvPr/>
      </p:nvGrpSpPr>
      <p:grpSpPr>
        <a:xfrm>
          <a:off x="0" y="0"/>
          <a:ext cx="0" cy="0"/>
          <a:chOff x="0" y="0"/>
          <a:chExt cx="0" cy="0"/>
        </a:xfrm>
      </p:grpSpPr>
      <p:pic>
        <p:nvPicPr>
          <p:cNvPr id="106" name="Google Shape;106;p15" descr="R:\COM\COMM\Branding\PPT Templates\widescreen\Widescreen Powerpoint 3.jpg"/>
          <p:cNvPicPr preferRelativeResize="0"/>
          <p:nvPr/>
        </p:nvPicPr>
        <p:blipFill rotWithShape="1">
          <a:blip r:embed="rId2">
            <a:alphaModFix/>
          </a:blip>
          <a:srcRect/>
          <a:stretch/>
        </p:blipFill>
        <p:spPr>
          <a:xfrm>
            <a:off x="1" y="0"/>
            <a:ext cx="9148766" cy="5148073"/>
          </a:xfrm>
          <a:prstGeom prst="rect">
            <a:avLst/>
          </a:prstGeom>
          <a:noFill/>
          <a:ln>
            <a:noFill/>
          </a:ln>
        </p:spPr>
      </p:pic>
      <p:sp>
        <p:nvSpPr>
          <p:cNvPr id="107" name="Google Shape;107;p15"/>
          <p:cNvSpPr txBox="1">
            <a:spLocks noGrp="1"/>
          </p:cNvSpPr>
          <p:nvPr>
            <p:ph type="title"/>
          </p:nvPr>
        </p:nvSpPr>
        <p:spPr>
          <a:xfrm>
            <a:off x="228601" y="666750"/>
            <a:ext cx="6696000" cy="800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4000"/>
              <a:buFont typeface="Calibri"/>
              <a:buNone/>
              <a:defRPr sz="4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 name="Google Shape;108;p15"/>
          <p:cNvSpPr txBox="1">
            <a:spLocks noGrp="1"/>
          </p:cNvSpPr>
          <p:nvPr>
            <p:ph type="sldNum" idx="12"/>
          </p:nvPr>
        </p:nvSpPr>
        <p:spPr>
          <a:xfrm>
            <a:off x="8229600" y="209550"/>
            <a:ext cx="7620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09" name="Google Shape;109;p15"/>
          <p:cNvSpPr txBox="1">
            <a:spLocks noGrp="1"/>
          </p:cNvSpPr>
          <p:nvPr>
            <p:ph type="body" idx="1"/>
          </p:nvPr>
        </p:nvSpPr>
        <p:spPr>
          <a:xfrm>
            <a:off x="228601" y="1581150"/>
            <a:ext cx="8610600" cy="3352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400"/>
              </a:spcBef>
              <a:spcAft>
                <a:spcPts val="0"/>
              </a:spcAft>
              <a:buSzPts val="1800"/>
              <a:buChar char="•"/>
              <a:defRPr/>
            </a:lvl1pPr>
            <a:lvl2pPr marL="914400" lvl="1" indent="-298450" algn="l">
              <a:lnSpc>
                <a:spcPct val="100000"/>
              </a:lnSpc>
              <a:spcBef>
                <a:spcPts val="400"/>
              </a:spcBef>
              <a:spcAft>
                <a:spcPts val="0"/>
              </a:spcAft>
              <a:buSzPts val="1100"/>
              <a:buChar char="❑"/>
              <a:defRPr/>
            </a:lvl2pPr>
            <a:lvl3pPr marL="1371600" lvl="2" indent="-323850" algn="l">
              <a:lnSpc>
                <a:spcPct val="100000"/>
              </a:lnSpc>
              <a:spcBef>
                <a:spcPts val="400"/>
              </a:spcBef>
              <a:spcAft>
                <a:spcPts val="0"/>
              </a:spcAft>
              <a:buSzPts val="1500"/>
              <a:buChar char="o"/>
              <a:defRPr/>
            </a:lvl3pPr>
            <a:lvl4pPr marL="1828800" lvl="3" indent="-317500" algn="l">
              <a:lnSpc>
                <a:spcPct val="100000"/>
              </a:lnSpc>
              <a:spcBef>
                <a:spcPts val="400"/>
              </a:spcBef>
              <a:spcAft>
                <a:spcPts val="0"/>
              </a:spcAft>
              <a:buSzPts val="1400"/>
              <a:buChar char="❖"/>
              <a:defRPr/>
            </a:lvl4pPr>
            <a:lvl5pPr marL="2286000" lvl="4" indent="-342900" algn="l">
              <a:lnSpc>
                <a:spcPct val="100000"/>
              </a:lnSpc>
              <a:spcBef>
                <a:spcPts val="400"/>
              </a:spcBef>
              <a:spcAft>
                <a:spcPts val="0"/>
              </a:spcAft>
              <a:buSzPts val="1800"/>
              <a:buChar char="•"/>
              <a:defRPr/>
            </a:lvl5pPr>
            <a:lvl6pPr marL="2743200" lvl="5" indent="-342900" algn="l">
              <a:lnSpc>
                <a:spcPct val="100000"/>
              </a:lnSpc>
              <a:spcBef>
                <a:spcPts val="400"/>
              </a:spcBef>
              <a:spcAft>
                <a:spcPts val="0"/>
              </a:spcAft>
              <a:buClr>
                <a:schemeClr val="dk1"/>
              </a:buClr>
              <a:buSzPts val="1800"/>
              <a:buChar char="•"/>
              <a:defRPr/>
            </a:lvl6pPr>
            <a:lvl7pPr marL="3200400" lvl="6" indent="-342900" algn="l">
              <a:lnSpc>
                <a:spcPct val="100000"/>
              </a:lnSpc>
              <a:spcBef>
                <a:spcPts val="400"/>
              </a:spcBef>
              <a:spcAft>
                <a:spcPts val="0"/>
              </a:spcAft>
              <a:buClr>
                <a:schemeClr val="dk1"/>
              </a:buClr>
              <a:buSzPts val="1800"/>
              <a:buChar char="•"/>
              <a:defRPr/>
            </a:lvl7pPr>
            <a:lvl8pPr marL="3657600" lvl="7" indent="-342900" algn="l">
              <a:lnSpc>
                <a:spcPct val="100000"/>
              </a:lnSpc>
              <a:spcBef>
                <a:spcPts val="400"/>
              </a:spcBef>
              <a:spcAft>
                <a:spcPts val="0"/>
              </a:spcAft>
              <a:buClr>
                <a:schemeClr val="dk1"/>
              </a:buClr>
              <a:buSzPts val="1800"/>
              <a:buChar char="•"/>
              <a:defRPr/>
            </a:lvl8pPr>
            <a:lvl9pPr marL="4114800" lvl="8" indent="-342900" algn="l">
              <a:lnSpc>
                <a:spcPct val="100000"/>
              </a:lnSpc>
              <a:spcBef>
                <a:spcPts val="40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5_Content option 2">
  <p:cSld name="5_Content option 2">
    <p:spTree>
      <p:nvGrpSpPr>
        <p:cNvPr id="1" name="Shape 110"/>
        <p:cNvGrpSpPr/>
        <p:nvPr/>
      </p:nvGrpSpPr>
      <p:grpSpPr>
        <a:xfrm>
          <a:off x="0" y="0"/>
          <a:ext cx="0" cy="0"/>
          <a:chOff x="0" y="0"/>
          <a:chExt cx="0" cy="0"/>
        </a:xfrm>
      </p:grpSpPr>
      <p:pic>
        <p:nvPicPr>
          <p:cNvPr id="111" name="Google Shape;111;p16" descr="R:\COM\COMM\Branding\PPT Templates\widescreen\Widescreen Powerpoint 5.jpg"/>
          <p:cNvPicPr preferRelativeResize="0"/>
          <p:nvPr/>
        </p:nvPicPr>
        <p:blipFill rotWithShape="1">
          <a:blip r:embed="rId2">
            <a:alphaModFix/>
          </a:blip>
          <a:srcRect/>
          <a:stretch/>
        </p:blipFill>
        <p:spPr>
          <a:xfrm>
            <a:off x="1" y="0"/>
            <a:ext cx="9148769" cy="5148071"/>
          </a:xfrm>
          <a:prstGeom prst="rect">
            <a:avLst/>
          </a:prstGeom>
          <a:noFill/>
          <a:ln>
            <a:noFill/>
          </a:ln>
        </p:spPr>
      </p:pic>
      <p:sp>
        <p:nvSpPr>
          <p:cNvPr id="112" name="Google Shape;112;p16"/>
          <p:cNvSpPr txBox="1">
            <a:spLocks noGrp="1"/>
          </p:cNvSpPr>
          <p:nvPr>
            <p:ph type="body" idx="1"/>
          </p:nvPr>
        </p:nvSpPr>
        <p:spPr>
          <a:xfrm>
            <a:off x="152400" y="1619250"/>
            <a:ext cx="8839200" cy="3314700"/>
          </a:xfrm>
          <a:prstGeom prst="rect">
            <a:avLst/>
          </a:prstGeom>
          <a:noFill/>
          <a:ln>
            <a:noFill/>
          </a:ln>
        </p:spPr>
        <p:txBody>
          <a:bodyPr spcFirstLastPara="1" wrap="square" lIns="68575" tIns="34275" rIns="68575" bIns="34275" anchor="t" anchorCtr="0">
            <a:noAutofit/>
          </a:bodyPr>
          <a:lstStyle>
            <a:lvl1pPr marL="457200" marR="0" lvl="0" indent="-228600"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1pPr>
            <a:lvl2pPr marL="914400" marR="0" lvl="1" indent="-228600"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L="1371600" marR="0" lvl="2" indent="-228600"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L="1828800" marR="0" lvl="3" indent="-228600"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L="2286000" marR="0" lvl="4" indent="-228600"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L="2743200" marR="0" lvl="5" indent="-228600"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L="3200400" marR="0" lvl="6" indent="-228600"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L="3657600" marR="0" lvl="7" indent="-228600"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L="4114800" marR="0" lvl="8" indent="-228600"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13" name="Google Shape;113;p16"/>
          <p:cNvSpPr txBox="1">
            <a:spLocks noGrp="1"/>
          </p:cNvSpPr>
          <p:nvPr>
            <p:ph type="title"/>
          </p:nvPr>
        </p:nvSpPr>
        <p:spPr>
          <a:xfrm>
            <a:off x="152400" y="742950"/>
            <a:ext cx="8839200" cy="800100"/>
          </a:xfrm>
          <a:prstGeom prst="rect">
            <a:avLst/>
          </a:prstGeom>
          <a:noFill/>
          <a:ln>
            <a:noFill/>
          </a:ln>
        </p:spPr>
        <p:txBody>
          <a:bodyPr spcFirstLastPara="1" wrap="square" lIns="68575" tIns="34275" rIns="68575" bIns="34275" anchor="ctr" anchorCtr="0">
            <a:normAutofit/>
          </a:bodyPr>
          <a:lstStyle>
            <a:lvl1pPr marR="0" lvl="0" algn="l">
              <a:lnSpc>
                <a:spcPct val="100000"/>
              </a:lnSpc>
              <a:spcBef>
                <a:spcPts val="0"/>
              </a:spcBef>
              <a:spcAft>
                <a:spcPts val="0"/>
              </a:spcAft>
              <a:buClr>
                <a:srgbClr val="000000"/>
              </a:buClr>
              <a:buSzPts val="1100"/>
              <a:buFont typeface="Arial"/>
              <a:buNone/>
              <a:defRPr sz="3000" b="1"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Content Option 3">
  <p:cSld name="1_Content Option 3 2">
    <p:spTree>
      <p:nvGrpSpPr>
        <p:cNvPr id="1" name="Shape 114"/>
        <p:cNvGrpSpPr/>
        <p:nvPr/>
      </p:nvGrpSpPr>
      <p:grpSpPr>
        <a:xfrm>
          <a:off x="0" y="0"/>
          <a:ext cx="0" cy="0"/>
          <a:chOff x="0" y="0"/>
          <a:chExt cx="0" cy="0"/>
        </a:xfrm>
      </p:grpSpPr>
      <p:pic>
        <p:nvPicPr>
          <p:cNvPr id="115" name="Google Shape;115;p17" descr="R:\COM\COMM\Branding\PPT Templates\widescreen\Widescreen Powerpoint 20.jpg"/>
          <p:cNvPicPr preferRelativeResize="0"/>
          <p:nvPr/>
        </p:nvPicPr>
        <p:blipFill rotWithShape="1">
          <a:blip r:embed="rId2">
            <a:alphaModFix/>
          </a:blip>
          <a:srcRect/>
          <a:stretch/>
        </p:blipFill>
        <p:spPr>
          <a:xfrm>
            <a:off x="1" y="0"/>
            <a:ext cx="9148766" cy="5148073"/>
          </a:xfrm>
          <a:prstGeom prst="rect">
            <a:avLst/>
          </a:prstGeom>
          <a:noFill/>
          <a:ln>
            <a:noFill/>
          </a:ln>
        </p:spPr>
      </p:pic>
      <p:sp>
        <p:nvSpPr>
          <p:cNvPr id="116" name="Google Shape;116;p17"/>
          <p:cNvSpPr txBox="1">
            <a:spLocks noGrp="1"/>
          </p:cNvSpPr>
          <p:nvPr>
            <p:ph type="sldNum" idx="12"/>
          </p:nvPr>
        </p:nvSpPr>
        <p:spPr>
          <a:xfrm>
            <a:off x="152400" y="133350"/>
            <a:ext cx="762000" cy="2739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117" name="Google Shape;117;p17"/>
          <p:cNvSpPr txBox="1">
            <a:spLocks noGrp="1"/>
          </p:cNvSpPr>
          <p:nvPr>
            <p:ph type="body" idx="1"/>
          </p:nvPr>
        </p:nvSpPr>
        <p:spPr>
          <a:xfrm>
            <a:off x="152400" y="1619250"/>
            <a:ext cx="8839200" cy="3314700"/>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SzPts val="3200"/>
              <a:buChar char="•"/>
              <a:defRPr/>
            </a:lvl1pPr>
            <a:lvl2pPr marL="914400" lvl="1" indent="-350519" algn="l">
              <a:lnSpc>
                <a:spcPct val="100000"/>
              </a:lnSpc>
              <a:spcBef>
                <a:spcPts val="640"/>
              </a:spcBef>
              <a:spcAft>
                <a:spcPts val="0"/>
              </a:spcAft>
              <a:buSzPts val="1920"/>
              <a:buChar char="❑"/>
              <a:defRPr/>
            </a:lvl2pPr>
            <a:lvl3pPr marL="1371600" lvl="2" indent="-401319" algn="l">
              <a:lnSpc>
                <a:spcPct val="100000"/>
              </a:lnSpc>
              <a:spcBef>
                <a:spcPts val="640"/>
              </a:spcBef>
              <a:spcAft>
                <a:spcPts val="0"/>
              </a:spcAft>
              <a:buSzPts val="2720"/>
              <a:buChar char="o"/>
              <a:defRPr/>
            </a:lvl3pPr>
            <a:lvl4pPr marL="1828800" lvl="3" indent="-391160" algn="l">
              <a:lnSpc>
                <a:spcPct val="100000"/>
              </a:lnSpc>
              <a:spcBef>
                <a:spcPts val="640"/>
              </a:spcBef>
              <a:spcAft>
                <a:spcPts val="0"/>
              </a:spcAft>
              <a:buSzPts val="2560"/>
              <a:buChar char="❖"/>
              <a:defRPr/>
            </a:lvl4pPr>
            <a:lvl5pPr marL="2286000" lvl="4" indent="-431800" algn="l">
              <a:lnSpc>
                <a:spcPct val="100000"/>
              </a:lnSpc>
              <a:spcBef>
                <a:spcPts val="640"/>
              </a:spcBef>
              <a:spcAft>
                <a:spcPts val="0"/>
              </a:spcAft>
              <a:buSzPts val="3200"/>
              <a:buChar char="•"/>
              <a:defRPr/>
            </a:lvl5pPr>
            <a:lvl6pPr marL="2743200" lvl="5" indent="-355600" algn="l">
              <a:lnSpc>
                <a:spcPct val="100000"/>
              </a:lnSpc>
              <a:spcBef>
                <a:spcPts val="400"/>
              </a:spcBef>
              <a:spcAft>
                <a:spcPts val="0"/>
              </a:spcAft>
              <a:buSzPts val="2000"/>
              <a:buChar char="•"/>
              <a:defRPr/>
            </a:lvl6pPr>
            <a:lvl7pPr marL="3200400" lvl="6" indent="-355600" algn="l">
              <a:lnSpc>
                <a:spcPct val="100000"/>
              </a:lnSpc>
              <a:spcBef>
                <a:spcPts val="400"/>
              </a:spcBef>
              <a:spcAft>
                <a:spcPts val="0"/>
              </a:spcAft>
              <a:buSzPts val="2000"/>
              <a:buChar char="•"/>
              <a:defRPr/>
            </a:lvl7pPr>
            <a:lvl8pPr marL="3657600" lvl="7" indent="-355600" algn="l">
              <a:lnSpc>
                <a:spcPct val="100000"/>
              </a:lnSpc>
              <a:spcBef>
                <a:spcPts val="400"/>
              </a:spcBef>
              <a:spcAft>
                <a:spcPts val="0"/>
              </a:spcAft>
              <a:buSzPts val="2000"/>
              <a:buChar char="•"/>
              <a:defRPr/>
            </a:lvl8pPr>
            <a:lvl9pPr marL="4114800" lvl="8" indent="-355600" algn="l">
              <a:lnSpc>
                <a:spcPct val="100000"/>
              </a:lnSpc>
              <a:spcBef>
                <a:spcPts val="400"/>
              </a:spcBef>
              <a:spcAft>
                <a:spcPts val="0"/>
              </a:spcAft>
              <a:buSzPts val="2000"/>
              <a:buChar char="•"/>
              <a:defRPr/>
            </a:lvl9pPr>
          </a:lstStyle>
          <a:p>
            <a:endParaRPr/>
          </a:p>
        </p:txBody>
      </p:sp>
      <p:sp>
        <p:nvSpPr>
          <p:cNvPr id="118" name="Google Shape;118;p17"/>
          <p:cNvSpPr txBox="1">
            <a:spLocks noGrp="1"/>
          </p:cNvSpPr>
          <p:nvPr>
            <p:ph type="title"/>
          </p:nvPr>
        </p:nvSpPr>
        <p:spPr>
          <a:xfrm>
            <a:off x="152400" y="742950"/>
            <a:ext cx="8839200" cy="8001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SzPts val="4400"/>
              <a:buNone/>
              <a:defRPr sz="4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_Section Break Option 1">
  <p:cSld name="1_Section Break Option 1 2">
    <p:spTree>
      <p:nvGrpSpPr>
        <p:cNvPr id="1" name="Shape 119"/>
        <p:cNvGrpSpPr/>
        <p:nvPr/>
      </p:nvGrpSpPr>
      <p:grpSpPr>
        <a:xfrm>
          <a:off x="0" y="0"/>
          <a:ext cx="0" cy="0"/>
          <a:chOff x="0" y="0"/>
          <a:chExt cx="0" cy="0"/>
        </a:xfrm>
      </p:grpSpPr>
      <p:pic>
        <p:nvPicPr>
          <p:cNvPr id="120" name="Google Shape;120;p18" descr="R:\COM\COMM\Branding\PPT Templates\widescreen\Widescreen Powerpoint 6.jpg"/>
          <p:cNvPicPr preferRelativeResize="0"/>
          <p:nvPr/>
        </p:nvPicPr>
        <p:blipFill rotWithShape="1">
          <a:blip r:embed="rId2">
            <a:alphaModFix/>
          </a:blip>
          <a:srcRect/>
          <a:stretch/>
        </p:blipFill>
        <p:spPr>
          <a:xfrm>
            <a:off x="0" y="2"/>
            <a:ext cx="9153144" cy="5150534"/>
          </a:xfrm>
          <a:prstGeom prst="rect">
            <a:avLst/>
          </a:prstGeom>
          <a:noFill/>
          <a:ln>
            <a:noFill/>
          </a:ln>
        </p:spPr>
      </p:pic>
      <p:sp>
        <p:nvSpPr>
          <p:cNvPr id="121" name="Google Shape;121;p18"/>
          <p:cNvSpPr txBox="1">
            <a:spLocks noGrp="1"/>
          </p:cNvSpPr>
          <p:nvPr>
            <p:ph type="body" idx="1"/>
          </p:nvPr>
        </p:nvSpPr>
        <p:spPr>
          <a:xfrm>
            <a:off x="152400" y="2761898"/>
            <a:ext cx="8763000" cy="723300"/>
          </a:xfrm>
          <a:prstGeom prst="rect">
            <a:avLst/>
          </a:prstGeom>
          <a:noFill/>
          <a:ln>
            <a:noFill/>
          </a:ln>
        </p:spPr>
        <p:txBody>
          <a:bodyPr spcFirstLastPara="1" wrap="square" lIns="91425" tIns="45700" rIns="91425" bIns="45700" anchor="ctr" anchorCtr="0">
            <a:spAutoFit/>
          </a:bodyPr>
          <a:lstStyle>
            <a:lvl1pPr marL="457200" lvl="0" indent="-228600" algn="ctr">
              <a:lnSpc>
                <a:spcPct val="100000"/>
              </a:lnSpc>
              <a:spcBef>
                <a:spcPts val="640"/>
              </a:spcBef>
              <a:spcAft>
                <a:spcPts val="0"/>
              </a:spcAft>
              <a:buSzPts val="3200"/>
              <a:buNone/>
              <a:defRPr sz="3600" b="1">
                <a:latin typeface="Arial"/>
                <a:ea typeface="Arial"/>
                <a:cs typeface="Arial"/>
                <a:sym typeface="Arial"/>
              </a:defRPr>
            </a:lvl1pPr>
            <a:lvl2pPr marL="914400" lvl="1" indent="-350519" algn="l">
              <a:lnSpc>
                <a:spcPct val="100000"/>
              </a:lnSpc>
              <a:spcBef>
                <a:spcPts val="640"/>
              </a:spcBef>
              <a:spcAft>
                <a:spcPts val="0"/>
              </a:spcAft>
              <a:buSzPts val="1920"/>
              <a:buChar char="❑"/>
              <a:defRPr/>
            </a:lvl2pPr>
            <a:lvl3pPr marL="1371600" lvl="2" indent="-401319" algn="l">
              <a:lnSpc>
                <a:spcPct val="100000"/>
              </a:lnSpc>
              <a:spcBef>
                <a:spcPts val="640"/>
              </a:spcBef>
              <a:spcAft>
                <a:spcPts val="0"/>
              </a:spcAft>
              <a:buSzPts val="2720"/>
              <a:buChar char="o"/>
              <a:defRPr/>
            </a:lvl3pPr>
            <a:lvl4pPr marL="1828800" lvl="3" indent="-391160" algn="l">
              <a:lnSpc>
                <a:spcPct val="100000"/>
              </a:lnSpc>
              <a:spcBef>
                <a:spcPts val="640"/>
              </a:spcBef>
              <a:spcAft>
                <a:spcPts val="0"/>
              </a:spcAft>
              <a:buSzPts val="2560"/>
              <a:buChar char="❖"/>
              <a:defRPr/>
            </a:lvl4pPr>
            <a:lvl5pPr marL="2286000" lvl="4" indent="-431800" algn="l">
              <a:lnSpc>
                <a:spcPct val="100000"/>
              </a:lnSpc>
              <a:spcBef>
                <a:spcPts val="640"/>
              </a:spcBef>
              <a:spcAft>
                <a:spcPts val="0"/>
              </a:spcAft>
              <a:buSzPts val="3200"/>
              <a:buChar char="•"/>
              <a:defRPr/>
            </a:lvl5pPr>
            <a:lvl6pPr marL="2743200" lvl="5" indent="-355600" algn="l">
              <a:lnSpc>
                <a:spcPct val="100000"/>
              </a:lnSpc>
              <a:spcBef>
                <a:spcPts val="400"/>
              </a:spcBef>
              <a:spcAft>
                <a:spcPts val="0"/>
              </a:spcAft>
              <a:buSzPts val="2000"/>
              <a:buChar char="•"/>
              <a:defRPr/>
            </a:lvl6pPr>
            <a:lvl7pPr marL="3200400" lvl="6" indent="-355600" algn="l">
              <a:lnSpc>
                <a:spcPct val="100000"/>
              </a:lnSpc>
              <a:spcBef>
                <a:spcPts val="400"/>
              </a:spcBef>
              <a:spcAft>
                <a:spcPts val="0"/>
              </a:spcAft>
              <a:buSzPts val="2000"/>
              <a:buChar char="•"/>
              <a:defRPr/>
            </a:lvl7pPr>
            <a:lvl8pPr marL="3657600" lvl="7" indent="-355600" algn="l">
              <a:lnSpc>
                <a:spcPct val="100000"/>
              </a:lnSpc>
              <a:spcBef>
                <a:spcPts val="400"/>
              </a:spcBef>
              <a:spcAft>
                <a:spcPts val="0"/>
              </a:spcAft>
              <a:buSzPts val="2000"/>
              <a:buChar char="•"/>
              <a:defRPr/>
            </a:lvl8pPr>
            <a:lvl9pPr marL="4114800" lvl="8" indent="-355600" algn="l">
              <a:lnSpc>
                <a:spcPct val="100000"/>
              </a:lnSpc>
              <a:spcBef>
                <a:spcPts val="400"/>
              </a:spcBef>
              <a:spcAft>
                <a:spcPts val="0"/>
              </a:spcAft>
              <a:buSzPts val="2000"/>
              <a:buChar char="•"/>
              <a:defRPr/>
            </a:lvl9pPr>
          </a:lstStyle>
          <a:p>
            <a:endParaRPr/>
          </a:p>
        </p:txBody>
      </p:sp>
      <p:sp>
        <p:nvSpPr>
          <p:cNvPr id="122" name="Google Shape;122;p18"/>
          <p:cNvSpPr txBox="1">
            <a:spLocks noGrp="1"/>
          </p:cNvSpPr>
          <p:nvPr>
            <p:ph type="sldNum" idx="12"/>
          </p:nvPr>
        </p:nvSpPr>
        <p:spPr>
          <a:xfrm>
            <a:off x="8229600" y="4743450"/>
            <a:ext cx="7620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23" name="Google Shape;123;p18"/>
          <p:cNvSpPr txBox="1"/>
          <p:nvPr/>
        </p:nvSpPr>
        <p:spPr>
          <a:xfrm>
            <a:off x="8229600" y="209550"/>
            <a:ext cx="762000" cy="273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1" i="0" u="none" strike="noStrike" cap="none">
                <a:solidFill>
                  <a:schemeClr val="lt1"/>
                </a:solidFill>
                <a:latin typeface="Arial"/>
                <a:ea typeface="Arial"/>
                <a:cs typeface="Arial"/>
                <a:sym typeface="Arial"/>
              </a:rPr>
              <a:t>‹#›</a:t>
            </a:fld>
            <a:endParaRPr sz="1200" b="1"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_Content option 2">
  <p:cSld name="1_Content option 2">
    <p:spTree>
      <p:nvGrpSpPr>
        <p:cNvPr id="1" name="Shape 124"/>
        <p:cNvGrpSpPr/>
        <p:nvPr/>
      </p:nvGrpSpPr>
      <p:grpSpPr>
        <a:xfrm>
          <a:off x="0" y="0"/>
          <a:ext cx="0" cy="0"/>
          <a:chOff x="0" y="0"/>
          <a:chExt cx="0" cy="0"/>
        </a:xfrm>
      </p:grpSpPr>
      <p:pic>
        <p:nvPicPr>
          <p:cNvPr id="125" name="Google Shape;125;p19" descr="R:\COM\COMM\Branding\PPT Templates\widescreen\Widescreen Powerpoint 5.jpg"/>
          <p:cNvPicPr preferRelativeResize="0"/>
          <p:nvPr/>
        </p:nvPicPr>
        <p:blipFill rotWithShape="1">
          <a:blip r:embed="rId2">
            <a:alphaModFix/>
          </a:blip>
          <a:srcRect/>
          <a:stretch/>
        </p:blipFill>
        <p:spPr>
          <a:xfrm>
            <a:off x="1" y="0"/>
            <a:ext cx="9148766" cy="5148073"/>
          </a:xfrm>
          <a:prstGeom prst="rect">
            <a:avLst/>
          </a:prstGeom>
          <a:noFill/>
          <a:ln>
            <a:noFill/>
          </a:ln>
        </p:spPr>
      </p:pic>
      <p:sp>
        <p:nvSpPr>
          <p:cNvPr id="126" name="Google Shape;126;p19"/>
          <p:cNvSpPr txBox="1">
            <a:spLocks noGrp="1"/>
          </p:cNvSpPr>
          <p:nvPr>
            <p:ph type="body" idx="1"/>
          </p:nvPr>
        </p:nvSpPr>
        <p:spPr>
          <a:xfrm>
            <a:off x="152400" y="1619250"/>
            <a:ext cx="8839200" cy="3314700"/>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SzPts val="3200"/>
              <a:buChar char="•"/>
              <a:defRPr/>
            </a:lvl1pPr>
            <a:lvl2pPr marL="914400" lvl="1" indent="-350519" algn="l">
              <a:lnSpc>
                <a:spcPct val="100000"/>
              </a:lnSpc>
              <a:spcBef>
                <a:spcPts val="640"/>
              </a:spcBef>
              <a:spcAft>
                <a:spcPts val="0"/>
              </a:spcAft>
              <a:buSzPts val="1920"/>
              <a:buChar char="❑"/>
              <a:defRPr/>
            </a:lvl2pPr>
            <a:lvl3pPr marL="1371600" lvl="2" indent="-401319" algn="l">
              <a:lnSpc>
                <a:spcPct val="100000"/>
              </a:lnSpc>
              <a:spcBef>
                <a:spcPts val="640"/>
              </a:spcBef>
              <a:spcAft>
                <a:spcPts val="0"/>
              </a:spcAft>
              <a:buSzPts val="2720"/>
              <a:buChar char="o"/>
              <a:defRPr/>
            </a:lvl3pPr>
            <a:lvl4pPr marL="1828800" lvl="3" indent="-391160" algn="l">
              <a:lnSpc>
                <a:spcPct val="100000"/>
              </a:lnSpc>
              <a:spcBef>
                <a:spcPts val="640"/>
              </a:spcBef>
              <a:spcAft>
                <a:spcPts val="0"/>
              </a:spcAft>
              <a:buSzPts val="2560"/>
              <a:buChar char="❖"/>
              <a:defRPr/>
            </a:lvl4pPr>
            <a:lvl5pPr marL="2286000" lvl="4" indent="-431800" algn="l">
              <a:lnSpc>
                <a:spcPct val="100000"/>
              </a:lnSpc>
              <a:spcBef>
                <a:spcPts val="640"/>
              </a:spcBef>
              <a:spcAft>
                <a:spcPts val="0"/>
              </a:spcAft>
              <a:buSzPts val="3200"/>
              <a:buChar char="•"/>
              <a:defRPr/>
            </a:lvl5pPr>
            <a:lvl6pPr marL="2743200" lvl="5" indent="-355600" algn="l">
              <a:lnSpc>
                <a:spcPct val="100000"/>
              </a:lnSpc>
              <a:spcBef>
                <a:spcPts val="400"/>
              </a:spcBef>
              <a:spcAft>
                <a:spcPts val="0"/>
              </a:spcAft>
              <a:buSzPts val="2000"/>
              <a:buChar char="•"/>
              <a:defRPr/>
            </a:lvl6pPr>
            <a:lvl7pPr marL="3200400" lvl="6" indent="-355600" algn="l">
              <a:lnSpc>
                <a:spcPct val="100000"/>
              </a:lnSpc>
              <a:spcBef>
                <a:spcPts val="400"/>
              </a:spcBef>
              <a:spcAft>
                <a:spcPts val="0"/>
              </a:spcAft>
              <a:buSzPts val="2000"/>
              <a:buChar char="•"/>
              <a:defRPr/>
            </a:lvl7pPr>
            <a:lvl8pPr marL="3657600" lvl="7" indent="-355600" algn="l">
              <a:lnSpc>
                <a:spcPct val="100000"/>
              </a:lnSpc>
              <a:spcBef>
                <a:spcPts val="400"/>
              </a:spcBef>
              <a:spcAft>
                <a:spcPts val="0"/>
              </a:spcAft>
              <a:buSzPts val="2000"/>
              <a:buChar char="•"/>
              <a:defRPr/>
            </a:lvl8pPr>
            <a:lvl9pPr marL="4114800" lvl="8" indent="-355600" algn="l">
              <a:lnSpc>
                <a:spcPct val="100000"/>
              </a:lnSpc>
              <a:spcBef>
                <a:spcPts val="400"/>
              </a:spcBef>
              <a:spcAft>
                <a:spcPts val="0"/>
              </a:spcAft>
              <a:buSzPts val="2000"/>
              <a:buChar char="•"/>
              <a:defRPr/>
            </a:lvl9pPr>
          </a:lstStyle>
          <a:p>
            <a:endParaRPr/>
          </a:p>
        </p:txBody>
      </p:sp>
      <p:sp>
        <p:nvSpPr>
          <p:cNvPr id="127" name="Google Shape;127;p19"/>
          <p:cNvSpPr txBox="1">
            <a:spLocks noGrp="1"/>
          </p:cNvSpPr>
          <p:nvPr>
            <p:ph type="title"/>
          </p:nvPr>
        </p:nvSpPr>
        <p:spPr>
          <a:xfrm>
            <a:off x="152400" y="742950"/>
            <a:ext cx="8839200" cy="8001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SzPts val="4400"/>
              <a:buNone/>
              <a:defRPr sz="4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8" name="Google Shape;128;p19"/>
          <p:cNvSpPr txBox="1">
            <a:spLocks noGrp="1"/>
          </p:cNvSpPr>
          <p:nvPr>
            <p:ph type="sldNum" idx="12"/>
          </p:nvPr>
        </p:nvSpPr>
        <p:spPr>
          <a:xfrm>
            <a:off x="8229600" y="209550"/>
            <a:ext cx="7620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2_Content option 2">
  <p:cSld name="2_Content option 2">
    <p:spTree>
      <p:nvGrpSpPr>
        <p:cNvPr id="1" name="Shape 129"/>
        <p:cNvGrpSpPr/>
        <p:nvPr/>
      </p:nvGrpSpPr>
      <p:grpSpPr>
        <a:xfrm>
          <a:off x="0" y="0"/>
          <a:ext cx="0" cy="0"/>
          <a:chOff x="0" y="0"/>
          <a:chExt cx="0" cy="0"/>
        </a:xfrm>
      </p:grpSpPr>
      <p:pic>
        <p:nvPicPr>
          <p:cNvPr id="130" name="Google Shape;130;p20" descr="R:\COM\COMM\Branding\PPT Templates\widescreen\Widescreen Powerpoint 5.jpg"/>
          <p:cNvPicPr preferRelativeResize="0"/>
          <p:nvPr/>
        </p:nvPicPr>
        <p:blipFill rotWithShape="1">
          <a:blip r:embed="rId2">
            <a:alphaModFix/>
          </a:blip>
          <a:srcRect/>
          <a:stretch/>
        </p:blipFill>
        <p:spPr>
          <a:xfrm>
            <a:off x="1" y="0"/>
            <a:ext cx="9148766" cy="5148073"/>
          </a:xfrm>
          <a:prstGeom prst="rect">
            <a:avLst/>
          </a:prstGeom>
          <a:noFill/>
          <a:ln>
            <a:noFill/>
          </a:ln>
        </p:spPr>
      </p:pic>
      <p:sp>
        <p:nvSpPr>
          <p:cNvPr id="131" name="Google Shape;131;p20"/>
          <p:cNvSpPr txBox="1">
            <a:spLocks noGrp="1"/>
          </p:cNvSpPr>
          <p:nvPr>
            <p:ph type="body" idx="1"/>
          </p:nvPr>
        </p:nvSpPr>
        <p:spPr>
          <a:xfrm>
            <a:off x="152400" y="1619250"/>
            <a:ext cx="8839200" cy="3314700"/>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SzPts val="3200"/>
              <a:buChar char="•"/>
              <a:defRPr/>
            </a:lvl1pPr>
            <a:lvl2pPr marL="914400" lvl="1" indent="-350519" algn="l">
              <a:lnSpc>
                <a:spcPct val="100000"/>
              </a:lnSpc>
              <a:spcBef>
                <a:spcPts val="640"/>
              </a:spcBef>
              <a:spcAft>
                <a:spcPts val="0"/>
              </a:spcAft>
              <a:buSzPts val="1920"/>
              <a:buChar char="❑"/>
              <a:defRPr/>
            </a:lvl2pPr>
            <a:lvl3pPr marL="1371600" lvl="2" indent="-401319" algn="l">
              <a:lnSpc>
                <a:spcPct val="100000"/>
              </a:lnSpc>
              <a:spcBef>
                <a:spcPts val="640"/>
              </a:spcBef>
              <a:spcAft>
                <a:spcPts val="0"/>
              </a:spcAft>
              <a:buSzPts val="2720"/>
              <a:buChar char="o"/>
              <a:defRPr/>
            </a:lvl3pPr>
            <a:lvl4pPr marL="1828800" lvl="3" indent="-391160" algn="l">
              <a:lnSpc>
                <a:spcPct val="100000"/>
              </a:lnSpc>
              <a:spcBef>
                <a:spcPts val="640"/>
              </a:spcBef>
              <a:spcAft>
                <a:spcPts val="0"/>
              </a:spcAft>
              <a:buSzPts val="2560"/>
              <a:buChar char="❖"/>
              <a:defRPr/>
            </a:lvl4pPr>
            <a:lvl5pPr marL="2286000" lvl="4" indent="-431800" algn="l">
              <a:lnSpc>
                <a:spcPct val="100000"/>
              </a:lnSpc>
              <a:spcBef>
                <a:spcPts val="640"/>
              </a:spcBef>
              <a:spcAft>
                <a:spcPts val="0"/>
              </a:spcAft>
              <a:buSzPts val="3200"/>
              <a:buChar char="•"/>
              <a:defRPr/>
            </a:lvl5pPr>
            <a:lvl6pPr marL="2743200" lvl="5" indent="-355600" algn="l">
              <a:lnSpc>
                <a:spcPct val="100000"/>
              </a:lnSpc>
              <a:spcBef>
                <a:spcPts val="400"/>
              </a:spcBef>
              <a:spcAft>
                <a:spcPts val="0"/>
              </a:spcAft>
              <a:buSzPts val="2000"/>
              <a:buChar char="•"/>
              <a:defRPr/>
            </a:lvl6pPr>
            <a:lvl7pPr marL="3200400" lvl="6" indent="-355600" algn="l">
              <a:lnSpc>
                <a:spcPct val="100000"/>
              </a:lnSpc>
              <a:spcBef>
                <a:spcPts val="400"/>
              </a:spcBef>
              <a:spcAft>
                <a:spcPts val="0"/>
              </a:spcAft>
              <a:buSzPts val="2000"/>
              <a:buChar char="•"/>
              <a:defRPr/>
            </a:lvl7pPr>
            <a:lvl8pPr marL="3657600" lvl="7" indent="-355600" algn="l">
              <a:lnSpc>
                <a:spcPct val="100000"/>
              </a:lnSpc>
              <a:spcBef>
                <a:spcPts val="400"/>
              </a:spcBef>
              <a:spcAft>
                <a:spcPts val="0"/>
              </a:spcAft>
              <a:buSzPts val="2000"/>
              <a:buChar char="•"/>
              <a:defRPr/>
            </a:lvl8pPr>
            <a:lvl9pPr marL="4114800" lvl="8" indent="-355600" algn="l">
              <a:lnSpc>
                <a:spcPct val="100000"/>
              </a:lnSpc>
              <a:spcBef>
                <a:spcPts val="400"/>
              </a:spcBef>
              <a:spcAft>
                <a:spcPts val="0"/>
              </a:spcAft>
              <a:buSzPts val="2000"/>
              <a:buChar char="•"/>
              <a:defRPr/>
            </a:lvl9pPr>
          </a:lstStyle>
          <a:p>
            <a:endParaRPr/>
          </a:p>
        </p:txBody>
      </p:sp>
      <p:sp>
        <p:nvSpPr>
          <p:cNvPr id="132" name="Google Shape;132;p20"/>
          <p:cNvSpPr txBox="1">
            <a:spLocks noGrp="1"/>
          </p:cNvSpPr>
          <p:nvPr>
            <p:ph type="title"/>
          </p:nvPr>
        </p:nvSpPr>
        <p:spPr>
          <a:xfrm>
            <a:off x="152400" y="742950"/>
            <a:ext cx="8839200" cy="8001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SzPts val="4400"/>
              <a:buNone/>
              <a:defRPr sz="4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3" name="Google Shape;133;p20"/>
          <p:cNvSpPr txBox="1">
            <a:spLocks noGrp="1"/>
          </p:cNvSpPr>
          <p:nvPr>
            <p:ph type="sldNum" idx="12"/>
          </p:nvPr>
        </p:nvSpPr>
        <p:spPr>
          <a:xfrm>
            <a:off x="8229600" y="209550"/>
            <a:ext cx="7620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3_Content option 2">
  <p:cSld name="3_Content option 2">
    <p:spTree>
      <p:nvGrpSpPr>
        <p:cNvPr id="1" name="Shape 134"/>
        <p:cNvGrpSpPr/>
        <p:nvPr/>
      </p:nvGrpSpPr>
      <p:grpSpPr>
        <a:xfrm>
          <a:off x="0" y="0"/>
          <a:ext cx="0" cy="0"/>
          <a:chOff x="0" y="0"/>
          <a:chExt cx="0" cy="0"/>
        </a:xfrm>
      </p:grpSpPr>
      <p:pic>
        <p:nvPicPr>
          <p:cNvPr id="135" name="Google Shape;135;p21" descr="R:\COM\COMM\Branding\PPT Templates\widescreen\Widescreen Powerpoint 5.jpg"/>
          <p:cNvPicPr preferRelativeResize="0"/>
          <p:nvPr/>
        </p:nvPicPr>
        <p:blipFill rotWithShape="1">
          <a:blip r:embed="rId2">
            <a:alphaModFix/>
          </a:blip>
          <a:srcRect/>
          <a:stretch/>
        </p:blipFill>
        <p:spPr>
          <a:xfrm>
            <a:off x="1" y="0"/>
            <a:ext cx="9148766" cy="5148073"/>
          </a:xfrm>
          <a:prstGeom prst="rect">
            <a:avLst/>
          </a:prstGeom>
          <a:noFill/>
          <a:ln>
            <a:noFill/>
          </a:ln>
        </p:spPr>
      </p:pic>
      <p:sp>
        <p:nvSpPr>
          <p:cNvPr id="136" name="Google Shape;136;p21"/>
          <p:cNvSpPr txBox="1">
            <a:spLocks noGrp="1"/>
          </p:cNvSpPr>
          <p:nvPr>
            <p:ph type="body" idx="1"/>
          </p:nvPr>
        </p:nvSpPr>
        <p:spPr>
          <a:xfrm>
            <a:off x="152400" y="1619250"/>
            <a:ext cx="8839200" cy="3314700"/>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SzPts val="3200"/>
              <a:buChar char="•"/>
              <a:defRPr/>
            </a:lvl1pPr>
            <a:lvl2pPr marL="914400" lvl="1" indent="-350519" algn="l">
              <a:lnSpc>
                <a:spcPct val="100000"/>
              </a:lnSpc>
              <a:spcBef>
                <a:spcPts val="640"/>
              </a:spcBef>
              <a:spcAft>
                <a:spcPts val="0"/>
              </a:spcAft>
              <a:buSzPts val="1920"/>
              <a:buChar char="❑"/>
              <a:defRPr/>
            </a:lvl2pPr>
            <a:lvl3pPr marL="1371600" lvl="2" indent="-401319" algn="l">
              <a:lnSpc>
                <a:spcPct val="100000"/>
              </a:lnSpc>
              <a:spcBef>
                <a:spcPts val="640"/>
              </a:spcBef>
              <a:spcAft>
                <a:spcPts val="0"/>
              </a:spcAft>
              <a:buSzPts val="2720"/>
              <a:buChar char="o"/>
              <a:defRPr/>
            </a:lvl3pPr>
            <a:lvl4pPr marL="1828800" lvl="3" indent="-391160" algn="l">
              <a:lnSpc>
                <a:spcPct val="100000"/>
              </a:lnSpc>
              <a:spcBef>
                <a:spcPts val="640"/>
              </a:spcBef>
              <a:spcAft>
                <a:spcPts val="0"/>
              </a:spcAft>
              <a:buSzPts val="2560"/>
              <a:buChar char="❖"/>
              <a:defRPr/>
            </a:lvl4pPr>
            <a:lvl5pPr marL="2286000" lvl="4" indent="-431800" algn="l">
              <a:lnSpc>
                <a:spcPct val="100000"/>
              </a:lnSpc>
              <a:spcBef>
                <a:spcPts val="640"/>
              </a:spcBef>
              <a:spcAft>
                <a:spcPts val="0"/>
              </a:spcAft>
              <a:buSzPts val="3200"/>
              <a:buChar char="•"/>
              <a:defRPr/>
            </a:lvl5pPr>
            <a:lvl6pPr marL="2743200" lvl="5" indent="-355600" algn="l">
              <a:lnSpc>
                <a:spcPct val="100000"/>
              </a:lnSpc>
              <a:spcBef>
                <a:spcPts val="400"/>
              </a:spcBef>
              <a:spcAft>
                <a:spcPts val="0"/>
              </a:spcAft>
              <a:buSzPts val="2000"/>
              <a:buChar char="•"/>
              <a:defRPr/>
            </a:lvl6pPr>
            <a:lvl7pPr marL="3200400" lvl="6" indent="-355600" algn="l">
              <a:lnSpc>
                <a:spcPct val="100000"/>
              </a:lnSpc>
              <a:spcBef>
                <a:spcPts val="400"/>
              </a:spcBef>
              <a:spcAft>
                <a:spcPts val="0"/>
              </a:spcAft>
              <a:buSzPts val="2000"/>
              <a:buChar char="•"/>
              <a:defRPr/>
            </a:lvl7pPr>
            <a:lvl8pPr marL="3657600" lvl="7" indent="-355600" algn="l">
              <a:lnSpc>
                <a:spcPct val="100000"/>
              </a:lnSpc>
              <a:spcBef>
                <a:spcPts val="400"/>
              </a:spcBef>
              <a:spcAft>
                <a:spcPts val="0"/>
              </a:spcAft>
              <a:buSzPts val="2000"/>
              <a:buChar char="•"/>
              <a:defRPr/>
            </a:lvl8pPr>
            <a:lvl9pPr marL="4114800" lvl="8" indent="-355600" algn="l">
              <a:lnSpc>
                <a:spcPct val="100000"/>
              </a:lnSpc>
              <a:spcBef>
                <a:spcPts val="400"/>
              </a:spcBef>
              <a:spcAft>
                <a:spcPts val="0"/>
              </a:spcAft>
              <a:buSzPts val="2000"/>
              <a:buChar char="•"/>
              <a:defRPr/>
            </a:lvl9pPr>
          </a:lstStyle>
          <a:p>
            <a:endParaRPr/>
          </a:p>
        </p:txBody>
      </p:sp>
      <p:sp>
        <p:nvSpPr>
          <p:cNvPr id="137" name="Google Shape;137;p21"/>
          <p:cNvSpPr txBox="1">
            <a:spLocks noGrp="1"/>
          </p:cNvSpPr>
          <p:nvPr>
            <p:ph type="title"/>
          </p:nvPr>
        </p:nvSpPr>
        <p:spPr>
          <a:xfrm>
            <a:off x="152400" y="742950"/>
            <a:ext cx="8839200" cy="8001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SzPts val="4400"/>
              <a:buNone/>
              <a:defRPr sz="4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8" name="Google Shape;138;p21"/>
          <p:cNvSpPr txBox="1">
            <a:spLocks noGrp="1"/>
          </p:cNvSpPr>
          <p:nvPr>
            <p:ph type="sldNum" idx="12"/>
          </p:nvPr>
        </p:nvSpPr>
        <p:spPr>
          <a:xfrm>
            <a:off x="8229600" y="209550"/>
            <a:ext cx="7620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3">
  <p:cSld name="Title 3">
    <p:spTree>
      <p:nvGrpSpPr>
        <p:cNvPr id="1" name="Shape 19"/>
        <p:cNvGrpSpPr/>
        <p:nvPr/>
      </p:nvGrpSpPr>
      <p:grpSpPr>
        <a:xfrm>
          <a:off x="0" y="0"/>
          <a:ext cx="0" cy="0"/>
          <a:chOff x="0" y="0"/>
          <a:chExt cx="0" cy="0"/>
        </a:xfrm>
      </p:grpSpPr>
      <p:pic>
        <p:nvPicPr>
          <p:cNvPr id="20" name="Google Shape;20;p3"/>
          <p:cNvPicPr preferRelativeResize="0"/>
          <p:nvPr/>
        </p:nvPicPr>
        <p:blipFill rotWithShape="1">
          <a:blip r:embed="rId2">
            <a:alphaModFix/>
          </a:blip>
          <a:srcRect l="41111"/>
          <a:stretch/>
        </p:blipFill>
        <p:spPr>
          <a:xfrm>
            <a:off x="5105400" y="38100"/>
            <a:ext cx="4038600" cy="5143500"/>
          </a:xfrm>
          <a:prstGeom prst="rect">
            <a:avLst/>
          </a:prstGeom>
          <a:noFill/>
          <a:ln>
            <a:noFill/>
          </a:ln>
        </p:spPr>
      </p:pic>
      <p:sp>
        <p:nvSpPr>
          <p:cNvPr id="21" name="Google Shape;21;p3"/>
          <p:cNvSpPr txBox="1">
            <a:spLocks noGrp="1"/>
          </p:cNvSpPr>
          <p:nvPr>
            <p:ph type="body" idx="1"/>
          </p:nvPr>
        </p:nvSpPr>
        <p:spPr>
          <a:xfrm>
            <a:off x="685800" y="3638550"/>
            <a:ext cx="4629150" cy="914400"/>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400"/>
              </a:spcBef>
              <a:spcAft>
                <a:spcPts val="0"/>
              </a:spcAft>
              <a:buClr>
                <a:schemeClr val="dk1"/>
              </a:buClr>
              <a:buSzPts val="2000"/>
              <a:buNone/>
              <a:defRPr sz="2000" i="1"/>
            </a:lvl1pPr>
            <a:lvl2pPr marL="914400" lvl="1" indent="-228600" algn="l">
              <a:lnSpc>
                <a:spcPct val="100000"/>
              </a:lnSpc>
              <a:spcBef>
                <a:spcPts val="560"/>
              </a:spcBef>
              <a:spcAft>
                <a:spcPts val="0"/>
              </a:spcAft>
              <a:buClr>
                <a:schemeClr val="dk1"/>
              </a:buClr>
              <a:buSzPts val="2800"/>
              <a:buNone/>
              <a:defRPr/>
            </a:lvl2pPr>
            <a:lvl3pPr marL="1371600" lvl="2" indent="-228600" algn="l">
              <a:lnSpc>
                <a:spcPct val="100000"/>
              </a:lnSpc>
              <a:spcBef>
                <a:spcPts val="560"/>
              </a:spcBef>
              <a:spcAft>
                <a:spcPts val="0"/>
              </a:spcAft>
              <a:buClr>
                <a:schemeClr val="dk1"/>
              </a:buClr>
              <a:buSzPts val="2800"/>
              <a:buNone/>
              <a:defRPr/>
            </a:lvl3pPr>
            <a:lvl4pPr marL="1828800" lvl="3" indent="-228600" algn="l">
              <a:lnSpc>
                <a:spcPct val="100000"/>
              </a:lnSpc>
              <a:spcBef>
                <a:spcPts val="560"/>
              </a:spcBef>
              <a:spcAft>
                <a:spcPts val="0"/>
              </a:spcAft>
              <a:buClr>
                <a:schemeClr val="dk1"/>
              </a:buClr>
              <a:buSzPts val="2800"/>
              <a:buNone/>
              <a:defRPr/>
            </a:lvl4pPr>
            <a:lvl5pPr marL="2286000" lvl="4" indent="-228600" algn="l">
              <a:lnSpc>
                <a:spcPct val="100000"/>
              </a:lnSpc>
              <a:spcBef>
                <a:spcPts val="560"/>
              </a:spcBef>
              <a:spcAft>
                <a:spcPts val="0"/>
              </a:spcAft>
              <a:buClr>
                <a:schemeClr val="dk1"/>
              </a:buClr>
              <a:buSzPts val="28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2" name="Google Shape;22;p3"/>
          <p:cNvSpPr txBox="1">
            <a:spLocks noGrp="1"/>
          </p:cNvSpPr>
          <p:nvPr>
            <p:ph type="title"/>
          </p:nvPr>
        </p:nvSpPr>
        <p:spPr>
          <a:xfrm>
            <a:off x="38100" y="2015298"/>
            <a:ext cx="5753100" cy="128035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23" name="Google Shape;23;p3"/>
          <p:cNvCxnSpPr/>
          <p:nvPr/>
        </p:nvCxnSpPr>
        <p:spPr>
          <a:xfrm rot="10800000" flipH="1">
            <a:off x="0" y="1966314"/>
            <a:ext cx="9144000" cy="48984"/>
          </a:xfrm>
          <a:prstGeom prst="straightConnector1">
            <a:avLst/>
          </a:prstGeom>
          <a:noFill/>
          <a:ln w="9525" cap="flat" cmpd="sng">
            <a:solidFill>
              <a:srgbClr val="BFBFBF"/>
            </a:solidFill>
            <a:prstDash val="solid"/>
            <a:round/>
            <a:headEnd type="none" w="sm" len="sm"/>
            <a:tailEnd type="none" w="sm" len="sm"/>
          </a:ln>
        </p:spPr>
      </p:cxnSp>
      <p:cxnSp>
        <p:nvCxnSpPr>
          <p:cNvPr id="24" name="Google Shape;24;p3"/>
          <p:cNvCxnSpPr/>
          <p:nvPr/>
        </p:nvCxnSpPr>
        <p:spPr>
          <a:xfrm>
            <a:off x="-19052" y="3295653"/>
            <a:ext cx="9144000" cy="0"/>
          </a:xfrm>
          <a:prstGeom prst="straightConnector1">
            <a:avLst/>
          </a:prstGeom>
          <a:noFill/>
          <a:ln w="9525" cap="flat" cmpd="sng">
            <a:solidFill>
              <a:srgbClr val="00498C"/>
            </a:solidFill>
            <a:prstDash val="solid"/>
            <a:round/>
            <a:headEnd type="none" w="sm" len="sm"/>
            <a:tailEnd type="none" w="sm" len="sm"/>
          </a:ln>
        </p:spPr>
      </p:cxnSp>
      <p:sp>
        <p:nvSpPr>
          <p:cNvPr id="25" name="Google Shape;25;p3"/>
          <p:cNvSpPr txBox="1">
            <a:spLocks noGrp="1"/>
          </p:cNvSpPr>
          <p:nvPr>
            <p:ph type="body" idx="2"/>
          </p:nvPr>
        </p:nvSpPr>
        <p:spPr>
          <a:xfrm>
            <a:off x="6781800" y="438150"/>
            <a:ext cx="1981200" cy="381000"/>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360"/>
              </a:spcBef>
              <a:spcAft>
                <a:spcPts val="0"/>
              </a:spcAft>
              <a:buClr>
                <a:schemeClr val="lt1"/>
              </a:buClr>
              <a:buSzPts val="1800"/>
              <a:buNone/>
              <a:defRPr sz="1800">
                <a:solidFill>
                  <a:schemeClr val="lt1"/>
                </a:solidFill>
              </a:defRPr>
            </a:lvl1pPr>
            <a:lvl2pPr marL="914400" lvl="1" indent="-228600" algn="l">
              <a:lnSpc>
                <a:spcPct val="100000"/>
              </a:lnSpc>
              <a:spcBef>
                <a:spcPts val="360"/>
              </a:spcBef>
              <a:spcAft>
                <a:spcPts val="0"/>
              </a:spcAft>
              <a:buClr>
                <a:schemeClr val="lt1"/>
              </a:buClr>
              <a:buSzPts val="1800"/>
              <a:buNone/>
              <a:defRPr sz="1800">
                <a:solidFill>
                  <a:schemeClr val="lt1"/>
                </a:solidFill>
              </a:defRPr>
            </a:lvl2pPr>
            <a:lvl3pPr marL="1371600" lvl="2" indent="-228600" algn="l">
              <a:lnSpc>
                <a:spcPct val="100000"/>
              </a:lnSpc>
              <a:spcBef>
                <a:spcPts val="360"/>
              </a:spcBef>
              <a:spcAft>
                <a:spcPts val="0"/>
              </a:spcAft>
              <a:buClr>
                <a:schemeClr val="lt1"/>
              </a:buClr>
              <a:buSzPts val="1800"/>
              <a:buNone/>
              <a:defRPr sz="1800">
                <a:solidFill>
                  <a:schemeClr val="lt1"/>
                </a:solidFill>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1_Content option 2">
  <p:cSld name="11_Content option 2">
    <p:spTree>
      <p:nvGrpSpPr>
        <p:cNvPr id="1" name="Shape 139"/>
        <p:cNvGrpSpPr/>
        <p:nvPr/>
      </p:nvGrpSpPr>
      <p:grpSpPr>
        <a:xfrm>
          <a:off x="0" y="0"/>
          <a:ext cx="0" cy="0"/>
          <a:chOff x="0" y="0"/>
          <a:chExt cx="0" cy="0"/>
        </a:xfrm>
      </p:grpSpPr>
      <p:pic>
        <p:nvPicPr>
          <p:cNvPr id="140" name="Google Shape;140;p22" descr="R:\COM\COMM\Branding\PPT Templates\widescreen\Widescreen Powerpoint 5.jpg"/>
          <p:cNvPicPr preferRelativeResize="0"/>
          <p:nvPr/>
        </p:nvPicPr>
        <p:blipFill rotWithShape="1">
          <a:blip r:embed="rId2">
            <a:alphaModFix/>
          </a:blip>
          <a:srcRect/>
          <a:stretch/>
        </p:blipFill>
        <p:spPr>
          <a:xfrm>
            <a:off x="1" y="0"/>
            <a:ext cx="9148766" cy="5148073"/>
          </a:xfrm>
          <a:prstGeom prst="rect">
            <a:avLst/>
          </a:prstGeom>
          <a:noFill/>
          <a:ln>
            <a:noFill/>
          </a:ln>
        </p:spPr>
      </p:pic>
      <p:sp>
        <p:nvSpPr>
          <p:cNvPr id="141" name="Google Shape;141;p22"/>
          <p:cNvSpPr txBox="1">
            <a:spLocks noGrp="1"/>
          </p:cNvSpPr>
          <p:nvPr>
            <p:ph type="body" idx="1"/>
          </p:nvPr>
        </p:nvSpPr>
        <p:spPr>
          <a:xfrm>
            <a:off x="152400" y="1619250"/>
            <a:ext cx="8839200" cy="3314700"/>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SzPts val="3200"/>
              <a:buChar char="•"/>
              <a:defRPr/>
            </a:lvl1pPr>
            <a:lvl2pPr marL="914400" lvl="1" indent="-350519" algn="l">
              <a:lnSpc>
                <a:spcPct val="100000"/>
              </a:lnSpc>
              <a:spcBef>
                <a:spcPts val="640"/>
              </a:spcBef>
              <a:spcAft>
                <a:spcPts val="0"/>
              </a:spcAft>
              <a:buSzPts val="1920"/>
              <a:buChar char="❑"/>
              <a:defRPr/>
            </a:lvl2pPr>
            <a:lvl3pPr marL="1371600" lvl="2" indent="-401319" algn="l">
              <a:lnSpc>
                <a:spcPct val="100000"/>
              </a:lnSpc>
              <a:spcBef>
                <a:spcPts val="640"/>
              </a:spcBef>
              <a:spcAft>
                <a:spcPts val="0"/>
              </a:spcAft>
              <a:buSzPts val="2720"/>
              <a:buChar char="o"/>
              <a:defRPr/>
            </a:lvl3pPr>
            <a:lvl4pPr marL="1828800" lvl="3" indent="-391160" algn="l">
              <a:lnSpc>
                <a:spcPct val="100000"/>
              </a:lnSpc>
              <a:spcBef>
                <a:spcPts val="640"/>
              </a:spcBef>
              <a:spcAft>
                <a:spcPts val="0"/>
              </a:spcAft>
              <a:buSzPts val="2560"/>
              <a:buChar char="❖"/>
              <a:defRPr/>
            </a:lvl4pPr>
            <a:lvl5pPr marL="2286000" lvl="4" indent="-431800" algn="l">
              <a:lnSpc>
                <a:spcPct val="100000"/>
              </a:lnSpc>
              <a:spcBef>
                <a:spcPts val="640"/>
              </a:spcBef>
              <a:spcAft>
                <a:spcPts val="0"/>
              </a:spcAft>
              <a:buSzPts val="3200"/>
              <a:buChar char="•"/>
              <a:defRPr/>
            </a:lvl5pPr>
            <a:lvl6pPr marL="2743200" lvl="5" indent="-355600" algn="l">
              <a:lnSpc>
                <a:spcPct val="100000"/>
              </a:lnSpc>
              <a:spcBef>
                <a:spcPts val="400"/>
              </a:spcBef>
              <a:spcAft>
                <a:spcPts val="0"/>
              </a:spcAft>
              <a:buSzPts val="2000"/>
              <a:buChar char="•"/>
              <a:defRPr/>
            </a:lvl6pPr>
            <a:lvl7pPr marL="3200400" lvl="6" indent="-355600" algn="l">
              <a:lnSpc>
                <a:spcPct val="100000"/>
              </a:lnSpc>
              <a:spcBef>
                <a:spcPts val="400"/>
              </a:spcBef>
              <a:spcAft>
                <a:spcPts val="0"/>
              </a:spcAft>
              <a:buSzPts val="2000"/>
              <a:buChar char="•"/>
              <a:defRPr/>
            </a:lvl7pPr>
            <a:lvl8pPr marL="3657600" lvl="7" indent="-355600" algn="l">
              <a:lnSpc>
                <a:spcPct val="100000"/>
              </a:lnSpc>
              <a:spcBef>
                <a:spcPts val="400"/>
              </a:spcBef>
              <a:spcAft>
                <a:spcPts val="0"/>
              </a:spcAft>
              <a:buSzPts val="2000"/>
              <a:buChar char="•"/>
              <a:defRPr/>
            </a:lvl8pPr>
            <a:lvl9pPr marL="4114800" lvl="8" indent="-355600" algn="l">
              <a:lnSpc>
                <a:spcPct val="100000"/>
              </a:lnSpc>
              <a:spcBef>
                <a:spcPts val="400"/>
              </a:spcBef>
              <a:spcAft>
                <a:spcPts val="0"/>
              </a:spcAft>
              <a:buSzPts val="2000"/>
              <a:buChar char="•"/>
              <a:defRPr/>
            </a:lvl9pPr>
          </a:lstStyle>
          <a:p>
            <a:endParaRPr/>
          </a:p>
        </p:txBody>
      </p:sp>
      <p:sp>
        <p:nvSpPr>
          <p:cNvPr id="142" name="Google Shape;142;p22"/>
          <p:cNvSpPr txBox="1">
            <a:spLocks noGrp="1"/>
          </p:cNvSpPr>
          <p:nvPr>
            <p:ph type="title"/>
          </p:nvPr>
        </p:nvSpPr>
        <p:spPr>
          <a:xfrm>
            <a:off x="152400" y="742950"/>
            <a:ext cx="8839200" cy="8001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SzPts val="4400"/>
              <a:buNone/>
              <a:defRPr sz="4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3" name="Google Shape;143;p22"/>
          <p:cNvSpPr txBox="1">
            <a:spLocks noGrp="1"/>
          </p:cNvSpPr>
          <p:nvPr>
            <p:ph type="sldNum" idx="12"/>
          </p:nvPr>
        </p:nvSpPr>
        <p:spPr>
          <a:xfrm>
            <a:off x="8229600" y="209550"/>
            <a:ext cx="7620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6_Content option 2">
  <p:cSld name="6_Content option 2">
    <p:spTree>
      <p:nvGrpSpPr>
        <p:cNvPr id="1" name="Shape 144"/>
        <p:cNvGrpSpPr/>
        <p:nvPr/>
      </p:nvGrpSpPr>
      <p:grpSpPr>
        <a:xfrm>
          <a:off x="0" y="0"/>
          <a:ext cx="0" cy="0"/>
          <a:chOff x="0" y="0"/>
          <a:chExt cx="0" cy="0"/>
        </a:xfrm>
      </p:grpSpPr>
      <p:pic>
        <p:nvPicPr>
          <p:cNvPr id="145" name="Google Shape;145;p23" descr="R:\COM\COMM\Branding\PPT Templates\widescreen\Widescreen Powerpoint 5.jpg"/>
          <p:cNvPicPr preferRelativeResize="0"/>
          <p:nvPr/>
        </p:nvPicPr>
        <p:blipFill rotWithShape="1">
          <a:blip r:embed="rId2">
            <a:alphaModFix/>
          </a:blip>
          <a:srcRect/>
          <a:stretch/>
        </p:blipFill>
        <p:spPr>
          <a:xfrm>
            <a:off x="1" y="0"/>
            <a:ext cx="9148766" cy="5148073"/>
          </a:xfrm>
          <a:prstGeom prst="rect">
            <a:avLst/>
          </a:prstGeom>
          <a:noFill/>
          <a:ln>
            <a:noFill/>
          </a:ln>
        </p:spPr>
      </p:pic>
      <p:sp>
        <p:nvSpPr>
          <p:cNvPr id="146" name="Google Shape;146;p23"/>
          <p:cNvSpPr txBox="1">
            <a:spLocks noGrp="1"/>
          </p:cNvSpPr>
          <p:nvPr>
            <p:ph type="body" idx="1"/>
          </p:nvPr>
        </p:nvSpPr>
        <p:spPr>
          <a:xfrm>
            <a:off x="152400" y="1619250"/>
            <a:ext cx="8839200" cy="3314700"/>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SzPts val="3200"/>
              <a:buChar char="•"/>
              <a:defRPr/>
            </a:lvl1pPr>
            <a:lvl2pPr marL="914400" lvl="1" indent="-350519" algn="l">
              <a:lnSpc>
                <a:spcPct val="100000"/>
              </a:lnSpc>
              <a:spcBef>
                <a:spcPts val="640"/>
              </a:spcBef>
              <a:spcAft>
                <a:spcPts val="0"/>
              </a:spcAft>
              <a:buSzPts val="1920"/>
              <a:buChar char="❑"/>
              <a:defRPr/>
            </a:lvl2pPr>
            <a:lvl3pPr marL="1371600" lvl="2" indent="-401319" algn="l">
              <a:lnSpc>
                <a:spcPct val="100000"/>
              </a:lnSpc>
              <a:spcBef>
                <a:spcPts val="640"/>
              </a:spcBef>
              <a:spcAft>
                <a:spcPts val="0"/>
              </a:spcAft>
              <a:buSzPts val="2720"/>
              <a:buChar char="o"/>
              <a:defRPr/>
            </a:lvl3pPr>
            <a:lvl4pPr marL="1828800" lvl="3" indent="-391160" algn="l">
              <a:lnSpc>
                <a:spcPct val="100000"/>
              </a:lnSpc>
              <a:spcBef>
                <a:spcPts val="640"/>
              </a:spcBef>
              <a:spcAft>
                <a:spcPts val="0"/>
              </a:spcAft>
              <a:buSzPts val="2560"/>
              <a:buChar char="❖"/>
              <a:defRPr/>
            </a:lvl4pPr>
            <a:lvl5pPr marL="2286000" lvl="4" indent="-431800" algn="l">
              <a:lnSpc>
                <a:spcPct val="100000"/>
              </a:lnSpc>
              <a:spcBef>
                <a:spcPts val="640"/>
              </a:spcBef>
              <a:spcAft>
                <a:spcPts val="0"/>
              </a:spcAft>
              <a:buSzPts val="3200"/>
              <a:buChar char="•"/>
              <a:defRPr/>
            </a:lvl5pPr>
            <a:lvl6pPr marL="2743200" lvl="5" indent="-355600" algn="l">
              <a:lnSpc>
                <a:spcPct val="100000"/>
              </a:lnSpc>
              <a:spcBef>
                <a:spcPts val="400"/>
              </a:spcBef>
              <a:spcAft>
                <a:spcPts val="0"/>
              </a:spcAft>
              <a:buSzPts val="2000"/>
              <a:buChar char="•"/>
              <a:defRPr/>
            </a:lvl6pPr>
            <a:lvl7pPr marL="3200400" lvl="6" indent="-355600" algn="l">
              <a:lnSpc>
                <a:spcPct val="100000"/>
              </a:lnSpc>
              <a:spcBef>
                <a:spcPts val="400"/>
              </a:spcBef>
              <a:spcAft>
                <a:spcPts val="0"/>
              </a:spcAft>
              <a:buSzPts val="2000"/>
              <a:buChar char="•"/>
              <a:defRPr/>
            </a:lvl7pPr>
            <a:lvl8pPr marL="3657600" lvl="7" indent="-355600" algn="l">
              <a:lnSpc>
                <a:spcPct val="100000"/>
              </a:lnSpc>
              <a:spcBef>
                <a:spcPts val="400"/>
              </a:spcBef>
              <a:spcAft>
                <a:spcPts val="0"/>
              </a:spcAft>
              <a:buSzPts val="2000"/>
              <a:buChar char="•"/>
              <a:defRPr/>
            </a:lvl8pPr>
            <a:lvl9pPr marL="4114800" lvl="8" indent="-355600" algn="l">
              <a:lnSpc>
                <a:spcPct val="100000"/>
              </a:lnSpc>
              <a:spcBef>
                <a:spcPts val="400"/>
              </a:spcBef>
              <a:spcAft>
                <a:spcPts val="0"/>
              </a:spcAft>
              <a:buSzPts val="2000"/>
              <a:buChar char="•"/>
              <a:defRPr/>
            </a:lvl9pPr>
          </a:lstStyle>
          <a:p>
            <a:endParaRPr/>
          </a:p>
        </p:txBody>
      </p:sp>
      <p:sp>
        <p:nvSpPr>
          <p:cNvPr id="147" name="Google Shape;147;p23"/>
          <p:cNvSpPr txBox="1">
            <a:spLocks noGrp="1"/>
          </p:cNvSpPr>
          <p:nvPr>
            <p:ph type="title"/>
          </p:nvPr>
        </p:nvSpPr>
        <p:spPr>
          <a:xfrm>
            <a:off x="152400" y="742950"/>
            <a:ext cx="8839200" cy="8001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SzPts val="4400"/>
              <a:buNone/>
              <a:defRPr sz="4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8" name="Google Shape;148;p23"/>
          <p:cNvSpPr txBox="1">
            <a:spLocks noGrp="1"/>
          </p:cNvSpPr>
          <p:nvPr>
            <p:ph type="sldNum" idx="12"/>
          </p:nvPr>
        </p:nvSpPr>
        <p:spPr>
          <a:xfrm>
            <a:off x="8229600" y="209550"/>
            <a:ext cx="7620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7_Content option 2">
  <p:cSld name="7_Content option 2">
    <p:spTree>
      <p:nvGrpSpPr>
        <p:cNvPr id="1" name="Shape 149"/>
        <p:cNvGrpSpPr/>
        <p:nvPr/>
      </p:nvGrpSpPr>
      <p:grpSpPr>
        <a:xfrm>
          <a:off x="0" y="0"/>
          <a:ext cx="0" cy="0"/>
          <a:chOff x="0" y="0"/>
          <a:chExt cx="0" cy="0"/>
        </a:xfrm>
      </p:grpSpPr>
      <p:pic>
        <p:nvPicPr>
          <p:cNvPr id="150" name="Google Shape;150;p24" descr="R:\COM\COMM\Branding\PPT Templates\widescreen\Widescreen Powerpoint 5.jpg"/>
          <p:cNvPicPr preferRelativeResize="0"/>
          <p:nvPr/>
        </p:nvPicPr>
        <p:blipFill rotWithShape="1">
          <a:blip r:embed="rId2">
            <a:alphaModFix/>
          </a:blip>
          <a:srcRect/>
          <a:stretch/>
        </p:blipFill>
        <p:spPr>
          <a:xfrm>
            <a:off x="1" y="0"/>
            <a:ext cx="9148766" cy="5148073"/>
          </a:xfrm>
          <a:prstGeom prst="rect">
            <a:avLst/>
          </a:prstGeom>
          <a:noFill/>
          <a:ln>
            <a:noFill/>
          </a:ln>
        </p:spPr>
      </p:pic>
      <p:sp>
        <p:nvSpPr>
          <p:cNvPr id="151" name="Google Shape;151;p24"/>
          <p:cNvSpPr txBox="1">
            <a:spLocks noGrp="1"/>
          </p:cNvSpPr>
          <p:nvPr>
            <p:ph type="body" idx="1"/>
          </p:nvPr>
        </p:nvSpPr>
        <p:spPr>
          <a:xfrm>
            <a:off x="152400" y="1619250"/>
            <a:ext cx="8839200" cy="3314700"/>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SzPts val="3200"/>
              <a:buChar char="•"/>
              <a:defRPr/>
            </a:lvl1pPr>
            <a:lvl2pPr marL="914400" lvl="1" indent="-350519" algn="l">
              <a:lnSpc>
                <a:spcPct val="100000"/>
              </a:lnSpc>
              <a:spcBef>
                <a:spcPts val="640"/>
              </a:spcBef>
              <a:spcAft>
                <a:spcPts val="0"/>
              </a:spcAft>
              <a:buSzPts val="1920"/>
              <a:buChar char="❑"/>
              <a:defRPr/>
            </a:lvl2pPr>
            <a:lvl3pPr marL="1371600" lvl="2" indent="-401319" algn="l">
              <a:lnSpc>
                <a:spcPct val="100000"/>
              </a:lnSpc>
              <a:spcBef>
                <a:spcPts val="640"/>
              </a:spcBef>
              <a:spcAft>
                <a:spcPts val="0"/>
              </a:spcAft>
              <a:buSzPts val="2720"/>
              <a:buChar char="o"/>
              <a:defRPr/>
            </a:lvl3pPr>
            <a:lvl4pPr marL="1828800" lvl="3" indent="-391160" algn="l">
              <a:lnSpc>
                <a:spcPct val="100000"/>
              </a:lnSpc>
              <a:spcBef>
                <a:spcPts val="640"/>
              </a:spcBef>
              <a:spcAft>
                <a:spcPts val="0"/>
              </a:spcAft>
              <a:buSzPts val="2560"/>
              <a:buChar char="❖"/>
              <a:defRPr/>
            </a:lvl4pPr>
            <a:lvl5pPr marL="2286000" lvl="4" indent="-431800" algn="l">
              <a:lnSpc>
                <a:spcPct val="100000"/>
              </a:lnSpc>
              <a:spcBef>
                <a:spcPts val="640"/>
              </a:spcBef>
              <a:spcAft>
                <a:spcPts val="0"/>
              </a:spcAft>
              <a:buSzPts val="3200"/>
              <a:buChar char="•"/>
              <a:defRPr/>
            </a:lvl5pPr>
            <a:lvl6pPr marL="2743200" lvl="5" indent="-355600" algn="l">
              <a:lnSpc>
                <a:spcPct val="100000"/>
              </a:lnSpc>
              <a:spcBef>
                <a:spcPts val="400"/>
              </a:spcBef>
              <a:spcAft>
                <a:spcPts val="0"/>
              </a:spcAft>
              <a:buSzPts val="2000"/>
              <a:buChar char="•"/>
              <a:defRPr/>
            </a:lvl6pPr>
            <a:lvl7pPr marL="3200400" lvl="6" indent="-355600" algn="l">
              <a:lnSpc>
                <a:spcPct val="100000"/>
              </a:lnSpc>
              <a:spcBef>
                <a:spcPts val="400"/>
              </a:spcBef>
              <a:spcAft>
                <a:spcPts val="0"/>
              </a:spcAft>
              <a:buSzPts val="2000"/>
              <a:buChar char="•"/>
              <a:defRPr/>
            </a:lvl7pPr>
            <a:lvl8pPr marL="3657600" lvl="7" indent="-355600" algn="l">
              <a:lnSpc>
                <a:spcPct val="100000"/>
              </a:lnSpc>
              <a:spcBef>
                <a:spcPts val="400"/>
              </a:spcBef>
              <a:spcAft>
                <a:spcPts val="0"/>
              </a:spcAft>
              <a:buSzPts val="2000"/>
              <a:buChar char="•"/>
              <a:defRPr/>
            </a:lvl8pPr>
            <a:lvl9pPr marL="4114800" lvl="8" indent="-355600" algn="l">
              <a:lnSpc>
                <a:spcPct val="100000"/>
              </a:lnSpc>
              <a:spcBef>
                <a:spcPts val="400"/>
              </a:spcBef>
              <a:spcAft>
                <a:spcPts val="0"/>
              </a:spcAft>
              <a:buSzPts val="2000"/>
              <a:buChar char="•"/>
              <a:defRPr/>
            </a:lvl9pPr>
          </a:lstStyle>
          <a:p>
            <a:endParaRPr/>
          </a:p>
        </p:txBody>
      </p:sp>
      <p:sp>
        <p:nvSpPr>
          <p:cNvPr id="152" name="Google Shape;152;p24"/>
          <p:cNvSpPr txBox="1">
            <a:spLocks noGrp="1"/>
          </p:cNvSpPr>
          <p:nvPr>
            <p:ph type="title"/>
          </p:nvPr>
        </p:nvSpPr>
        <p:spPr>
          <a:xfrm>
            <a:off x="152400" y="742950"/>
            <a:ext cx="8839200" cy="8001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SzPts val="4400"/>
              <a:buNone/>
              <a:defRPr sz="4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3" name="Google Shape;153;p24"/>
          <p:cNvSpPr txBox="1">
            <a:spLocks noGrp="1"/>
          </p:cNvSpPr>
          <p:nvPr>
            <p:ph type="sldNum" idx="12"/>
          </p:nvPr>
        </p:nvSpPr>
        <p:spPr>
          <a:xfrm>
            <a:off x="8229600" y="209550"/>
            <a:ext cx="7620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8_Content option 2">
  <p:cSld name="8_Content option 2">
    <p:spTree>
      <p:nvGrpSpPr>
        <p:cNvPr id="1" name="Shape 154"/>
        <p:cNvGrpSpPr/>
        <p:nvPr/>
      </p:nvGrpSpPr>
      <p:grpSpPr>
        <a:xfrm>
          <a:off x="0" y="0"/>
          <a:ext cx="0" cy="0"/>
          <a:chOff x="0" y="0"/>
          <a:chExt cx="0" cy="0"/>
        </a:xfrm>
      </p:grpSpPr>
      <p:pic>
        <p:nvPicPr>
          <p:cNvPr id="155" name="Google Shape;155;p25" descr="R:\COM\COMM\Branding\PPT Templates\widescreen\Widescreen Powerpoint 5.jpg"/>
          <p:cNvPicPr preferRelativeResize="0"/>
          <p:nvPr/>
        </p:nvPicPr>
        <p:blipFill rotWithShape="1">
          <a:blip r:embed="rId2">
            <a:alphaModFix/>
          </a:blip>
          <a:srcRect/>
          <a:stretch/>
        </p:blipFill>
        <p:spPr>
          <a:xfrm>
            <a:off x="1" y="0"/>
            <a:ext cx="9148766" cy="5148073"/>
          </a:xfrm>
          <a:prstGeom prst="rect">
            <a:avLst/>
          </a:prstGeom>
          <a:noFill/>
          <a:ln>
            <a:noFill/>
          </a:ln>
        </p:spPr>
      </p:pic>
      <p:sp>
        <p:nvSpPr>
          <p:cNvPr id="156" name="Google Shape;156;p25"/>
          <p:cNvSpPr txBox="1">
            <a:spLocks noGrp="1"/>
          </p:cNvSpPr>
          <p:nvPr>
            <p:ph type="body" idx="1"/>
          </p:nvPr>
        </p:nvSpPr>
        <p:spPr>
          <a:xfrm>
            <a:off x="152400" y="1619250"/>
            <a:ext cx="8839200" cy="3314700"/>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SzPts val="3200"/>
              <a:buChar char="•"/>
              <a:defRPr/>
            </a:lvl1pPr>
            <a:lvl2pPr marL="914400" lvl="1" indent="-350519" algn="l">
              <a:lnSpc>
                <a:spcPct val="100000"/>
              </a:lnSpc>
              <a:spcBef>
                <a:spcPts val="640"/>
              </a:spcBef>
              <a:spcAft>
                <a:spcPts val="0"/>
              </a:spcAft>
              <a:buSzPts val="1920"/>
              <a:buChar char="❑"/>
              <a:defRPr/>
            </a:lvl2pPr>
            <a:lvl3pPr marL="1371600" lvl="2" indent="-401319" algn="l">
              <a:lnSpc>
                <a:spcPct val="100000"/>
              </a:lnSpc>
              <a:spcBef>
                <a:spcPts val="640"/>
              </a:spcBef>
              <a:spcAft>
                <a:spcPts val="0"/>
              </a:spcAft>
              <a:buSzPts val="2720"/>
              <a:buChar char="o"/>
              <a:defRPr/>
            </a:lvl3pPr>
            <a:lvl4pPr marL="1828800" lvl="3" indent="-391160" algn="l">
              <a:lnSpc>
                <a:spcPct val="100000"/>
              </a:lnSpc>
              <a:spcBef>
                <a:spcPts val="640"/>
              </a:spcBef>
              <a:spcAft>
                <a:spcPts val="0"/>
              </a:spcAft>
              <a:buSzPts val="2560"/>
              <a:buChar char="❖"/>
              <a:defRPr/>
            </a:lvl4pPr>
            <a:lvl5pPr marL="2286000" lvl="4" indent="-431800" algn="l">
              <a:lnSpc>
                <a:spcPct val="100000"/>
              </a:lnSpc>
              <a:spcBef>
                <a:spcPts val="640"/>
              </a:spcBef>
              <a:spcAft>
                <a:spcPts val="0"/>
              </a:spcAft>
              <a:buSzPts val="3200"/>
              <a:buChar char="•"/>
              <a:defRPr/>
            </a:lvl5pPr>
            <a:lvl6pPr marL="2743200" lvl="5" indent="-355600" algn="l">
              <a:lnSpc>
                <a:spcPct val="100000"/>
              </a:lnSpc>
              <a:spcBef>
                <a:spcPts val="400"/>
              </a:spcBef>
              <a:spcAft>
                <a:spcPts val="0"/>
              </a:spcAft>
              <a:buSzPts val="2000"/>
              <a:buChar char="•"/>
              <a:defRPr/>
            </a:lvl6pPr>
            <a:lvl7pPr marL="3200400" lvl="6" indent="-355600" algn="l">
              <a:lnSpc>
                <a:spcPct val="100000"/>
              </a:lnSpc>
              <a:spcBef>
                <a:spcPts val="400"/>
              </a:spcBef>
              <a:spcAft>
                <a:spcPts val="0"/>
              </a:spcAft>
              <a:buSzPts val="2000"/>
              <a:buChar char="•"/>
              <a:defRPr/>
            </a:lvl7pPr>
            <a:lvl8pPr marL="3657600" lvl="7" indent="-355600" algn="l">
              <a:lnSpc>
                <a:spcPct val="100000"/>
              </a:lnSpc>
              <a:spcBef>
                <a:spcPts val="400"/>
              </a:spcBef>
              <a:spcAft>
                <a:spcPts val="0"/>
              </a:spcAft>
              <a:buSzPts val="2000"/>
              <a:buChar char="•"/>
              <a:defRPr/>
            </a:lvl8pPr>
            <a:lvl9pPr marL="4114800" lvl="8" indent="-355600" algn="l">
              <a:lnSpc>
                <a:spcPct val="100000"/>
              </a:lnSpc>
              <a:spcBef>
                <a:spcPts val="400"/>
              </a:spcBef>
              <a:spcAft>
                <a:spcPts val="0"/>
              </a:spcAft>
              <a:buSzPts val="2000"/>
              <a:buChar char="•"/>
              <a:defRPr/>
            </a:lvl9pPr>
          </a:lstStyle>
          <a:p>
            <a:endParaRPr/>
          </a:p>
        </p:txBody>
      </p:sp>
      <p:sp>
        <p:nvSpPr>
          <p:cNvPr id="157" name="Google Shape;157;p25"/>
          <p:cNvSpPr txBox="1">
            <a:spLocks noGrp="1"/>
          </p:cNvSpPr>
          <p:nvPr>
            <p:ph type="title"/>
          </p:nvPr>
        </p:nvSpPr>
        <p:spPr>
          <a:xfrm>
            <a:off x="152400" y="742950"/>
            <a:ext cx="8839200" cy="8001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SzPts val="4400"/>
              <a:buNone/>
              <a:defRPr sz="4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8" name="Google Shape;158;p25"/>
          <p:cNvSpPr txBox="1">
            <a:spLocks noGrp="1"/>
          </p:cNvSpPr>
          <p:nvPr>
            <p:ph type="sldNum" idx="12"/>
          </p:nvPr>
        </p:nvSpPr>
        <p:spPr>
          <a:xfrm>
            <a:off x="8229600" y="209550"/>
            <a:ext cx="7620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ontent option 2">
  <p:cSld name="Content option 2">
    <p:spTree>
      <p:nvGrpSpPr>
        <p:cNvPr id="1" name="Shape 159"/>
        <p:cNvGrpSpPr/>
        <p:nvPr/>
      </p:nvGrpSpPr>
      <p:grpSpPr>
        <a:xfrm>
          <a:off x="0" y="0"/>
          <a:ext cx="0" cy="0"/>
          <a:chOff x="0" y="0"/>
          <a:chExt cx="0" cy="0"/>
        </a:xfrm>
      </p:grpSpPr>
      <p:pic>
        <p:nvPicPr>
          <p:cNvPr id="160" name="Google Shape;160;p26" descr="R:\COM\COMM\Branding\PPT Templates\widescreen\Widescreen Powerpoint 5.jpg"/>
          <p:cNvPicPr preferRelativeResize="0"/>
          <p:nvPr/>
        </p:nvPicPr>
        <p:blipFill rotWithShape="1">
          <a:blip r:embed="rId2">
            <a:alphaModFix/>
          </a:blip>
          <a:srcRect/>
          <a:stretch/>
        </p:blipFill>
        <p:spPr>
          <a:xfrm>
            <a:off x="1" y="0"/>
            <a:ext cx="9148769" cy="5148071"/>
          </a:xfrm>
          <a:prstGeom prst="rect">
            <a:avLst/>
          </a:prstGeom>
          <a:noFill/>
          <a:ln>
            <a:noFill/>
          </a:ln>
        </p:spPr>
      </p:pic>
      <p:sp>
        <p:nvSpPr>
          <p:cNvPr id="161" name="Google Shape;161;p26"/>
          <p:cNvSpPr txBox="1">
            <a:spLocks noGrp="1"/>
          </p:cNvSpPr>
          <p:nvPr>
            <p:ph type="body" idx="1"/>
          </p:nvPr>
        </p:nvSpPr>
        <p:spPr>
          <a:xfrm>
            <a:off x="152400" y="1619250"/>
            <a:ext cx="8839200" cy="33147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o"/>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62" name="Google Shape;162;p26"/>
          <p:cNvSpPr txBox="1">
            <a:spLocks noGrp="1"/>
          </p:cNvSpPr>
          <p:nvPr>
            <p:ph type="title"/>
          </p:nvPr>
        </p:nvSpPr>
        <p:spPr>
          <a:xfrm>
            <a:off x="152400" y="742950"/>
            <a:ext cx="8839200" cy="8001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4000"/>
              <a:buFont typeface="Calibri"/>
              <a:buNone/>
              <a:defRPr sz="4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3" name="Google Shape;163;p26"/>
          <p:cNvSpPr txBox="1">
            <a:spLocks noGrp="1"/>
          </p:cNvSpPr>
          <p:nvPr>
            <p:ph type="sldNum" idx="12"/>
          </p:nvPr>
        </p:nvSpPr>
        <p:spPr>
          <a:xfrm>
            <a:off x="8229600" y="209550"/>
            <a:ext cx="7620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4"/>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ontent 3">
  <p:cSld name="Content 3">
    <p:spTree>
      <p:nvGrpSpPr>
        <p:cNvPr id="1" name="Shape 165"/>
        <p:cNvGrpSpPr/>
        <p:nvPr/>
      </p:nvGrpSpPr>
      <p:grpSpPr>
        <a:xfrm>
          <a:off x="0" y="0"/>
          <a:ext cx="0" cy="0"/>
          <a:chOff x="0" y="0"/>
          <a:chExt cx="0" cy="0"/>
        </a:xfrm>
      </p:grpSpPr>
      <p:sp>
        <p:nvSpPr>
          <p:cNvPr id="166" name="Google Shape;166;p28"/>
          <p:cNvSpPr/>
          <p:nvPr/>
        </p:nvSpPr>
        <p:spPr>
          <a:xfrm>
            <a:off x="0" y="-10258"/>
            <a:ext cx="9144000" cy="66675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7" name="Google Shape;167;p28"/>
          <p:cNvSpPr/>
          <p:nvPr/>
        </p:nvSpPr>
        <p:spPr>
          <a:xfrm rot="-5400000">
            <a:off x="7669012" y="-800840"/>
            <a:ext cx="647700" cy="2269724"/>
          </a:xfrm>
          <a:prstGeom prst="flowChartManualInput">
            <a:avLst/>
          </a:prstGeom>
          <a:solidFill>
            <a:schemeClr val="lt2"/>
          </a:solidFill>
          <a:ln w="254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8" name="Google Shape;168;p28"/>
          <p:cNvSpPr/>
          <p:nvPr/>
        </p:nvSpPr>
        <p:spPr>
          <a:xfrm rot="-5400000">
            <a:off x="7791450" y="-706144"/>
            <a:ext cx="647700" cy="2057400"/>
          </a:xfrm>
          <a:prstGeom prst="flowChartManualInput">
            <a:avLst/>
          </a:prstGeom>
          <a:solidFill>
            <a:srgbClr val="007200"/>
          </a:solidFill>
          <a:ln w="25400" cap="flat" cmpd="sng">
            <a:solidFill>
              <a:srgbClr val="0072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9" name="Google Shape;169;p28"/>
          <p:cNvSpPr txBox="1">
            <a:spLocks noGrp="1"/>
          </p:cNvSpPr>
          <p:nvPr>
            <p:ph type="sldNum" idx="12"/>
          </p:nvPr>
        </p:nvSpPr>
        <p:spPr>
          <a:xfrm>
            <a:off x="8229600" y="209550"/>
            <a:ext cx="7620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70" name="Google Shape;170;p28"/>
          <p:cNvPicPr preferRelativeResize="0"/>
          <p:nvPr/>
        </p:nvPicPr>
        <p:blipFill rotWithShape="1">
          <a:blip r:embed="rId2">
            <a:alphaModFix/>
          </a:blip>
          <a:srcRect/>
          <a:stretch/>
        </p:blipFill>
        <p:spPr>
          <a:xfrm>
            <a:off x="76200" y="4583430"/>
            <a:ext cx="1397000" cy="502920"/>
          </a:xfrm>
          <a:prstGeom prst="rect">
            <a:avLst/>
          </a:prstGeom>
          <a:noFill/>
          <a:ln>
            <a:noFill/>
          </a:ln>
        </p:spPr>
      </p:pic>
      <p:sp>
        <p:nvSpPr>
          <p:cNvPr id="171" name="Google Shape;171;p28"/>
          <p:cNvSpPr txBox="1">
            <a:spLocks noGrp="1"/>
          </p:cNvSpPr>
          <p:nvPr>
            <p:ph type="body" idx="1"/>
          </p:nvPr>
        </p:nvSpPr>
        <p:spPr>
          <a:xfrm>
            <a:off x="304800" y="708748"/>
            <a:ext cx="8839200" cy="3764280"/>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SzPts val="3200"/>
              <a:buChar char="•"/>
              <a:defRPr/>
            </a:lvl1pPr>
            <a:lvl2pPr marL="914400" lvl="1" indent="-297180" algn="l">
              <a:lnSpc>
                <a:spcPct val="100000"/>
              </a:lnSpc>
              <a:spcBef>
                <a:spcPts val="360"/>
              </a:spcBef>
              <a:spcAft>
                <a:spcPts val="0"/>
              </a:spcAft>
              <a:buSzPts val="1080"/>
              <a:buChar char="❑"/>
              <a:defRPr/>
            </a:lvl2pPr>
            <a:lvl3pPr marL="1371600" lvl="2" indent="-401319" algn="l">
              <a:lnSpc>
                <a:spcPct val="100000"/>
              </a:lnSpc>
              <a:spcBef>
                <a:spcPts val="640"/>
              </a:spcBef>
              <a:spcAft>
                <a:spcPts val="0"/>
              </a:spcAft>
              <a:buSzPts val="2720"/>
              <a:buChar char="o"/>
              <a:defRPr sz="3200"/>
            </a:lvl3pPr>
            <a:lvl4pPr marL="1828800" lvl="3" indent="-391160" algn="l">
              <a:lnSpc>
                <a:spcPct val="100000"/>
              </a:lnSpc>
              <a:spcBef>
                <a:spcPts val="640"/>
              </a:spcBef>
              <a:spcAft>
                <a:spcPts val="0"/>
              </a:spcAft>
              <a:buSzPts val="2560"/>
              <a:buChar char="❖"/>
              <a:defRPr sz="3200"/>
            </a:lvl4pPr>
            <a:lvl5pPr marL="2286000" lvl="4" indent="-431800" algn="l">
              <a:lnSpc>
                <a:spcPct val="100000"/>
              </a:lnSpc>
              <a:spcBef>
                <a:spcPts val="640"/>
              </a:spcBef>
              <a:spcAft>
                <a:spcPts val="0"/>
              </a:spcAft>
              <a:buSzPts val="3200"/>
              <a:buChar char="•"/>
              <a:defRPr sz="32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72" name="Google Shape;172;p28"/>
          <p:cNvSpPr txBox="1">
            <a:spLocks noGrp="1"/>
          </p:cNvSpPr>
          <p:nvPr>
            <p:ph type="body" idx="2"/>
          </p:nvPr>
        </p:nvSpPr>
        <p:spPr>
          <a:xfrm>
            <a:off x="304800" y="36806"/>
            <a:ext cx="6400800" cy="592491"/>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640"/>
              </a:spcBef>
              <a:spcAft>
                <a:spcPts val="0"/>
              </a:spcAft>
              <a:buSzPts val="3200"/>
              <a:buNone/>
              <a:defRPr>
                <a:solidFill>
                  <a:schemeClr val="lt1"/>
                </a:solidFill>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73" name="Google Shape;173;p28"/>
          <p:cNvSpPr txBox="1">
            <a:spLocks noGrp="1"/>
          </p:cNvSpPr>
          <p:nvPr>
            <p:ph type="body" idx="3"/>
          </p:nvPr>
        </p:nvSpPr>
        <p:spPr>
          <a:xfrm>
            <a:off x="1600200" y="4606290"/>
            <a:ext cx="7391400" cy="4572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SzPts val="1400"/>
              <a:buNone/>
              <a:defRPr sz="1400"/>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ntent 4">
  <p:cSld name="Content 4">
    <p:spTree>
      <p:nvGrpSpPr>
        <p:cNvPr id="1" name="Shape 174"/>
        <p:cNvGrpSpPr/>
        <p:nvPr/>
      </p:nvGrpSpPr>
      <p:grpSpPr>
        <a:xfrm>
          <a:off x="0" y="0"/>
          <a:ext cx="0" cy="0"/>
          <a:chOff x="0" y="0"/>
          <a:chExt cx="0" cy="0"/>
        </a:xfrm>
      </p:grpSpPr>
      <p:sp>
        <p:nvSpPr>
          <p:cNvPr id="175" name="Google Shape;175;p29"/>
          <p:cNvSpPr/>
          <p:nvPr/>
        </p:nvSpPr>
        <p:spPr>
          <a:xfrm>
            <a:off x="0" y="0"/>
            <a:ext cx="9144000" cy="66675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6" name="Google Shape;176;p29"/>
          <p:cNvSpPr/>
          <p:nvPr/>
        </p:nvSpPr>
        <p:spPr>
          <a:xfrm rot="-5400000">
            <a:off x="7669012" y="-800840"/>
            <a:ext cx="647700" cy="2269724"/>
          </a:xfrm>
          <a:prstGeom prst="flowChartManualInput">
            <a:avLst/>
          </a:prstGeom>
          <a:solidFill>
            <a:schemeClr val="lt2"/>
          </a:solidFill>
          <a:ln w="254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7" name="Google Shape;177;p29"/>
          <p:cNvSpPr/>
          <p:nvPr/>
        </p:nvSpPr>
        <p:spPr>
          <a:xfrm rot="-5400000">
            <a:off x="7791450" y="-703556"/>
            <a:ext cx="647700" cy="2057400"/>
          </a:xfrm>
          <a:prstGeom prst="flowChartManualInput">
            <a:avLst/>
          </a:prstGeom>
          <a:solidFill>
            <a:srgbClr val="007200"/>
          </a:solidFill>
          <a:ln w="25400" cap="flat" cmpd="sng">
            <a:solidFill>
              <a:srgbClr val="0072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8" name="Google Shape;178;p29"/>
          <p:cNvSpPr txBox="1">
            <a:spLocks noGrp="1"/>
          </p:cNvSpPr>
          <p:nvPr>
            <p:ph type="sldNum" idx="12"/>
          </p:nvPr>
        </p:nvSpPr>
        <p:spPr>
          <a:xfrm>
            <a:off x="8534400" y="196453"/>
            <a:ext cx="4572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79" name="Google Shape;179;p29"/>
          <p:cNvPicPr preferRelativeResize="0"/>
          <p:nvPr/>
        </p:nvPicPr>
        <p:blipFill rotWithShape="1">
          <a:blip r:embed="rId2">
            <a:alphaModFix/>
          </a:blip>
          <a:srcRect r="89795" b="19641"/>
          <a:stretch/>
        </p:blipFill>
        <p:spPr>
          <a:xfrm>
            <a:off x="8153400" y="18730"/>
            <a:ext cx="228600" cy="648020"/>
          </a:xfrm>
          <a:prstGeom prst="rect">
            <a:avLst/>
          </a:prstGeom>
          <a:noFill/>
          <a:ln>
            <a:noFill/>
          </a:ln>
        </p:spPr>
      </p:pic>
      <p:sp>
        <p:nvSpPr>
          <p:cNvPr id="180" name="Google Shape;180;p29"/>
          <p:cNvSpPr txBox="1">
            <a:spLocks noGrp="1"/>
          </p:cNvSpPr>
          <p:nvPr>
            <p:ph type="body" idx="1"/>
          </p:nvPr>
        </p:nvSpPr>
        <p:spPr>
          <a:xfrm>
            <a:off x="152400" y="819150"/>
            <a:ext cx="8839200" cy="3886200"/>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SzPts val="3200"/>
              <a:buChar char="•"/>
              <a:defRPr/>
            </a:lvl1pPr>
            <a:lvl2pPr marL="914400" lvl="1" indent="-297180" algn="l">
              <a:lnSpc>
                <a:spcPct val="100000"/>
              </a:lnSpc>
              <a:spcBef>
                <a:spcPts val="360"/>
              </a:spcBef>
              <a:spcAft>
                <a:spcPts val="0"/>
              </a:spcAft>
              <a:buSzPts val="1080"/>
              <a:buChar char="❑"/>
              <a:defRPr/>
            </a:lvl2pPr>
            <a:lvl3pPr marL="1371600" lvl="2" indent="-401319" algn="l">
              <a:lnSpc>
                <a:spcPct val="100000"/>
              </a:lnSpc>
              <a:spcBef>
                <a:spcPts val="640"/>
              </a:spcBef>
              <a:spcAft>
                <a:spcPts val="0"/>
              </a:spcAft>
              <a:buSzPts val="2720"/>
              <a:buChar char="o"/>
              <a:defRPr sz="3200"/>
            </a:lvl3pPr>
            <a:lvl4pPr marL="1828800" lvl="3" indent="-391160" algn="l">
              <a:lnSpc>
                <a:spcPct val="100000"/>
              </a:lnSpc>
              <a:spcBef>
                <a:spcPts val="640"/>
              </a:spcBef>
              <a:spcAft>
                <a:spcPts val="0"/>
              </a:spcAft>
              <a:buSzPts val="2560"/>
              <a:buChar char="❖"/>
              <a:defRPr sz="3200"/>
            </a:lvl4pPr>
            <a:lvl5pPr marL="2286000" lvl="4" indent="-431800" algn="l">
              <a:lnSpc>
                <a:spcPct val="100000"/>
              </a:lnSpc>
              <a:spcBef>
                <a:spcPts val="640"/>
              </a:spcBef>
              <a:spcAft>
                <a:spcPts val="0"/>
              </a:spcAft>
              <a:buSzPts val="3200"/>
              <a:buChar char="•"/>
              <a:defRPr sz="32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81" name="Google Shape;181;p29"/>
          <p:cNvSpPr txBox="1">
            <a:spLocks noGrp="1"/>
          </p:cNvSpPr>
          <p:nvPr>
            <p:ph type="body" idx="2"/>
          </p:nvPr>
        </p:nvSpPr>
        <p:spPr>
          <a:xfrm>
            <a:off x="304800" y="36806"/>
            <a:ext cx="6400800" cy="592491"/>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640"/>
              </a:spcBef>
              <a:spcAft>
                <a:spcPts val="0"/>
              </a:spcAft>
              <a:buSzPts val="3200"/>
              <a:buNone/>
              <a:defRPr>
                <a:solidFill>
                  <a:schemeClr val="lt1"/>
                </a:solidFill>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82" name="Google Shape;182;p29"/>
          <p:cNvSpPr txBox="1">
            <a:spLocks noGrp="1"/>
          </p:cNvSpPr>
          <p:nvPr>
            <p:ph type="body" idx="3"/>
          </p:nvPr>
        </p:nvSpPr>
        <p:spPr>
          <a:xfrm>
            <a:off x="140676" y="4781550"/>
            <a:ext cx="8850923" cy="28575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SzPts val="1400"/>
              <a:buNone/>
              <a:defRPr sz="1400"/>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5_Custom Layout">
  <p:cSld name="5_Custom Layout">
    <p:spTree>
      <p:nvGrpSpPr>
        <p:cNvPr id="1" name="Shape 183"/>
        <p:cNvGrpSpPr/>
        <p:nvPr/>
      </p:nvGrpSpPr>
      <p:grpSpPr>
        <a:xfrm>
          <a:off x="0" y="0"/>
          <a:ext cx="0" cy="0"/>
          <a:chOff x="0" y="0"/>
          <a:chExt cx="0" cy="0"/>
        </a:xfrm>
      </p:grpSpPr>
      <p:sp>
        <p:nvSpPr>
          <p:cNvPr id="184" name="Google Shape;184;p30"/>
          <p:cNvSpPr/>
          <p:nvPr/>
        </p:nvSpPr>
        <p:spPr>
          <a:xfrm>
            <a:off x="0" y="0"/>
            <a:ext cx="9144000" cy="66675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5" name="Google Shape;185;p30"/>
          <p:cNvSpPr/>
          <p:nvPr/>
        </p:nvSpPr>
        <p:spPr>
          <a:xfrm rot="-5400000">
            <a:off x="7669012" y="-800840"/>
            <a:ext cx="647700" cy="2269724"/>
          </a:xfrm>
          <a:prstGeom prst="flowChartManualInput">
            <a:avLst/>
          </a:prstGeom>
          <a:solidFill>
            <a:schemeClr val="lt2"/>
          </a:solidFill>
          <a:ln w="254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6" name="Google Shape;186;p30"/>
          <p:cNvSpPr/>
          <p:nvPr/>
        </p:nvSpPr>
        <p:spPr>
          <a:xfrm rot="-5400000">
            <a:off x="7791450" y="-703556"/>
            <a:ext cx="647700" cy="2057400"/>
          </a:xfrm>
          <a:prstGeom prst="flowChartManualInput">
            <a:avLst/>
          </a:prstGeom>
          <a:solidFill>
            <a:srgbClr val="007200"/>
          </a:solidFill>
          <a:ln w="25400" cap="flat" cmpd="sng">
            <a:solidFill>
              <a:srgbClr val="0072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7" name="Google Shape;187;p30"/>
          <p:cNvSpPr txBox="1">
            <a:spLocks noGrp="1"/>
          </p:cNvSpPr>
          <p:nvPr>
            <p:ph type="sldNum" idx="12"/>
          </p:nvPr>
        </p:nvSpPr>
        <p:spPr>
          <a:xfrm>
            <a:off x="8458200" y="196453"/>
            <a:ext cx="533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88" name="Google Shape;188;p30"/>
          <p:cNvPicPr preferRelativeResize="0"/>
          <p:nvPr/>
        </p:nvPicPr>
        <p:blipFill rotWithShape="1">
          <a:blip r:embed="rId2">
            <a:alphaModFix/>
          </a:blip>
          <a:srcRect r="89795" b="19641"/>
          <a:stretch/>
        </p:blipFill>
        <p:spPr>
          <a:xfrm>
            <a:off x="8153400" y="18730"/>
            <a:ext cx="228600" cy="648020"/>
          </a:xfrm>
          <a:prstGeom prst="rect">
            <a:avLst/>
          </a:prstGeom>
          <a:noFill/>
          <a:ln>
            <a:noFill/>
          </a:ln>
        </p:spPr>
      </p:pic>
      <p:sp>
        <p:nvSpPr>
          <p:cNvPr id="189" name="Google Shape;189;p30"/>
          <p:cNvSpPr txBox="1">
            <a:spLocks noGrp="1"/>
          </p:cNvSpPr>
          <p:nvPr>
            <p:ph type="body" idx="1"/>
          </p:nvPr>
        </p:nvSpPr>
        <p:spPr>
          <a:xfrm>
            <a:off x="152400" y="819150"/>
            <a:ext cx="3048000" cy="3962400"/>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SzPts val="3200"/>
              <a:buChar char="•"/>
              <a:defRPr/>
            </a:lvl1pPr>
            <a:lvl2pPr marL="914400" lvl="1" indent="-297180" algn="l">
              <a:lnSpc>
                <a:spcPct val="100000"/>
              </a:lnSpc>
              <a:spcBef>
                <a:spcPts val="360"/>
              </a:spcBef>
              <a:spcAft>
                <a:spcPts val="0"/>
              </a:spcAft>
              <a:buSzPts val="1080"/>
              <a:buChar char="❑"/>
              <a:defRPr/>
            </a:lvl2pPr>
            <a:lvl3pPr marL="1371600" lvl="2" indent="-401319" algn="l">
              <a:lnSpc>
                <a:spcPct val="100000"/>
              </a:lnSpc>
              <a:spcBef>
                <a:spcPts val="640"/>
              </a:spcBef>
              <a:spcAft>
                <a:spcPts val="0"/>
              </a:spcAft>
              <a:buSzPts val="2720"/>
              <a:buChar char="o"/>
              <a:defRPr sz="3200"/>
            </a:lvl3pPr>
            <a:lvl4pPr marL="1828800" lvl="3" indent="-391160" algn="l">
              <a:lnSpc>
                <a:spcPct val="100000"/>
              </a:lnSpc>
              <a:spcBef>
                <a:spcPts val="640"/>
              </a:spcBef>
              <a:spcAft>
                <a:spcPts val="0"/>
              </a:spcAft>
              <a:buSzPts val="2560"/>
              <a:buChar char="❖"/>
              <a:defRPr sz="3200"/>
            </a:lvl4pPr>
            <a:lvl5pPr marL="2286000" lvl="4" indent="-431800" algn="l">
              <a:lnSpc>
                <a:spcPct val="100000"/>
              </a:lnSpc>
              <a:spcBef>
                <a:spcPts val="640"/>
              </a:spcBef>
              <a:spcAft>
                <a:spcPts val="0"/>
              </a:spcAft>
              <a:buSzPts val="3200"/>
              <a:buChar char="•"/>
              <a:defRPr sz="32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90" name="Google Shape;190;p30"/>
          <p:cNvSpPr txBox="1">
            <a:spLocks noGrp="1"/>
          </p:cNvSpPr>
          <p:nvPr>
            <p:ph type="body" idx="2"/>
          </p:nvPr>
        </p:nvSpPr>
        <p:spPr>
          <a:xfrm>
            <a:off x="304800" y="36806"/>
            <a:ext cx="6400800" cy="592491"/>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640"/>
              </a:spcBef>
              <a:spcAft>
                <a:spcPts val="0"/>
              </a:spcAft>
              <a:buSzPts val="3200"/>
              <a:buNone/>
              <a:defRPr>
                <a:solidFill>
                  <a:schemeClr val="lt1"/>
                </a:solidFill>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91" name="Google Shape;191;p30"/>
          <p:cNvSpPr>
            <a:spLocks noGrp="1"/>
          </p:cNvSpPr>
          <p:nvPr>
            <p:ph type="chart" idx="3"/>
          </p:nvPr>
        </p:nvSpPr>
        <p:spPr>
          <a:xfrm>
            <a:off x="3352800" y="819150"/>
            <a:ext cx="5562600" cy="39624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640"/>
              </a:spcBef>
              <a:spcAft>
                <a:spcPts val="0"/>
              </a:spcAft>
              <a:buClr>
                <a:srgbClr val="00B050"/>
              </a:buClr>
              <a:buSzPts val="3200"/>
              <a:buFont typeface="Arial"/>
              <a:buChar char="•"/>
              <a:defRPr sz="3200" b="0" i="0" u="none" strike="noStrike" cap="none">
                <a:solidFill>
                  <a:schemeClr val="dk1"/>
                </a:solidFill>
                <a:latin typeface="Calibri"/>
                <a:ea typeface="Calibri"/>
                <a:cs typeface="Calibri"/>
                <a:sym typeface="Calibri"/>
              </a:defRPr>
            </a:lvl1pPr>
            <a:lvl2pPr marR="0" lvl="1" algn="l" rtl="0">
              <a:lnSpc>
                <a:spcPct val="100000"/>
              </a:lnSpc>
              <a:spcBef>
                <a:spcPts val="640"/>
              </a:spcBef>
              <a:spcAft>
                <a:spcPts val="0"/>
              </a:spcAft>
              <a:buClr>
                <a:srgbClr val="00B050"/>
              </a:buClr>
              <a:buSzPts val="1920"/>
              <a:buFont typeface="Noto Sans Symbols"/>
              <a:buChar char="❑"/>
              <a:defRPr sz="3200" b="0" i="0" u="none" strike="noStrike" cap="none">
                <a:solidFill>
                  <a:schemeClr val="dk1"/>
                </a:solidFill>
                <a:latin typeface="Calibri"/>
                <a:ea typeface="Calibri"/>
                <a:cs typeface="Calibri"/>
                <a:sym typeface="Calibri"/>
              </a:defRPr>
            </a:lvl2pPr>
            <a:lvl3pPr marR="0" lvl="2" algn="l" rtl="0">
              <a:lnSpc>
                <a:spcPct val="100000"/>
              </a:lnSpc>
              <a:spcBef>
                <a:spcPts val="640"/>
              </a:spcBef>
              <a:spcAft>
                <a:spcPts val="0"/>
              </a:spcAft>
              <a:buClr>
                <a:srgbClr val="00B050"/>
              </a:buClr>
              <a:buSzPts val="2720"/>
              <a:buFont typeface="Courier New"/>
              <a:buChar char="o"/>
              <a:defRPr sz="3200" b="0" i="0" u="none" strike="noStrike" cap="none">
                <a:solidFill>
                  <a:schemeClr val="dk1"/>
                </a:solidFill>
                <a:latin typeface="Calibri"/>
                <a:ea typeface="Calibri"/>
                <a:cs typeface="Calibri"/>
                <a:sym typeface="Calibri"/>
              </a:defRPr>
            </a:lvl3pPr>
            <a:lvl4pPr marR="0" lvl="3" algn="l" rtl="0">
              <a:lnSpc>
                <a:spcPct val="100000"/>
              </a:lnSpc>
              <a:spcBef>
                <a:spcPts val="640"/>
              </a:spcBef>
              <a:spcAft>
                <a:spcPts val="0"/>
              </a:spcAft>
              <a:buClr>
                <a:srgbClr val="00B050"/>
              </a:buClr>
              <a:buSzPts val="2560"/>
              <a:buFont typeface="Noto Sans Symbols"/>
              <a:buChar char="❖"/>
              <a:defRPr sz="3200" b="0" i="0" u="none" strike="noStrike" cap="none">
                <a:solidFill>
                  <a:schemeClr val="dk1"/>
                </a:solidFill>
                <a:latin typeface="Calibri"/>
                <a:ea typeface="Calibri"/>
                <a:cs typeface="Calibri"/>
                <a:sym typeface="Calibri"/>
              </a:defRPr>
            </a:lvl4pPr>
            <a:lvl5pPr marR="0" lvl="4" algn="l" rtl="0">
              <a:lnSpc>
                <a:spcPct val="100000"/>
              </a:lnSpc>
              <a:spcBef>
                <a:spcPts val="640"/>
              </a:spcBef>
              <a:spcAft>
                <a:spcPts val="0"/>
              </a:spcAft>
              <a:buClr>
                <a:srgbClr val="00B050"/>
              </a:buClr>
              <a:buSzPts val="3200"/>
              <a:buFont typeface="Arial"/>
              <a:buChar char="•"/>
              <a:defRPr sz="3200" b="0" i="0" u="none" strike="noStrike" cap="none">
                <a:solidFill>
                  <a:schemeClr val="dk1"/>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92" name="Google Shape;192;p30"/>
          <p:cNvSpPr txBox="1">
            <a:spLocks noGrp="1"/>
          </p:cNvSpPr>
          <p:nvPr>
            <p:ph type="body" idx="4"/>
          </p:nvPr>
        </p:nvSpPr>
        <p:spPr>
          <a:xfrm>
            <a:off x="140676" y="4781550"/>
            <a:ext cx="8850923" cy="28575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SzPts val="1400"/>
              <a:buNone/>
              <a:defRPr sz="1400"/>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able/Graph layout">
  <p:cSld name="Table/Graph layout">
    <p:spTree>
      <p:nvGrpSpPr>
        <p:cNvPr id="1" name="Shape 193"/>
        <p:cNvGrpSpPr/>
        <p:nvPr/>
      </p:nvGrpSpPr>
      <p:grpSpPr>
        <a:xfrm>
          <a:off x="0" y="0"/>
          <a:ext cx="0" cy="0"/>
          <a:chOff x="0" y="0"/>
          <a:chExt cx="0" cy="0"/>
        </a:xfrm>
      </p:grpSpPr>
      <p:sp>
        <p:nvSpPr>
          <p:cNvPr id="194" name="Google Shape;194;p31"/>
          <p:cNvSpPr txBox="1">
            <a:spLocks noGrp="1"/>
          </p:cNvSpPr>
          <p:nvPr>
            <p:ph type="sldNum" idx="12"/>
          </p:nvPr>
        </p:nvSpPr>
        <p:spPr>
          <a:xfrm>
            <a:off x="8296922" y="4781550"/>
            <a:ext cx="7620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95" name="Google Shape;195;p31"/>
          <p:cNvSpPr txBox="1">
            <a:spLocks noGrp="1"/>
          </p:cNvSpPr>
          <p:nvPr>
            <p:ph type="body" idx="1"/>
          </p:nvPr>
        </p:nvSpPr>
        <p:spPr>
          <a:xfrm>
            <a:off x="152400" y="819150"/>
            <a:ext cx="8839200" cy="3886200"/>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SzPts val="3200"/>
              <a:buChar char="•"/>
              <a:defRPr/>
            </a:lvl1pPr>
            <a:lvl2pPr marL="914400" lvl="1" indent="-297180" algn="l">
              <a:lnSpc>
                <a:spcPct val="100000"/>
              </a:lnSpc>
              <a:spcBef>
                <a:spcPts val="360"/>
              </a:spcBef>
              <a:spcAft>
                <a:spcPts val="0"/>
              </a:spcAft>
              <a:buSzPts val="1080"/>
              <a:buChar char="❑"/>
              <a:defRPr/>
            </a:lvl2pPr>
            <a:lvl3pPr marL="1371600" lvl="2" indent="-401319" algn="l">
              <a:lnSpc>
                <a:spcPct val="100000"/>
              </a:lnSpc>
              <a:spcBef>
                <a:spcPts val="640"/>
              </a:spcBef>
              <a:spcAft>
                <a:spcPts val="0"/>
              </a:spcAft>
              <a:buSzPts val="2720"/>
              <a:buChar char="o"/>
              <a:defRPr sz="3200"/>
            </a:lvl3pPr>
            <a:lvl4pPr marL="1828800" lvl="3" indent="-391160" algn="l">
              <a:lnSpc>
                <a:spcPct val="100000"/>
              </a:lnSpc>
              <a:spcBef>
                <a:spcPts val="640"/>
              </a:spcBef>
              <a:spcAft>
                <a:spcPts val="0"/>
              </a:spcAft>
              <a:buSzPts val="2560"/>
              <a:buChar char="❖"/>
              <a:defRPr sz="3200"/>
            </a:lvl4pPr>
            <a:lvl5pPr marL="2286000" lvl="4" indent="-431800" algn="l">
              <a:lnSpc>
                <a:spcPct val="100000"/>
              </a:lnSpc>
              <a:spcBef>
                <a:spcPts val="640"/>
              </a:spcBef>
              <a:spcAft>
                <a:spcPts val="0"/>
              </a:spcAft>
              <a:buSzPts val="3200"/>
              <a:buChar char="•"/>
              <a:defRPr sz="32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96" name="Google Shape;196;p31"/>
          <p:cNvSpPr txBox="1">
            <a:spLocks noGrp="1"/>
          </p:cNvSpPr>
          <p:nvPr>
            <p:ph type="body" idx="2"/>
          </p:nvPr>
        </p:nvSpPr>
        <p:spPr>
          <a:xfrm>
            <a:off x="1371600" y="119064"/>
            <a:ext cx="6400800" cy="592491"/>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640"/>
              </a:spcBef>
              <a:spcAft>
                <a:spcPts val="0"/>
              </a:spcAft>
              <a:buSzPts val="3200"/>
              <a:buNone/>
              <a:defRPr>
                <a:solidFill>
                  <a:srgbClr val="003399"/>
                </a:solidFill>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pic>
        <p:nvPicPr>
          <p:cNvPr id="197" name="Google Shape;197;p31"/>
          <p:cNvPicPr preferRelativeResize="0"/>
          <p:nvPr/>
        </p:nvPicPr>
        <p:blipFill rotWithShape="1">
          <a:blip r:embed="rId2">
            <a:alphaModFix/>
          </a:blip>
          <a:srcRect/>
          <a:stretch/>
        </p:blipFill>
        <p:spPr>
          <a:xfrm>
            <a:off x="7906811" y="220048"/>
            <a:ext cx="1084789" cy="390524"/>
          </a:xfrm>
          <a:prstGeom prst="rect">
            <a:avLst/>
          </a:prstGeom>
          <a:noFill/>
          <a:ln>
            <a:noFill/>
          </a:ln>
        </p:spPr>
      </p:pic>
      <p:sp>
        <p:nvSpPr>
          <p:cNvPr id="198" name="Google Shape;198;p31"/>
          <p:cNvSpPr txBox="1">
            <a:spLocks noGrp="1"/>
          </p:cNvSpPr>
          <p:nvPr>
            <p:ph type="body" idx="3"/>
          </p:nvPr>
        </p:nvSpPr>
        <p:spPr>
          <a:xfrm>
            <a:off x="152400" y="4750594"/>
            <a:ext cx="8001000" cy="3048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SzPts val="1400"/>
              <a:buNone/>
              <a:defRPr sz="1400"/>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1">
  <p:cSld name="Title 1">
    <p:spTree>
      <p:nvGrpSpPr>
        <p:cNvPr id="1" name="Shape 26"/>
        <p:cNvGrpSpPr/>
        <p:nvPr/>
      </p:nvGrpSpPr>
      <p:grpSpPr>
        <a:xfrm>
          <a:off x="0" y="0"/>
          <a:ext cx="0" cy="0"/>
          <a:chOff x="0" y="0"/>
          <a:chExt cx="0" cy="0"/>
        </a:xfrm>
      </p:grpSpPr>
      <p:sp>
        <p:nvSpPr>
          <p:cNvPr id="27" name="Google Shape;27;p4"/>
          <p:cNvSpPr/>
          <p:nvPr/>
        </p:nvSpPr>
        <p:spPr>
          <a:xfrm>
            <a:off x="3048000" y="2646569"/>
            <a:ext cx="6095999" cy="249693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8" name="Google Shape;28;p4"/>
          <p:cNvSpPr/>
          <p:nvPr/>
        </p:nvSpPr>
        <p:spPr>
          <a:xfrm>
            <a:off x="38842" y="-2"/>
            <a:ext cx="3048000" cy="516255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9" name="Google Shape;29;p4"/>
          <p:cNvSpPr/>
          <p:nvPr/>
        </p:nvSpPr>
        <p:spPr>
          <a:xfrm rot="10800000" flipH="1">
            <a:off x="-46419" y="-2"/>
            <a:ext cx="1722819" cy="5143500"/>
          </a:xfrm>
          <a:prstGeom prst="rtTriangle">
            <a:avLst/>
          </a:prstGeom>
          <a:solidFill>
            <a:schemeClr val="lt1"/>
          </a:solidFill>
          <a:ln w="254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0" name="Google Shape;30;p4"/>
          <p:cNvSpPr>
            <a:spLocks noGrp="1"/>
          </p:cNvSpPr>
          <p:nvPr>
            <p:ph type="pic" idx="2"/>
          </p:nvPr>
        </p:nvSpPr>
        <p:spPr>
          <a:xfrm>
            <a:off x="3124200" y="2679904"/>
            <a:ext cx="6019800" cy="2496932"/>
          </a:xfrm>
          <a:prstGeom prst="rect">
            <a:avLst/>
          </a:prstGeom>
          <a:noFill/>
          <a:ln>
            <a:noFill/>
          </a:ln>
        </p:spPr>
      </p:sp>
      <p:sp>
        <p:nvSpPr>
          <p:cNvPr id="31" name="Google Shape;31;p4"/>
          <p:cNvSpPr/>
          <p:nvPr/>
        </p:nvSpPr>
        <p:spPr>
          <a:xfrm>
            <a:off x="-76200" y="-2"/>
            <a:ext cx="3138276" cy="5143500"/>
          </a:xfrm>
          <a:prstGeom prst="parallelogram">
            <a:avLst>
              <a:gd name="adj" fmla="val 52209"/>
            </a:avLst>
          </a:prstGeom>
          <a:solidFill>
            <a:srgbClr val="007200"/>
          </a:solidFill>
          <a:ln w="25400" cap="flat" cmpd="sng">
            <a:solidFill>
              <a:srgbClr val="0072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2" name="Google Shape;32;p4"/>
          <p:cNvSpPr/>
          <p:nvPr/>
        </p:nvSpPr>
        <p:spPr>
          <a:xfrm>
            <a:off x="-46420" y="1277732"/>
            <a:ext cx="9190419" cy="1360693"/>
          </a:xfrm>
          <a:prstGeom prst="rect">
            <a:avLst/>
          </a:prstGeom>
          <a:solidFill>
            <a:schemeClr val="lt1"/>
          </a:solidFill>
          <a:ln w="25400" cap="flat" cmpd="sng">
            <a:solidFill>
              <a:schemeClr val="lt1"/>
            </a:solidFill>
            <a:prstDash val="solid"/>
            <a:round/>
            <a:headEnd type="none" w="sm" len="sm"/>
            <a:tailEnd type="none" w="sm" len="sm"/>
          </a:ln>
          <a:effectLst>
            <a:outerShdw blurRad="50800" dist="38100" dir="3180000" algn="t" rotWithShape="0">
              <a:srgbClr val="000000">
                <a:alpha val="6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3" name="Google Shape;33;p4"/>
          <p:cNvSpPr txBox="1">
            <a:spLocks noGrp="1"/>
          </p:cNvSpPr>
          <p:nvPr>
            <p:ph type="body" idx="1"/>
          </p:nvPr>
        </p:nvSpPr>
        <p:spPr>
          <a:xfrm>
            <a:off x="3943442" y="209550"/>
            <a:ext cx="4629150" cy="914400"/>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400"/>
              </a:spcBef>
              <a:spcAft>
                <a:spcPts val="0"/>
              </a:spcAft>
              <a:buClr>
                <a:schemeClr val="dk1"/>
              </a:buClr>
              <a:buSzPts val="2000"/>
              <a:buNone/>
              <a:defRPr sz="2000" i="1"/>
            </a:lvl1pPr>
            <a:lvl2pPr marL="914400" lvl="1" indent="-228600" algn="l">
              <a:lnSpc>
                <a:spcPct val="100000"/>
              </a:lnSpc>
              <a:spcBef>
                <a:spcPts val="560"/>
              </a:spcBef>
              <a:spcAft>
                <a:spcPts val="0"/>
              </a:spcAft>
              <a:buClr>
                <a:schemeClr val="dk1"/>
              </a:buClr>
              <a:buSzPts val="2800"/>
              <a:buNone/>
              <a:defRPr/>
            </a:lvl2pPr>
            <a:lvl3pPr marL="1371600" lvl="2" indent="-228600" algn="l">
              <a:lnSpc>
                <a:spcPct val="100000"/>
              </a:lnSpc>
              <a:spcBef>
                <a:spcPts val="560"/>
              </a:spcBef>
              <a:spcAft>
                <a:spcPts val="0"/>
              </a:spcAft>
              <a:buClr>
                <a:schemeClr val="dk1"/>
              </a:buClr>
              <a:buSzPts val="2800"/>
              <a:buNone/>
              <a:defRPr/>
            </a:lvl3pPr>
            <a:lvl4pPr marL="1828800" lvl="3" indent="-228600" algn="l">
              <a:lnSpc>
                <a:spcPct val="100000"/>
              </a:lnSpc>
              <a:spcBef>
                <a:spcPts val="560"/>
              </a:spcBef>
              <a:spcAft>
                <a:spcPts val="0"/>
              </a:spcAft>
              <a:buClr>
                <a:schemeClr val="dk1"/>
              </a:buClr>
              <a:buSzPts val="2800"/>
              <a:buNone/>
              <a:defRPr/>
            </a:lvl4pPr>
            <a:lvl5pPr marL="2286000" lvl="4" indent="-228600" algn="l">
              <a:lnSpc>
                <a:spcPct val="100000"/>
              </a:lnSpc>
              <a:spcBef>
                <a:spcPts val="560"/>
              </a:spcBef>
              <a:spcAft>
                <a:spcPts val="0"/>
              </a:spcAft>
              <a:buClr>
                <a:schemeClr val="dk1"/>
              </a:buClr>
              <a:buSzPts val="28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pic>
        <p:nvPicPr>
          <p:cNvPr id="34" name="Google Shape;34;p4"/>
          <p:cNvPicPr preferRelativeResize="0"/>
          <p:nvPr/>
        </p:nvPicPr>
        <p:blipFill rotWithShape="1">
          <a:blip r:embed="rId2">
            <a:alphaModFix/>
          </a:blip>
          <a:srcRect/>
          <a:stretch/>
        </p:blipFill>
        <p:spPr>
          <a:xfrm>
            <a:off x="457200" y="1504950"/>
            <a:ext cx="2243850" cy="807786"/>
          </a:xfrm>
          <a:prstGeom prst="rect">
            <a:avLst/>
          </a:prstGeom>
          <a:noFill/>
          <a:ln>
            <a:noFill/>
          </a:ln>
        </p:spPr>
      </p:pic>
      <p:sp>
        <p:nvSpPr>
          <p:cNvPr id="35" name="Google Shape;35;p4"/>
          <p:cNvSpPr txBox="1">
            <a:spLocks noGrp="1"/>
          </p:cNvSpPr>
          <p:nvPr>
            <p:ph type="title"/>
          </p:nvPr>
        </p:nvSpPr>
        <p:spPr>
          <a:xfrm>
            <a:off x="3124200" y="1461190"/>
            <a:ext cx="5753100" cy="99377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4"/>
          <p:cNvSpPr txBox="1">
            <a:spLocks noGrp="1"/>
          </p:cNvSpPr>
          <p:nvPr>
            <p:ph type="body" idx="3"/>
          </p:nvPr>
        </p:nvSpPr>
        <p:spPr>
          <a:xfrm>
            <a:off x="685801" y="3790951"/>
            <a:ext cx="1981200" cy="381000"/>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360"/>
              </a:spcBef>
              <a:spcAft>
                <a:spcPts val="0"/>
              </a:spcAft>
              <a:buClr>
                <a:schemeClr val="lt1"/>
              </a:buClr>
              <a:buSzPts val="1800"/>
              <a:buNone/>
              <a:defRPr sz="1800">
                <a:solidFill>
                  <a:schemeClr val="lt1"/>
                </a:solidFill>
              </a:defRPr>
            </a:lvl1pPr>
            <a:lvl2pPr marL="914400" lvl="1" indent="-228600" algn="l">
              <a:lnSpc>
                <a:spcPct val="100000"/>
              </a:lnSpc>
              <a:spcBef>
                <a:spcPts val="360"/>
              </a:spcBef>
              <a:spcAft>
                <a:spcPts val="0"/>
              </a:spcAft>
              <a:buClr>
                <a:schemeClr val="lt1"/>
              </a:buClr>
              <a:buSzPts val="1800"/>
              <a:buNone/>
              <a:defRPr sz="1800">
                <a:solidFill>
                  <a:schemeClr val="lt1"/>
                </a:solidFill>
              </a:defRPr>
            </a:lvl2pPr>
            <a:lvl3pPr marL="1371600" lvl="2" indent="-228600" algn="l">
              <a:lnSpc>
                <a:spcPct val="100000"/>
              </a:lnSpc>
              <a:spcBef>
                <a:spcPts val="360"/>
              </a:spcBef>
              <a:spcAft>
                <a:spcPts val="0"/>
              </a:spcAft>
              <a:buClr>
                <a:schemeClr val="lt1"/>
              </a:buClr>
              <a:buSzPts val="1800"/>
              <a:buNone/>
              <a:defRPr sz="1800">
                <a:solidFill>
                  <a:schemeClr val="lt1"/>
                </a:solidFill>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cxnSp>
        <p:nvCxnSpPr>
          <p:cNvPr id="37" name="Google Shape;37;p4"/>
          <p:cNvCxnSpPr/>
          <p:nvPr/>
        </p:nvCxnSpPr>
        <p:spPr>
          <a:xfrm>
            <a:off x="-76200" y="1269568"/>
            <a:ext cx="9220200" cy="0"/>
          </a:xfrm>
          <a:prstGeom prst="straightConnector1">
            <a:avLst/>
          </a:prstGeom>
          <a:noFill/>
          <a:ln w="9525" cap="flat" cmpd="sng">
            <a:solidFill>
              <a:srgbClr val="BFBFBF"/>
            </a:solidFill>
            <a:prstDash val="solid"/>
            <a:round/>
            <a:headEnd type="none" w="sm" len="sm"/>
            <a:tailEnd type="none" w="sm" len="sm"/>
          </a:ln>
        </p:spPr>
      </p:cxnSp>
      <p:sp>
        <p:nvSpPr>
          <p:cNvPr id="38" name="Google Shape;38;p4"/>
          <p:cNvSpPr/>
          <p:nvPr/>
        </p:nvSpPr>
        <p:spPr>
          <a:xfrm flipH="1">
            <a:off x="2667000" y="-17602"/>
            <a:ext cx="415636" cy="1269568"/>
          </a:xfrm>
          <a:prstGeom prst="rtTriangle">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Video Layout">
  <p:cSld name="Video Layout">
    <p:spTree>
      <p:nvGrpSpPr>
        <p:cNvPr id="1" name="Shape 199"/>
        <p:cNvGrpSpPr/>
        <p:nvPr/>
      </p:nvGrpSpPr>
      <p:grpSpPr>
        <a:xfrm>
          <a:off x="0" y="0"/>
          <a:ext cx="0" cy="0"/>
          <a:chOff x="0" y="0"/>
          <a:chExt cx="0" cy="0"/>
        </a:xfrm>
      </p:grpSpPr>
      <p:sp>
        <p:nvSpPr>
          <p:cNvPr id="200" name="Google Shape;200;p32"/>
          <p:cNvSpPr txBox="1">
            <a:spLocks noGrp="1"/>
          </p:cNvSpPr>
          <p:nvPr>
            <p:ph type="sldNum" idx="12"/>
          </p:nvPr>
        </p:nvSpPr>
        <p:spPr>
          <a:xfrm>
            <a:off x="8296922" y="4781550"/>
            <a:ext cx="7620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01" name="Google Shape;201;p32"/>
          <p:cNvSpPr>
            <a:spLocks noGrp="1"/>
          </p:cNvSpPr>
          <p:nvPr>
            <p:ph type="media" idx="2"/>
          </p:nvPr>
        </p:nvSpPr>
        <p:spPr>
          <a:xfrm>
            <a:off x="228600" y="819149"/>
            <a:ext cx="8686800" cy="393144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640"/>
              </a:spcBef>
              <a:spcAft>
                <a:spcPts val="0"/>
              </a:spcAft>
              <a:buClr>
                <a:srgbClr val="00B050"/>
              </a:buClr>
              <a:buSzPts val="3200"/>
              <a:buFont typeface="Arial"/>
              <a:buChar char="•"/>
              <a:defRPr sz="3200" b="0" i="0" u="none" strike="noStrike" cap="none">
                <a:solidFill>
                  <a:schemeClr val="dk1"/>
                </a:solidFill>
                <a:latin typeface="Calibri"/>
                <a:ea typeface="Calibri"/>
                <a:cs typeface="Calibri"/>
                <a:sym typeface="Calibri"/>
              </a:defRPr>
            </a:lvl1pPr>
            <a:lvl2pPr marR="0" lvl="1" algn="l" rtl="0">
              <a:lnSpc>
                <a:spcPct val="100000"/>
              </a:lnSpc>
              <a:spcBef>
                <a:spcPts val="640"/>
              </a:spcBef>
              <a:spcAft>
                <a:spcPts val="0"/>
              </a:spcAft>
              <a:buClr>
                <a:srgbClr val="00B050"/>
              </a:buClr>
              <a:buSzPts val="1920"/>
              <a:buFont typeface="Noto Sans Symbols"/>
              <a:buChar char="❑"/>
              <a:defRPr sz="3200" b="0" i="0" u="none" strike="noStrike" cap="none">
                <a:solidFill>
                  <a:schemeClr val="dk1"/>
                </a:solidFill>
                <a:latin typeface="Calibri"/>
                <a:ea typeface="Calibri"/>
                <a:cs typeface="Calibri"/>
                <a:sym typeface="Calibri"/>
              </a:defRPr>
            </a:lvl2pPr>
            <a:lvl3pPr marR="0" lvl="2" algn="l" rtl="0">
              <a:lnSpc>
                <a:spcPct val="100000"/>
              </a:lnSpc>
              <a:spcBef>
                <a:spcPts val="640"/>
              </a:spcBef>
              <a:spcAft>
                <a:spcPts val="0"/>
              </a:spcAft>
              <a:buClr>
                <a:srgbClr val="00B050"/>
              </a:buClr>
              <a:buSzPts val="2720"/>
              <a:buFont typeface="Courier New"/>
              <a:buChar char="o"/>
              <a:defRPr sz="3200" b="0" i="0" u="none" strike="noStrike" cap="none">
                <a:solidFill>
                  <a:schemeClr val="dk1"/>
                </a:solidFill>
                <a:latin typeface="Calibri"/>
                <a:ea typeface="Calibri"/>
                <a:cs typeface="Calibri"/>
                <a:sym typeface="Calibri"/>
              </a:defRPr>
            </a:lvl3pPr>
            <a:lvl4pPr marR="0" lvl="3" algn="l" rtl="0">
              <a:lnSpc>
                <a:spcPct val="100000"/>
              </a:lnSpc>
              <a:spcBef>
                <a:spcPts val="640"/>
              </a:spcBef>
              <a:spcAft>
                <a:spcPts val="0"/>
              </a:spcAft>
              <a:buClr>
                <a:srgbClr val="00B050"/>
              </a:buClr>
              <a:buSzPts val="2560"/>
              <a:buFont typeface="Noto Sans Symbols"/>
              <a:buChar char="❖"/>
              <a:defRPr sz="3200" b="0" i="0" u="none" strike="noStrike" cap="none">
                <a:solidFill>
                  <a:schemeClr val="dk1"/>
                </a:solidFill>
                <a:latin typeface="Calibri"/>
                <a:ea typeface="Calibri"/>
                <a:cs typeface="Calibri"/>
                <a:sym typeface="Calibri"/>
              </a:defRPr>
            </a:lvl4pPr>
            <a:lvl5pPr marR="0" lvl="4" algn="l" rtl="0">
              <a:lnSpc>
                <a:spcPct val="100000"/>
              </a:lnSpc>
              <a:spcBef>
                <a:spcPts val="640"/>
              </a:spcBef>
              <a:spcAft>
                <a:spcPts val="0"/>
              </a:spcAft>
              <a:buClr>
                <a:srgbClr val="00B050"/>
              </a:buClr>
              <a:buSzPts val="3200"/>
              <a:buFont typeface="Arial"/>
              <a:buChar char="•"/>
              <a:defRPr sz="3200" b="0" i="0" u="none" strike="noStrike" cap="none">
                <a:solidFill>
                  <a:schemeClr val="dk1"/>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02" name="Google Shape;202;p32"/>
          <p:cNvPicPr preferRelativeResize="0"/>
          <p:nvPr/>
        </p:nvPicPr>
        <p:blipFill rotWithShape="1">
          <a:blip r:embed="rId2">
            <a:alphaModFix/>
          </a:blip>
          <a:srcRect/>
          <a:stretch/>
        </p:blipFill>
        <p:spPr>
          <a:xfrm>
            <a:off x="7906811" y="220048"/>
            <a:ext cx="1084789" cy="390524"/>
          </a:xfrm>
          <a:prstGeom prst="rect">
            <a:avLst/>
          </a:prstGeom>
          <a:noFill/>
          <a:ln>
            <a:noFill/>
          </a:ln>
        </p:spPr>
      </p:pic>
      <p:sp>
        <p:nvSpPr>
          <p:cNvPr id="203" name="Google Shape;203;p32"/>
          <p:cNvSpPr txBox="1">
            <a:spLocks noGrp="1"/>
          </p:cNvSpPr>
          <p:nvPr>
            <p:ph type="body" idx="1"/>
          </p:nvPr>
        </p:nvSpPr>
        <p:spPr>
          <a:xfrm>
            <a:off x="140676" y="4781550"/>
            <a:ext cx="8850923" cy="28575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SzPts val="1400"/>
              <a:buNone/>
              <a:defRPr sz="1400"/>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04" name="Google Shape;204;p32"/>
          <p:cNvSpPr txBox="1">
            <a:spLocks noGrp="1"/>
          </p:cNvSpPr>
          <p:nvPr>
            <p:ph type="body" idx="3"/>
          </p:nvPr>
        </p:nvSpPr>
        <p:spPr>
          <a:xfrm>
            <a:off x="1371600" y="119064"/>
            <a:ext cx="6400800" cy="592491"/>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640"/>
              </a:spcBef>
              <a:spcAft>
                <a:spcPts val="0"/>
              </a:spcAft>
              <a:buSzPts val="3200"/>
              <a:buNone/>
              <a:defRPr>
                <a:solidFill>
                  <a:srgbClr val="003399"/>
                </a:solidFill>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2">
  <p:cSld name="Title 2">
    <p:spTree>
      <p:nvGrpSpPr>
        <p:cNvPr id="1" name="Shape 39"/>
        <p:cNvGrpSpPr/>
        <p:nvPr/>
      </p:nvGrpSpPr>
      <p:grpSpPr>
        <a:xfrm>
          <a:off x="0" y="0"/>
          <a:ext cx="0" cy="0"/>
          <a:chOff x="0" y="0"/>
          <a:chExt cx="0" cy="0"/>
        </a:xfrm>
      </p:grpSpPr>
      <p:sp>
        <p:nvSpPr>
          <p:cNvPr id="40" name="Google Shape;40;p5"/>
          <p:cNvSpPr/>
          <p:nvPr/>
        </p:nvSpPr>
        <p:spPr>
          <a:xfrm>
            <a:off x="3657600" y="2724150"/>
            <a:ext cx="5486400" cy="2419350"/>
          </a:xfrm>
          <a:prstGeom prst="rect">
            <a:avLst/>
          </a:prstGeom>
          <a:solidFill>
            <a:schemeClr val="accent1"/>
          </a:solidFill>
          <a:ln w="25400" cap="flat" cmpd="sng">
            <a:solidFill>
              <a:srgbClr val="00366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1" name="Google Shape;41;p5"/>
          <p:cNvSpPr/>
          <p:nvPr/>
        </p:nvSpPr>
        <p:spPr>
          <a:xfrm>
            <a:off x="0" y="2724150"/>
            <a:ext cx="3657600" cy="2419350"/>
          </a:xfrm>
          <a:prstGeom prst="rect">
            <a:avLst/>
          </a:prstGeom>
          <a:solidFill>
            <a:srgbClr val="007200"/>
          </a:solidFill>
          <a:ln w="25400" cap="flat" cmpd="sng">
            <a:solidFill>
              <a:srgbClr val="007200"/>
            </a:solidFill>
            <a:prstDash val="solid"/>
            <a:round/>
            <a:headEnd type="none" w="sm" len="sm"/>
            <a:tailEnd type="none" w="sm" len="sm"/>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2" name="Google Shape;42;p5"/>
          <p:cNvPicPr preferRelativeResize="0"/>
          <p:nvPr/>
        </p:nvPicPr>
        <p:blipFill rotWithShape="1">
          <a:blip r:embed="rId2">
            <a:alphaModFix/>
          </a:blip>
          <a:srcRect/>
          <a:stretch/>
        </p:blipFill>
        <p:spPr>
          <a:xfrm>
            <a:off x="6591300" y="476504"/>
            <a:ext cx="2362200" cy="850392"/>
          </a:xfrm>
          <a:prstGeom prst="rect">
            <a:avLst/>
          </a:prstGeom>
          <a:noFill/>
          <a:ln>
            <a:noFill/>
          </a:ln>
        </p:spPr>
      </p:pic>
      <p:sp>
        <p:nvSpPr>
          <p:cNvPr id="43" name="Google Shape;43;p5"/>
          <p:cNvSpPr>
            <a:spLocks noGrp="1"/>
          </p:cNvSpPr>
          <p:nvPr>
            <p:ph type="pic" idx="2"/>
          </p:nvPr>
        </p:nvSpPr>
        <p:spPr>
          <a:xfrm>
            <a:off x="402764" y="2758032"/>
            <a:ext cx="5823872" cy="2385468"/>
          </a:xfrm>
          <a:prstGeom prst="rect">
            <a:avLst/>
          </a:prstGeom>
          <a:noFill/>
          <a:ln>
            <a:noFill/>
          </a:ln>
        </p:spPr>
      </p:sp>
      <p:sp>
        <p:nvSpPr>
          <p:cNvPr id="44" name="Google Shape;44;p5"/>
          <p:cNvSpPr txBox="1">
            <a:spLocks noGrp="1"/>
          </p:cNvSpPr>
          <p:nvPr>
            <p:ph type="body" idx="1"/>
          </p:nvPr>
        </p:nvSpPr>
        <p:spPr>
          <a:xfrm>
            <a:off x="1000125" y="1701800"/>
            <a:ext cx="4629150" cy="914400"/>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400"/>
              </a:spcBef>
              <a:spcAft>
                <a:spcPts val="0"/>
              </a:spcAft>
              <a:buClr>
                <a:schemeClr val="dk1"/>
              </a:buClr>
              <a:buSzPts val="2000"/>
              <a:buNone/>
              <a:defRPr sz="2000" i="1"/>
            </a:lvl1pPr>
            <a:lvl2pPr marL="914400" lvl="1" indent="-228600" algn="l">
              <a:lnSpc>
                <a:spcPct val="100000"/>
              </a:lnSpc>
              <a:spcBef>
                <a:spcPts val="560"/>
              </a:spcBef>
              <a:spcAft>
                <a:spcPts val="0"/>
              </a:spcAft>
              <a:buClr>
                <a:schemeClr val="dk1"/>
              </a:buClr>
              <a:buSzPts val="2800"/>
              <a:buNone/>
              <a:defRPr/>
            </a:lvl2pPr>
            <a:lvl3pPr marL="1371600" lvl="2" indent="-228600" algn="l">
              <a:lnSpc>
                <a:spcPct val="100000"/>
              </a:lnSpc>
              <a:spcBef>
                <a:spcPts val="560"/>
              </a:spcBef>
              <a:spcAft>
                <a:spcPts val="0"/>
              </a:spcAft>
              <a:buClr>
                <a:schemeClr val="dk1"/>
              </a:buClr>
              <a:buSzPts val="2800"/>
              <a:buNone/>
              <a:defRPr/>
            </a:lvl3pPr>
            <a:lvl4pPr marL="1828800" lvl="3" indent="-228600" algn="l">
              <a:lnSpc>
                <a:spcPct val="100000"/>
              </a:lnSpc>
              <a:spcBef>
                <a:spcPts val="560"/>
              </a:spcBef>
              <a:spcAft>
                <a:spcPts val="0"/>
              </a:spcAft>
              <a:buClr>
                <a:schemeClr val="dk1"/>
              </a:buClr>
              <a:buSzPts val="2800"/>
              <a:buNone/>
              <a:defRPr/>
            </a:lvl4pPr>
            <a:lvl5pPr marL="2286000" lvl="4" indent="-228600" algn="l">
              <a:lnSpc>
                <a:spcPct val="100000"/>
              </a:lnSpc>
              <a:spcBef>
                <a:spcPts val="560"/>
              </a:spcBef>
              <a:spcAft>
                <a:spcPts val="0"/>
              </a:spcAft>
              <a:buClr>
                <a:schemeClr val="dk1"/>
              </a:buClr>
              <a:buSzPts val="28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5" name="Google Shape;45;p5"/>
          <p:cNvSpPr txBox="1">
            <a:spLocks noGrp="1"/>
          </p:cNvSpPr>
          <p:nvPr>
            <p:ph type="title"/>
          </p:nvPr>
        </p:nvSpPr>
        <p:spPr>
          <a:xfrm>
            <a:off x="402764" y="148999"/>
            <a:ext cx="5753100" cy="1444851"/>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5"/>
          <p:cNvSpPr txBox="1">
            <a:spLocks noGrp="1"/>
          </p:cNvSpPr>
          <p:nvPr>
            <p:ph type="body" idx="3"/>
          </p:nvPr>
        </p:nvSpPr>
        <p:spPr>
          <a:xfrm>
            <a:off x="6781800" y="4476750"/>
            <a:ext cx="1981200" cy="381000"/>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360"/>
              </a:spcBef>
              <a:spcAft>
                <a:spcPts val="0"/>
              </a:spcAft>
              <a:buClr>
                <a:schemeClr val="lt1"/>
              </a:buClr>
              <a:buSzPts val="1800"/>
              <a:buNone/>
              <a:defRPr sz="1800">
                <a:solidFill>
                  <a:schemeClr val="lt1"/>
                </a:solidFill>
              </a:defRPr>
            </a:lvl1pPr>
            <a:lvl2pPr marL="914400" lvl="1" indent="-228600" algn="l">
              <a:lnSpc>
                <a:spcPct val="100000"/>
              </a:lnSpc>
              <a:spcBef>
                <a:spcPts val="360"/>
              </a:spcBef>
              <a:spcAft>
                <a:spcPts val="0"/>
              </a:spcAft>
              <a:buClr>
                <a:schemeClr val="lt1"/>
              </a:buClr>
              <a:buSzPts val="1800"/>
              <a:buNone/>
              <a:defRPr sz="1800">
                <a:solidFill>
                  <a:schemeClr val="lt1"/>
                </a:solidFill>
              </a:defRPr>
            </a:lvl2pPr>
            <a:lvl3pPr marL="1371600" lvl="2" indent="-228600" algn="l">
              <a:lnSpc>
                <a:spcPct val="100000"/>
              </a:lnSpc>
              <a:spcBef>
                <a:spcPts val="360"/>
              </a:spcBef>
              <a:spcAft>
                <a:spcPts val="0"/>
              </a:spcAft>
              <a:buClr>
                <a:schemeClr val="lt1"/>
              </a:buClr>
              <a:buSzPts val="1800"/>
              <a:buNone/>
              <a:defRPr sz="1800">
                <a:solidFill>
                  <a:schemeClr val="lt1"/>
                </a:solidFill>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4">
  <p:cSld name="Title 4">
    <p:spTree>
      <p:nvGrpSpPr>
        <p:cNvPr id="1" name="Shape 47"/>
        <p:cNvGrpSpPr/>
        <p:nvPr/>
      </p:nvGrpSpPr>
      <p:grpSpPr>
        <a:xfrm>
          <a:off x="0" y="0"/>
          <a:ext cx="0" cy="0"/>
          <a:chOff x="0" y="0"/>
          <a:chExt cx="0" cy="0"/>
        </a:xfrm>
      </p:grpSpPr>
      <p:sp>
        <p:nvSpPr>
          <p:cNvPr id="48" name="Google Shape;48;p6"/>
          <p:cNvSpPr/>
          <p:nvPr/>
        </p:nvSpPr>
        <p:spPr>
          <a:xfrm>
            <a:off x="0" y="-6473"/>
            <a:ext cx="4114800" cy="5143500"/>
          </a:xfrm>
          <a:prstGeom prst="rect">
            <a:avLst/>
          </a:prstGeom>
          <a:solidFill>
            <a:schemeClr val="accent1"/>
          </a:solidFill>
          <a:ln w="25400" cap="flat" cmpd="sng">
            <a:solidFill>
              <a:srgbClr val="00366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9" name="Google Shape;49;p6"/>
          <p:cNvSpPr>
            <a:spLocks noGrp="1"/>
          </p:cNvSpPr>
          <p:nvPr>
            <p:ph type="pic" idx="2"/>
          </p:nvPr>
        </p:nvSpPr>
        <p:spPr>
          <a:xfrm>
            <a:off x="228600" y="1235383"/>
            <a:ext cx="3657600" cy="3429000"/>
          </a:xfrm>
          <a:prstGeom prst="rect">
            <a:avLst/>
          </a:prstGeom>
          <a:noFill/>
          <a:ln>
            <a:noFill/>
          </a:ln>
        </p:spPr>
      </p:sp>
      <p:pic>
        <p:nvPicPr>
          <p:cNvPr id="50" name="Google Shape;50;p6"/>
          <p:cNvPicPr preferRelativeResize="0"/>
          <p:nvPr/>
        </p:nvPicPr>
        <p:blipFill rotWithShape="1">
          <a:blip r:embed="rId2">
            <a:alphaModFix/>
          </a:blip>
          <a:srcRect/>
          <a:stretch/>
        </p:blipFill>
        <p:spPr>
          <a:xfrm>
            <a:off x="774946" y="116706"/>
            <a:ext cx="2564907" cy="923367"/>
          </a:xfrm>
          <a:prstGeom prst="rect">
            <a:avLst/>
          </a:prstGeom>
          <a:noFill/>
          <a:ln>
            <a:noFill/>
          </a:ln>
        </p:spPr>
      </p:pic>
      <p:sp>
        <p:nvSpPr>
          <p:cNvPr id="51" name="Google Shape;51;p6"/>
          <p:cNvSpPr txBox="1">
            <a:spLocks noGrp="1"/>
          </p:cNvSpPr>
          <p:nvPr>
            <p:ph type="body" idx="1"/>
          </p:nvPr>
        </p:nvSpPr>
        <p:spPr>
          <a:xfrm>
            <a:off x="4276725" y="2571750"/>
            <a:ext cx="4629150" cy="914400"/>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400"/>
              </a:spcBef>
              <a:spcAft>
                <a:spcPts val="0"/>
              </a:spcAft>
              <a:buClr>
                <a:schemeClr val="dk1"/>
              </a:buClr>
              <a:buSzPts val="2000"/>
              <a:buNone/>
              <a:defRPr sz="2000" i="1"/>
            </a:lvl1pPr>
            <a:lvl2pPr marL="914400" lvl="1" indent="-228600" algn="l">
              <a:lnSpc>
                <a:spcPct val="100000"/>
              </a:lnSpc>
              <a:spcBef>
                <a:spcPts val="560"/>
              </a:spcBef>
              <a:spcAft>
                <a:spcPts val="0"/>
              </a:spcAft>
              <a:buClr>
                <a:schemeClr val="dk1"/>
              </a:buClr>
              <a:buSzPts val="2800"/>
              <a:buNone/>
              <a:defRPr/>
            </a:lvl2pPr>
            <a:lvl3pPr marL="1371600" lvl="2" indent="-228600" algn="l">
              <a:lnSpc>
                <a:spcPct val="100000"/>
              </a:lnSpc>
              <a:spcBef>
                <a:spcPts val="560"/>
              </a:spcBef>
              <a:spcAft>
                <a:spcPts val="0"/>
              </a:spcAft>
              <a:buClr>
                <a:schemeClr val="dk1"/>
              </a:buClr>
              <a:buSzPts val="2800"/>
              <a:buNone/>
              <a:defRPr/>
            </a:lvl3pPr>
            <a:lvl4pPr marL="1828800" lvl="3" indent="-228600" algn="l">
              <a:lnSpc>
                <a:spcPct val="100000"/>
              </a:lnSpc>
              <a:spcBef>
                <a:spcPts val="560"/>
              </a:spcBef>
              <a:spcAft>
                <a:spcPts val="0"/>
              </a:spcAft>
              <a:buClr>
                <a:schemeClr val="dk1"/>
              </a:buClr>
              <a:buSzPts val="2800"/>
              <a:buNone/>
              <a:defRPr/>
            </a:lvl4pPr>
            <a:lvl5pPr marL="2286000" lvl="4" indent="-228600" algn="l">
              <a:lnSpc>
                <a:spcPct val="100000"/>
              </a:lnSpc>
              <a:spcBef>
                <a:spcPts val="560"/>
              </a:spcBef>
              <a:spcAft>
                <a:spcPts val="0"/>
              </a:spcAft>
              <a:buClr>
                <a:schemeClr val="dk1"/>
              </a:buClr>
              <a:buSzPts val="28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52" name="Google Shape;52;p6"/>
          <p:cNvSpPr txBox="1">
            <a:spLocks noGrp="1"/>
          </p:cNvSpPr>
          <p:nvPr>
            <p:ph type="title"/>
          </p:nvPr>
        </p:nvSpPr>
        <p:spPr>
          <a:xfrm>
            <a:off x="4276725" y="161812"/>
            <a:ext cx="4629150" cy="1952738"/>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6"/>
          <p:cNvSpPr txBox="1">
            <a:spLocks noGrp="1"/>
          </p:cNvSpPr>
          <p:nvPr>
            <p:ph type="body" idx="3"/>
          </p:nvPr>
        </p:nvSpPr>
        <p:spPr>
          <a:xfrm>
            <a:off x="5600700" y="4324350"/>
            <a:ext cx="1981200" cy="381000"/>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360"/>
              </a:spcBef>
              <a:spcAft>
                <a:spcPts val="0"/>
              </a:spcAft>
              <a:buClr>
                <a:schemeClr val="dk2"/>
              </a:buClr>
              <a:buSzPts val="1800"/>
              <a:buNone/>
              <a:defRPr sz="1800">
                <a:solidFill>
                  <a:schemeClr val="dk2"/>
                </a:solidFill>
              </a:defRPr>
            </a:lvl1pPr>
            <a:lvl2pPr marL="914400" lvl="1" indent="-228600" algn="l">
              <a:lnSpc>
                <a:spcPct val="100000"/>
              </a:lnSpc>
              <a:spcBef>
                <a:spcPts val="360"/>
              </a:spcBef>
              <a:spcAft>
                <a:spcPts val="0"/>
              </a:spcAft>
              <a:buClr>
                <a:schemeClr val="lt1"/>
              </a:buClr>
              <a:buSzPts val="1800"/>
              <a:buNone/>
              <a:defRPr sz="1800">
                <a:solidFill>
                  <a:schemeClr val="lt1"/>
                </a:solidFill>
              </a:defRPr>
            </a:lvl2pPr>
            <a:lvl3pPr marL="1371600" lvl="2" indent="-228600" algn="l">
              <a:lnSpc>
                <a:spcPct val="100000"/>
              </a:lnSpc>
              <a:spcBef>
                <a:spcPts val="360"/>
              </a:spcBef>
              <a:spcAft>
                <a:spcPts val="0"/>
              </a:spcAft>
              <a:buClr>
                <a:schemeClr val="lt1"/>
              </a:buClr>
              <a:buSzPts val="1800"/>
              <a:buNone/>
              <a:defRPr sz="1800">
                <a:solidFill>
                  <a:schemeClr val="lt1"/>
                </a:solidFill>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5">
  <p:cSld name="Title 5">
    <p:spTree>
      <p:nvGrpSpPr>
        <p:cNvPr id="1" name="Shape 54"/>
        <p:cNvGrpSpPr/>
        <p:nvPr/>
      </p:nvGrpSpPr>
      <p:grpSpPr>
        <a:xfrm>
          <a:off x="0" y="0"/>
          <a:ext cx="0" cy="0"/>
          <a:chOff x="0" y="0"/>
          <a:chExt cx="0" cy="0"/>
        </a:xfrm>
      </p:grpSpPr>
      <p:sp>
        <p:nvSpPr>
          <p:cNvPr id="55" name="Google Shape;55;p7"/>
          <p:cNvSpPr/>
          <p:nvPr/>
        </p:nvSpPr>
        <p:spPr>
          <a:xfrm>
            <a:off x="0" y="-6473"/>
            <a:ext cx="4114800" cy="5143500"/>
          </a:xfrm>
          <a:prstGeom prst="rect">
            <a:avLst/>
          </a:prstGeom>
          <a:solidFill>
            <a:srgbClr val="007200"/>
          </a:solidFill>
          <a:ln w="25400" cap="flat" cmpd="sng">
            <a:solidFill>
              <a:srgbClr val="0072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6" name="Google Shape;56;p7"/>
          <p:cNvSpPr>
            <a:spLocks noGrp="1"/>
          </p:cNvSpPr>
          <p:nvPr>
            <p:ph type="pic" idx="2"/>
          </p:nvPr>
        </p:nvSpPr>
        <p:spPr>
          <a:xfrm>
            <a:off x="228600" y="1235383"/>
            <a:ext cx="3657600" cy="3429000"/>
          </a:xfrm>
          <a:prstGeom prst="rect">
            <a:avLst/>
          </a:prstGeom>
          <a:noFill/>
          <a:ln>
            <a:noFill/>
          </a:ln>
        </p:spPr>
      </p:sp>
      <p:pic>
        <p:nvPicPr>
          <p:cNvPr id="57" name="Google Shape;57;p7"/>
          <p:cNvPicPr preferRelativeResize="0"/>
          <p:nvPr/>
        </p:nvPicPr>
        <p:blipFill rotWithShape="1">
          <a:blip r:embed="rId2">
            <a:alphaModFix/>
          </a:blip>
          <a:srcRect/>
          <a:stretch/>
        </p:blipFill>
        <p:spPr>
          <a:xfrm>
            <a:off x="774946" y="116706"/>
            <a:ext cx="2564907" cy="923367"/>
          </a:xfrm>
          <a:prstGeom prst="rect">
            <a:avLst/>
          </a:prstGeom>
          <a:noFill/>
          <a:ln>
            <a:noFill/>
          </a:ln>
        </p:spPr>
      </p:pic>
      <p:sp>
        <p:nvSpPr>
          <p:cNvPr id="58" name="Google Shape;58;p7"/>
          <p:cNvSpPr txBox="1">
            <a:spLocks noGrp="1"/>
          </p:cNvSpPr>
          <p:nvPr>
            <p:ph type="body" idx="1"/>
          </p:nvPr>
        </p:nvSpPr>
        <p:spPr>
          <a:xfrm>
            <a:off x="4276724" y="2554391"/>
            <a:ext cx="4629150" cy="914400"/>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400"/>
              </a:spcBef>
              <a:spcAft>
                <a:spcPts val="0"/>
              </a:spcAft>
              <a:buClr>
                <a:schemeClr val="dk2"/>
              </a:buClr>
              <a:buSzPts val="2000"/>
              <a:buNone/>
              <a:defRPr sz="2000" i="1">
                <a:solidFill>
                  <a:schemeClr val="dk2"/>
                </a:solidFill>
              </a:defRPr>
            </a:lvl1pPr>
            <a:lvl2pPr marL="914400" lvl="1" indent="-228600" algn="l">
              <a:lnSpc>
                <a:spcPct val="100000"/>
              </a:lnSpc>
              <a:spcBef>
                <a:spcPts val="560"/>
              </a:spcBef>
              <a:spcAft>
                <a:spcPts val="0"/>
              </a:spcAft>
              <a:buClr>
                <a:schemeClr val="dk1"/>
              </a:buClr>
              <a:buSzPts val="2800"/>
              <a:buNone/>
              <a:defRPr/>
            </a:lvl2pPr>
            <a:lvl3pPr marL="1371600" lvl="2" indent="-228600" algn="l">
              <a:lnSpc>
                <a:spcPct val="100000"/>
              </a:lnSpc>
              <a:spcBef>
                <a:spcPts val="560"/>
              </a:spcBef>
              <a:spcAft>
                <a:spcPts val="0"/>
              </a:spcAft>
              <a:buClr>
                <a:schemeClr val="dk1"/>
              </a:buClr>
              <a:buSzPts val="2800"/>
              <a:buNone/>
              <a:defRPr/>
            </a:lvl3pPr>
            <a:lvl4pPr marL="1828800" lvl="3" indent="-228600" algn="l">
              <a:lnSpc>
                <a:spcPct val="100000"/>
              </a:lnSpc>
              <a:spcBef>
                <a:spcPts val="560"/>
              </a:spcBef>
              <a:spcAft>
                <a:spcPts val="0"/>
              </a:spcAft>
              <a:buClr>
                <a:schemeClr val="dk1"/>
              </a:buClr>
              <a:buSzPts val="2800"/>
              <a:buNone/>
              <a:defRPr/>
            </a:lvl4pPr>
            <a:lvl5pPr marL="2286000" lvl="4" indent="-228600" algn="l">
              <a:lnSpc>
                <a:spcPct val="100000"/>
              </a:lnSpc>
              <a:spcBef>
                <a:spcPts val="560"/>
              </a:spcBef>
              <a:spcAft>
                <a:spcPts val="0"/>
              </a:spcAft>
              <a:buClr>
                <a:schemeClr val="dk1"/>
              </a:buClr>
              <a:buSzPts val="28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59" name="Google Shape;59;p7"/>
          <p:cNvSpPr txBox="1">
            <a:spLocks noGrp="1"/>
          </p:cNvSpPr>
          <p:nvPr>
            <p:ph type="title"/>
          </p:nvPr>
        </p:nvSpPr>
        <p:spPr>
          <a:xfrm>
            <a:off x="4276724" y="169477"/>
            <a:ext cx="4629151" cy="1868873"/>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2"/>
              </a:buClr>
              <a:buSzPts val="4400"/>
              <a:buFont typeface="Calibri"/>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7"/>
          <p:cNvSpPr txBox="1">
            <a:spLocks noGrp="1"/>
          </p:cNvSpPr>
          <p:nvPr>
            <p:ph type="body" idx="3"/>
          </p:nvPr>
        </p:nvSpPr>
        <p:spPr>
          <a:xfrm>
            <a:off x="5600699" y="4473883"/>
            <a:ext cx="1981200" cy="381000"/>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360"/>
              </a:spcBef>
              <a:spcAft>
                <a:spcPts val="0"/>
              </a:spcAft>
              <a:buClr>
                <a:schemeClr val="dk1"/>
              </a:buClr>
              <a:buSzPts val="1800"/>
              <a:buNone/>
              <a:defRPr sz="1800">
                <a:solidFill>
                  <a:schemeClr val="dk1"/>
                </a:solidFill>
              </a:defRPr>
            </a:lvl1pPr>
            <a:lvl2pPr marL="914400" lvl="1" indent="-228600" algn="l">
              <a:lnSpc>
                <a:spcPct val="100000"/>
              </a:lnSpc>
              <a:spcBef>
                <a:spcPts val="360"/>
              </a:spcBef>
              <a:spcAft>
                <a:spcPts val="0"/>
              </a:spcAft>
              <a:buClr>
                <a:schemeClr val="lt1"/>
              </a:buClr>
              <a:buSzPts val="1800"/>
              <a:buNone/>
              <a:defRPr sz="1800">
                <a:solidFill>
                  <a:schemeClr val="lt1"/>
                </a:solidFill>
              </a:defRPr>
            </a:lvl2pPr>
            <a:lvl3pPr marL="1371600" lvl="2" indent="-228600" algn="l">
              <a:lnSpc>
                <a:spcPct val="100000"/>
              </a:lnSpc>
              <a:spcBef>
                <a:spcPts val="360"/>
              </a:spcBef>
              <a:spcAft>
                <a:spcPts val="0"/>
              </a:spcAft>
              <a:buClr>
                <a:schemeClr val="lt1"/>
              </a:buClr>
              <a:buSzPts val="1800"/>
              <a:buNone/>
              <a:defRPr sz="1800">
                <a:solidFill>
                  <a:schemeClr val="lt1"/>
                </a:solidFill>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2">
  <p:cSld name="Content 2">
    <p:spTree>
      <p:nvGrpSpPr>
        <p:cNvPr id="1" name="Shape 67"/>
        <p:cNvGrpSpPr/>
        <p:nvPr/>
      </p:nvGrpSpPr>
      <p:grpSpPr>
        <a:xfrm>
          <a:off x="0" y="0"/>
          <a:ext cx="0" cy="0"/>
          <a:chOff x="0" y="0"/>
          <a:chExt cx="0" cy="0"/>
        </a:xfrm>
      </p:grpSpPr>
      <p:sp>
        <p:nvSpPr>
          <p:cNvPr id="68" name="Google Shape;68;p9"/>
          <p:cNvSpPr/>
          <p:nvPr/>
        </p:nvSpPr>
        <p:spPr>
          <a:xfrm>
            <a:off x="0" y="0"/>
            <a:ext cx="9144000" cy="66675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9" name="Google Shape;69;p9"/>
          <p:cNvSpPr/>
          <p:nvPr/>
        </p:nvSpPr>
        <p:spPr>
          <a:xfrm rot="-5400000">
            <a:off x="7669012" y="-800840"/>
            <a:ext cx="647700" cy="2269724"/>
          </a:xfrm>
          <a:prstGeom prst="flowChartManualInput">
            <a:avLst/>
          </a:prstGeom>
          <a:solidFill>
            <a:schemeClr val="lt2"/>
          </a:solidFill>
          <a:ln w="254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0" name="Google Shape;70;p9"/>
          <p:cNvSpPr/>
          <p:nvPr/>
        </p:nvSpPr>
        <p:spPr>
          <a:xfrm rot="-5400000">
            <a:off x="7791450" y="-706144"/>
            <a:ext cx="647700" cy="2057400"/>
          </a:xfrm>
          <a:prstGeom prst="flowChartManualInput">
            <a:avLst/>
          </a:prstGeom>
          <a:solidFill>
            <a:srgbClr val="007200"/>
          </a:solidFill>
          <a:ln w="25400" cap="flat" cmpd="sng">
            <a:solidFill>
              <a:srgbClr val="0072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71" name="Google Shape;71;p9"/>
          <p:cNvPicPr preferRelativeResize="0"/>
          <p:nvPr/>
        </p:nvPicPr>
        <p:blipFill rotWithShape="1">
          <a:blip r:embed="rId2">
            <a:alphaModFix/>
          </a:blip>
          <a:srcRect/>
          <a:stretch/>
        </p:blipFill>
        <p:spPr>
          <a:xfrm>
            <a:off x="7467600" y="13874"/>
            <a:ext cx="1660124" cy="609600"/>
          </a:xfrm>
          <a:prstGeom prst="rect">
            <a:avLst/>
          </a:prstGeom>
          <a:noFill/>
          <a:ln>
            <a:noFill/>
          </a:ln>
        </p:spPr>
      </p:pic>
      <p:sp>
        <p:nvSpPr>
          <p:cNvPr id="72" name="Google Shape;72;p9"/>
          <p:cNvSpPr txBox="1">
            <a:spLocks noGrp="1"/>
          </p:cNvSpPr>
          <p:nvPr>
            <p:ph type="sldNum" idx="12"/>
          </p:nvPr>
        </p:nvSpPr>
        <p:spPr>
          <a:xfrm>
            <a:off x="8296922" y="4781550"/>
            <a:ext cx="7620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73" name="Google Shape;73;p9"/>
          <p:cNvSpPr txBox="1">
            <a:spLocks noGrp="1"/>
          </p:cNvSpPr>
          <p:nvPr>
            <p:ph type="body" idx="1"/>
          </p:nvPr>
        </p:nvSpPr>
        <p:spPr>
          <a:xfrm>
            <a:off x="304800" y="36806"/>
            <a:ext cx="6400800" cy="592491"/>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640"/>
              </a:spcBef>
              <a:spcAft>
                <a:spcPts val="0"/>
              </a:spcAft>
              <a:buSzPts val="3200"/>
              <a:buNone/>
              <a:defRPr>
                <a:solidFill>
                  <a:schemeClr val="lt1"/>
                </a:solidFill>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4" name="Google Shape;74;p9"/>
          <p:cNvSpPr txBox="1">
            <a:spLocks noGrp="1"/>
          </p:cNvSpPr>
          <p:nvPr>
            <p:ph type="body" idx="2"/>
          </p:nvPr>
        </p:nvSpPr>
        <p:spPr>
          <a:xfrm>
            <a:off x="3962400" y="971550"/>
            <a:ext cx="4876800" cy="3804636"/>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SzPts val="3200"/>
              <a:buChar char="•"/>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9"/>
          <p:cNvSpPr>
            <a:spLocks noGrp="1"/>
          </p:cNvSpPr>
          <p:nvPr>
            <p:ph type="pic" idx="3"/>
          </p:nvPr>
        </p:nvSpPr>
        <p:spPr>
          <a:xfrm>
            <a:off x="116150" y="971550"/>
            <a:ext cx="3657600" cy="3429000"/>
          </a:xfrm>
          <a:prstGeom prst="rect">
            <a:avLst/>
          </a:prstGeom>
          <a:noFill/>
          <a:ln>
            <a:noFill/>
          </a:ln>
        </p:spPr>
      </p:sp>
      <p:sp>
        <p:nvSpPr>
          <p:cNvPr id="76" name="Google Shape;76;p9"/>
          <p:cNvSpPr txBox="1">
            <a:spLocks noGrp="1"/>
          </p:cNvSpPr>
          <p:nvPr>
            <p:ph type="body" idx="4"/>
          </p:nvPr>
        </p:nvSpPr>
        <p:spPr>
          <a:xfrm>
            <a:off x="115888" y="4552950"/>
            <a:ext cx="3617912" cy="4572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SzPts val="1400"/>
              <a:buNone/>
              <a:defRPr sz="1400"/>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Break Option 1">
  <p:cSld name="Section Break Option 1">
    <p:spTree>
      <p:nvGrpSpPr>
        <p:cNvPr id="1" name="Shape 77"/>
        <p:cNvGrpSpPr/>
        <p:nvPr/>
      </p:nvGrpSpPr>
      <p:grpSpPr>
        <a:xfrm>
          <a:off x="0" y="0"/>
          <a:ext cx="0" cy="0"/>
          <a:chOff x="0" y="0"/>
          <a:chExt cx="0" cy="0"/>
        </a:xfrm>
      </p:grpSpPr>
      <p:pic>
        <p:nvPicPr>
          <p:cNvPr id="78" name="Google Shape;78;p10" descr="R:\COM\COMM\Branding\PPT Templates\widescreen\Widescreen Powerpoint 6.jpg"/>
          <p:cNvPicPr preferRelativeResize="0"/>
          <p:nvPr/>
        </p:nvPicPr>
        <p:blipFill rotWithShape="1">
          <a:blip r:embed="rId2">
            <a:alphaModFix/>
          </a:blip>
          <a:srcRect/>
          <a:stretch/>
        </p:blipFill>
        <p:spPr>
          <a:xfrm>
            <a:off x="0" y="1"/>
            <a:ext cx="9153144" cy="5150534"/>
          </a:xfrm>
          <a:prstGeom prst="rect">
            <a:avLst/>
          </a:prstGeom>
          <a:noFill/>
          <a:ln>
            <a:noFill/>
          </a:ln>
        </p:spPr>
      </p:pic>
      <p:sp>
        <p:nvSpPr>
          <p:cNvPr id="79" name="Google Shape;79;p10"/>
          <p:cNvSpPr txBox="1">
            <a:spLocks noGrp="1"/>
          </p:cNvSpPr>
          <p:nvPr>
            <p:ph type="body" idx="1"/>
          </p:nvPr>
        </p:nvSpPr>
        <p:spPr>
          <a:xfrm>
            <a:off x="152400" y="2800350"/>
            <a:ext cx="8763000" cy="646500"/>
          </a:xfrm>
          <a:prstGeom prst="rect">
            <a:avLst/>
          </a:prstGeom>
          <a:noFill/>
          <a:ln>
            <a:noFill/>
          </a:ln>
        </p:spPr>
        <p:txBody>
          <a:bodyPr spcFirstLastPara="1" wrap="square" lIns="68575" tIns="34275" rIns="68575" bIns="34275" anchor="ctr" anchorCtr="0">
            <a:spAutoFit/>
          </a:bodyPr>
          <a:lstStyle>
            <a:lvl1pPr marL="457200" marR="0" lvl="0" indent="-228600" algn="ctr">
              <a:lnSpc>
                <a:spcPct val="100000"/>
              </a:lnSpc>
              <a:spcBef>
                <a:spcPts val="0"/>
              </a:spcBef>
              <a:spcAft>
                <a:spcPts val="0"/>
              </a:spcAft>
              <a:buClr>
                <a:srgbClr val="000000"/>
              </a:buClr>
              <a:buSzPts val="3600"/>
              <a:buFont typeface="Calibri"/>
              <a:buNone/>
              <a:defRPr sz="3600" b="1" i="0" u="none" strike="noStrike" cap="none">
                <a:solidFill>
                  <a:srgbClr val="000000"/>
                </a:solidFill>
                <a:latin typeface="Calibri"/>
                <a:ea typeface="Calibri"/>
                <a:cs typeface="Calibri"/>
                <a:sym typeface="Calibri"/>
              </a:defRPr>
            </a:lvl1pPr>
            <a:lvl2pPr marL="914400" marR="0" lvl="1" indent="-228600"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L="1371600" marR="0" lvl="2" indent="-228600"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L="1828800" marR="0" lvl="3" indent="-228600"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L="2286000" marR="0" lvl="4" indent="-228600"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L="2743200" marR="0" lvl="5" indent="-228600"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L="3200400" marR="0" lvl="6" indent="-228600"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L="3657600" marR="0" lvl="7" indent="-228600"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L="4114800" marR="0" lvl="8" indent="-228600"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80" name="Google Shape;80;p10"/>
          <p:cNvSpPr txBox="1">
            <a:spLocks noGrp="1"/>
          </p:cNvSpPr>
          <p:nvPr>
            <p:ph type="sldNum" idx="12"/>
          </p:nvPr>
        </p:nvSpPr>
        <p:spPr>
          <a:xfrm>
            <a:off x="8229600" y="4743450"/>
            <a:ext cx="7620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81" name="Google Shape;81;p10"/>
          <p:cNvSpPr txBox="1"/>
          <p:nvPr/>
        </p:nvSpPr>
        <p:spPr>
          <a:xfrm>
            <a:off x="8229600" y="209550"/>
            <a:ext cx="762000" cy="273900"/>
          </a:xfrm>
          <a:prstGeom prst="rect">
            <a:avLst/>
          </a:prstGeom>
          <a:noFill/>
          <a:ln>
            <a:noFill/>
          </a:ln>
        </p:spPr>
        <p:txBody>
          <a:bodyPr spcFirstLastPara="1" wrap="square" lIns="91425" tIns="45725" rIns="91425" bIns="45725"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1" i="0" u="none" strike="noStrike" cap="none">
                <a:solidFill>
                  <a:schemeClr val="lt1"/>
                </a:solidFill>
                <a:latin typeface="Calibri"/>
                <a:ea typeface="Calibri"/>
                <a:cs typeface="Calibri"/>
                <a:sym typeface="Calibri"/>
              </a:rPr>
              <a:t>‹#›</a:t>
            </a:fld>
            <a:endParaRPr sz="1200" b="1"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Option 3">
  <p:cSld name="Content Option 3">
    <p:spTree>
      <p:nvGrpSpPr>
        <p:cNvPr id="1" name="Shape 82"/>
        <p:cNvGrpSpPr/>
        <p:nvPr/>
      </p:nvGrpSpPr>
      <p:grpSpPr>
        <a:xfrm>
          <a:off x="0" y="0"/>
          <a:ext cx="0" cy="0"/>
          <a:chOff x="0" y="0"/>
          <a:chExt cx="0" cy="0"/>
        </a:xfrm>
      </p:grpSpPr>
      <p:pic>
        <p:nvPicPr>
          <p:cNvPr id="83" name="Google Shape;83;p11" descr="R:\COM\COMM\Branding\PPT Templates\widescreen\Widescreen Powerpoint 20.jpg"/>
          <p:cNvPicPr preferRelativeResize="0"/>
          <p:nvPr/>
        </p:nvPicPr>
        <p:blipFill rotWithShape="1">
          <a:blip r:embed="rId2">
            <a:alphaModFix/>
          </a:blip>
          <a:srcRect/>
          <a:stretch/>
        </p:blipFill>
        <p:spPr>
          <a:xfrm>
            <a:off x="0" y="0"/>
            <a:ext cx="9148769" cy="5148071"/>
          </a:xfrm>
          <a:prstGeom prst="rect">
            <a:avLst/>
          </a:prstGeom>
          <a:noFill/>
          <a:ln>
            <a:noFill/>
          </a:ln>
        </p:spPr>
      </p:pic>
      <p:sp>
        <p:nvSpPr>
          <p:cNvPr id="84" name="Google Shape;84;p11"/>
          <p:cNvSpPr txBox="1">
            <a:spLocks noGrp="1"/>
          </p:cNvSpPr>
          <p:nvPr>
            <p:ph type="sldNum" idx="12"/>
          </p:nvPr>
        </p:nvSpPr>
        <p:spPr>
          <a:xfrm>
            <a:off x="152400" y="133350"/>
            <a:ext cx="762000" cy="273900"/>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85" name="Google Shape;85;p11"/>
          <p:cNvSpPr txBox="1">
            <a:spLocks noGrp="1"/>
          </p:cNvSpPr>
          <p:nvPr>
            <p:ph type="body" idx="1"/>
          </p:nvPr>
        </p:nvSpPr>
        <p:spPr>
          <a:xfrm>
            <a:off x="152400" y="1619250"/>
            <a:ext cx="8839200" cy="3314700"/>
          </a:xfrm>
          <a:prstGeom prst="rect">
            <a:avLst/>
          </a:prstGeom>
          <a:noFill/>
          <a:ln>
            <a:noFill/>
          </a:ln>
        </p:spPr>
        <p:txBody>
          <a:bodyPr spcFirstLastPara="1" wrap="square" lIns="68575" tIns="34275" rIns="68575" bIns="34275" anchor="t" anchorCtr="0">
            <a:noAutofit/>
          </a:bodyPr>
          <a:lstStyle>
            <a:lvl1pPr marL="457200" marR="0" lvl="0" indent="-228600"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1pPr>
            <a:lvl2pPr marL="914400" marR="0" lvl="1" indent="-228600"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L="1371600" marR="0" lvl="2" indent="-228600"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L="1828800" marR="0" lvl="3" indent="-228600"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L="2286000" marR="0" lvl="4" indent="-228600"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L="2743200" marR="0" lvl="5" indent="-228600"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L="3200400" marR="0" lvl="6" indent="-228600"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L="3657600" marR="0" lvl="7" indent="-228600"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L="4114800" marR="0" lvl="8" indent="-228600"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86" name="Google Shape;86;p11"/>
          <p:cNvSpPr txBox="1">
            <a:spLocks noGrp="1"/>
          </p:cNvSpPr>
          <p:nvPr>
            <p:ph type="title"/>
          </p:nvPr>
        </p:nvSpPr>
        <p:spPr>
          <a:xfrm>
            <a:off x="152400" y="742950"/>
            <a:ext cx="8839200" cy="800100"/>
          </a:xfrm>
          <a:prstGeom prst="rect">
            <a:avLst/>
          </a:prstGeom>
          <a:noFill/>
          <a:ln>
            <a:noFill/>
          </a:ln>
        </p:spPr>
        <p:txBody>
          <a:bodyPr spcFirstLastPara="1" wrap="square" lIns="68575" tIns="34275" rIns="68575" bIns="34275" anchor="ctr" anchorCtr="0">
            <a:normAutofit/>
          </a:bodyPr>
          <a:lstStyle>
            <a:lvl1pPr marR="0" lvl="0" algn="l">
              <a:lnSpc>
                <a:spcPct val="100000"/>
              </a:lnSpc>
              <a:spcBef>
                <a:spcPts val="0"/>
              </a:spcBef>
              <a:spcAft>
                <a:spcPts val="0"/>
              </a:spcAft>
              <a:buClr>
                <a:srgbClr val="000000"/>
              </a:buClr>
              <a:buSzPts val="1100"/>
              <a:buFont typeface="Arial"/>
              <a:buNone/>
              <a:defRPr sz="4000" b="1"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18" Type="http://schemas.openxmlformats.org/officeDocument/2006/relationships/slideLayout" Target="../slideLayouts/slideLayout24.xml"/><Relationship Id="rId3" Type="http://schemas.openxmlformats.org/officeDocument/2006/relationships/slideLayout" Target="../slideLayouts/slideLayout9.xml"/><Relationship Id="rId21" Type="http://schemas.openxmlformats.org/officeDocument/2006/relationships/slideLayout" Target="../slideLayouts/slideLayout27.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slideLayout" Target="../slideLayouts/slideLayout23.xml"/><Relationship Id="rId25" Type="http://schemas.openxmlformats.org/officeDocument/2006/relationships/theme" Target="../theme/theme2.xml"/><Relationship Id="rId2" Type="http://schemas.openxmlformats.org/officeDocument/2006/relationships/slideLayout" Target="../slideLayouts/slideLayout8.xml"/><Relationship Id="rId16" Type="http://schemas.openxmlformats.org/officeDocument/2006/relationships/slideLayout" Target="../slideLayouts/slideLayout22.xml"/><Relationship Id="rId20" Type="http://schemas.openxmlformats.org/officeDocument/2006/relationships/slideLayout" Target="../slideLayouts/slideLayout26.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24" Type="http://schemas.openxmlformats.org/officeDocument/2006/relationships/slideLayout" Target="../slideLayouts/slideLayout30.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23" Type="http://schemas.openxmlformats.org/officeDocument/2006/relationships/slideLayout" Target="../slideLayouts/slideLayout29.xml"/><Relationship Id="rId10" Type="http://schemas.openxmlformats.org/officeDocument/2006/relationships/slideLayout" Target="../slideLayouts/slideLayout16.xml"/><Relationship Id="rId19" Type="http://schemas.openxmlformats.org/officeDocument/2006/relationships/slideLayout" Target="../slideLayouts/slideLayout25.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 Id="rId22"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28650" y="274638"/>
            <a:ext cx="7886700" cy="993775"/>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dt" idx="10"/>
          </p:nvPr>
        </p:nvSpPr>
        <p:spPr>
          <a:xfrm>
            <a:off x="628650" y="4767263"/>
            <a:ext cx="2057400" cy="274637"/>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94B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body" idx="1"/>
          </p:nvPr>
        </p:nvSpPr>
        <p:spPr>
          <a:xfrm>
            <a:off x="628650" y="1370013"/>
            <a:ext cx="7886700" cy="3262312"/>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3pPr>
            <a:lvl4pPr marL="1828800" marR="0" lvl="3"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4pPr>
            <a:lvl5pPr marL="2286000" marR="0" lvl="4"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028950" y="4767263"/>
            <a:ext cx="3086100" cy="274637"/>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94B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1"/>
        <p:cNvGrpSpPr/>
        <p:nvPr/>
      </p:nvGrpSpPr>
      <p:grpSpPr>
        <a:xfrm>
          <a:off x="0" y="0"/>
          <a:ext cx="0" cy="0"/>
          <a:chOff x="0" y="0"/>
          <a:chExt cx="0" cy="0"/>
        </a:xfrm>
      </p:grpSpPr>
      <p:sp>
        <p:nvSpPr>
          <p:cNvPr id="62" name="Google Shape;62;p8"/>
          <p:cNvSpPr txBox="1">
            <a:spLocks noGrp="1"/>
          </p:cNvSpPr>
          <p:nvPr>
            <p:ph type="title"/>
          </p:nvPr>
        </p:nvSpPr>
        <p:spPr>
          <a:xfrm>
            <a:off x="628650" y="274638"/>
            <a:ext cx="7886700" cy="993775"/>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3" name="Google Shape;63;p8"/>
          <p:cNvSpPr txBox="1">
            <a:spLocks noGrp="1"/>
          </p:cNvSpPr>
          <p:nvPr>
            <p:ph type="body" idx="1"/>
          </p:nvPr>
        </p:nvSpPr>
        <p:spPr>
          <a:xfrm>
            <a:off x="628650" y="1370013"/>
            <a:ext cx="7886700" cy="3262312"/>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rgbClr val="00B050"/>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350519" algn="l" rtl="0">
              <a:lnSpc>
                <a:spcPct val="100000"/>
              </a:lnSpc>
              <a:spcBef>
                <a:spcPts val="640"/>
              </a:spcBef>
              <a:spcAft>
                <a:spcPts val="0"/>
              </a:spcAft>
              <a:buClr>
                <a:srgbClr val="00B050"/>
              </a:buClr>
              <a:buSzPts val="1920"/>
              <a:buFont typeface="Noto Sans Symbols"/>
              <a:buChar char="❑"/>
              <a:defRPr sz="3200" b="0" i="0" u="none" strike="noStrike" cap="none">
                <a:solidFill>
                  <a:schemeClr val="dk1"/>
                </a:solidFill>
                <a:latin typeface="Calibri"/>
                <a:ea typeface="Calibri"/>
                <a:cs typeface="Calibri"/>
                <a:sym typeface="Calibri"/>
              </a:defRPr>
            </a:lvl2pPr>
            <a:lvl3pPr marL="1371600" marR="0" lvl="2" indent="-401319" algn="l" rtl="0">
              <a:lnSpc>
                <a:spcPct val="100000"/>
              </a:lnSpc>
              <a:spcBef>
                <a:spcPts val="640"/>
              </a:spcBef>
              <a:spcAft>
                <a:spcPts val="0"/>
              </a:spcAft>
              <a:buClr>
                <a:srgbClr val="00B050"/>
              </a:buClr>
              <a:buSzPts val="2720"/>
              <a:buFont typeface="Courier New"/>
              <a:buChar char="o"/>
              <a:defRPr sz="3200" b="0" i="0" u="none" strike="noStrike" cap="none">
                <a:solidFill>
                  <a:schemeClr val="dk1"/>
                </a:solidFill>
                <a:latin typeface="Calibri"/>
                <a:ea typeface="Calibri"/>
                <a:cs typeface="Calibri"/>
                <a:sym typeface="Calibri"/>
              </a:defRPr>
            </a:lvl3pPr>
            <a:lvl4pPr marL="1828800" marR="0" lvl="3" indent="-391160" algn="l" rtl="0">
              <a:lnSpc>
                <a:spcPct val="100000"/>
              </a:lnSpc>
              <a:spcBef>
                <a:spcPts val="640"/>
              </a:spcBef>
              <a:spcAft>
                <a:spcPts val="0"/>
              </a:spcAft>
              <a:buClr>
                <a:srgbClr val="00B050"/>
              </a:buClr>
              <a:buSzPts val="2560"/>
              <a:buFont typeface="Noto Sans Symbols"/>
              <a:buChar char="❖"/>
              <a:defRPr sz="3200" b="0" i="0" u="none" strike="noStrike" cap="none">
                <a:solidFill>
                  <a:schemeClr val="dk1"/>
                </a:solidFill>
                <a:latin typeface="Calibri"/>
                <a:ea typeface="Calibri"/>
                <a:cs typeface="Calibri"/>
                <a:sym typeface="Calibri"/>
              </a:defRPr>
            </a:lvl4pPr>
            <a:lvl5pPr marL="2286000" marR="0" lvl="4" indent="-431800" algn="l" rtl="0">
              <a:lnSpc>
                <a:spcPct val="100000"/>
              </a:lnSpc>
              <a:spcBef>
                <a:spcPts val="640"/>
              </a:spcBef>
              <a:spcAft>
                <a:spcPts val="0"/>
              </a:spcAft>
              <a:buClr>
                <a:srgbClr val="00B050"/>
              </a:buClr>
              <a:buSzPts val="3200"/>
              <a:buFont typeface="Arial"/>
              <a:buChar char="•"/>
              <a:defRPr sz="32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4" name="Google Shape;64;p8"/>
          <p:cNvSpPr txBox="1">
            <a:spLocks noGrp="1"/>
          </p:cNvSpPr>
          <p:nvPr>
            <p:ph type="dt" idx="10"/>
          </p:nvPr>
        </p:nvSpPr>
        <p:spPr>
          <a:xfrm>
            <a:off x="628650" y="4767263"/>
            <a:ext cx="2057400" cy="274637"/>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94B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5" name="Google Shape;65;p8"/>
          <p:cNvSpPr txBox="1">
            <a:spLocks noGrp="1"/>
          </p:cNvSpPr>
          <p:nvPr>
            <p:ph type="ftr" idx="11"/>
          </p:nvPr>
        </p:nvSpPr>
        <p:spPr>
          <a:xfrm>
            <a:off x="3028950" y="4767263"/>
            <a:ext cx="3086100" cy="274637"/>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94B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6" name="Google Shape;66;p8"/>
          <p:cNvSpPr txBox="1">
            <a:spLocks noGrp="1"/>
          </p:cNvSpPr>
          <p:nvPr>
            <p:ph type="sldNum" idx="12"/>
          </p:nvPr>
        </p:nvSpPr>
        <p:spPr>
          <a:xfrm>
            <a:off x="6457950" y="4767263"/>
            <a:ext cx="2057400" cy="274637"/>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94B2"/>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94B2"/>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94B2"/>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94B2"/>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94B2"/>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94B2"/>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94B2"/>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94B2"/>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94B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 id="2147483666" r:id="rId13"/>
    <p:sldLayoutId id="2147483667" r:id="rId14"/>
    <p:sldLayoutId id="2147483668" r:id="rId15"/>
    <p:sldLayoutId id="2147483669" r:id="rId16"/>
    <p:sldLayoutId id="2147483670" r:id="rId17"/>
    <p:sldLayoutId id="2147483671" r:id="rId18"/>
    <p:sldLayoutId id="2147483672" r:id="rId19"/>
    <p:sldLayoutId id="2147483673" r:id="rId20"/>
    <p:sldLayoutId id="2147483674" r:id="rId21"/>
    <p:sldLayoutId id="2147483675" r:id="rId22"/>
    <p:sldLayoutId id="2147483676" r:id="rId23"/>
    <p:sldLayoutId id="2147483677" r:id="rId2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hyperlink" Target="https://dese.mo.gov/media/pdf/sample-prior-written-notice-when-parent-consent-needed-prior-provision-initial-special" TargetMode="External"/><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hyperlink" Target="https://dese.mo.gov/educator-quality/certification/substitute-teachers" TargetMode="External"/><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hyperlink" Target="https://dese.mo.gov/special-education/parentally-placed-private-school-children" TargetMode="External"/><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dese.mo.gov/media/pdf/affirmation-nonpublic-school-consultation-participation-guidance-document" TargetMode="External"/><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hyperlink" Target="https://dese.mo.gov/media/pdf/affirmation-nonpublic-school-consultation-participation"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hyperlink" Target="https://dese.mo.gov/media/pdf/questions-answers-serving-children-disabilities-placed-their-parents-private-schools-osep" TargetMode="External"/><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hyperlink" Target="https://dese.mo.gov/media/pdf/memorandum-understanding-dese-idea-programs-and-missouri-head-start"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hyperlink" Target="https://www.specialedconnection.com/LrpSecStoryTool/index.jsp?contentId=10001&amp;chunkid=1000015262" TargetMode="External"/><Relationship Id="rId7" Type="http://schemas.openxmlformats.org/officeDocument/2006/relationships/hyperlink" Target="https://www.specialedconnection.com/LrpSecStoryTool/index.jsp?contentId=22747764&amp;query=((%7BAI%7D))&amp;listnum=1&amp;offset=2&amp;topic=Main&amp;chunknum=1" TargetMode="External"/><Relationship Id="rId2" Type="http://schemas.openxmlformats.org/officeDocument/2006/relationships/notesSlide" Target="../notesSlides/notesSlide30.xml"/><Relationship Id="rId1" Type="http://schemas.openxmlformats.org/officeDocument/2006/relationships/slideLayout" Target="../slideLayouts/slideLayout14.xml"/><Relationship Id="rId6" Type="http://schemas.openxmlformats.org/officeDocument/2006/relationships/hyperlink" Target="https://www.specialedconnection.com/LrpSecStoryTool/index.jsp?contentId=22746811&amp;query=((%7bAI%7d))&amp;listnum=0&amp;offset=1&amp;topic=Main&amp;chunknum=1" TargetMode="External"/><Relationship Id="rId5" Type="http://schemas.openxmlformats.org/officeDocument/2006/relationships/hyperlink" Target="https://www.specialedconnection.com/LrpSecStoryTool/index.jsp?contentId=22746811&amp;query=((%7bAI%7d))&amp;listnum=0&amp;offset=1&amp;topic=Main&amp;chunknum=1#ctx3" TargetMode="External"/><Relationship Id="rId4" Type="http://schemas.openxmlformats.org/officeDocument/2006/relationships/hyperlink" Target="https://www.specialedconnection.com/LrpSecStoryTool/index.jsp?contentId=22746811&amp;query=((%7bAI%7d))&amp;listnum=0&amp;offset=1&amp;topic=Main&amp;chunknum=1#ctx1"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4.xml"/><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5.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6.xml"/><Relationship Id="rId1" Type="http://schemas.openxmlformats.org/officeDocument/2006/relationships/slideLayout" Target="../slideLayouts/slideLayout19.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7.xml"/><Relationship Id="rId1" Type="http://schemas.openxmlformats.org/officeDocument/2006/relationships/slideLayout" Target="../slideLayouts/slideLayout20.xml"/><Relationship Id="rId4" Type="http://schemas.openxmlformats.org/officeDocument/2006/relationships/image" Target="../media/image23.png"/></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8.xml"/><Relationship Id="rId1" Type="http://schemas.openxmlformats.org/officeDocument/2006/relationships/slideLayout" Target="../slideLayouts/slideLayout21.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9.xml"/><Relationship Id="rId1" Type="http://schemas.openxmlformats.org/officeDocument/2006/relationships/slideLayout" Target="../slideLayouts/slideLayout22.xml"/><Relationship Id="rId5" Type="http://schemas.openxmlformats.org/officeDocument/2006/relationships/image" Target="../media/image27.png"/><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40.xml"/><Relationship Id="rId1" Type="http://schemas.openxmlformats.org/officeDocument/2006/relationships/slideLayout" Target="../slideLayouts/slideLayout23.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 Id="rId9" Type="http://schemas.openxmlformats.org/officeDocument/2006/relationships/image" Target="../media/image34.png"/></Relationships>
</file>

<file path=ppt/slides/_rels/slide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1.xml"/><Relationship Id="rId1" Type="http://schemas.openxmlformats.org/officeDocument/2006/relationships/slideLayout" Target="../slideLayouts/slideLayout24.xml"/><Relationship Id="rId5" Type="http://schemas.openxmlformats.org/officeDocument/2006/relationships/image" Target="../media/image27.png"/><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3.xml"/><Relationship Id="rId1" Type="http://schemas.openxmlformats.org/officeDocument/2006/relationships/slideLayout" Target="../slideLayouts/slideLayout24.xml"/><Relationship Id="rId5" Type="http://schemas.openxmlformats.org/officeDocument/2006/relationships/image" Target="../media/image27.png"/><Relationship Id="rId4" Type="http://schemas.openxmlformats.org/officeDocument/2006/relationships/image" Target="../media/image26.png"/></Relationships>
</file>

<file path=ppt/slides/_rels/slide4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4.xml"/><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5.xml"/><Relationship Id="rId1" Type="http://schemas.openxmlformats.org/officeDocument/2006/relationships/slideLayout" Target="../slideLayouts/slideLayout2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hyperlink" Target="https://dese.mo.gov/governmental-affairs/dese-administrative-rules/incorporated-reference-materials/IDEAPartB-2014" TargetMode="External"/><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4.xml"/><Relationship Id="rId1" Type="http://schemas.openxmlformats.org/officeDocument/2006/relationships/slideLayout" Target="../slideLayouts/slideLayout24.xml"/></Relationships>
</file>

<file path=ppt/slides/_rels/slide5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5.xml"/><Relationship Id="rId1" Type="http://schemas.openxmlformats.org/officeDocument/2006/relationships/slideLayout" Target="../slideLayouts/slideLayout24.xml"/></Relationships>
</file>

<file path=ppt/slides/_rels/slide5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6.xml"/><Relationship Id="rId1" Type="http://schemas.openxmlformats.org/officeDocument/2006/relationships/slideLayout" Target="../slideLayouts/slideLayout2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hyperlink" Target="http://dese.mo.gov/local-compliance-plan" TargetMode="External"/><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4.xml"/></Relationships>
</file>

<file path=ppt/slides/_rels/slide6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2.xml"/><Relationship Id="rId1" Type="http://schemas.openxmlformats.org/officeDocument/2006/relationships/slideLayout" Target="../slideLayouts/slideLayout25.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3" Type="http://schemas.openxmlformats.org/officeDocument/2006/relationships/hyperlink" Target="https://dese.mo.gov/special-education/compliance/general-guidance" TargetMode="External"/><Relationship Id="rId2" Type="http://schemas.openxmlformats.org/officeDocument/2006/relationships/notesSlide" Target="../notesSlides/notesSlide64.xml"/><Relationship Id="rId1" Type="http://schemas.openxmlformats.org/officeDocument/2006/relationships/slideLayout" Target="../slideLayouts/slideLayout9.xml"/><Relationship Id="rId4" Type="http://schemas.openxmlformats.org/officeDocument/2006/relationships/image" Target="../media/image41.png"/></Relationships>
</file>

<file path=ppt/slides/_rels/slide65.xml.rels><?xml version="1.0" encoding="UTF-8" standalone="yes"?>
<Relationships xmlns="http://schemas.openxmlformats.org/package/2006/relationships"><Relationship Id="rId3" Type="http://schemas.openxmlformats.org/officeDocument/2006/relationships/hyperlink" Target="https://dese.mo.gov/special/education/compliance/general-guidance" TargetMode="External"/><Relationship Id="rId2" Type="http://schemas.openxmlformats.org/officeDocument/2006/relationships/notesSlide" Target="../notesSlides/notesSlide65.xml"/><Relationship Id="rId1" Type="http://schemas.openxmlformats.org/officeDocument/2006/relationships/slideLayout" Target="../slideLayouts/slideLayout9.xml"/><Relationship Id="rId4" Type="http://schemas.openxmlformats.org/officeDocument/2006/relationships/image" Target="../media/image42.png"/></Relationships>
</file>

<file path=ppt/slides/_rels/slide6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6.xml"/><Relationship Id="rId1" Type="http://schemas.openxmlformats.org/officeDocument/2006/relationships/slideLayout" Target="../slideLayouts/slideLayout9.xml"/><Relationship Id="rId5" Type="http://schemas.openxmlformats.org/officeDocument/2006/relationships/hyperlink" Target="https://dese.mo.gov/special-education/effective-practices/special-education-directors" TargetMode="External"/><Relationship Id="rId4" Type="http://schemas.openxmlformats.org/officeDocument/2006/relationships/image" Target="../media/image44.png"/></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8.xml"/></Relationships>
</file>

<file path=ppt/slides/_rels/slide6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68.xml"/><Relationship Id="rId1" Type="http://schemas.openxmlformats.org/officeDocument/2006/relationships/slideLayout" Target="../slideLayouts/slideLayout25.xml"/></Relationships>
</file>

<file path=ppt/slides/_rels/slide69.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69.xml"/><Relationship Id="rId1" Type="http://schemas.openxmlformats.org/officeDocument/2006/relationships/slideLayout" Target="../slideLayouts/slideLayout25.xml"/><Relationship Id="rId4" Type="http://schemas.openxmlformats.org/officeDocument/2006/relationships/image" Target="../media/image47.png"/></Relationships>
</file>

<file path=ppt/slides/_rels/slide7.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hyperlink" Target="https://dese.mo.gov/special-education/compliance/standards-indicators" TargetMode="External"/><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33"/>
          <p:cNvSpPr txBox="1">
            <a:spLocks noGrp="1"/>
          </p:cNvSpPr>
          <p:nvPr>
            <p:ph type="title"/>
          </p:nvPr>
        </p:nvSpPr>
        <p:spPr>
          <a:xfrm>
            <a:off x="228601" y="666750"/>
            <a:ext cx="6696000" cy="800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000"/>
              <a:buFont typeface="Calibri"/>
              <a:buNone/>
            </a:pPr>
            <a:r>
              <a:rPr lang="en-US" dirty="0"/>
              <a:t>Zoom Support Meeting Norms</a:t>
            </a:r>
            <a:endParaRPr dirty="0"/>
          </a:p>
        </p:txBody>
      </p:sp>
      <p:sp>
        <p:nvSpPr>
          <p:cNvPr id="210" name="Google Shape;210;p33"/>
          <p:cNvSpPr txBox="1">
            <a:spLocks noGrp="1"/>
          </p:cNvSpPr>
          <p:nvPr>
            <p:ph type="body" idx="1"/>
          </p:nvPr>
        </p:nvSpPr>
        <p:spPr>
          <a:xfrm>
            <a:off x="228601" y="1581150"/>
            <a:ext cx="8610600" cy="3352800"/>
          </a:xfrm>
          <a:prstGeom prst="rect">
            <a:avLst/>
          </a:prstGeom>
          <a:noFill/>
          <a:ln>
            <a:noFill/>
          </a:ln>
        </p:spPr>
        <p:txBody>
          <a:bodyPr spcFirstLastPara="1" wrap="square" lIns="91425" tIns="45700" rIns="91425" bIns="45700" anchor="t" anchorCtr="0">
            <a:normAutofit/>
          </a:bodyPr>
          <a:lstStyle/>
          <a:p>
            <a:pPr marL="457188" lvl="0" indent="-359718" algn="l" rtl="0">
              <a:lnSpc>
                <a:spcPct val="100000"/>
              </a:lnSpc>
              <a:spcBef>
                <a:spcPts val="0"/>
              </a:spcBef>
              <a:spcAft>
                <a:spcPts val="0"/>
              </a:spcAft>
              <a:buSzPts val="3200"/>
              <a:buChar char="•"/>
            </a:pPr>
            <a:r>
              <a:rPr lang="en-US"/>
              <a:t>Mute unless you are speaking to the group</a:t>
            </a:r>
            <a:endParaRPr/>
          </a:p>
          <a:p>
            <a:pPr marL="457188" lvl="0" indent="-359718" algn="l" rtl="0">
              <a:lnSpc>
                <a:spcPct val="100000"/>
              </a:lnSpc>
              <a:spcBef>
                <a:spcPts val="592"/>
              </a:spcBef>
              <a:spcAft>
                <a:spcPts val="0"/>
              </a:spcAft>
              <a:buSzPts val="3200"/>
              <a:buChar char="•"/>
            </a:pPr>
            <a:r>
              <a:rPr lang="en-US"/>
              <a:t>Use the chat to ask questions</a:t>
            </a:r>
            <a:endParaRPr/>
          </a:p>
          <a:p>
            <a:pPr marL="457188" lvl="0" indent="-359718" algn="l" rtl="0">
              <a:lnSpc>
                <a:spcPct val="100000"/>
              </a:lnSpc>
              <a:spcBef>
                <a:spcPts val="592"/>
              </a:spcBef>
              <a:spcAft>
                <a:spcPts val="0"/>
              </a:spcAft>
              <a:buSzPts val="3200"/>
              <a:buChar char="•"/>
            </a:pPr>
            <a:r>
              <a:rPr lang="en-US"/>
              <a:t>Be professional and helpful </a:t>
            </a:r>
            <a:endParaRPr/>
          </a:p>
          <a:p>
            <a:pPr marL="457188" lvl="0" indent="-359718" algn="l" rtl="0">
              <a:lnSpc>
                <a:spcPct val="100000"/>
              </a:lnSpc>
              <a:spcBef>
                <a:spcPts val="592"/>
              </a:spcBef>
              <a:spcAft>
                <a:spcPts val="0"/>
              </a:spcAft>
              <a:buSzPts val="3200"/>
              <a:buChar char="•"/>
            </a:pPr>
            <a:r>
              <a:rPr lang="en-US"/>
              <a:t>Be mindful when asking questions about specific situations - don't give out any information that could reveal the identity of a person with a disability</a:t>
            </a:r>
            <a:endParaRPr/>
          </a:p>
          <a:p>
            <a:pPr marL="457188" lvl="0" indent="-156518" algn="l" rtl="0">
              <a:lnSpc>
                <a:spcPct val="100000"/>
              </a:lnSpc>
              <a:spcBef>
                <a:spcPts val="592"/>
              </a:spcBef>
              <a:spcAft>
                <a:spcPts val="0"/>
              </a:spcAft>
              <a:buSzPts val="3200"/>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44"/>
          <p:cNvSpPr txBox="1">
            <a:spLocks noGrp="1"/>
          </p:cNvSpPr>
          <p:nvPr>
            <p:ph type="title" idx="4294967295"/>
          </p:nvPr>
        </p:nvSpPr>
        <p:spPr>
          <a:xfrm>
            <a:off x="1019175" y="3040063"/>
            <a:ext cx="6572250" cy="485775"/>
          </a:xfrm>
          <a:prstGeom prst="rect">
            <a:avLst/>
          </a:prstGeom>
          <a:noFill/>
          <a:ln>
            <a:noFill/>
            <a:prstDash/>
          </a:ln>
          <a:effectLst/>
        </p:spPr>
        <p:txBody>
          <a:bodyPr rot="0" spcFirstLastPara="1" vertOverflow="overflow" horzOverflow="overflow" vert="horz" wrap="square" lIns="68575" tIns="68575" rIns="68575" bIns="68575"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700"/>
              </a:spcBef>
              <a:spcAft>
                <a:spcPts val="0"/>
              </a:spcAft>
              <a:buClr>
                <a:srgbClr val="00B050"/>
              </a:buClr>
              <a:buSzPts val="2700"/>
              <a:buFont typeface="Arial"/>
              <a:buNone/>
              <a:tabLst/>
              <a:defRPr/>
            </a:pPr>
            <a:r>
              <a:rPr kumimoji="0" lang="en-US" sz="3600" b="1" i="0" u="none" strike="noStrike" kern="0" cap="none" spc="0" normalizeH="0" baseline="0" noProof="0" dirty="0">
                <a:ln>
                  <a:noFill/>
                </a:ln>
                <a:solidFill>
                  <a:schemeClr val="dk1"/>
                </a:solidFill>
                <a:effectLst/>
                <a:uLnTx/>
                <a:uFillTx/>
                <a:latin typeface="Calibri"/>
                <a:ea typeface="Calibri"/>
                <a:cs typeface="Calibri"/>
                <a:sym typeface="Calibri"/>
              </a:rPr>
              <a:t>Prior Written Notice Reminder</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45"/>
          <p:cNvSpPr txBox="1">
            <a:spLocks noGrp="1"/>
          </p:cNvSpPr>
          <p:nvPr>
            <p:ph type="title"/>
          </p:nvPr>
        </p:nvSpPr>
        <p:spPr>
          <a:xfrm>
            <a:off x="228601" y="666750"/>
            <a:ext cx="6696000" cy="800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sz="3100"/>
              <a:t>Prior Written Notice (PWN) for Initial Eligibility/Provision of Initial Services </a:t>
            </a:r>
            <a:endParaRPr sz="3100"/>
          </a:p>
        </p:txBody>
      </p:sp>
      <p:sp>
        <p:nvSpPr>
          <p:cNvPr id="289" name="Google Shape;289;p45"/>
          <p:cNvSpPr txBox="1">
            <a:spLocks noGrp="1"/>
          </p:cNvSpPr>
          <p:nvPr>
            <p:ph type="body" idx="1"/>
          </p:nvPr>
        </p:nvSpPr>
        <p:spPr>
          <a:xfrm>
            <a:off x="228601" y="1581150"/>
            <a:ext cx="8610600" cy="3352800"/>
          </a:xfrm>
          <a:prstGeom prst="rect">
            <a:avLst/>
          </a:prstGeom>
          <a:noFill/>
          <a:ln>
            <a:noFill/>
          </a:ln>
        </p:spPr>
        <p:txBody>
          <a:bodyPr spcFirstLastPara="1" wrap="square" lIns="91425" tIns="45700" rIns="91425" bIns="45700" anchor="t" anchorCtr="0">
            <a:normAutofit fontScale="77500" lnSpcReduction="20000"/>
          </a:bodyPr>
          <a:lstStyle/>
          <a:p>
            <a:pPr marL="457200" lvl="0" indent="-317182" algn="l" rtl="0">
              <a:lnSpc>
                <a:spcPct val="100000"/>
              </a:lnSpc>
              <a:spcBef>
                <a:spcPts val="400"/>
              </a:spcBef>
              <a:spcAft>
                <a:spcPts val="0"/>
              </a:spcAft>
              <a:buSzPct val="56250"/>
              <a:buChar char="•"/>
            </a:pPr>
            <a:r>
              <a:rPr lang="en-US"/>
              <a:t>DESE revised initial evaluation flow charts for parent and agency referrals </a:t>
            </a:r>
            <a:endParaRPr/>
          </a:p>
          <a:p>
            <a:pPr marL="0" lvl="0" indent="0" algn="l" rtl="0">
              <a:lnSpc>
                <a:spcPct val="100000"/>
              </a:lnSpc>
              <a:spcBef>
                <a:spcPts val="400"/>
              </a:spcBef>
              <a:spcAft>
                <a:spcPts val="0"/>
              </a:spcAft>
              <a:buSzPct val="72580"/>
              <a:buNone/>
            </a:pPr>
            <a:endParaRPr/>
          </a:p>
          <a:p>
            <a:pPr marL="457200" lvl="0" indent="-317182" algn="l" rtl="0">
              <a:lnSpc>
                <a:spcPct val="100000"/>
              </a:lnSpc>
              <a:spcBef>
                <a:spcPts val="400"/>
              </a:spcBef>
              <a:spcAft>
                <a:spcPts val="0"/>
              </a:spcAft>
              <a:buSzPct val="56250"/>
              <a:buChar char="•"/>
            </a:pPr>
            <a:r>
              <a:rPr lang="en-US"/>
              <a:t>LEAs are required provide PWN requesting parent written consent for provision of initial special education and related services </a:t>
            </a:r>
            <a:r>
              <a:rPr lang="en-US" b="1" u="sng"/>
              <a:t>but are not required to convene the IEP team until the parent has provided written consent. </a:t>
            </a:r>
            <a:endParaRPr b="1" u="sng"/>
          </a:p>
          <a:p>
            <a:pPr marL="0" lvl="0" indent="0" algn="l" rtl="0">
              <a:lnSpc>
                <a:spcPct val="100000"/>
              </a:lnSpc>
              <a:spcBef>
                <a:spcPts val="400"/>
              </a:spcBef>
              <a:spcAft>
                <a:spcPts val="0"/>
              </a:spcAft>
              <a:buSzPct val="72580"/>
              <a:buNone/>
            </a:pPr>
            <a:endParaRPr b="1" u="sng"/>
          </a:p>
          <a:p>
            <a:pPr marL="457200" lvl="0" indent="-317182" algn="l" rtl="0">
              <a:lnSpc>
                <a:spcPct val="100000"/>
              </a:lnSpc>
              <a:spcBef>
                <a:spcPts val="400"/>
              </a:spcBef>
              <a:spcAft>
                <a:spcPts val="0"/>
              </a:spcAft>
              <a:buSzPct val="56250"/>
              <a:buChar char="•"/>
            </a:pPr>
            <a:r>
              <a:rPr lang="en-US"/>
              <a:t>C.F.R 300.300.b</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46"/>
          <p:cNvSpPr txBox="1">
            <a:spLocks noGrp="1"/>
          </p:cNvSpPr>
          <p:nvPr>
            <p:ph type="title"/>
          </p:nvPr>
        </p:nvSpPr>
        <p:spPr>
          <a:xfrm>
            <a:off x="228601" y="666750"/>
            <a:ext cx="6696000" cy="800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sz="2000"/>
              <a:t>Two Ways to Fill Out PWN for Initial Eligibility and Provision of Initial Special Education and Related Services</a:t>
            </a:r>
            <a:endParaRPr sz="2000"/>
          </a:p>
        </p:txBody>
      </p:sp>
      <p:sp>
        <p:nvSpPr>
          <p:cNvPr id="296" name="Google Shape;296;p46"/>
          <p:cNvSpPr txBox="1">
            <a:spLocks noGrp="1"/>
          </p:cNvSpPr>
          <p:nvPr>
            <p:ph type="body" idx="1"/>
          </p:nvPr>
        </p:nvSpPr>
        <p:spPr>
          <a:xfrm>
            <a:off x="228600" y="1581150"/>
            <a:ext cx="8610600" cy="3669300"/>
          </a:xfrm>
          <a:prstGeom prst="rect">
            <a:avLst/>
          </a:prstGeom>
          <a:noFill/>
          <a:ln>
            <a:noFill/>
          </a:ln>
        </p:spPr>
        <p:txBody>
          <a:bodyPr spcFirstLastPara="1" wrap="square" lIns="91425" tIns="45700" rIns="91425" bIns="45700" anchor="t" anchorCtr="0">
            <a:normAutofit fontScale="32500" lnSpcReduction="20000"/>
          </a:bodyPr>
          <a:lstStyle/>
          <a:p>
            <a:pPr marL="0" lvl="0" indent="0" algn="l" rtl="0">
              <a:lnSpc>
                <a:spcPct val="100000"/>
              </a:lnSpc>
              <a:spcBef>
                <a:spcPts val="400"/>
              </a:spcBef>
              <a:spcAft>
                <a:spcPts val="0"/>
              </a:spcAft>
              <a:buSzPct val="59999"/>
              <a:buNone/>
            </a:pPr>
            <a:r>
              <a:rPr lang="en-US" sz="4800" b="1"/>
              <a:t>1st Way:</a:t>
            </a:r>
            <a:r>
              <a:rPr lang="en-US" sz="4800"/>
              <a:t> 2 Separate PWNs Describing Each Action:</a:t>
            </a:r>
            <a:endParaRPr sz="4800"/>
          </a:p>
          <a:p>
            <a:pPr marL="0" lvl="0" indent="0" algn="l" rtl="0">
              <a:lnSpc>
                <a:spcPct val="100000"/>
              </a:lnSpc>
              <a:spcBef>
                <a:spcPts val="400"/>
              </a:spcBef>
              <a:spcAft>
                <a:spcPts val="0"/>
              </a:spcAft>
              <a:buSzPct val="59999"/>
              <a:buNone/>
            </a:pPr>
            <a:r>
              <a:rPr lang="en-US" sz="4800"/>
              <a:t>PWN 1 : </a:t>
            </a:r>
            <a:r>
              <a:rPr lang="en-US" sz="4800" i="1"/>
              <a:t>Initial Eligibility</a:t>
            </a:r>
            <a:r>
              <a:rPr lang="en-US" sz="4800"/>
              <a:t> ( box for initial eligibility would be checked, but parental consent is not required)</a:t>
            </a:r>
            <a:endParaRPr sz="4800"/>
          </a:p>
          <a:p>
            <a:pPr marL="0" lvl="0" indent="0" algn="l" rtl="0">
              <a:lnSpc>
                <a:spcPct val="115000"/>
              </a:lnSpc>
              <a:spcBef>
                <a:spcPts val="0"/>
              </a:spcBef>
              <a:spcAft>
                <a:spcPts val="0"/>
              </a:spcAft>
              <a:buSzPct val="59999"/>
              <a:buNone/>
            </a:pPr>
            <a:r>
              <a:rPr lang="en-US" sz="4800"/>
              <a:t>PWN 2: </a:t>
            </a:r>
            <a:r>
              <a:rPr lang="en-US" sz="4800" i="1"/>
              <a:t>Initial Services </a:t>
            </a:r>
            <a:r>
              <a:rPr lang="en-US" sz="4800"/>
              <a:t>(box for initial service would be checked and consent required)</a:t>
            </a:r>
            <a:endParaRPr sz="4800"/>
          </a:p>
          <a:p>
            <a:pPr marL="0" lvl="0" indent="0" algn="l" rtl="0">
              <a:lnSpc>
                <a:spcPct val="115000"/>
              </a:lnSpc>
              <a:spcBef>
                <a:spcPts val="0"/>
              </a:spcBef>
              <a:spcAft>
                <a:spcPts val="0"/>
              </a:spcAft>
              <a:buSzPct val="59999"/>
              <a:buNone/>
            </a:pPr>
            <a:endParaRPr sz="4800"/>
          </a:p>
          <a:p>
            <a:pPr marL="0" lvl="0" indent="0" algn="l" rtl="0">
              <a:lnSpc>
                <a:spcPct val="115000"/>
              </a:lnSpc>
              <a:spcBef>
                <a:spcPts val="0"/>
              </a:spcBef>
              <a:spcAft>
                <a:spcPts val="0"/>
              </a:spcAft>
              <a:buSzPct val="59999"/>
              <a:buNone/>
            </a:pPr>
            <a:r>
              <a:rPr lang="en-US" sz="4800" u="sng">
                <a:solidFill>
                  <a:schemeClr val="hlink"/>
                </a:solidFill>
                <a:hlinkClick r:id="rId3"/>
              </a:rPr>
              <a:t>DESE Example showcases provision of services on March 2024 To-Do List</a:t>
            </a:r>
            <a:r>
              <a:rPr lang="en-US" sz="4800"/>
              <a:t> (PWN 2 above)</a:t>
            </a:r>
            <a:endParaRPr sz="4800"/>
          </a:p>
          <a:p>
            <a:pPr marL="0" lvl="0" indent="0" algn="l" rtl="0">
              <a:lnSpc>
                <a:spcPct val="115000"/>
              </a:lnSpc>
              <a:spcBef>
                <a:spcPts val="0"/>
              </a:spcBef>
              <a:spcAft>
                <a:spcPts val="0"/>
              </a:spcAft>
              <a:buSzPct val="59999"/>
              <a:buNone/>
            </a:pPr>
            <a:endParaRPr sz="4800" b="1">
              <a:solidFill>
                <a:srgbClr val="000000"/>
              </a:solidFill>
            </a:endParaRPr>
          </a:p>
          <a:p>
            <a:pPr marL="0" lvl="0" indent="0" algn="l" rtl="0">
              <a:lnSpc>
                <a:spcPct val="115000"/>
              </a:lnSpc>
              <a:spcBef>
                <a:spcPts val="0"/>
              </a:spcBef>
              <a:spcAft>
                <a:spcPts val="0"/>
              </a:spcAft>
              <a:buSzPct val="59999"/>
              <a:buNone/>
            </a:pPr>
            <a:r>
              <a:rPr lang="en-US" sz="4800" b="1"/>
              <a:t>2nd Way: </a:t>
            </a:r>
            <a:r>
              <a:rPr lang="en-US" sz="4800"/>
              <a:t>One PWN Describing Both Actions:</a:t>
            </a:r>
            <a:endParaRPr sz="4800"/>
          </a:p>
          <a:p>
            <a:pPr marL="0" lvl="0" indent="0" algn="l" rtl="0">
              <a:lnSpc>
                <a:spcPct val="115000"/>
              </a:lnSpc>
              <a:spcBef>
                <a:spcPts val="0"/>
              </a:spcBef>
              <a:spcAft>
                <a:spcPts val="0"/>
              </a:spcAft>
              <a:buSzPct val="59999"/>
              <a:buNone/>
            </a:pPr>
            <a:r>
              <a:rPr lang="en-US" sz="4800"/>
              <a:t>PWN1: </a:t>
            </a:r>
            <a:r>
              <a:rPr lang="en-US" sz="4800" i="1"/>
              <a:t>Initial eligibility</a:t>
            </a:r>
            <a:r>
              <a:rPr lang="en-US" sz="4800"/>
              <a:t> &amp; </a:t>
            </a:r>
            <a:r>
              <a:rPr lang="en-US" sz="4800" i="1"/>
              <a:t>initial service </a:t>
            </a:r>
            <a:r>
              <a:rPr lang="en-US" sz="4800"/>
              <a:t>box would be checked and discussed. Parental consent would be required for initial services</a:t>
            </a:r>
            <a:endParaRPr sz="4800"/>
          </a:p>
          <a:p>
            <a:pPr marL="0" lvl="0" indent="0" algn="l" rtl="0">
              <a:lnSpc>
                <a:spcPct val="115000"/>
              </a:lnSpc>
              <a:spcBef>
                <a:spcPts val="0"/>
              </a:spcBef>
              <a:spcAft>
                <a:spcPts val="0"/>
              </a:spcAft>
              <a:buSzPct val="59999"/>
              <a:buNone/>
            </a:pPr>
            <a:endParaRPr sz="4800"/>
          </a:p>
          <a:p>
            <a:pPr marL="0" lvl="0" indent="0" algn="l" rtl="0">
              <a:lnSpc>
                <a:spcPct val="115000"/>
              </a:lnSpc>
              <a:spcBef>
                <a:spcPts val="0"/>
              </a:spcBef>
              <a:spcAft>
                <a:spcPts val="0"/>
              </a:spcAft>
              <a:buSzPct val="59999"/>
              <a:buNone/>
            </a:pPr>
            <a:r>
              <a:rPr lang="en-US" sz="4800"/>
              <a:t>*Suggestion: Separate out each action by including one paragraph for initial eligibility and a second paragraph for provision of initial special education and related services on each section of PWN. </a:t>
            </a:r>
            <a:endParaRPr sz="4800"/>
          </a:p>
          <a:p>
            <a:pPr marL="0" lvl="0" indent="0" algn="l" rtl="0">
              <a:lnSpc>
                <a:spcPct val="115000"/>
              </a:lnSpc>
              <a:spcBef>
                <a:spcPts val="0"/>
              </a:spcBef>
              <a:spcAft>
                <a:spcPts val="0"/>
              </a:spcAft>
              <a:buSzPct val="144000"/>
              <a:buNone/>
            </a:pPr>
            <a:endParaRPr sz="2000"/>
          </a:p>
          <a:p>
            <a:pPr marL="0" lvl="0" indent="0" algn="l" rtl="0">
              <a:lnSpc>
                <a:spcPct val="100000"/>
              </a:lnSpc>
              <a:spcBef>
                <a:spcPts val="400"/>
              </a:spcBef>
              <a:spcAft>
                <a:spcPts val="0"/>
              </a:spcAft>
              <a:buSzPct val="90000"/>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47"/>
          <p:cNvSpPr txBox="1">
            <a:spLocks noGrp="1"/>
          </p:cNvSpPr>
          <p:nvPr>
            <p:ph type="title" idx="4294967295"/>
          </p:nvPr>
        </p:nvSpPr>
        <p:spPr>
          <a:xfrm>
            <a:off x="1335088" y="3000375"/>
            <a:ext cx="6572250" cy="485775"/>
          </a:xfrm>
          <a:prstGeom prst="rect">
            <a:avLst/>
          </a:prstGeom>
          <a:noFill/>
          <a:ln>
            <a:noFill/>
            <a:prstDash/>
          </a:ln>
          <a:effectLst/>
        </p:spPr>
        <p:txBody>
          <a:bodyPr rot="0" spcFirstLastPara="1" vertOverflow="overflow" horzOverflow="overflow" vert="horz" wrap="square" lIns="68575" tIns="68575" rIns="68575" bIns="68575"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700"/>
              </a:spcBef>
              <a:spcAft>
                <a:spcPts val="0"/>
              </a:spcAft>
              <a:buClr>
                <a:srgbClr val="00B050"/>
              </a:buClr>
              <a:buSzPts val="2700"/>
              <a:buFont typeface="Arial"/>
              <a:buNone/>
              <a:tabLst/>
              <a:defRPr/>
            </a:pPr>
            <a:r>
              <a:rPr kumimoji="0" lang="en-US" sz="3600" b="1" i="0" u="none" strike="noStrike" kern="0" cap="none" spc="0" normalizeH="0" baseline="0" noProof="0" dirty="0">
                <a:ln>
                  <a:noFill/>
                </a:ln>
                <a:solidFill>
                  <a:schemeClr val="dk1"/>
                </a:solidFill>
                <a:effectLst/>
                <a:uLnTx/>
                <a:uFillTx/>
                <a:latin typeface="Calibri"/>
                <a:ea typeface="Calibri"/>
                <a:cs typeface="Calibri"/>
                <a:sym typeface="Calibri"/>
              </a:rPr>
              <a:t>Substitutes in Special Education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9" name="Google Shape;309;p48"/>
          <p:cNvSpPr txBox="1">
            <a:spLocks noGrp="1"/>
          </p:cNvSpPr>
          <p:nvPr>
            <p:ph type="title" idx="4294967295"/>
          </p:nvPr>
        </p:nvSpPr>
        <p:spPr>
          <a:xfrm>
            <a:off x="304800" y="36513"/>
            <a:ext cx="6400800" cy="592137"/>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rmAutofit fontScale="90000"/>
          </a:bodyPr>
          <a:lstStyle/>
          <a:p>
            <a:pPr marL="0" marR="0" lvl="0" indent="0" algn="ctr" defTabSz="914400" rtl="0" eaLnBrk="1" fontAlgn="auto" latinLnBrk="0" hangingPunct="1">
              <a:lnSpc>
                <a:spcPct val="100000"/>
              </a:lnSpc>
              <a:spcBef>
                <a:spcPts val="640"/>
              </a:spcBef>
              <a:spcAft>
                <a:spcPts val="0"/>
              </a:spcAft>
              <a:buClr>
                <a:srgbClr val="00B050"/>
              </a:buClr>
              <a:buSzPct val="108108"/>
              <a:buFont typeface="Arial"/>
              <a:buNone/>
              <a:tabLst/>
              <a:defRPr/>
            </a:pPr>
            <a:r>
              <a:rPr kumimoji="0" lang="en-US" sz="3200" b="0" i="0" u="none" strike="noStrike" kern="0" cap="none" spc="0" normalizeH="0" baseline="0" noProof="0" dirty="0">
                <a:ln>
                  <a:noFill/>
                </a:ln>
                <a:solidFill>
                  <a:schemeClr val="lt1"/>
                </a:solidFill>
                <a:effectLst/>
                <a:uLnTx/>
                <a:uFillTx/>
                <a:latin typeface="Calibri"/>
                <a:ea typeface="Calibri"/>
                <a:cs typeface="Calibri"/>
                <a:sym typeface="Calibri"/>
              </a:rPr>
              <a:t>Can substitutes provide sped services?</a:t>
            </a:r>
          </a:p>
        </p:txBody>
      </p:sp>
      <p:sp>
        <p:nvSpPr>
          <p:cNvPr id="310" name="Google Shape;310;p48"/>
          <p:cNvSpPr txBox="1">
            <a:spLocks noGrp="1"/>
          </p:cNvSpPr>
          <p:nvPr>
            <p:ph type="body" idx="2"/>
          </p:nvPr>
        </p:nvSpPr>
        <p:spPr>
          <a:xfrm>
            <a:off x="152400" y="819150"/>
            <a:ext cx="8839200" cy="3886200"/>
          </a:xfrm>
          <a:prstGeom prst="rect">
            <a:avLst/>
          </a:prstGeom>
          <a:noFill/>
          <a:ln>
            <a:noFill/>
          </a:ln>
        </p:spPr>
        <p:txBody>
          <a:bodyPr spcFirstLastPara="1" wrap="square" lIns="91425" tIns="45700" rIns="91425" bIns="45700" anchor="t" anchorCtr="0">
            <a:noAutofit/>
          </a:bodyPr>
          <a:lstStyle/>
          <a:p>
            <a:pPr marL="635000" marR="0" lvl="0" indent="-234950" algn="l" defTabSz="914400" rtl="0" eaLnBrk="1" fontAlgn="auto" latinLnBrk="0" hangingPunct="1">
              <a:lnSpc>
                <a:spcPct val="90000"/>
              </a:lnSpc>
              <a:spcBef>
                <a:spcPts val="800"/>
              </a:spcBef>
              <a:spcAft>
                <a:spcPts val="0"/>
              </a:spcAft>
              <a:buClr>
                <a:schemeClr val="dk2"/>
              </a:buClr>
              <a:buSzPts val="2300"/>
              <a:buFont typeface="Arial"/>
              <a:buChar char="●"/>
              <a:tabLst/>
              <a:defRPr/>
            </a:pPr>
            <a:r>
              <a:rPr kumimoji="0" lang="en-US" sz="2300" b="0" i="0" u="none" strike="noStrike" kern="0" cap="none" spc="0" normalizeH="0" baseline="0" noProof="0">
                <a:ln>
                  <a:noFill/>
                </a:ln>
                <a:solidFill>
                  <a:schemeClr val="dk1"/>
                </a:solidFill>
                <a:effectLst/>
                <a:uLnTx/>
                <a:uFillTx/>
                <a:latin typeface="Calibri"/>
                <a:ea typeface="Calibri"/>
                <a:cs typeface="Calibri"/>
                <a:sym typeface="Calibri"/>
              </a:rPr>
              <a:t>The IDEA requires special education teachers be properly certified according to their state requirements. </a:t>
            </a:r>
            <a:r>
              <a:rPr kumimoji="0" lang="en-US" sz="2300" b="1" i="0" u="sng" strike="noStrike" kern="0" cap="none" spc="0" normalizeH="0" baseline="0" noProof="0">
                <a:ln>
                  <a:noFill/>
                </a:ln>
                <a:solidFill>
                  <a:schemeClr val="dk1"/>
                </a:solidFill>
                <a:effectLst/>
                <a:uLnTx/>
                <a:uFillTx/>
                <a:latin typeface="Calibri"/>
                <a:ea typeface="Calibri"/>
                <a:cs typeface="Calibri"/>
                <a:sym typeface="Calibri"/>
              </a:rPr>
              <a:t>IDEA does not address substitute teachers specifically.</a:t>
            </a:r>
          </a:p>
          <a:p>
            <a:pPr marL="635000" marR="0" lvl="0" indent="-234950" algn="l" defTabSz="914400" rtl="0" eaLnBrk="1" fontAlgn="auto" latinLnBrk="0" hangingPunct="1">
              <a:lnSpc>
                <a:spcPct val="100000"/>
              </a:lnSpc>
              <a:spcBef>
                <a:spcPts val="0"/>
              </a:spcBef>
              <a:spcAft>
                <a:spcPts val="0"/>
              </a:spcAft>
              <a:buClr>
                <a:schemeClr val="dk2"/>
              </a:buClr>
              <a:buSzPts val="2300"/>
              <a:buFont typeface="Arial"/>
              <a:buChar char="●"/>
              <a:tabLst/>
              <a:defRPr/>
            </a:pPr>
            <a:r>
              <a:rPr kumimoji="0" lang="en-US" sz="2300" b="0" i="0" u="none" strike="noStrike" kern="0" cap="none" spc="0" normalizeH="0" baseline="0" noProof="0">
                <a:ln>
                  <a:noFill/>
                </a:ln>
                <a:solidFill>
                  <a:schemeClr val="dk1"/>
                </a:solidFill>
                <a:effectLst/>
                <a:uLnTx/>
                <a:uFillTx/>
                <a:latin typeface="Calibri"/>
                <a:ea typeface="Calibri"/>
                <a:cs typeface="Calibri"/>
                <a:sym typeface="Calibri"/>
              </a:rPr>
              <a:t>The Missouri State Board of Education approved </a:t>
            </a:r>
            <a:r>
              <a:rPr kumimoji="0" lang="en-US" sz="2300" b="0" i="0" u="sng" strike="noStrike" kern="0" cap="none" spc="0" normalizeH="0" baseline="0" noProof="0">
                <a:ln>
                  <a:noFill/>
                </a:ln>
                <a:solidFill>
                  <a:schemeClr val="hlink"/>
                </a:solidFill>
                <a:effectLst/>
                <a:uLnTx/>
                <a:uFillTx/>
                <a:latin typeface="Calibri"/>
                <a:ea typeface="Calibri"/>
                <a:cs typeface="Calibri"/>
                <a:sym typeface="Calibri"/>
                <a:hlinkClick r:id="rId3"/>
              </a:rPr>
              <a:t>new changes</a:t>
            </a:r>
            <a:r>
              <a:rPr kumimoji="0" lang="en-US" sz="2300" b="0" i="0" u="none" strike="noStrike" kern="0" cap="none" spc="0" normalizeH="0" baseline="0" noProof="0">
                <a:ln>
                  <a:noFill/>
                </a:ln>
                <a:solidFill>
                  <a:schemeClr val="dk1"/>
                </a:solidFill>
                <a:effectLst/>
                <a:uLnTx/>
                <a:uFillTx/>
                <a:latin typeface="Calibri"/>
                <a:ea typeface="Calibri"/>
                <a:cs typeface="Calibri"/>
                <a:sym typeface="Calibri"/>
              </a:rPr>
              <a:t> in June 2022 that allow different paths to becoming a substitute teacher in Missouri. With continuing teacher shortages many districts are turning to the use of </a:t>
            </a:r>
            <a:r>
              <a:rPr kumimoji="0" lang="en-US" sz="2300" b="1" i="0" u="none" strike="noStrike" kern="0" cap="none" spc="0" normalizeH="0" baseline="0" noProof="0">
                <a:ln>
                  <a:noFill/>
                </a:ln>
                <a:solidFill>
                  <a:schemeClr val="dk1"/>
                </a:solidFill>
                <a:effectLst/>
                <a:uLnTx/>
                <a:uFillTx/>
                <a:latin typeface="Calibri"/>
                <a:ea typeface="Calibri"/>
                <a:cs typeface="Calibri"/>
                <a:sym typeface="Calibri"/>
              </a:rPr>
              <a:t>long-term substitutes</a:t>
            </a:r>
            <a:r>
              <a:rPr kumimoji="0" lang="en-US" sz="2300" b="0" i="0" u="none" strike="noStrike" kern="0" cap="none" spc="0" normalizeH="0" baseline="0" noProof="0">
                <a:ln>
                  <a:noFill/>
                </a:ln>
                <a:solidFill>
                  <a:schemeClr val="dk1"/>
                </a:solidFill>
                <a:effectLst/>
                <a:uLnTx/>
                <a:uFillTx/>
                <a:latin typeface="Calibri"/>
                <a:ea typeface="Calibri"/>
                <a:cs typeface="Calibri"/>
                <a:sym typeface="Calibri"/>
              </a:rPr>
              <a:t>. </a:t>
            </a:r>
          </a:p>
          <a:p>
            <a:pPr marL="977900" marR="0" lvl="1" indent="-234950" algn="l" defTabSz="914400" rtl="0" eaLnBrk="1" fontAlgn="auto" latinLnBrk="0" hangingPunct="1">
              <a:lnSpc>
                <a:spcPct val="100000"/>
              </a:lnSpc>
              <a:spcBef>
                <a:spcPts val="0"/>
              </a:spcBef>
              <a:spcAft>
                <a:spcPts val="0"/>
              </a:spcAft>
              <a:buClr>
                <a:schemeClr val="dk2"/>
              </a:buClr>
              <a:buSzPts val="2300"/>
              <a:buFont typeface="Noto Sans Symbols"/>
              <a:buChar char="○"/>
              <a:tabLst/>
              <a:defRPr/>
            </a:pPr>
            <a:r>
              <a:rPr kumimoji="0" lang="en-US" sz="2300" b="0" i="0" u="none" strike="noStrike" kern="0" cap="none" spc="0" normalizeH="0" baseline="0" noProof="0">
                <a:ln>
                  <a:noFill/>
                </a:ln>
                <a:solidFill>
                  <a:schemeClr val="dk1"/>
                </a:solidFill>
                <a:effectLst/>
                <a:uLnTx/>
                <a:uFillTx/>
                <a:latin typeface="Calibri"/>
                <a:ea typeface="Calibri"/>
                <a:cs typeface="Calibri"/>
                <a:sym typeface="Calibri"/>
              </a:rPr>
              <a:t>It is legal to use long-term substitutes to fulfill shortages in the special education classroom, but special attention needs to be paid to the compliance requirements of IDEA regarding FAPE and IDEA required paperwork</a:t>
            </a:r>
            <a:endParaRPr kumimoji="0" lang="en-US" sz="2300" b="0" i="0" u="none" strike="noStrike" kern="0" cap="none" spc="0" normalizeH="0" baseline="0" noProof="0" dirty="0">
              <a:ln>
                <a:noFill/>
              </a:ln>
              <a:solidFill>
                <a:schemeClr val="dk1"/>
              </a:solidFill>
              <a:effectLst/>
              <a:uLnTx/>
              <a:uFillTx/>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7" name="Google Shape;317;p49"/>
          <p:cNvSpPr txBox="1">
            <a:spLocks noGrp="1"/>
          </p:cNvSpPr>
          <p:nvPr>
            <p:ph type="title" idx="4294967295"/>
          </p:nvPr>
        </p:nvSpPr>
        <p:spPr>
          <a:xfrm>
            <a:off x="0" y="36513"/>
            <a:ext cx="7091363" cy="592137"/>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640"/>
              </a:spcBef>
              <a:spcAft>
                <a:spcPts val="0"/>
              </a:spcAft>
              <a:buClr>
                <a:srgbClr val="00B050"/>
              </a:buClr>
              <a:buSzPct val="160000"/>
              <a:buFont typeface="Arial"/>
              <a:buNone/>
              <a:tabLst/>
              <a:defRPr/>
            </a:pPr>
            <a:r>
              <a:rPr kumimoji="0" lang="en-US" sz="1600" b="1" i="0" u="none" strike="noStrike" kern="0" cap="none" spc="0" normalizeH="0" baseline="0" noProof="0" dirty="0">
                <a:ln>
                  <a:noFill/>
                </a:ln>
                <a:solidFill>
                  <a:schemeClr val="lt1"/>
                </a:solidFill>
                <a:effectLst/>
                <a:uLnTx/>
                <a:uFillTx/>
                <a:latin typeface="Calibri"/>
                <a:ea typeface="Calibri"/>
                <a:cs typeface="Calibri"/>
                <a:sym typeface="Calibri"/>
              </a:rPr>
              <a:t>Can a substitute teacher case manage, write IEPs to students with disabilities? </a:t>
            </a:r>
          </a:p>
        </p:txBody>
      </p:sp>
      <p:sp>
        <p:nvSpPr>
          <p:cNvPr id="318" name="Google Shape;318;p49"/>
          <p:cNvSpPr txBox="1">
            <a:spLocks noGrp="1"/>
          </p:cNvSpPr>
          <p:nvPr>
            <p:ph type="body" idx="2"/>
          </p:nvPr>
        </p:nvSpPr>
        <p:spPr>
          <a:xfrm>
            <a:off x="85078" y="629306"/>
            <a:ext cx="8973844" cy="451419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800"/>
              </a:spcBef>
              <a:spcAft>
                <a:spcPts val="0"/>
              </a:spcAft>
              <a:buSzPts val="3200"/>
              <a:buNone/>
            </a:pPr>
            <a:r>
              <a:rPr lang="en-US" sz="2400" dirty="0"/>
              <a:t>There is currently nothing in Federal Law or Missouri Law that prohibits a substitute for a special education teacher from doing any of these things.  </a:t>
            </a:r>
            <a:endParaRPr sz="2400" dirty="0"/>
          </a:p>
          <a:p>
            <a:pPr marL="0" lvl="0" indent="0" algn="l" rtl="0">
              <a:lnSpc>
                <a:spcPct val="107916"/>
              </a:lnSpc>
              <a:spcBef>
                <a:spcPts val="0"/>
              </a:spcBef>
              <a:spcAft>
                <a:spcPts val="0"/>
              </a:spcAft>
              <a:buSzPts val="3200"/>
              <a:buNone/>
            </a:pPr>
            <a:endParaRPr sz="2400" dirty="0"/>
          </a:p>
          <a:p>
            <a:pPr marL="0" lvl="0" indent="0" algn="l" rtl="0">
              <a:lnSpc>
                <a:spcPct val="107916"/>
              </a:lnSpc>
              <a:spcBef>
                <a:spcPts val="0"/>
              </a:spcBef>
              <a:spcAft>
                <a:spcPts val="0"/>
              </a:spcAft>
              <a:buSzPts val="3200"/>
              <a:buNone/>
            </a:pPr>
            <a:r>
              <a:rPr lang="en-US" sz="2400" dirty="0"/>
              <a:t>Substitutes should be supervised and be provided with support from a certified special education teacher, process coordinator, or administrator. Positions filled by long-term substitutes will need to be monitored more closely to ensure compliance. </a:t>
            </a:r>
            <a:endParaRPr sz="2400" dirty="0"/>
          </a:p>
          <a:p>
            <a:pPr marL="342900" lvl="0" indent="0" algn="l" rtl="0">
              <a:lnSpc>
                <a:spcPct val="107916"/>
              </a:lnSpc>
              <a:spcBef>
                <a:spcPts val="0"/>
              </a:spcBef>
              <a:spcAft>
                <a:spcPts val="0"/>
              </a:spcAft>
              <a:buSzPts val="3200"/>
              <a:buNone/>
            </a:pPr>
            <a:endParaRPr sz="2400" dirty="0"/>
          </a:p>
          <a:p>
            <a:pPr marL="0" lvl="0" indent="0" algn="l" rtl="0">
              <a:lnSpc>
                <a:spcPct val="90000"/>
              </a:lnSpc>
              <a:spcBef>
                <a:spcPts val="800"/>
              </a:spcBef>
              <a:spcAft>
                <a:spcPts val="0"/>
              </a:spcAft>
              <a:buSzPts val="3200"/>
              <a:buNone/>
            </a:pPr>
            <a:r>
              <a:rPr lang="en-US" sz="2400" dirty="0"/>
              <a:t>It would be </a:t>
            </a:r>
            <a:r>
              <a:rPr lang="en-US" sz="2400" b="1" u="sng" dirty="0"/>
              <a:t>BEST PRACTICE</a:t>
            </a:r>
            <a:r>
              <a:rPr lang="en-US" sz="2400" dirty="0"/>
              <a:t> to have a properly certified special education teacher perform as many of those duties as possible.</a:t>
            </a:r>
            <a:endParaRPr sz="2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5" name="Google Shape;325;p50"/>
          <p:cNvSpPr txBox="1">
            <a:spLocks noGrp="1"/>
          </p:cNvSpPr>
          <p:nvPr>
            <p:ph type="title" idx="4294967295"/>
          </p:nvPr>
        </p:nvSpPr>
        <p:spPr>
          <a:xfrm>
            <a:off x="304800" y="36513"/>
            <a:ext cx="7213600" cy="592137"/>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rmAutofit fontScale="90000"/>
          </a:bodyPr>
          <a:lstStyle/>
          <a:p>
            <a:pPr marL="0" marR="0" lvl="0" indent="0" algn="ctr" defTabSz="914400" rtl="0" eaLnBrk="1" fontAlgn="auto" latinLnBrk="0" hangingPunct="1">
              <a:lnSpc>
                <a:spcPct val="100000"/>
              </a:lnSpc>
              <a:spcBef>
                <a:spcPts val="640"/>
              </a:spcBef>
              <a:spcAft>
                <a:spcPts val="0"/>
              </a:spcAft>
              <a:buClr>
                <a:srgbClr val="00B050"/>
              </a:buClr>
              <a:buSzPct val="129032"/>
              <a:buFont typeface="Arial"/>
              <a:buNone/>
              <a:tabLst/>
              <a:defRPr/>
            </a:pPr>
            <a:r>
              <a:rPr kumimoji="0" lang="en-US" sz="3200" b="0" i="0" u="none" strike="noStrike" kern="0" cap="none" spc="0" normalizeH="0" baseline="0" noProof="0" dirty="0">
                <a:ln>
                  <a:noFill/>
                </a:ln>
                <a:solidFill>
                  <a:schemeClr val="lt1"/>
                </a:solidFill>
                <a:effectLst/>
                <a:uLnTx/>
                <a:uFillTx/>
                <a:latin typeface="Calibri"/>
                <a:ea typeface="Calibri"/>
                <a:cs typeface="Calibri"/>
                <a:sym typeface="Calibri"/>
              </a:rPr>
              <a:t>Helpful Tips When Using Long Term Subs Substitutes</a:t>
            </a:r>
          </a:p>
        </p:txBody>
      </p:sp>
      <p:sp>
        <p:nvSpPr>
          <p:cNvPr id="326" name="Google Shape;326;p50"/>
          <p:cNvSpPr txBox="1">
            <a:spLocks noGrp="1"/>
          </p:cNvSpPr>
          <p:nvPr>
            <p:ph type="body" idx="2"/>
          </p:nvPr>
        </p:nvSpPr>
        <p:spPr>
          <a:xfrm>
            <a:off x="152400" y="819150"/>
            <a:ext cx="8839200" cy="4436100"/>
          </a:xfrm>
          <a:prstGeom prst="rect">
            <a:avLst/>
          </a:prstGeom>
          <a:noFill/>
          <a:ln>
            <a:noFill/>
          </a:ln>
        </p:spPr>
        <p:txBody>
          <a:bodyPr spcFirstLastPara="1" wrap="square" lIns="91425" tIns="45700" rIns="91425" bIns="45700" anchor="t" anchorCtr="0">
            <a:normAutofit fontScale="85000" lnSpcReduction="20000"/>
          </a:bodyPr>
          <a:lstStyle/>
          <a:p>
            <a:pPr marL="177800" lvl="0" indent="-176332" algn="l" rtl="0">
              <a:lnSpc>
                <a:spcPct val="100000"/>
              </a:lnSpc>
              <a:spcBef>
                <a:spcPts val="0"/>
              </a:spcBef>
              <a:spcAft>
                <a:spcPts val="0"/>
              </a:spcAft>
              <a:buClr>
                <a:schemeClr val="dk2"/>
              </a:buClr>
              <a:buSzPct val="100000"/>
              <a:buFont typeface="Calibri"/>
              <a:buChar char="•"/>
            </a:pPr>
            <a:r>
              <a:rPr lang="en-US" sz="2208" dirty="0"/>
              <a:t>Involve them in any Special Education Professional Development (SPED PD) training you conduct in the district or that are offered by the RPDC.</a:t>
            </a:r>
            <a:endParaRPr sz="2208" dirty="0"/>
          </a:p>
          <a:p>
            <a:pPr marL="0" lvl="0" indent="0" algn="l" rtl="0">
              <a:lnSpc>
                <a:spcPct val="100000"/>
              </a:lnSpc>
              <a:spcBef>
                <a:spcPts val="0"/>
              </a:spcBef>
              <a:spcAft>
                <a:spcPts val="0"/>
              </a:spcAft>
              <a:buNone/>
            </a:pPr>
            <a:endParaRPr sz="2208" dirty="0"/>
          </a:p>
          <a:p>
            <a:pPr marL="177800" lvl="0" indent="-176332" algn="l" rtl="0">
              <a:lnSpc>
                <a:spcPct val="100000"/>
              </a:lnSpc>
              <a:spcBef>
                <a:spcPts val="0"/>
              </a:spcBef>
              <a:spcAft>
                <a:spcPts val="0"/>
              </a:spcAft>
              <a:buClr>
                <a:schemeClr val="dk2"/>
              </a:buClr>
              <a:buSzPct val="100000"/>
              <a:buFont typeface="Calibri"/>
              <a:buChar char="•"/>
            </a:pPr>
            <a:r>
              <a:rPr lang="en-US" sz="2208" dirty="0"/>
              <a:t>Show them all of DESE’s compliance resources (including recorded Zooms, Myths, forms etc.).</a:t>
            </a:r>
            <a:endParaRPr sz="2208" dirty="0"/>
          </a:p>
          <a:p>
            <a:pPr marL="0" lvl="0" indent="0" algn="l" rtl="0">
              <a:lnSpc>
                <a:spcPct val="100000"/>
              </a:lnSpc>
              <a:spcBef>
                <a:spcPts val="0"/>
              </a:spcBef>
              <a:spcAft>
                <a:spcPts val="0"/>
              </a:spcAft>
              <a:buNone/>
            </a:pPr>
            <a:endParaRPr sz="2208" dirty="0"/>
          </a:p>
          <a:p>
            <a:pPr marL="177800" lvl="0" indent="-176332" algn="l" rtl="0">
              <a:lnSpc>
                <a:spcPct val="100000"/>
              </a:lnSpc>
              <a:spcBef>
                <a:spcPts val="0"/>
              </a:spcBef>
              <a:spcAft>
                <a:spcPts val="0"/>
              </a:spcAft>
              <a:buClr>
                <a:schemeClr val="dk2"/>
              </a:buClr>
              <a:buSzPct val="100000"/>
              <a:buFont typeface="Calibri"/>
              <a:buChar char="•"/>
            </a:pPr>
            <a:r>
              <a:rPr lang="en-US" sz="2208" dirty="0"/>
              <a:t>Conduct a “boot camp” in which you give them an overview of the SPED process, IEP implementation, how to collect IEP goal data on their specific IEPs, and any specific instructional strategies they may need to fully implement their students’ IEPs. </a:t>
            </a:r>
            <a:endParaRPr sz="2208" dirty="0"/>
          </a:p>
          <a:p>
            <a:pPr marL="0" lvl="0" indent="0" algn="l" rtl="0">
              <a:lnSpc>
                <a:spcPct val="100000"/>
              </a:lnSpc>
              <a:spcBef>
                <a:spcPts val="0"/>
              </a:spcBef>
              <a:spcAft>
                <a:spcPts val="0"/>
              </a:spcAft>
              <a:buNone/>
            </a:pPr>
            <a:endParaRPr sz="2208" dirty="0"/>
          </a:p>
          <a:p>
            <a:pPr marL="177800" lvl="0" indent="-176332" algn="l" rtl="0">
              <a:lnSpc>
                <a:spcPct val="100000"/>
              </a:lnSpc>
              <a:spcBef>
                <a:spcPts val="0"/>
              </a:spcBef>
              <a:spcAft>
                <a:spcPts val="0"/>
              </a:spcAft>
              <a:buClr>
                <a:schemeClr val="dk2"/>
              </a:buClr>
              <a:buSzPct val="100000"/>
              <a:buFont typeface="Calibri"/>
              <a:buChar char="•"/>
            </a:pPr>
            <a:r>
              <a:rPr lang="en-US" sz="2208" dirty="0"/>
              <a:t>Keep detailed records of all the training you have provided them.</a:t>
            </a:r>
            <a:endParaRPr sz="2208" dirty="0"/>
          </a:p>
          <a:p>
            <a:pPr marL="0" lvl="0" indent="0" algn="l" rtl="0">
              <a:lnSpc>
                <a:spcPct val="100000"/>
              </a:lnSpc>
              <a:spcBef>
                <a:spcPts val="0"/>
              </a:spcBef>
              <a:spcAft>
                <a:spcPts val="0"/>
              </a:spcAft>
              <a:buNone/>
            </a:pPr>
            <a:endParaRPr sz="2208" dirty="0"/>
          </a:p>
          <a:p>
            <a:pPr marL="177800" lvl="0" indent="-176332" algn="l" rtl="0">
              <a:lnSpc>
                <a:spcPct val="100000"/>
              </a:lnSpc>
              <a:spcBef>
                <a:spcPts val="0"/>
              </a:spcBef>
              <a:spcAft>
                <a:spcPts val="0"/>
              </a:spcAft>
              <a:buClr>
                <a:schemeClr val="dk2"/>
              </a:buClr>
              <a:buSzPct val="100000"/>
              <a:buFont typeface="Calibri"/>
              <a:buChar char="•"/>
            </a:pPr>
            <a:r>
              <a:rPr lang="en-US" sz="2208" dirty="0"/>
              <a:t>Assign a mentor to each long-term substitute teacher - someone who can check in with them on a frequent basis to provide support and answer questions. </a:t>
            </a:r>
            <a:endParaRPr sz="2208" dirty="0"/>
          </a:p>
          <a:p>
            <a:pPr marL="0" lvl="0" indent="0" algn="l" rtl="0">
              <a:lnSpc>
                <a:spcPct val="100000"/>
              </a:lnSpc>
              <a:spcBef>
                <a:spcPts val="0"/>
              </a:spcBef>
              <a:spcAft>
                <a:spcPts val="0"/>
              </a:spcAft>
              <a:buNone/>
            </a:pPr>
            <a:endParaRPr sz="2208" dirty="0"/>
          </a:p>
          <a:p>
            <a:pPr marL="177800" lvl="0" indent="-176332" algn="l" rtl="0">
              <a:lnSpc>
                <a:spcPct val="100000"/>
              </a:lnSpc>
              <a:spcBef>
                <a:spcPts val="0"/>
              </a:spcBef>
              <a:spcAft>
                <a:spcPts val="0"/>
              </a:spcAft>
              <a:buClr>
                <a:schemeClr val="dk2"/>
              </a:buClr>
              <a:buSzPct val="100000"/>
              <a:buFont typeface="Calibri"/>
              <a:buChar char="•"/>
            </a:pPr>
            <a:r>
              <a:rPr lang="en-US" sz="2208" dirty="0"/>
              <a:t>Consider having a mentor to assist them with IEP development and have the mentor attend their IEP meetings. </a:t>
            </a: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51"/>
          <p:cNvSpPr txBox="1">
            <a:spLocks noGrp="1"/>
          </p:cNvSpPr>
          <p:nvPr>
            <p:ph type="title" idx="4294967295"/>
          </p:nvPr>
        </p:nvSpPr>
        <p:spPr>
          <a:xfrm>
            <a:off x="1335088" y="3000375"/>
            <a:ext cx="6572250" cy="485775"/>
          </a:xfrm>
          <a:prstGeom prst="rect">
            <a:avLst/>
          </a:prstGeom>
          <a:noFill/>
          <a:ln>
            <a:noFill/>
            <a:prstDash/>
          </a:ln>
          <a:effectLst/>
        </p:spPr>
        <p:txBody>
          <a:bodyPr rot="0" spcFirstLastPara="1" vertOverflow="overflow" horzOverflow="overflow" vert="horz" wrap="square" lIns="68575" tIns="68575" rIns="68575" bIns="68575"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700"/>
              </a:spcBef>
              <a:spcAft>
                <a:spcPts val="0"/>
              </a:spcAft>
              <a:buClr>
                <a:srgbClr val="00B050"/>
              </a:buClr>
              <a:buSzPts val="2700"/>
              <a:buFont typeface="Arial"/>
              <a:buNone/>
              <a:tabLst/>
              <a:defRPr/>
            </a:pPr>
            <a:r>
              <a:rPr kumimoji="0" lang="en-US" sz="3600" b="1" i="0" u="none" strike="noStrike" kern="0" cap="none" spc="0" normalizeH="0" baseline="0" noProof="0" dirty="0">
                <a:ln>
                  <a:noFill/>
                </a:ln>
                <a:solidFill>
                  <a:schemeClr val="dk1"/>
                </a:solidFill>
                <a:effectLst/>
                <a:uLnTx/>
                <a:uFillTx/>
                <a:latin typeface="Calibri"/>
                <a:ea typeface="Calibri"/>
                <a:cs typeface="Calibri"/>
                <a:sym typeface="Calibri"/>
              </a:rPr>
              <a:t>Parentally Placed Private School Students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9" name="Google Shape;339;p52"/>
          <p:cNvSpPr txBox="1">
            <a:spLocks noGrp="1"/>
          </p:cNvSpPr>
          <p:nvPr>
            <p:ph type="title" idx="4294967295"/>
          </p:nvPr>
        </p:nvSpPr>
        <p:spPr>
          <a:xfrm>
            <a:off x="304800" y="36513"/>
            <a:ext cx="6400800" cy="592137"/>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rmAutofit fontScale="90000"/>
          </a:bodyPr>
          <a:lstStyle/>
          <a:p>
            <a:pPr marL="0" marR="0" lvl="0" indent="0" algn="ctr" defTabSz="914400" rtl="0" eaLnBrk="1" fontAlgn="auto" latinLnBrk="0" hangingPunct="1">
              <a:lnSpc>
                <a:spcPct val="100000"/>
              </a:lnSpc>
              <a:spcBef>
                <a:spcPts val="640"/>
              </a:spcBef>
              <a:spcAft>
                <a:spcPts val="0"/>
              </a:spcAft>
              <a:buClr>
                <a:srgbClr val="00B050"/>
              </a:buClr>
              <a:buSzPts val="3200"/>
              <a:buFont typeface="Arial"/>
              <a:buNone/>
              <a:tabLst/>
              <a:defRPr/>
            </a:pPr>
            <a:r>
              <a:rPr kumimoji="0" lang="en-US" sz="3200" b="0" i="0" u="none" strike="noStrike" kern="0" cap="none" spc="0" normalizeH="0" baseline="0" noProof="0" dirty="0">
                <a:ln>
                  <a:noFill/>
                </a:ln>
                <a:solidFill>
                  <a:schemeClr val="lt1"/>
                </a:solidFill>
                <a:effectLst/>
                <a:uLnTx/>
                <a:uFillTx/>
                <a:latin typeface="Calibri"/>
                <a:ea typeface="Calibri"/>
                <a:cs typeface="Calibri"/>
                <a:sym typeface="Calibri"/>
              </a:rPr>
              <a:t>Nonpublic Child Find </a:t>
            </a:r>
          </a:p>
        </p:txBody>
      </p:sp>
      <p:sp>
        <p:nvSpPr>
          <p:cNvPr id="340" name="Google Shape;340;p52"/>
          <p:cNvSpPr txBox="1">
            <a:spLocks noGrp="1"/>
          </p:cNvSpPr>
          <p:nvPr>
            <p:ph type="body" idx="2"/>
          </p:nvPr>
        </p:nvSpPr>
        <p:spPr>
          <a:xfrm>
            <a:off x="214009" y="819150"/>
            <a:ext cx="8929991" cy="3886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640"/>
              </a:spcBef>
              <a:spcAft>
                <a:spcPts val="0"/>
              </a:spcAft>
              <a:buSzPts val="3200"/>
              <a:buNone/>
            </a:pPr>
            <a:r>
              <a:rPr lang="en-US" sz="3400" dirty="0">
                <a:latin typeface="Calibri" panose="020F0502020204030204" pitchFamily="34" charset="0"/>
                <a:cs typeface="Calibri" panose="020F0502020204030204" pitchFamily="34" charset="0"/>
              </a:rPr>
              <a:t>Districts must identify, locate and evaluate parentally placed private school children with disabilities attending schools located in their jurisdiction. </a:t>
            </a:r>
            <a:endParaRPr sz="3400" dirty="0">
              <a:latin typeface="Calibri" panose="020F0502020204030204" pitchFamily="34" charset="0"/>
              <a:cs typeface="Calibri" panose="020F0502020204030204" pitchFamily="34" charset="0"/>
            </a:endParaRPr>
          </a:p>
          <a:p>
            <a:pPr marL="0" lvl="0" indent="0" algn="l" rtl="0">
              <a:lnSpc>
                <a:spcPct val="100000"/>
              </a:lnSpc>
              <a:spcBef>
                <a:spcPts val="640"/>
              </a:spcBef>
              <a:spcAft>
                <a:spcPts val="0"/>
              </a:spcAft>
              <a:buSzPts val="3200"/>
              <a:buNone/>
            </a:pPr>
            <a:endParaRPr sz="1000" dirty="0">
              <a:latin typeface="Calibri" panose="020F0502020204030204" pitchFamily="34" charset="0"/>
              <a:cs typeface="Calibri" panose="020F0502020204030204" pitchFamily="34" charset="0"/>
            </a:endParaRPr>
          </a:p>
          <a:p>
            <a:pPr marL="0" lvl="0" indent="0" algn="l" rtl="0">
              <a:lnSpc>
                <a:spcPct val="100000"/>
              </a:lnSpc>
              <a:spcBef>
                <a:spcPts val="640"/>
              </a:spcBef>
              <a:spcAft>
                <a:spcPts val="0"/>
              </a:spcAft>
              <a:buSzPts val="3200"/>
              <a:buNone/>
            </a:pPr>
            <a:r>
              <a:rPr lang="en-US" sz="3400" dirty="0">
                <a:latin typeface="Calibri" panose="020F0502020204030204" pitchFamily="34" charset="0"/>
                <a:cs typeface="Calibri" panose="020F0502020204030204" pitchFamily="34" charset="0"/>
              </a:rPr>
              <a:t>*This includes homeschooled students.</a:t>
            </a:r>
            <a:endParaRPr sz="3400" dirty="0">
              <a:latin typeface="Calibri" panose="020F0502020204030204" pitchFamily="34" charset="0"/>
              <a:cs typeface="Calibri" panose="020F0502020204030204" pitchFamily="34" charset="0"/>
            </a:endParaRPr>
          </a:p>
          <a:p>
            <a:pPr marL="0" lvl="0" indent="0" algn="l" rtl="0">
              <a:lnSpc>
                <a:spcPct val="100000"/>
              </a:lnSpc>
              <a:spcBef>
                <a:spcPts val="640"/>
              </a:spcBef>
              <a:spcAft>
                <a:spcPts val="0"/>
              </a:spcAft>
              <a:buSzPts val="3200"/>
              <a:buNone/>
            </a:pPr>
            <a:endParaRPr sz="1000" dirty="0">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3200"/>
              <a:buNone/>
            </a:pPr>
            <a:r>
              <a:rPr lang="en-US" sz="3400" u="sng" dirty="0">
                <a:solidFill>
                  <a:schemeClr val="hlink"/>
                </a:solidFill>
                <a:latin typeface="Calibri" panose="020F0502020204030204" pitchFamily="34" charset="0"/>
                <a:ea typeface="Arial"/>
                <a:cs typeface="Calibri" panose="020F0502020204030204" pitchFamily="34" charset="0"/>
                <a:sym typeface="Arial"/>
                <a:hlinkClick r:id="rId3"/>
              </a:rPr>
              <a:t>Parentally Placed Private School Children </a:t>
            </a:r>
            <a:endParaRPr sz="3400" dirty="0">
              <a:latin typeface="Calibri" panose="020F0502020204030204" pitchFamily="34" charset="0"/>
              <a:cs typeface="Calibri" panose="020F050202020403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7" name="Google Shape;347;p53"/>
          <p:cNvSpPr txBox="1">
            <a:spLocks noGrp="1"/>
          </p:cNvSpPr>
          <p:nvPr>
            <p:ph type="title" idx="4294967295"/>
          </p:nvPr>
        </p:nvSpPr>
        <p:spPr>
          <a:xfrm>
            <a:off x="304800" y="36513"/>
            <a:ext cx="6400800" cy="592137"/>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rmAutofit fontScale="90000"/>
          </a:bodyPr>
          <a:lstStyle/>
          <a:p>
            <a:pPr marL="0" marR="0" lvl="0" indent="0" algn="ctr" defTabSz="914400" rtl="0" eaLnBrk="1" fontAlgn="auto" latinLnBrk="0" hangingPunct="1">
              <a:lnSpc>
                <a:spcPct val="100000"/>
              </a:lnSpc>
              <a:spcBef>
                <a:spcPts val="640"/>
              </a:spcBef>
              <a:spcAft>
                <a:spcPts val="0"/>
              </a:spcAft>
              <a:buClr>
                <a:srgbClr val="00B050"/>
              </a:buClr>
              <a:buSzPts val="3200"/>
              <a:buFont typeface="Arial"/>
              <a:buNone/>
              <a:tabLst/>
              <a:defRPr/>
            </a:pPr>
            <a:r>
              <a:rPr kumimoji="0" lang="en-US" sz="3200" b="0" i="0" u="none" strike="noStrike" kern="0" cap="none" spc="0" normalizeH="0" baseline="0" noProof="0" dirty="0">
                <a:ln>
                  <a:noFill/>
                </a:ln>
                <a:solidFill>
                  <a:schemeClr val="lt1"/>
                </a:solidFill>
                <a:effectLst/>
                <a:uLnTx/>
                <a:uFillTx/>
                <a:latin typeface="Calibri"/>
                <a:ea typeface="Calibri"/>
                <a:cs typeface="Calibri"/>
                <a:sym typeface="Calibri"/>
              </a:rPr>
              <a:t>Nonpublic Consultation </a:t>
            </a:r>
          </a:p>
        </p:txBody>
      </p:sp>
      <p:sp>
        <p:nvSpPr>
          <p:cNvPr id="348" name="Google Shape;348;p53"/>
          <p:cNvSpPr txBox="1">
            <a:spLocks noGrp="1"/>
          </p:cNvSpPr>
          <p:nvPr>
            <p:ph type="body" idx="2"/>
          </p:nvPr>
        </p:nvSpPr>
        <p:spPr>
          <a:xfrm>
            <a:off x="152400" y="819150"/>
            <a:ext cx="8839200" cy="3886200"/>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100000"/>
              </a:lnSpc>
              <a:spcBef>
                <a:spcPts val="640"/>
              </a:spcBef>
              <a:spcAft>
                <a:spcPts val="0"/>
              </a:spcAft>
              <a:buSzPct val="108108"/>
              <a:buNone/>
            </a:pPr>
            <a:r>
              <a:rPr lang="en-US" dirty="0"/>
              <a:t>LEA’s must consult with each nonpublic school located within the school district boundaries including homeschooled students. </a:t>
            </a:r>
            <a:endParaRPr dirty="0"/>
          </a:p>
          <a:p>
            <a:pPr marL="0" lvl="0" indent="0" algn="l" rtl="0">
              <a:lnSpc>
                <a:spcPct val="100000"/>
              </a:lnSpc>
              <a:spcBef>
                <a:spcPts val="640"/>
              </a:spcBef>
              <a:spcAft>
                <a:spcPts val="0"/>
              </a:spcAft>
              <a:buSzPct val="108108"/>
              <a:buNone/>
            </a:pPr>
            <a:endParaRPr dirty="0"/>
          </a:p>
          <a:p>
            <a:pPr marL="457200" lvl="0" indent="-401320" algn="l" rtl="0">
              <a:lnSpc>
                <a:spcPct val="100000"/>
              </a:lnSpc>
              <a:spcBef>
                <a:spcPts val="640"/>
              </a:spcBef>
              <a:spcAft>
                <a:spcPts val="0"/>
              </a:spcAft>
              <a:buSzPct val="100000"/>
              <a:buChar char="●"/>
            </a:pPr>
            <a:r>
              <a:rPr lang="en-US" dirty="0"/>
              <a:t>At least annually, IDEA requires a timely and meaningful consultation among the public school district, officials of private schools, and representatives of parents of parentally placed school children in private, parochial, and homeschools with disabilities within the jurisdiction of the public school district. </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7" name="Google Shape;217;p34">
            <a:extLst>
              <a:ext uri="{C183D7F6-B498-43B3-948B-1728B52AA6E4}">
                <adec:decorative xmlns:adec="http://schemas.microsoft.com/office/drawing/2017/decorative" val="1"/>
              </a:ext>
            </a:extLst>
          </p:cNvPr>
          <p:cNvSpPr txBox="1">
            <a:spLocks noGrp="1"/>
          </p:cNvSpPr>
          <p:nvPr>
            <p:ph type="body" idx="2"/>
          </p:nvPr>
        </p:nvSpPr>
        <p:spPr>
          <a:xfrm>
            <a:off x="6781800" y="438150"/>
            <a:ext cx="1981200" cy="3810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chemeClr val="lt1"/>
              </a:buClr>
              <a:buSzPts val="1800"/>
              <a:buNone/>
            </a:pPr>
            <a:r>
              <a:rPr lang="en-US"/>
              <a:t>August 2024</a:t>
            </a:r>
            <a:endParaRPr/>
          </a:p>
        </p:txBody>
      </p:sp>
      <p:sp>
        <p:nvSpPr>
          <p:cNvPr id="216" name="Google Shape;216;p34">
            <a:extLst>
              <a:ext uri="{C183D7F6-B498-43B3-948B-1728B52AA6E4}">
                <adec:decorative xmlns:adec="http://schemas.microsoft.com/office/drawing/2017/decorative" val="1"/>
              </a:ext>
            </a:extLst>
          </p:cNvPr>
          <p:cNvSpPr txBox="1">
            <a:spLocks noGrp="1"/>
          </p:cNvSpPr>
          <p:nvPr>
            <p:ph type="title"/>
          </p:nvPr>
        </p:nvSpPr>
        <p:spPr>
          <a:xfrm>
            <a:off x="38100" y="2015298"/>
            <a:ext cx="5753100" cy="1280355"/>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a:t>Back to School</a:t>
            </a:r>
            <a:endParaRPr/>
          </a:p>
        </p:txBody>
      </p:sp>
      <p:sp>
        <p:nvSpPr>
          <p:cNvPr id="215" name="Google Shape;215;p34">
            <a:extLst>
              <a:ext uri="{C183D7F6-B498-43B3-948B-1728B52AA6E4}">
                <adec:decorative xmlns:adec="http://schemas.microsoft.com/office/drawing/2017/decorative" val="1"/>
              </a:ext>
            </a:extLst>
          </p:cNvPr>
          <p:cNvSpPr txBox="1">
            <a:spLocks noGrp="1"/>
          </p:cNvSpPr>
          <p:nvPr>
            <p:ph type="body" idx="1"/>
          </p:nvPr>
        </p:nvSpPr>
        <p:spPr>
          <a:xfrm>
            <a:off x="685800" y="3638550"/>
            <a:ext cx="5105400" cy="914400"/>
          </a:xfrm>
          <a:prstGeom prst="rect">
            <a:avLst/>
          </a:prstGeom>
          <a:noFill/>
          <a:ln>
            <a:noFill/>
          </a:ln>
        </p:spPr>
        <p:txBody>
          <a:bodyPr spcFirstLastPara="1" wrap="square" lIns="91425" tIns="45700" rIns="91425" bIns="45700" anchor="ctr" anchorCtr="0">
            <a:normAutofit fontScale="85000" lnSpcReduction="10000"/>
          </a:bodyPr>
          <a:lstStyle/>
          <a:p>
            <a:pPr marL="0" lvl="0" indent="0" algn="ctr" rtl="0">
              <a:lnSpc>
                <a:spcPct val="100000"/>
              </a:lnSpc>
              <a:spcBef>
                <a:spcPts val="0"/>
              </a:spcBef>
              <a:spcAft>
                <a:spcPts val="0"/>
              </a:spcAft>
              <a:buClr>
                <a:schemeClr val="dk1"/>
              </a:buClr>
              <a:buSzPct val="100000"/>
              <a:buNone/>
            </a:pPr>
            <a:r>
              <a:rPr lang="en-US" dirty="0"/>
              <a:t>Bailey Tennesen, Compliance Consultant, KC RPDC</a:t>
            </a:r>
            <a:endParaRPr dirty="0"/>
          </a:p>
          <a:p>
            <a:pPr marL="0" lvl="0" indent="0" algn="ctr" rtl="0">
              <a:lnSpc>
                <a:spcPct val="100000"/>
              </a:lnSpc>
              <a:spcBef>
                <a:spcPts val="0"/>
              </a:spcBef>
              <a:spcAft>
                <a:spcPts val="0"/>
              </a:spcAft>
              <a:buClr>
                <a:schemeClr val="dk1"/>
              </a:buClr>
              <a:buSzPct val="100000"/>
              <a:buNone/>
            </a:pPr>
            <a:r>
              <a:rPr lang="en-US" dirty="0"/>
              <a:t>Dawn Lichtenberg, Compliance Consultant, NE RPDC</a:t>
            </a:r>
            <a:endParaRPr dirty="0"/>
          </a:p>
          <a:p>
            <a:pPr marL="0" lvl="0" indent="0" algn="ctr" rtl="0">
              <a:lnSpc>
                <a:spcPct val="100000"/>
              </a:lnSpc>
              <a:spcBef>
                <a:spcPts val="0"/>
              </a:spcBef>
              <a:spcAft>
                <a:spcPts val="0"/>
              </a:spcAft>
              <a:buClr>
                <a:schemeClr val="dk1"/>
              </a:buClr>
              <a:buSzPct val="100000"/>
              <a:buNone/>
            </a:pPr>
            <a:r>
              <a:rPr lang="en-US" dirty="0"/>
              <a:t>Leslie Porter, Special Education Finance</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5" name="Google Shape;355;p54"/>
          <p:cNvSpPr txBox="1">
            <a:spLocks noGrp="1"/>
          </p:cNvSpPr>
          <p:nvPr>
            <p:ph type="title" idx="4294967295"/>
          </p:nvPr>
        </p:nvSpPr>
        <p:spPr>
          <a:xfrm>
            <a:off x="304800" y="36513"/>
            <a:ext cx="6400800" cy="592137"/>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rmAutofit fontScale="90000"/>
          </a:bodyPr>
          <a:lstStyle/>
          <a:p>
            <a:pPr marL="0" marR="0" lvl="0" indent="0" algn="ctr" defTabSz="914400" rtl="0" eaLnBrk="1" fontAlgn="auto" latinLnBrk="0" hangingPunct="1">
              <a:lnSpc>
                <a:spcPct val="100000"/>
              </a:lnSpc>
              <a:spcBef>
                <a:spcPts val="640"/>
              </a:spcBef>
              <a:spcAft>
                <a:spcPts val="0"/>
              </a:spcAft>
              <a:buClr>
                <a:srgbClr val="00B050"/>
              </a:buClr>
              <a:buSzPts val="3200"/>
              <a:buFont typeface="Arial"/>
              <a:buNone/>
              <a:tabLst/>
              <a:defRPr/>
            </a:pPr>
            <a:r>
              <a:rPr kumimoji="0" lang="en-US" sz="3200" b="0" i="0" u="none" strike="noStrike" kern="0" cap="none" spc="0" normalizeH="0" baseline="0" noProof="0" dirty="0">
                <a:ln>
                  <a:noFill/>
                </a:ln>
                <a:solidFill>
                  <a:schemeClr val="lt1"/>
                </a:solidFill>
                <a:effectLst/>
                <a:uLnTx/>
                <a:uFillTx/>
                <a:latin typeface="Calibri"/>
                <a:ea typeface="Calibri"/>
                <a:cs typeface="Calibri"/>
                <a:sym typeface="Calibri"/>
              </a:rPr>
              <a:t>Nonpublic Consultation  (continued)</a:t>
            </a:r>
          </a:p>
        </p:txBody>
      </p:sp>
      <p:sp>
        <p:nvSpPr>
          <p:cNvPr id="356" name="Google Shape;356;p54"/>
          <p:cNvSpPr txBox="1">
            <a:spLocks noGrp="1"/>
          </p:cNvSpPr>
          <p:nvPr>
            <p:ph type="body" idx="2"/>
          </p:nvPr>
        </p:nvSpPr>
        <p:spPr>
          <a:xfrm>
            <a:off x="152400" y="819150"/>
            <a:ext cx="8839200" cy="3886200"/>
          </a:xfrm>
          <a:prstGeom prst="rect">
            <a:avLst/>
          </a:prstGeom>
          <a:noFill/>
          <a:ln>
            <a:noFill/>
          </a:ln>
        </p:spPr>
        <p:txBody>
          <a:bodyPr spcFirstLastPara="1" wrap="square" lIns="91425" tIns="45700" rIns="91425" bIns="45700" anchor="t" anchorCtr="0">
            <a:normAutofit fontScale="85000" lnSpcReduction="10000"/>
          </a:bodyPr>
          <a:lstStyle/>
          <a:p>
            <a:pPr marL="457200" lvl="0" indent="-401320" algn="l" rtl="0">
              <a:lnSpc>
                <a:spcPct val="100000"/>
              </a:lnSpc>
              <a:spcBef>
                <a:spcPts val="640"/>
              </a:spcBef>
              <a:spcAft>
                <a:spcPts val="0"/>
              </a:spcAft>
              <a:buSzPct val="100000"/>
              <a:buChar char="●"/>
            </a:pPr>
            <a:r>
              <a:rPr lang="en-US"/>
              <a:t>Districts should document decisions made during the consultation process and share the completed plan with nonpublic representatives involved in the consultation. </a:t>
            </a:r>
            <a:endParaRPr/>
          </a:p>
          <a:p>
            <a:pPr marL="0" lvl="0" indent="0" algn="l" rtl="0">
              <a:lnSpc>
                <a:spcPct val="100000"/>
              </a:lnSpc>
              <a:spcBef>
                <a:spcPts val="640"/>
              </a:spcBef>
              <a:spcAft>
                <a:spcPts val="0"/>
              </a:spcAft>
              <a:buNone/>
            </a:pPr>
            <a:endParaRPr/>
          </a:p>
          <a:p>
            <a:pPr marL="457200" lvl="0" indent="-401320" algn="l" rtl="0">
              <a:lnSpc>
                <a:spcPct val="100000"/>
              </a:lnSpc>
              <a:spcBef>
                <a:spcPts val="0"/>
              </a:spcBef>
              <a:spcAft>
                <a:spcPts val="0"/>
              </a:spcAft>
              <a:buSzPct val="100000"/>
              <a:buChar char="●"/>
            </a:pPr>
            <a:r>
              <a:rPr lang="en-US"/>
              <a:t>The district must maintain a copy of the affirmation of nonpublic consultation and participation</a:t>
            </a:r>
            <a:endParaRPr/>
          </a:p>
          <a:p>
            <a:pPr marL="0" lvl="0" indent="0" algn="l" rtl="0">
              <a:lnSpc>
                <a:spcPct val="100000"/>
              </a:lnSpc>
              <a:spcBef>
                <a:spcPts val="0"/>
              </a:spcBef>
              <a:spcAft>
                <a:spcPts val="0"/>
              </a:spcAft>
              <a:buNone/>
            </a:pPr>
            <a:endParaRPr/>
          </a:p>
          <a:p>
            <a:pPr marL="457200" lvl="0" indent="-401320" algn="l" rtl="0">
              <a:lnSpc>
                <a:spcPct val="100000"/>
              </a:lnSpc>
              <a:spcBef>
                <a:spcPts val="0"/>
              </a:spcBef>
              <a:spcAft>
                <a:spcPts val="0"/>
              </a:spcAft>
              <a:buSzPct val="100000"/>
              <a:buChar char="●"/>
            </a:pPr>
            <a:r>
              <a:rPr lang="en-US"/>
              <a:t>DESE Consultation/Affirmation Forms</a:t>
            </a:r>
            <a:endParaRPr/>
          </a:p>
          <a:p>
            <a:pPr marL="914400" lvl="1" indent="-358139" algn="l" rtl="0">
              <a:lnSpc>
                <a:spcPct val="100000"/>
              </a:lnSpc>
              <a:spcBef>
                <a:spcPts val="0"/>
              </a:spcBef>
              <a:spcAft>
                <a:spcPts val="0"/>
              </a:spcAft>
              <a:buSzPct val="100000"/>
              <a:buChar char="○"/>
            </a:pPr>
            <a:r>
              <a:rPr lang="en-US" sz="2400" u="sng">
                <a:solidFill>
                  <a:schemeClr val="hlink"/>
                </a:solidFill>
                <a:latin typeface="Arial"/>
                <a:ea typeface="Arial"/>
                <a:cs typeface="Arial"/>
                <a:sym typeface="Arial"/>
                <a:hlinkClick r:id="rId3"/>
              </a:rPr>
              <a:t>Consultation Participation Guidance Document </a:t>
            </a:r>
            <a:endParaRPr sz="2400"/>
          </a:p>
          <a:p>
            <a:pPr marL="914400" lvl="1" indent="-358139" algn="l" rtl="0">
              <a:lnSpc>
                <a:spcPct val="100000"/>
              </a:lnSpc>
              <a:spcBef>
                <a:spcPts val="0"/>
              </a:spcBef>
              <a:spcAft>
                <a:spcPts val="0"/>
              </a:spcAft>
              <a:buSzPct val="100000"/>
              <a:buChar char="○"/>
            </a:pPr>
            <a:r>
              <a:rPr lang="en-US" sz="2400" u="sng">
                <a:solidFill>
                  <a:schemeClr val="hlink"/>
                </a:solidFill>
                <a:latin typeface="Arial"/>
                <a:ea typeface="Arial"/>
                <a:cs typeface="Arial"/>
                <a:sym typeface="Arial"/>
                <a:hlinkClick r:id="rId4"/>
              </a:rPr>
              <a:t>Nonpublic Affirmation </a:t>
            </a:r>
            <a:endParaRPr sz="2400"/>
          </a:p>
          <a:p>
            <a:pPr marL="457200" lvl="0" indent="0" algn="l" rtl="0">
              <a:lnSpc>
                <a:spcPct val="100000"/>
              </a:lnSpc>
              <a:spcBef>
                <a:spcPts val="0"/>
              </a:spcBef>
              <a:spcAft>
                <a:spcPts val="0"/>
              </a:spcAft>
              <a:buSzPct val="192192"/>
              <a:buNone/>
            </a:pPr>
            <a:endParaRPr sz="18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3" name="Google Shape;363;p55">
            <a:extLst>
              <a:ext uri="{C183D7F6-B498-43B3-948B-1728B52AA6E4}">
                <adec:decorative xmlns:adec="http://schemas.microsoft.com/office/drawing/2017/decorative" val="1"/>
              </a:ext>
            </a:extLst>
          </p:cNvPr>
          <p:cNvSpPr txBox="1">
            <a:spLocks noGrp="1"/>
          </p:cNvSpPr>
          <p:nvPr>
            <p:ph type="body" idx="1"/>
          </p:nvPr>
        </p:nvSpPr>
        <p:spPr>
          <a:xfrm>
            <a:off x="304800" y="36806"/>
            <a:ext cx="6400800" cy="592500"/>
          </a:xfrm>
          <a:prstGeom prst="rect">
            <a:avLst/>
          </a:prstGeom>
          <a:noFill/>
          <a:ln>
            <a:noFill/>
          </a:ln>
        </p:spPr>
        <p:txBody>
          <a:bodyPr spcFirstLastPara="1" wrap="square" lIns="91425" tIns="45700" rIns="91425" bIns="45700" anchor="t" anchorCtr="0">
            <a:normAutofit/>
          </a:bodyPr>
          <a:lstStyle/>
          <a:p>
            <a:pPr marL="112712" lvl="0" indent="0" algn="ctr" rtl="0">
              <a:lnSpc>
                <a:spcPct val="100000"/>
              </a:lnSpc>
              <a:spcBef>
                <a:spcPts val="0"/>
              </a:spcBef>
              <a:spcAft>
                <a:spcPts val="0"/>
              </a:spcAft>
              <a:buClr>
                <a:srgbClr val="000000"/>
              </a:buClr>
              <a:buSzPts val="3200"/>
              <a:buFont typeface="Arial"/>
              <a:buNone/>
            </a:pPr>
            <a:r>
              <a:rPr lang="en-US" dirty="0"/>
              <a:t>Nonpublic Consultation/Affirmation</a:t>
            </a:r>
            <a:endParaRPr dirty="0"/>
          </a:p>
        </p:txBody>
      </p:sp>
      <p:sp>
        <p:nvSpPr>
          <p:cNvPr id="364" name="Google Shape;364;p55">
            <a:extLst>
              <a:ext uri="{C183D7F6-B498-43B3-948B-1728B52AA6E4}">
                <adec:decorative xmlns:adec="http://schemas.microsoft.com/office/drawing/2017/decorative" val="1"/>
              </a:ext>
            </a:extLst>
          </p:cNvPr>
          <p:cNvSpPr txBox="1">
            <a:spLocks noGrp="1"/>
          </p:cNvSpPr>
          <p:nvPr>
            <p:ph type="title" idx="4294967295"/>
          </p:nvPr>
        </p:nvSpPr>
        <p:spPr>
          <a:xfrm>
            <a:off x="152400" y="819150"/>
            <a:ext cx="8839200" cy="38862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ts val="640"/>
              </a:spcBef>
              <a:spcAft>
                <a:spcPts val="0"/>
              </a:spcAft>
              <a:buClr>
                <a:srgbClr val="00B050"/>
              </a:buClr>
              <a:buSzPts val="3200"/>
              <a:buFont typeface="Arial"/>
              <a:buNone/>
              <a:tabLst/>
              <a:defRPr/>
            </a:pPr>
            <a:r>
              <a:rPr kumimoji="0" lang="en-US" sz="4000" b="0" i="0" u="none" strike="noStrike" kern="0" cap="none" spc="0" normalizeH="0" baseline="0" noProof="0" dirty="0">
                <a:ln>
                  <a:noFill/>
                </a:ln>
                <a:solidFill>
                  <a:schemeClr val="dk1"/>
                </a:solidFill>
                <a:effectLst/>
                <a:uLnTx/>
                <a:uFillTx/>
                <a:latin typeface="Calibri"/>
                <a:ea typeface="Calibri"/>
                <a:cs typeface="Calibri"/>
                <a:sym typeface="Calibri"/>
              </a:rPr>
              <a:t>If consultation and affirmation was completed in the spring of the year, the beginning of the school year is a good time to reach out to nonpublic schools and reaffirm understanding of the decisions made during that consultation.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1" name="Google Shape;371;p56">
            <a:extLst>
              <a:ext uri="{C183D7F6-B498-43B3-948B-1728B52AA6E4}">
                <adec:decorative xmlns:adec="http://schemas.microsoft.com/office/drawing/2017/decorative" val="0"/>
              </a:ext>
            </a:extLst>
          </p:cNvPr>
          <p:cNvSpPr txBox="1">
            <a:spLocks noGrp="1"/>
          </p:cNvSpPr>
          <p:nvPr>
            <p:ph type="title" idx="4294967295"/>
          </p:nvPr>
        </p:nvSpPr>
        <p:spPr>
          <a:xfrm>
            <a:off x="304800" y="36513"/>
            <a:ext cx="6400800" cy="592137"/>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rmAutofit/>
          </a:bodyPr>
          <a:lstStyle/>
          <a:p>
            <a:pPr marL="112712" marR="0" lvl="0" indent="0" algn="ctr" defTabSz="914400" rtl="0" eaLnBrk="1" fontAlgn="auto" latinLnBrk="0" hangingPunct="1">
              <a:lnSpc>
                <a:spcPct val="100000"/>
              </a:lnSpc>
              <a:spcBef>
                <a:spcPts val="0"/>
              </a:spcBef>
              <a:spcAft>
                <a:spcPts val="0"/>
              </a:spcAft>
              <a:buClr>
                <a:srgbClr val="000000"/>
              </a:buClr>
              <a:buSzPts val="3200"/>
              <a:buFont typeface="Arial"/>
              <a:buNone/>
              <a:tabLst/>
              <a:defRPr/>
            </a:pPr>
            <a:r>
              <a:rPr kumimoji="0" lang="en-US" sz="3200" b="0" i="0" u="none" strike="noStrike" kern="0" cap="none" spc="0" normalizeH="0" baseline="0" noProof="0" dirty="0">
                <a:ln>
                  <a:noFill/>
                </a:ln>
                <a:solidFill>
                  <a:schemeClr val="lt1"/>
                </a:solidFill>
                <a:effectLst/>
                <a:uLnTx/>
                <a:uFillTx/>
                <a:latin typeface="Calibri"/>
                <a:ea typeface="Calibri"/>
                <a:cs typeface="Calibri"/>
                <a:sym typeface="Calibri"/>
              </a:rPr>
              <a:t>Individual Service Plan</a:t>
            </a:r>
          </a:p>
        </p:txBody>
      </p:sp>
      <p:sp>
        <p:nvSpPr>
          <p:cNvPr id="372" name="Google Shape;372;p56"/>
          <p:cNvSpPr txBox="1">
            <a:spLocks noGrp="1"/>
          </p:cNvSpPr>
          <p:nvPr>
            <p:ph type="body" idx="2"/>
          </p:nvPr>
        </p:nvSpPr>
        <p:spPr>
          <a:xfrm>
            <a:off x="152400" y="819150"/>
            <a:ext cx="8839200" cy="3886200"/>
          </a:xfrm>
          <a:prstGeom prst="rect">
            <a:avLst/>
          </a:prstGeom>
          <a:noFill/>
          <a:ln>
            <a:noFill/>
          </a:ln>
        </p:spPr>
        <p:txBody>
          <a:bodyPr spcFirstLastPara="1" wrap="square" lIns="91425" tIns="45700" rIns="91425" bIns="45700" anchor="t" anchorCtr="0">
            <a:normAutofit fontScale="70000" lnSpcReduction="20000"/>
          </a:bodyPr>
          <a:lstStyle/>
          <a:p>
            <a:pPr marL="0" marR="0" lvl="0" indent="0" algn="l" defTabSz="914400" rtl="0" eaLnBrk="1" fontAlgn="auto" latinLnBrk="0" hangingPunct="1">
              <a:lnSpc>
                <a:spcPct val="100000"/>
              </a:lnSpc>
              <a:spcBef>
                <a:spcPts val="640"/>
              </a:spcBef>
              <a:spcAft>
                <a:spcPts val="0"/>
              </a:spcAft>
              <a:buClr>
                <a:srgbClr val="00B050"/>
              </a:buClr>
              <a:buSzPct val="117972"/>
              <a:buFont typeface="Arial"/>
              <a:buNone/>
              <a:tabLst/>
              <a:defRPr/>
            </a:pPr>
            <a:r>
              <a:rPr kumimoji="0" lang="en-US" sz="4100" b="0" i="0" u="none" strike="noStrike" kern="0" cap="none" spc="0" normalizeH="0" baseline="0" noProof="0" dirty="0">
                <a:ln>
                  <a:noFill/>
                </a:ln>
                <a:solidFill>
                  <a:schemeClr val="dk1"/>
                </a:solidFill>
                <a:effectLst/>
                <a:highlight>
                  <a:srgbClr val="FFFFFF"/>
                </a:highlight>
                <a:uLnTx/>
                <a:uFillTx/>
                <a:latin typeface="Calibri"/>
                <a:ea typeface="Calibri"/>
                <a:cs typeface="Calibri"/>
                <a:sym typeface="Calibri"/>
              </a:rPr>
              <a:t>Children with disabilities placed in private schools by their parents where Free Appropriate Public Education (FAPE) is not at issue do not have an individual entitlement to the special education and related services they would receive if they were enrolled in a public school.</a:t>
            </a:r>
          </a:p>
          <a:p>
            <a:pPr marL="0" marR="0" lvl="0" indent="0" algn="l" defTabSz="914400" rtl="0" eaLnBrk="1" fontAlgn="auto" latinLnBrk="0" hangingPunct="1">
              <a:lnSpc>
                <a:spcPct val="100000"/>
              </a:lnSpc>
              <a:spcBef>
                <a:spcPts val="640"/>
              </a:spcBef>
              <a:spcAft>
                <a:spcPts val="0"/>
              </a:spcAft>
              <a:buClr>
                <a:srgbClr val="00B050"/>
              </a:buClr>
              <a:buSzPct val="117972"/>
              <a:buFont typeface="Arial"/>
              <a:buNone/>
              <a:tabLst/>
              <a:defRPr/>
            </a:pPr>
            <a:endParaRPr kumimoji="0" lang="en-US" sz="4100" b="0" i="0" u="none" strike="noStrike" kern="0" cap="none" spc="0" normalizeH="0" baseline="0" noProof="0" dirty="0">
              <a:ln>
                <a:noFill/>
              </a:ln>
              <a:solidFill>
                <a:schemeClr val="dk1"/>
              </a:solidFill>
              <a:effectLst/>
              <a:highlight>
                <a:srgbClr val="FFFFFF"/>
              </a:highlight>
              <a:uLnTx/>
              <a:uFillTx/>
              <a:latin typeface="Calibri"/>
              <a:ea typeface="Calibri"/>
              <a:cs typeface="Calibri"/>
              <a:sym typeface="Calibri"/>
            </a:endParaRPr>
          </a:p>
          <a:p>
            <a:pPr marL="457200" marR="0" lvl="0" indent="-400874" algn="l" defTabSz="914400" rtl="0" eaLnBrk="1" fontAlgn="auto" latinLnBrk="0" hangingPunct="1">
              <a:lnSpc>
                <a:spcPct val="100000"/>
              </a:lnSpc>
              <a:spcBef>
                <a:spcPts val="640"/>
              </a:spcBef>
              <a:spcAft>
                <a:spcPts val="0"/>
              </a:spcAft>
              <a:buClr>
                <a:srgbClr val="00B050"/>
              </a:buClr>
              <a:buSzPct val="100000"/>
              <a:buFont typeface="Arial"/>
              <a:buChar char="●"/>
              <a:tabLst/>
              <a:defRPr/>
            </a:pPr>
            <a:r>
              <a:rPr kumimoji="0" lang="en-US" sz="4100" b="0" i="0" u="none" strike="noStrike" kern="0" cap="none" spc="0" normalizeH="0" baseline="0" noProof="0" dirty="0">
                <a:ln>
                  <a:noFill/>
                </a:ln>
                <a:solidFill>
                  <a:schemeClr val="dk1"/>
                </a:solidFill>
                <a:effectLst/>
                <a:uLnTx/>
                <a:uFillTx/>
                <a:latin typeface="Calibri"/>
                <a:ea typeface="Calibri"/>
                <a:cs typeface="Calibri"/>
                <a:sym typeface="Calibri"/>
              </a:rPr>
              <a:t>The consultation process determines how, where, and by whom equitable services will be provided to parentally placed private school students. </a:t>
            </a:r>
          </a:p>
          <a:p>
            <a:pPr marL="0" marR="0" lvl="0" indent="0" algn="l" defTabSz="914400" rtl="0" eaLnBrk="1" fontAlgn="auto" latinLnBrk="0" hangingPunct="1">
              <a:lnSpc>
                <a:spcPct val="100000"/>
              </a:lnSpc>
              <a:spcBef>
                <a:spcPts val="640"/>
              </a:spcBef>
              <a:spcAft>
                <a:spcPts val="0"/>
              </a:spcAft>
              <a:buClr>
                <a:srgbClr val="00B050"/>
              </a:buClr>
              <a:buSzPct val="172043"/>
              <a:buFont typeface="Arial"/>
              <a:buNone/>
              <a:tabLst/>
              <a:defRPr/>
            </a:pPr>
            <a:endParaRPr kumimoji="0" lang="en-US" sz="2400" b="0" i="0" u="none" strike="noStrike" kern="0" cap="none" spc="0" normalizeH="0" baseline="0" noProof="0" dirty="0">
              <a:ln>
                <a:noFill/>
              </a:ln>
              <a:solidFill>
                <a:schemeClr val="dk1"/>
              </a:solidFill>
              <a:effectLst/>
              <a:uLnTx/>
              <a:uFillTx/>
              <a:latin typeface="Calibri"/>
              <a:ea typeface="Calibri"/>
              <a:cs typeface="Calibri"/>
              <a:sym typeface="Calibri"/>
            </a:endParaRPr>
          </a:p>
          <a:p>
            <a:pPr marL="914400" marR="0" lvl="0" indent="0" algn="l" defTabSz="914400" rtl="0" eaLnBrk="1" fontAlgn="auto" latinLnBrk="0" hangingPunct="1">
              <a:lnSpc>
                <a:spcPct val="100000"/>
              </a:lnSpc>
              <a:spcBef>
                <a:spcPts val="640"/>
              </a:spcBef>
              <a:spcAft>
                <a:spcPts val="0"/>
              </a:spcAft>
              <a:buClr>
                <a:srgbClr val="00B050"/>
              </a:buClr>
              <a:buSzPct val="172043"/>
              <a:buFont typeface="Arial"/>
              <a:buNone/>
              <a:tabLst/>
              <a:defRPr/>
            </a:pPr>
            <a:endParaRPr kumimoji="0" lang="en-US" sz="2400" b="0" i="0" u="none" strike="noStrike" kern="0" cap="none" spc="0" normalizeH="0" baseline="0" noProof="0" dirty="0">
              <a:ln>
                <a:noFill/>
              </a:ln>
              <a:solidFill>
                <a:schemeClr val="dk1"/>
              </a:solidFill>
              <a:effectLst/>
              <a:uLnTx/>
              <a:uFillTx/>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9" name="Google Shape;379;p57">
            <a:extLst>
              <a:ext uri="{C183D7F6-B498-43B3-948B-1728B52AA6E4}">
                <adec:decorative xmlns:adec="http://schemas.microsoft.com/office/drawing/2017/decorative" val="0"/>
              </a:ext>
            </a:extLst>
          </p:cNvPr>
          <p:cNvSpPr txBox="1">
            <a:spLocks noGrp="1"/>
          </p:cNvSpPr>
          <p:nvPr>
            <p:ph type="title" idx="4294967295"/>
          </p:nvPr>
        </p:nvSpPr>
        <p:spPr>
          <a:xfrm>
            <a:off x="304800" y="36513"/>
            <a:ext cx="6400800" cy="592137"/>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rmAutofit fontScale="90000"/>
          </a:bodyPr>
          <a:lstStyle/>
          <a:p>
            <a:pPr marL="0" marR="0" lvl="0" indent="0" algn="ctr" defTabSz="914400" rtl="0" eaLnBrk="1" fontAlgn="auto" latinLnBrk="0" hangingPunct="1">
              <a:lnSpc>
                <a:spcPct val="100000"/>
              </a:lnSpc>
              <a:spcBef>
                <a:spcPts val="640"/>
              </a:spcBef>
              <a:spcAft>
                <a:spcPts val="0"/>
              </a:spcAft>
              <a:buClr>
                <a:srgbClr val="00B050"/>
              </a:buClr>
              <a:buSzPts val="3200"/>
              <a:buFont typeface="Arial"/>
              <a:buNone/>
              <a:tabLst/>
              <a:defRPr/>
            </a:pPr>
            <a:r>
              <a:rPr kumimoji="0" lang="en-US" sz="3200" b="0" i="0" u="none" strike="noStrike" kern="0" cap="none" spc="0" normalizeH="0" baseline="0" noProof="0" dirty="0">
                <a:ln>
                  <a:noFill/>
                </a:ln>
                <a:solidFill>
                  <a:schemeClr val="lt1"/>
                </a:solidFill>
                <a:effectLst/>
                <a:uLnTx/>
                <a:uFillTx/>
                <a:latin typeface="Calibri"/>
                <a:ea typeface="Calibri"/>
                <a:cs typeface="Calibri"/>
                <a:sym typeface="Calibri"/>
              </a:rPr>
              <a:t>Individual Service Plan </a:t>
            </a:r>
          </a:p>
        </p:txBody>
      </p:sp>
      <p:sp>
        <p:nvSpPr>
          <p:cNvPr id="380" name="Google Shape;380;p57">
            <a:extLst>
              <a:ext uri="{C183D7F6-B498-43B3-948B-1728B52AA6E4}">
                <adec:decorative xmlns:adec="http://schemas.microsoft.com/office/drawing/2017/decorative" val="0"/>
              </a:ext>
            </a:extLst>
          </p:cNvPr>
          <p:cNvSpPr txBox="1">
            <a:spLocks noGrp="1"/>
          </p:cNvSpPr>
          <p:nvPr>
            <p:ph type="body" idx="2"/>
          </p:nvPr>
        </p:nvSpPr>
        <p:spPr>
          <a:xfrm>
            <a:off x="145473" y="819150"/>
            <a:ext cx="8846127" cy="3886200"/>
          </a:xfrm>
          <a:prstGeom prst="rect">
            <a:avLst/>
          </a:prstGeom>
          <a:noFill/>
          <a:ln>
            <a:noFill/>
          </a:ln>
        </p:spPr>
        <p:txBody>
          <a:bodyPr spcFirstLastPara="1" wrap="square" lIns="91425" tIns="45700" rIns="91425" bIns="45700" anchor="t" anchorCtr="0">
            <a:normAutofit fontScale="77500" lnSpcReduction="20000"/>
          </a:bodyPr>
          <a:lstStyle/>
          <a:p>
            <a:pPr marL="914400" lvl="1" indent="-390525" algn="l" rtl="0">
              <a:lnSpc>
                <a:spcPct val="100000"/>
              </a:lnSpc>
              <a:spcBef>
                <a:spcPts val="360"/>
              </a:spcBef>
              <a:spcAft>
                <a:spcPts val="0"/>
              </a:spcAft>
              <a:buSzPct val="100000"/>
              <a:buChar char="○"/>
            </a:pPr>
            <a:r>
              <a:rPr lang="en-US" sz="3000" dirty="0"/>
              <a:t>The Individual Service Plan (ISP) is not the same as an Individual Education Program (IEP).</a:t>
            </a:r>
            <a:endParaRPr sz="3000" dirty="0"/>
          </a:p>
          <a:p>
            <a:pPr marL="914400" lvl="0" indent="0" algn="l" rtl="0">
              <a:lnSpc>
                <a:spcPct val="100000"/>
              </a:lnSpc>
              <a:spcBef>
                <a:spcPts val="640"/>
              </a:spcBef>
              <a:spcAft>
                <a:spcPts val="0"/>
              </a:spcAft>
              <a:buSzPct val="125490"/>
              <a:buNone/>
            </a:pPr>
            <a:endParaRPr sz="3000" dirty="0"/>
          </a:p>
          <a:p>
            <a:pPr marL="914400" lvl="1" indent="-390525" algn="l" rtl="0">
              <a:lnSpc>
                <a:spcPct val="100000"/>
              </a:lnSpc>
              <a:spcBef>
                <a:spcPts val="360"/>
              </a:spcBef>
              <a:spcAft>
                <a:spcPts val="0"/>
              </a:spcAft>
              <a:buSzPct val="100000"/>
              <a:buChar char="○"/>
            </a:pPr>
            <a:r>
              <a:rPr lang="en-US" sz="3000" dirty="0"/>
              <a:t>The ISP is not intended to meet FAPE for the student but rather provide equitable services and related services  that the district will provide to the child in light of the decisions made in the consultation process. </a:t>
            </a:r>
            <a:endParaRPr sz="3000" dirty="0"/>
          </a:p>
          <a:p>
            <a:pPr marL="914400" lvl="0" indent="0" algn="l" rtl="0">
              <a:lnSpc>
                <a:spcPct val="100000"/>
              </a:lnSpc>
              <a:spcBef>
                <a:spcPts val="640"/>
              </a:spcBef>
              <a:spcAft>
                <a:spcPts val="0"/>
              </a:spcAft>
              <a:buSzPct val="125490"/>
              <a:buNone/>
            </a:pPr>
            <a:endParaRPr sz="3000" dirty="0"/>
          </a:p>
          <a:p>
            <a:pPr marL="914400" lvl="1" indent="-390525" algn="l" rtl="0">
              <a:lnSpc>
                <a:spcPct val="100000"/>
              </a:lnSpc>
              <a:spcBef>
                <a:spcPts val="360"/>
              </a:spcBef>
              <a:spcAft>
                <a:spcPts val="0"/>
              </a:spcAft>
              <a:buSzPct val="100000"/>
              <a:buChar char="○"/>
            </a:pPr>
            <a:r>
              <a:rPr lang="en-US" sz="3000" dirty="0"/>
              <a:t>ISP must be reviewed and revised annually.</a:t>
            </a:r>
            <a:endParaRPr sz="3000" dirty="0"/>
          </a:p>
          <a:p>
            <a:pPr marL="0" lvl="0" indent="0" algn="l" rtl="0">
              <a:lnSpc>
                <a:spcPct val="100000"/>
              </a:lnSpc>
              <a:spcBef>
                <a:spcPts val="640"/>
              </a:spcBef>
              <a:spcAft>
                <a:spcPts val="0"/>
              </a:spcAft>
              <a:buSzPct val="156862"/>
              <a:buNone/>
            </a:pPr>
            <a:endParaRPr sz="2400" dirty="0"/>
          </a:p>
          <a:p>
            <a:pPr marL="0" lvl="0" indent="0" algn="l" rtl="0">
              <a:lnSpc>
                <a:spcPct val="100000"/>
              </a:lnSpc>
              <a:spcBef>
                <a:spcPts val="640"/>
              </a:spcBef>
              <a:spcAft>
                <a:spcPts val="0"/>
              </a:spcAft>
              <a:buSzPct val="268907"/>
              <a:buNone/>
            </a:pPr>
            <a:r>
              <a:rPr lang="en-US" sz="2400" u="sng" dirty="0">
                <a:solidFill>
                  <a:schemeClr val="hlink"/>
                </a:solidFill>
                <a:latin typeface="Calibri" panose="020F0502020204030204" pitchFamily="34" charset="0"/>
                <a:ea typeface="Arial"/>
                <a:cs typeface="Calibri" panose="020F0502020204030204" pitchFamily="34" charset="0"/>
                <a:sym typeface="Arial"/>
                <a:hlinkClick r:id="rId3"/>
              </a:rPr>
              <a:t>Questions &amp; Answers on Serving Children with Disabilities Placed by Their Parents in Private Schools (OSEP, Updated Feb 2022)</a:t>
            </a:r>
            <a:endParaRPr sz="2400" dirty="0">
              <a:latin typeface="Calibri" panose="020F0502020204030204" pitchFamily="34" charset="0"/>
              <a:cs typeface="Calibri" panose="020F050202020403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7" name="Google Shape;387;p58"/>
          <p:cNvSpPr txBox="1">
            <a:spLocks noGrp="1"/>
          </p:cNvSpPr>
          <p:nvPr>
            <p:ph type="title" idx="4294967295"/>
          </p:nvPr>
        </p:nvSpPr>
        <p:spPr>
          <a:xfrm>
            <a:off x="-609601" y="22578"/>
            <a:ext cx="8240889" cy="558270"/>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ts val="640"/>
              </a:spcBef>
              <a:spcAft>
                <a:spcPts val="0"/>
              </a:spcAft>
              <a:buClr>
                <a:srgbClr val="00B050"/>
              </a:buClr>
              <a:buSzPct val="129032"/>
              <a:buFont typeface="Arial"/>
              <a:buNone/>
              <a:tabLst/>
              <a:defRPr/>
            </a:pPr>
            <a:r>
              <a:rPr kumimoji="0" lang="en-US" sz="2400" b="0" i="0" u="none" strike="noStrike" kern="0" cap="none" spc="0" normalizeH="0" baseline="0" noProof="0" dirty="0">
                <a:ln>
                  <a:noFill/>
                </a:ln>
                <a:solidFill>
                  <a:schemeClr val="lt1"/>
                </a:solidFill>
                <a:effectLst/>
                <a:uLnTx/>
                <a:uFillTx/>
                <a:latin typeface="Calibri"/>
                <a:ea typeface="Calibri"/>
                <a:cs typeface="Calibri"/>
                <a:sym typeface="Calibri"/>
              </a:rPr>
              <a:t>Transition from Part C to B Directory Information</a:t>
            </a:r>
          </a:p>
        </p:txBody>
      </p:sp>
      <p:sp>
        <p:nvSpPr>
          <p:cNvPr id="388" name="Google Shape;388;p58"/>
          <p:cNvSpPr txBox="1">
            <a:spLocks noGrp="1"/>
          </p:cNvSpPr>
          <p:nvPr>
            <p:ph type="body" idx="2"/>
          </p:nvPr>
        </p:nvSpPr>
        <p:spPr>
          <a:xfrm>
            <a:off x="152400" y="819150"/>
            <a:ext cx="8839200" cy="3886200"/>
          </a:xfrm>
          <a:prstGeom prst="rect">
            <a:avLst/>
          </a:prstGeom>
          <a:noFill/>
          <a:ln>
            <a:noFill/>
          </a:ln>
        </p:spPr>
        <p:txBody>
          <a:bodyPr spcFirstLastPara="1" wrap="square" lIns="91425" tIns="45700" rIns="91425" bIns="45700" anchor="t" anchorCtr="0">
            <a:noAutofit/>
          </a:bodyPr>
          <a:lstStyle/>
          <a:p>
            <a:pPr marL="0" lvl="0" indent="0" algn="l" rtl="0">
              <a:lnSpc>
                <a:spcPct val="95000"/>
              </a:lnSpc>
              <a:spcBef>
                <a:spcPts val="0"/>
              </a:spcBef>
              <a:spcAft>
                <a:spcPts val="0"/>
              </a:spcAft>
              <a:buSzPts val="1455"/>
              <a:buNone/>
            </a:pPr>
            <a:r>
              <a:rPr lang="en-US" sz="2434" dirty="0"/>
              <a:t>GOOD FAITH EFFORT  </a:t>
            </a:r>
            <a:endParaRPr sz="2434" dirty="0"/>
          </a:p>
          <a:p>
            <a:pPr marL="0" lvl="0" indent="0" algn="l" rtl="0">
              <a:lnSpc>
                <a:spcPct val="80000"/>
              </a:lnSpc>
              <a:spcBef>
                <a:spcPts val="0"/>
              </a:spcBef>
              <a:spcAft>
                <a:spcPts val="0"/>
              </a:spcAft>
              <a:buSzPts val="1455"/>
              <a:buNone/>
            </a:pPr>
            <a:endParaRPr sz="2434" dirty="0"/>
          </a:p>
          <a:p>
            <a:pPr marL="0" lvl="0" indent="0" algn="l" rtl="0">
              <a:lnSpc>
                <a:spcPct val="80000"/>
              </a:lnSpc>
              <a:spcBef>
                <a:spcPts val="0"/>
              </a:spcBef>
              <a:spcAft>
                <a:spcPts val="0"/>
              </a:spcAft>
              <a:buSzPts val="1455"/>
              <a:buNone/>
            </a:pPr>
            <a:r>
              <a:rPr lang="en-US" sz="2434" dirty="0"/>
              <a:t>2 attempts with 2 different forms of communication (mimicking the Notice of Meeting). Phone and registered mail. </a:t>
            </a:r>
            <a:endParaRPr sz="2434" dirty="0"/>
          </a:p>
          <a:p>
            <a:pPr marL="0" lvl="0" indent="0" algn="l" rtl="0">
              <a:lnSpc>
                <a:spcPct val="80000"/>
              </a:lnSpc>
              <a:spcBef>
                <a:spcPts val="0"/>
              </a:spcBef>
              <a:spcAft>
                <a:spcPts val="0"/>
              </a:spcAft>
              <a:buSzPts val="1455"/>
              <a:buNone/>
            </a:pPr>
            <a:endParaRPr sz="2434" dirty="0"/>
          </a:p>
          <a:p>
            <a:pPr marL="0" lvl="0" indent="0" algn="l" rtl="0">
              <a:lnSpc>
                <a:spcPct val="80000"/>
              </a:lnSpc>
              <a:spcBef>
                <a:spcPts val="0"/>
              </a:spcBef>
              <a:spcAft>
                <a:spcPts val="0"/>
              </a:spcAft>
              <a:buSzPts val="1455"/>
              <a:buNone/>
            </a:pPr>
            <a:endParaRPr sz="2434" dirty="0">
              <a:solidFill>
                <a:srgbClr val="000000"/>
              </a:solidFill>
            </a:endParaRPr>
          </a:p>
          <a:p>
            <a:pPr marL="0" lvl="0" indent="0" algn="l" rtl="0">
              <a:lnSpc>
                <a:spcPct val="80000"/>
              </a:lnSpc>
              <a:spcBef>
                <a:spcPts val="0"/>
              </a:spcBef>
              <a:spcAft>
                <a:spcPts val="0"/>
              </a:spcAft>
              <a:buSzPts val="1455"/>
              <a:buNone/>
            </a:pPr>
            <a:r>
              <a:rPr lang="en-US" sz="2434" dirty="0"/>
              <a:t>*If you do not have an address or phone number make sure districts document that. </a:t>
            </a:r>
            <a:endParaRPr sz="2434" dirty="0"/>
          </a:p>
          <a:p>
            <a:pPr marL="0" lvl="0" indent="0" algn="l" rtl="0">
              <a:lnSpc>
                <a:spcPct val="80000"/>
              </a:lnSpc>
              <a:spcBef>
                <a:spcPts val="0"/>
              </a:spcBef>
              <a:spcAft>
                <a:spcPts val="0"/>
              </a:spcAft>
              <a:buSzPts val="1455"/>
              <a:buNone/>
            </a:pPr>
            <a:endParaRPr sz="2434" dirty="0"/>
          </a:p>
          <a:p>
            <a:pPr marL="0" lvl="0" indent="0" algn="l" rtl="0">
              <a:lnSpc>
                <a:spcPct val="80000"/>
              </a:lnSpc>
              <a:spcBef>
                <a:spcPts val="0"/>
              </a:spcBef>
              <a:spcAft>
                <a:spcPts val="0"/>
              </a:spcAft>
              <a:buSzPts val="1455"/>
              <a:buNone/>
            </a:pPr>
            <a:r>
              <a:rPr lang="en-US" sz="2434" dirty="0"/>
              <a:t>Put</a:t>
            </a:r>
            <a:r>
              <a:rPr lang="en-US" sz="2434" i="1" dirty="0"/>
              <a:t> "Do not forward. Address correction requested.”</a:t>
            </a:r>
            <a:r>
              <a:rPr lang="en-US" sz="2434" dirty="0"/>
              <a:t> on mail (need to ask your local post office about the process). The post office would send the mail back to the district and state where the family moved and then the district could mail to the new address.</a:t>
            </a:r>
            <a:endParaRPr sz="2534"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5" name="Google Shape;395;p59">
            <a:extLst>
              <a:ext uri="{C183D7F6-B498-43B3-948B-1728B52AA6E4}">
                <adec:decorative xmlns:adec="http://schemas.microsoft.com/office/drawing/2017/decorative" val="1"/>
              </a:ext>
            </a:extLst>
          </p:cNvPr>
          <p:cNvSpPr txBox="1">
            <a:spLocks noGrp="1"/>
          </p:cNvSpPr>
          <p:nvPr>
            <p:ph type="title" idx="4294967295"/>
          </p:nvPr>
        </p:nvSpPr>
        <p:spPr>
          <a:xfrm>
            <a:off x="-225778" y="36513"/>
            <a:ext cx="7461956" cy="592137"/>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rmAutofit/>
          </a:bodyPr>
          <a:lstStyle/>
          <a:p>
            <a:pPr marL="152400" marR="0" lvl="0" indent="0" algn="ctr" defTabSz="914400" rtl="0" eaLnBrk="1" fontAlgn="auto" latinLnBrk="0" hangingPunct="1">
              <a:lnSpc>
                <a:spcPct val="90000"/>
              </a:lnSpc>
              <a:spcBef>
                <a:spcPts val="1000"/>
              </a:spcBef>
              <a:spcAft>
                <a:spcPts val="0"/>
              </a:spcAft>
              <a:buClr>
                <a:srgbClr val="00B050"/>
              </a:buClr>
              <a:buSzPct val="156862"/>
              <a:buFont typeface="Arial"/>
              <a:buNone/>
              <a:tabLst/>
              <a:defRPr/>
            </a:pPr>
            <a:r>
              <a:rPr kumimoji="0" lang="en-US" sz="1800" b="0" i="0" u="none" strike="noStrike" kern="0" cap="none" spc="0" normalizeH="0" baseline="0" noProof="0" dirty="0">
                <a:ln>
                  <a:noFill/>
                </a:ln>
                <a:solidFill>
                  <a:srgbClr val="FFFFFF"/>
                </a:solidFill>
                <a:effectLst/>
                <a:uLnTx/>
                <a:uFillTx/>
                <a:latin typeface="Arial"/>
                <a:ea typeface="Arial"/>
                <a:cs typeface="Arial"/>
                <a:sym typeface="Arial"/>
              </a:rPr>
              <a:t>Language Equality and Acquisition for Deaf Kids (LEAD-K) Act </a:t>
            </a:r>
            <a:endParaRPr kumimoji="0" lang="en-US" sz="1800" b="0" i="0" u="none" strike="noStrike" kern="0" cap="none" spc="0" normalizeH="0" baseline="0" noProof="0" dirty="0">
              <a:ln>
                <a:noFill/>
              </a:ln>
              <a:solidFill>
                <a:schemeClr val="lt1"/>
              </a:solidFill>
              <a:effectLst/>
              <a:uLnTx/>
              <a:uFillTx/>
              <a:sym typeface="Calibri"/>
            </a:endParaRPr>
          </a:p>
        </p:txBody>
      </p:sp>
      <p:sp>
        <p:nvSpPr>
          <p:cNvPr id="397" name="Google Shape;397;p59">
            <a:extLst>
              <a:ext uri="{C183D7F6-B498-43B3-948B-1728B52AA6E4}">
                <adec:decorative xmlns:adec="http://schemas.microsoft.com/office/drawing/2017/decorative" val="1"/>
              </a:ext>
            </a:extLst>
          </p:cNvPr>
          <p:cNvSpPr txBox="1"/>
          <p:nvPr/>
        </p:nvSpPr>
        <p:spPr>
          <a:xfrm>
            <a:off x="5959200" y="1309950"/>
            <a:ext cx="3032400" cy="34818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2400"/>
              <a:buFont typeface="Arial"/>
              <a:buNone/>
            </a:pPr>
            <a:r>
              <a:rPr lang="en-US" sz="2100" i="0" u="none" strike="noStrike" cap="none" dirty="0">
                <a:solidFill>
                  <a:schemeClr val="dk1"/>
                </a:solidFill>
                <a:latin typeface="Calibri"/>
                <a:ea typeface="Calibri"/>
                <a:cs typeface="Calibri"/>
                <a:sym typeface="Calibri"/>
              </a:rPr>
              <a:t>•LEAD-K is a national campaign to promote language acquisition and kindergarten-readiness for children aged 0-5 who are deaf and hard of hearing. Missouri passed House Bill 447 in August 2023.</a:t>
            </a:r>
            <a:endParaRPr sz="2100" i="0" u="none" strike="noStrike" cap="none" dirty="0">
              <a:solidFill>
                <a:schemeClr val="dk1"/>
              </a:solidFill>
              <a:latin typeface="Calibri"/>
              <a:ea typeface="Calibri"/>
              <a:cs typeface="Calibri"/>
              <a:sym typeface="Calibri"/>
            </a:endParaRPr>
          </a:p>
        </p:txBody>
      </p:sp>
      <p:pic>
        <p:nvPicPr>
          <p:cNvPr id="396" name="Google Shape;396;p59">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52400" y="1417950"/>
            <a:ext cx="5701748" cy="3103199"/>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4" name="Google Shape;404;p60"/>
          <p:cNvSpPr txBox="1">
            <a:spLocks noGrp="1"/>
          </p:cNvSpPr>
          <p:nvPr>
            <p:ph type="title" idx="4294967295"/>
          </p:nvPr>
        </p:nvSpPr>
        <p:spPr>
          <a:xfrm>
            <a:off x="304800" y="36513"/>
            <a:ext cx="6400800" cy="592137"/>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rmAutofit fontScale="90000"/>
          </a:bodyPr>
          <a:lstStyle/>
          <a:p>
            <a:pPr marL="0" marR="0" lvl="0" indent="0" algn="ctr" defTabSz="914400" rtl="0" eaLnBrk="1" fontAlgn="auto" latinLnBrk="0" hangingPunct="1">
              <a:lnSpc>
                <a:spcPct val="100000"/>
              </a:lnSpc>
              <a:spcBef>
                <a:spcPts val="640"/>
              </a:spcBef>
              <a:spcAft>
                <a:spcPts val="0"/>
              </a:spcAft>
              <a:buClr>
                <a:srgbClr val="00B050"/>
              </a:buClr>
              <a:buSzPts val="3200"/>
              <a:buFont typeface="Arial"/>
              <a:buNone/>
              <a:tabLst/>
              <a:defRPr/>
            </a:pPr>
            <a:r>
              <a:rPr kumimoji="0" lang="en-US" sz="3200" b="0" i="0" u="none" strike="noStrike" kern="0" cap="none" spc="0" normalizeH="0" baseline="0" noProof="0" dirty="0">
                <a:ln>
                  <a:noFill/>
                </a:ln>
                <a:solidFill>
                  <a:schemeClr val="lt1"/>
                </a:solidFill>
                <a:effectLst/>
                <a:uLnTx/>
                <a:uFillTx/>
                <a:latin typeface="Calibri"/>
                <a:ea typeface="Calibri"/>
                <a:cs typeface="Calibri"/>
                <a:sym typeface="Calibri"/>
              </a:rPr>
              <a:t>Updated MOU with Head Start</a:t>
            </a:r>
          </a:p>
        </p:txBody>
      </p:sp>
      <p:pic>
        <p:nvPicPr>
          <p:cNvPr id="405" name="Google Shape;405;p60" descr="A screenshot of the first page of the Memorandum of Understanding (MOU) and Collaboration between the Missouri Department of Elementary and Secondary Education, the curators of the University of Missouri on behalf of the Missouri Head Start Collaboration Office and the Missouri Head Start Association."/>
          <p:cNvPicPr preferRelativeResize="0"/>
          <p:nvPr/>
        </p:nvPicPr>
        <p:blipFill rotWithShape="1">
          <a:blip r:embed="rId3">
            <a:alphaModFix/>
          </a:blip>
          <a:srcRect/>
          <a:stretch/>
        </p:blipFill>
        <p:spPr>
          <a:xfrm>
            <a:off x="242789" y="731100"/>
            <a:ext cx="6177636" cy="4324350"/>
          </a:xfrm>
          <a:prstGeom prst="rect">
            <a:avLst/>
          </a:prstGeom>
          <a:noFill/>
          <a:ln>
            <a:noFill/>
          </a:ln>
        </p:spPr>
      </p:pic>
      <p:sp>
        <p:nvSpPr>
          <p:cNvPr id="406" name="Google Shape;406;p60"/>
          <p:cNvSpPr txBox="1"/>
          <p:nvPr/>
        </p:nvSpPr>
        <p:spPr>
          <a:xfrm>
            <a:off x="6537425" y="1706475"/>
            <a:ext cx="2521500" cy="23736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800"/>
              <a:buFont typeface="Arial"/>
              <a:buNone/>
            </a:pPr>
            <a:r>
              <a:rPr lang="en-US" sz="1800" i="0" u="sng" strike="noStrike" cap="none">
                <a:solidFill>
                  <a:schemeClr val="hlink"/>
                </a:solidFill>
                <a:latin typeface="Calibri"/>
                <a:ea typeface="Calibri"/>
                <a:cs typeface="Calibri"/>
                <a:sym typeface="Calibri"/>
                <a:hlinkClick r:id="rId4"/>
              </a:rPr>
              <a:t>Memorandum of Understanding: DESE IDEA Programs and Missouri Head Start | Missouri Department of Elementary and Secondary Education</a:t>
            </a:r>
            <a:endParaRPr sz="1800" i="0" u="sng" strike="noStrike" cap="none">
              <a:solidFill>
                <a:schemeClr val="hlink"/>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3" name="Google Shape;413;p61"/>
          <p:cNvSpPr txBox="1">
            <a:spLocks noGrp="1"/>
          </p:cNvSpPr>
          <p:nvPr>
            <p:ph type="title" idx="4294967295"/>
          </p:nvPr>
        </p:nvSpPr>
        <p:spPr>
          <a:xfrm>
            <a:off x="304800" y="36513"/>
            <a:ext cx="6400800" cy="592137"/>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rmAutofit fontScale="90000"/>
          </a:bodyPr>
          <a:lstStyle/>
          <a:p>
            <a:pPr marL="0" marR="0" lvl="0" indent="0" algn="ctr" defTabSz="914400" rtl="0" eaLnBrk="1" fontAlgn="auto" latinLnBrk="0" hangingPunct="1">
              <a:lnSpc>
                <a:spcPct val="100000"/>
              </a:lnSpc>
              <a:spcBef>
                <a:spcPts val="640"/>
              </a:spcBef>
              <a:spcAft>
                <a:spcPts val="0"/>
              </a:spcAft>
              <a:buClr>
                <a:srgbClr val="00B050"/>
              </a:buClr>
              <a:buSzPts val="3200"/>
              <a:buFont typeface="Arial"/>
              <a:buNone/>
              <a:tabLst/>
              <a:defRPr/>
            </a:pPr>
            <a:r>
              <a:rPr kumimoji="0" lang="en-US" sz="3200" b="0" i="0" u="none" strike="noStrike" kern="0" cap="none" spc="0" normalizeH="0" baseline="0" noProof="0" dirty="0">
                <a:ln>
                  <a:noFill/>
                </a:ln>
                <a:solidFill>
                  <a:schemeClr val="lt1"/>
                </a:solidFill>
                <a:effectLst/>
                <a:uLnTx/>
                <a:uFillTx/>
                <a:latin typeface="Calibri"/>
                <a:ea typeface="Calibri"/>
                <a:cs typeface="Calibri"/>
                <a:sym typeface="Calibri"/>
              </a:rPr>
              <a:t>Early Childhood Special Education</a:t>
            </a:r>
          </a:p>
        </p:txBody>
      </p:sp>
      <p:sp>
        <p:nvSpPr>
          <p:cNvPr id="414" name="Google Shape;414;p61"/>
          <p:cNvSpPr/>
          <p:nvPr/>
        </p:nvSpPr>
        <p:spPr>
          <a:xfrm>
            <a:off x="49689" y="629306"/>
            <a:ext cx="9044622" cy="4186890"/>
          </a:xfrm>
          <a:prstGeom prst="irregularSeal2">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300"/>
              <a:buFont typeface="Arial"/>
              <a:buNone/>
            </a:pPr>
            <a:r>
              <a:rPr lang="en-US" sz="2700" b="0" i="0" u="none" strike="noStrike" cap="none">
                <a:solidFill>
                  <a:schemeClr val="lt1"/>
                </a:solidFill>
                <a:latin typeface="Calibri"/>
                <a:ea typeface="Calibri"/>
                <a:cs typeface="Calibri"/>
                <a:sym typeface="Calibri"/>
              </a:rPr>
              <a:t>Remember to always make decisions based on the child’s Least Restrictive Environment</a:t>
            </a:r>
            <a:endParaRPr sz="2700" b="0" i="0" u="none" strike="noStrike" cap="none">
              <a:solidFill>
                <a:schemeClr val="lt1"/>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62"/>
          <p:cNvSpPr txBox="1">
            <a:spLocks noGrp="1"/>
          </p:cNvSpPr>
          <p:nvPr>
            <p:ph type="title" idx="4294967295"/>
          </p:nvPr>
        </p:nvSpPr>
        <p:spPr>
          <a:xfrm>
            <a:off x="152400" y="2800350"/>
            <a:ext cx="8763000" cy="623888"/>
          </a:xfrm>
          <a:prstGeom prst="rect">
            <a:avLst/>
          </a:prstGeom>
          <a:noFill/>
          <a:ln>
            <a:noFill/>
            <a:prstDash/>
          </a:ln>
          <a:effectLst/>
        </p:spPr>
        <p:txBody>
          <a:bodyPr rot="0" spcFirstLastPara="1" vertOverflow="overflow" horzOverflow="overflow" vert="horz" wrap="square" lIns="68575" tIns="34275" rIns="68575" bIns="34275"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Pts val="3600"/>
              <a:buFont typeface="Calibri"/>
              <a:buNone/>
              <a:tabLst/>
              <a:defRPr/>
            </a:pPr>
            <a:r>
              <a:rPr kumimoji="0" lang="en-US" sz="3600" b="1" i="0" u="none" strike="noStrike" kern="0" cap="none" spc="0" normalizeH="0" baseline="0" noProof="0" dirty="0">
                <a:ln>
                  <a:noFill/>
                </a:ln>
                <a:solidFill>
                  <a:schemeClr val="dk1"/>
                </a:solidFill>
                <a:effectLst/>
                <a:uLnTx/>
                <a:uFillTx/>
                <a:latin typeface="Calibri"/>
                <a:ea typeface="Calibri"/>
                <a:cs typeface="Calibri"/>
                <a:sym typeface="Calibri"/>
              </a:rPr>
              <a:t>Artificial Intelligence</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7" name="Google Shape;427;p63"/>
          <p:cNvSpPr txBox="1">
            <a:spLocks noGrp="1"/>
          </p:cNvSpPr>
          <p:nvPr>
            <p:ph type="title"/>
          </p:nvPr>
        </p:nvSpPr>
        <p:spPr>
          <a:xfrm>
            <a:off x="2351425" y="-111800"/>
            <a:ext cx="5165100" cy="800100"/>
          </a:xfrm>
          <a:prstGeom prst="rect">
            <a:avLst/>
          </a:prstGeom>
          <a:noFill/>
          <a:ln>
            <a:noFill/>
          </a:ln>
        </p:spPr>
        <p:txBody>
          <a:bodyPr spcFirstLastPara="1" wrap="square" lIns="68575" tIns="34275" rIns="68575" bIns="34275" anchor="ctr" anchorCtr="0">
            <a:normAutofit/>
          </a:bodyPr>
          <a:lstStyle/>
          <a:p>
            <a:pPr marL="0" lvl="0" indent="0" algn="l" rtl="0">
              <a:lnSpc>
                <a:spcPct val="100000"/>
              </a:lnSpc>
              <a:spcBef>
                <a:spcPts val="0"/>
              </a:spcBef>
              <a:spcAft>
                <a:spcPts val="0"/>
              </a:spcAft>
              <a:buSzPts val="1100"/>
              <a:buNone/>
            </a:pPr>
            <a:r>
              <a:rPr lang="en-US" b="0">
                <a:solidFill>
                  <a:schemeClr val="lt1"/>
                </a:solidFill>
                <a:latin typeface="Calibri"/>
                <a:ea typeface="Calibri"/>
                <a:cs typeface="Calibri"/>
                <a:sym typeface="Calibri"/>
              </a:rPr>
              <a:t>Artificial Intelligence (AI)</a:t>
            </a:r>
            <a:endParaRPr b="0">
              <a:solidFill>
                <a:schemeClr val="lt1"/>
              </a:solidFill>
              <a:latin typeface="Calibri"/>
              <a:ea typeface="Calibri"/>
              <a:cs typeface="Calibri"/>
              <a:sym typeface="Calibri"/>
            </a:endParaRPr>
          </a:p>
        </p:txBody>
      </p:sp>
      <p:sp>
        <p:nvSpPr>
          <p:cNvPr id="426" name="Google Shape;426;p63"/>
          <p:cNvSpPr txBox="1">
            <a:spLocks noGrp="1"/>
          </p:cNvSpPr>
          <p:nvPr>
            <p:ph type="body" idx="1"/>
          </p:nvPr>
        </p:nvSpPr>
        <p:spPr>
          <a:xfrm>
            <a:off x="152400" y="688300"/>
            <a:ext cx="8839200" cy="4245600"/>
          </a:xfrm>
          <a:prstGeom prst="rect">
            <a:avLst/>
          </a:prstGeom>
          <a:noFill/>
          <a:ln>
            <a:noFill/>
          </a:ln>
        </p:spPr>
        <p:txBody>
          <a:bodyPr spcFirstLastPara="1" wrap="square" lIns="68575" tIns="34275" rIns="68575" bIns="34275" anchor="t" anchorCtr="0">
            <a:noAutofit/>
          </a:bodyPr>
          <a:lstStyle/>
          <a:p>
            <a:pPr marL="342900" lvl="0" indent="-336550" algn="l" rtl="0">
              <a:lnSpc>
                <a:spcPct val="115000"/>
              </a:lnSpc>
              <a:spcBef>
                <a:spcPts val="0"/>
              </a:spcBef>
              <a:spcAft>
                <a:spcPts val="0"/>
              </a:spcAft>
              <a:buClr>
                <a:schemeClr val="dk2"/>
              </a:buClr>
              <a:buSzPts val="2700"/>
              <a:buFont typeface="Calibri"/>
              <a:buChar char="●"/>
            </a:pPr>
            <a:r>
              <a:rPr lang="en-US" sz="2600">
                <a:solidFill>
                  <a:schemeClr val="dk1"/>
                </a:solidFill>
                <a:latin typeface="Calibri"/>
                <a:ea typeface="Calibri"/>
                <a:cs typeface="Calibri"/>
                <a:sym typeface="Calibri"/>
              </a:rPr>
              <a:t>Districts should be proactive</a:t>
            </a:r>
            <a:endParaRPr sz="2600">
              <a:solidFill>
                <a:schemeClr val="dk1"/>
              </a:solidFill>
              <a:latin typeface="Calibri"/>
              <a:ea typeface="Calibri"/>
              <a:cs typeface="Calibri"/>
              <a:sym typeface="Calibri"/>
            </a:endParaRPr>
          </a:p>
          <a:p>
            <a:pPr marL="685800" lvl="1" indent="-336550" algn="l" rtl="0">
              <a:lnSpc>
                <a:spcPct val="115000"/>
              </a:lnSpc>
              <a:spcBef>
                <a:spcPts val="0"/>
              </a:spcBef>
              <a:spcAft>
                <a:spcPts val="0"/>
              </a:spcAft>
              <a:buClr>
                <a:schemeClr val="dk2"/>
              </a:buClr>
              <a:buSzPts val="2700"/>
              <a:buFont typeface="Calibri"/>
              <a:buChar char="○"/>
            </a:pPr>
            <a:r>
              <a:rPr lang="en-US" sz="2600">
                <a:solidFill>
                  <a:schemeClr val="dk1"/>
                </a:solidFill>
                <a:latin typeface="Calibri"/>
                <a:ea typeface="Calibri"/>
                <a:cs typeface="Calibri"/>
                <a:sym typeface="Calibri"/>
              </a:rPr>
              <a:t> Policies and expectations for staff and students regarding the use of AI</a:t>
            </a:r>
            <a:endParaRPr sz="2600">
              <a:solidFill>
                <a:schemeClr val="dk1"/>
              </a:solidFill>
              <a:latin typeface="Calibri"/>
              <a:ea typeface="Calibri"/>
              <a:cs typeface="Calibri"/>
              <a:sym typeface="Calibri"/>
            </a:endParaRPr>
          </a:p>
          <a:p>
            <a:pPr marL="685800" lvl="1" indent="-330200" algn="l" rtl="0">
              <a:lnSpc>
                <a:spcPct val="115000"/>
              </a:lnSpc>
              <a:spcBef>
                <a:spcPts val="0"/>
              </a:spcBef>
              <a:spcAft>
                <a:spcPts val="0"/>
              </a:spcAft>
              <a:buClr>
                <a:schemeClr val="dk2"/>
              </a:buClr>
              <a:buSzPts val="2600"/>
              <a:buFont typeface="Calibri"/>
              <a:buChar char="○"/>
            </a:pPr>
            <a:r>
              <a:rPr lang="en-US" sz="2600">
                <a:solidFill>
                  <a:schemeClr val="dk1"/>
                </a:solidFill>
                <a:latin typeface="Calibri"/>
                <a:ea typeface="Calibri"/>
                <a:cs typeface="Calibri"/>
                <a:sym typeface="Calibri"/>
              </a:rPr>
              <a:t> Refer to your District Board Policy</a:t>
            </a:r>
            <a:endParaRPr sz="2600">
              <a:solidFill>
                <a:schemeClr val="dk1"/>
              </a:solidFill>
              <a:latin typeface="Calibri"/>
              <a:ea typeface="Calibri"/>
              <a:cs typeface="Calibri"/>
              <a:sym typeface="Calibri"/>
            </a:endParaRPr>
          </a:p>
          <a:p>
            <a:pPr marL="342900" lvl="0" indent="-330200" algn="l" rtl="0">
              <a:lnSpc>
                <a:spcPct val="115000"/>
              </a:lnSpc>
              <a:spcBef>
                <a:spcPts val="0"/>
              </a:spcBef>
              <a:spcAft>
                <a:spcPts val="0"/>
              </a:spcAft>
              <a:buClr>
                <a:schemeClr val="dk2"/>
              </a:buClr>
              <a:buSzPts val="2600"/>
              <a:buChar char="●"/>
            </a:pPr>
            <a:r>
              <a:rPr lang="en-US" sz="2600">
                <a:solidFill>
                  <a:schemeClr val="dk1"/>
                </a:solidFill>
                <a:latin typeface="Calibri"/>
                <a:ea typeface="Calibri"/>
                <a:cs typeface="Calibri"/>
                <a:sym typeface="Calibri"/>
              </a:rPr>
              <a:t>Make sure IEPs are </a:t>
            </a:r>
            <a:r>
              <a:rPr lang="en-US" sz="2600" b="1">
                <a:solidFill>
                  <a:schemeClr val="dk1"/>
                </a:solidFill>
                <a:latin typeface="Calibri"/>
                <a:ea typeface="Calibri"/>
                <a:cs typeface="Calibri"/>
                <a:sym typeface="Calibri"/>
              </a:rPr>
              <a:t>individualized</a:t>
            </a:r>
            <a:r>
              <a:rPr lang="en-US" sz="2600">
                <a:solidFill>
                  <a:schemeClr val="dk1"/>
                </a:solidFill>
                <a:latin typeface="Calibri"/>
                <a:ea typeface="Calibri"/>
                <a:cs typeface="Calibri"/>
                <a:sym typeface="Calibri"/>
              </a:rPr>
              <a:t> not in a generic format</a:t>
            </a:r>
            <a:endParaRPr sz="2600">
              <a:solidFill>
                <a:schemeClr val="dk1"/>
              </a:solidFill>
              <a:latin typeface="Calibri"/>
              <a:ea typeface="Calibri"/>
              <a:cs typeface="Calibri"/>
              <a:sym typeface="Calibri"/>
            </a:endParaRPr>
          </a:p>
          <a:p>
            <a:pPr marL="342900" lvl="0" indent="-330200" algn="l" rtl="0">
              <a:lnSpc>
                <a:spcPct val="115000"/>
              </a:lnSpc>
              <a:spcBef>
                <a:spcPts val="0"/>
              </a:spcBef>
              <a:spcAft>
                <a:spcPts val="0"/>
              </a:spcAft>
              <a:buClr>
                <a:schemeClr val="dk2"/>
              </a:buClr>
              <a:buSzPts val="2600"/>
              <a:buFont typeface="Calibri"/>
              <a:buChar char="●"/>
            </a:pPr>
            <a:r>
              <a:rPr lang="en-US" sz="2600">
                <a:solidFill>
                  <a:schemeClr val="dk1"/>
                </a:solidFill>
                <a:latin typeface="Calibri"/>
                <a:ea typeface="Calibri"/>
                <a:cs typeface="Calibri"/>
                <a:sym typeface="Calibri"/>
              </a:rPr>
              <a:t>Be mindful of </a:t>
            </a:r>
            <a:r>
              <a:rPr lang="en-US" sz="2600" i="1">
                <a:solidFill>
                  <a:schemeClr val="dk1"/>
                </a:solidFill>
                <a:latin typeface="Calibri"/>
                <a:ea typeface="Calibri"/>
                <a:cs typeface="Calibri"/>
                <a:sym typeface="Calibri"/>
              </a:rPr>
              <a:t>personally identifiable information</a:t>
            </a:r>
            <a:r>
              <a:rPr lang="en-US" sz="2600">
                <a:solidFill>
                  <a:schemeClr val="dk1"/>
                </a:solidFill>
                <a:latin typeface="Calibri"/>
                <a:ea typeface="Calibri"/>
                <a:cs typeface="Calibri"/>
                <a:sym typeface="Calibri"/>
              </a:rPr>
              <a:t> that is being shared on AI platforms</a:t>
            </a:r>
            <a:endParaRPr sz="2600">
              <a:solidFill>
                <a:schemeClr val="dk1"/>
              </a:solidFill>
              <a:latin typeface="Calibri"/>
              <a:ea typeface="Calibri"/>
              <a:cs typeface="Calibri"/>
              <a:sym typeface="Calibri"/>
            </a:endParaRPr>
          </a:p>
          <a:p>
            <a:pPr marL="342900" lvl="0" indent="-330200" algn="l" rtl="0">
              <a:lnSpc>
                <a:spcPct val="115000"/>
              </a:lnSpc>
              <a:spcBef>
                <a:spcPts val="0"/>
              </a:spcBef>
              <a:spcAft>
                <a:spcPts val="0"/>
              </a:spcAft>
              <a:buClr>
                <a:schemeClr val="dk2"/>
              </a:buClr>
              <a:buSzPts val="2600"/>
              <a:buFont typeface="Calibri"/>
              <a:buChar char="●"/>
            </a:pPr>
            <a:r>
              <a:rPr lang="en-US" sz="2600">
                <a:solidFill>
                  <a:schemeClr val="dk1"/>
                </a:solidFill>
                <a:latin typeface="Calibri"/>
                <a:ea typeface="Calibri"/>
                <a:cs typeface="Calibri"/>
                <a:sym typeface="Calibri"/>
              </a:rPr>
              <a:t>Remember: Chat Boxes are not educational experts! </a:t>
            </a:r>
            <a:endParaRPr sz="260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 name="Title 1">
            <a:extLst>
              <a:ext uri="{FF2B5EF4-FFF2-40B4-BE49-F238E27FC236}">
                <a16:creationId xmlns:a16="http://schemas.microsoft.com/office/drawing/2014/main" id="{A2455D94-5DF1-61C3-D79C-F098D7A3230D}"/>
              </a:ext>
            </a:extLst>
          </p:cNvPr>
          <p:cNvSpPr>
            <a:spLocks noGrp="1"/>
          </p:cNvSpPr>
          <p:nvPr>
            <p:ph type="title" idx="4294967295"/>
          </p:nvPr>
        </p:nvSpPr>
        <p:spPr>
          <a:xfrm>
            <a:off x="0" y="198114"/>
            <a:ext cx="7886700" cy="431183"/>
          </a:xfrm>
        </p:spPr>
        <p:txBody>
          <a:bodyPr spcFirstLastPara="1" wrap="square" lIns="91425" tIns="45700" rIns="91425" bIns="45700" anchor="b" anchorCtr="0">
            <a:normAutofit fontScale="90000"/>
          </a:bodyPr>
          <a:lstStyle/>
          <a:p>
            <a:r>
              <a:rPr lang="en-US" dirty="0">
                <a:solidFill>
                  <a:schemeClr val="bg1"/>
                </a:solidFill>
              </a:rPr>
              <a:t>Back to School Hot Topics </a:t>
            </a:r>
          </a:p>
        </p:txBody>
      </p:sp>
      <p:sp>
        <p:nvSpPr>
          <p:cNvPr id="224" name="Google Shape;224;p35"/>
          <p:cNvSpPr txBox="1">
            <a:spLocks noGrp="1"/>
          </p:cNvSpPr>
          <p:nvPr>
            <p:ph type="body" idx="2"/>
          </p:nvPr>
        </p:nvSpPr>
        <p:spPr>
          <a:xfrm>
            <a:off x="190500" y="629300"/>
            <a:ext cx="8763000" cy="5993100"/>
          </a:xfrm>
          <a:prstGeom prst="rect">
            <a:avLst/>
          </a:prstGeom>
          <a:noFill/>
          <a:ln>
            <a:noFill/>
          </a:ln>
        </p:spPr>
        <p:txBody>
          <a:bodyPr spcFirstLastPara="1" wrap="square" lIns="91425" tIns="45700" rIns="91425" bIns="45700" anchor="t" anchorCtr="0">
            <a:normAutofit/>
          </a:bodyPr>
          <a:lstStyle/>
          <a:p>
            <a:pPr marL="457200" lvl="0" indent="-431800" algn="l" rtl="0">
              <a:lnSpc>
                <a:spcPct val="100000"/>
              </a:lnSpc>
              <a:spcBef>
                <a:spcPts val="0"/>
              </a:spcBef>
              <a:spcAft>
                <a:spcPts val="0"/>
              </a:spcAft>
              <a:buSzPts val="3200"/>
              <a:buFont typeface="Calibri"/>
              <a:buChar char="●"/>
            </a:pPr>
            <a:r>
              <a:rPr lang="en-US" dirty="0"/>
              <a:t>Policy and Procedures</a:t>
            </a:r>
            <a:endParaRPr dirty="0"/>
          </a:p>
          <a:p>
            <a:pPr marL="914400" lvl="1" indent="-297180" algn="l" rtl="0">
              <a:lnSpc>
                <a:spcPct val="100000"/>
              </a:lnSpc>
              <a:spcBef>
                <a:spcPts val="0"/>
              </a:spcBef>
              <a:spcAft>
                <a:spcPts val="0"/>
              </a:spcAft>
              <a:buSzPts val="1080"/>
              <a:buChar char="○"/>
            </a:pPr>
            <a:r>
              <a:rPr lang="en-US" dirty="0"/>
              <a:t>State Plans and Local Compliance Plans</a:t>
            </a:r>
            <a:endParaRPr dirty="0"/>
          </a:p>
          <a:p>
            <a:pPr marL="914400" lvl="1" indent="-297180" algn="l" rtl="0">
              <a:lnSpc>
                <a:spcPct val="100000"/>
              </a:lnSpc>
              <a:spcBef>
                <a:spcPts val="0"/>
              </a:spcBef>
              <a:spcAft>
                <a:spcPts val="0"/>
              </a:spcAft>
              <a:buSzPts val="1080"/>
              <a:buChar char="○"/>
            </a:pPr>
            <a:r>
              <a:rPr lang="en-US" dirty="0"/>
              <a:t>Standard and Indicators Changes </a:t>
            </a:r>
            <a:endParaRPr dirty="0"/>
          </a:p>
          <a:p>
            <a:pPr marL="914400" lvl="1" indent="-297180" algn="l" rtl="0">
              <a:lnSpc>
                <a:spcPct val="100000"/>
              </a:lnSpc>
              <a:spcBef>
                <a:spcPts val="0"/>
              </a:spcBef>
              <a:spcAft>
                <a:spcPts val="0"/>
              </a:spcAft>
              <a:buSzPts val="1080"/>
              <a:buChar char="○"/>
            </a:pPr>
            <a:r>
              <a:rPr lang="en-US" dirty="0"/>
              <a:t>Prior Written Notice Reminders</a:t>
            </a:r>
            <a:endParaRPr dirty="0"/>
          </a:p>
          <a:p>
            <a:pPr marL="914400" lvl="1" indent="-297180" algn="l" rtl="0">
              <a:lnSpc>
                <a:spcPct val="100000"/>
              </a:lnSpc>
              <a:spcBef>
                <a:spcPts val="0"/>
              </a:spcBef>
              <a:spcAft>
                <a:spcPts val="0"/>
              </a:spcAft>
              <a:buSzPts val="1080"/>
              <a:buChar char="○"/>
            </a:pPr>
            <a:r>
              <a:rPr lang="en-US" dirty="0"/>
              <a:t>Nonpublic Consultation</a:t>
            </a:r>
            <a:endParaRPr dirty="0"/>
          </a:p>
          <a:p>
            <a:pPr marL="914400" lvl="1" indent="-297180" algn="l" rtl="0">
              <a:lnSpc>
                <a:spcPct val="100000"/>
              </a:lnSpc>
              <a:spcBef>
                <a:spcPts val="0"/>
              </a:spcBef>
              <a:spcAft>
                <a:spcPts val="0"/>
              </a:spcAft>
              <a:buSzPts val="1080"/>
              <a:buChar char="○"/>
            </a:pPr>
            <a:r>
              <a:rPr lang="en-US" dirty="0"/>
              <a:t>Use of Substitutes </a:t>
            </a:r>
            <a:endParaRPr dirty="0"/>
          </a:p>
          <a:p>
            <a:pPr marL="914400" lvl="1" indent="-297180" algn="l" rtl="0">
              <a:lnSpc>
                <a:spcPct val="100000"/>
              </a:lnSpc>
              <a:spcBef>
                <a:spcPts val="0"/>
              </a:spcBef>
              <a:spcAft>
                <a:spcPts val="0"/>
              </a:spcAft>
              <a:buSzPts val="1080"/>
              <a:buChar char="○"/>
            </a:pPr>
            <a:r>
              <a:rPr lang="en-US" dirty="0"/>
              <a:t>Transition from Part C to B</a:t>
            </a:r>
            <a:endParaRPr dirty="0"/>
          </a:p>
          <a:p>
            <a:pPr marL="457200" lvl="0" indent="-431800" algn="l" rtl="0">
              <a:lnSpc>
                <a:spcPct val="100000"/>
              </a:lnSpc>
              <a:spcBef>
                <a:spcPts val="0"/>
              </a:spcBef>
              <a:spcAft>
                <a:spcPts val="0"/>
              </a:spcAft>
              <a:buSzPts val="3200"/>
              <a:buFont typeface="Calibri"/>
              <a:buChar char="●"/>
            </a:pPr>
            <a:r>
              <a:rPr lang="en-US" dirty="0"/>
              <a:t>Artificial Intelligence</a:t>
            </a:r>
            <a:endParaRPr dirty="0"/>
          </a:p>
          <a:p>
            <a:pPr marL="457200" lvl="0" indent="-431800" algn="l" rtl="0">
              <a:lnSpc>
                <a:spcPct val="100000"/>
              </a:lnSpc>
              <a:spcBef>
                <a:spcPts val="0"/>
              </a:spcBef>
              <a:spcAft>
                <a:spcPts val="0"/>
              </a:spcAft>
              <a:buSzPts val="3200"/>
              <a:buFont typeface="Calibri"/>
              <a:buChar char="●"/>
            </a:pPr>
            <a:r>
              <a:rPr lang="en-US" dirty="0"/>
              <a:t>Finance Overview with Leslie Porter</a:t>
            </a:r>
            <a:endParaRP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4" name="Google Shape;434;p64"/>
          <p:cNvSpPr txBox="1">
            <a:spLocks noGrp="1"/>
          </p:cNvSpPr>
          <p:nvPr>
            <p:ph type="title"/>
          </p:nvPr>
        </p:nvSpPr>
        <p:spPr>
          <a:xfrm>
            <a:off x="2028425" y="0"/>
            <a:ext cx="5599800" cy="648600"/>
          </a:xfrm>
          <a:prstGeom prst="rect">
            <a:avLst/>
          </a:prstGeom>
          <a:noFill/>
          <a:ln>
            <a:noFill/>
          </a:ln>
        </p:spPr>
        <p:txBody>
          <a:bodyPr spcFirstLastPara="1" wrap="square" lIns="68575" tIns="34275" rIns="68575" bIns="34275" anchor="ctr" anchorCtr="0">
            <a:normAutofit/>
          </a:bodyPr>
          <a:lstStyle/>
          <a:p>
            <a:pPr marL="0" lvl="0" indent="0" algn="l" rtl="0">
              <a:lnSpc>
                <a:spcPct val="100000"/>
              </a:lnSpc>
              <a:spcBef>
                <a:spcPts val="0"/>
              </a:spcBef>
              <a:spcAft>
                <a:spcPts val="0"/>
              </a:spcAft>
              <a:buSzPts val="1100"/>
              <a:buNone/>
            </a:pPr>
            <a:r>
              <a:rPr lang="en-US" b="0">
                <a:solidFill>
                  <a:schemeClr val="lt1"/>
                </a:solidFill>
                <a:latin typeface="Calibri"/>
                <a:ea typeface="Calibri"/>
                <a:cs typeface="Calibri"/>
                <a:sym typeface="Calibri"/>
              </a:rPr>
              <a:t>Special Ed. Connections Resources</a:t>
            </a:r>
            <a:endParaRPr b="0">
              <a:solidFill>
                <a:schemeClr val="lt1"/>
              </a:solidFill>
              <a:latin typeface="Calibri"/>
              <a:ea typeface="Calibri"/>
              <a:cs typeface="Calibri"/>
              <a:sym typeface="Calibri"/>
            </a:endParaRPr>
          </a:p>
        </p:txBody>
      </p:sp>
      <p:sp>
        <p:nvSpPr>
          <p:cNvPr id="433" name="Google Shape;433;p64"/>
          <p:cNvSpPr txBox="1">
            <a:spLocks noGrp="1"/>
          </p:cNvSpPr>
          <p:nvPr>
            <p:ph type="body" idx="1"/>
          </p:nvPr>
        </p:nvSpPr>
        <p:spPr>
          <a:xfrm>
            <a:off x="152400" y="836550"/>
            <a:ext cx="8839200" cy="3314700"/>
          </a:xfrm>
          <a:prstGeom prst="rect">
            <a:avLst/>
          </a:prstGeom>
          <a:noFill/>
          <a:ln>
            <a:noFill/>
          </a:ln>
        </p:spPr>
        <p:txBody>
          <a:bodyPr spcFirstLastPara="1" wrap="square" lIns="68575" tIns="34275" rIns="68575" bIns="34275" anchor="t" anchorCtr="0">
            <a:noAutofit/>
          </a:bodyPr>
          <a:lstStyle/>
          <a:p>
            <a:pPr marL="457200" lvl="0" indent="-330200" algn="l" rtl="0">
              <a:lnSpc>
                <a:spcPct val="100000"/>
              </a:lnSpc>
              <a:spcBef>
                <a:spcPts val="0"/>
              </a:spcBef>
              <a:spcAft>
                <a:spcPts val="0"/>
              </a:spcAft>
              <a:buClr>
                <a:schemeClr val="dk2"/>
              </a:buClr>
              <a:buSzPts val="1600"/>
              <a:buFont typeface="Calibri"/>
              <a:buChar char="●"/>
            </a:pPr>
            <a:r>
              <a:rPr lang="en-US" sz="1600" b="1">
                <a:solidFill>
                  <a:schemeClr val="dk1"/>
                </a:solidFill>
                <a:latin typeface="Calibri"/>
                <a:ea typeface="Calibri"/>
                <a:cs typeface="Calibri"/>
                <a:sym typeface="Calibri"/>
              </a:rPr>
              <a:t>US Dept. of Education- </a:t>
            </a:r>
            <a:r>
              <a:rPr lang="en-US" sz="1600" b="1" i="1">
                <a:solidFill>
                  <a:schemeClr val="dk1"/>
                </a:solidFill>
                <a:latin typeface="Calibri"/>
                <a:ea typeface="Calibri"/>
                <a:cs typeface="Calibri"/>
                <a:sym typeface="Calibri"/>
              </a:rPr>
              <a:t>Artificial Intelligence &amp; the Future of Teaching and Learning - Insights and Recommendations</a:t>
            </a:r>
            <a:endParaRPr sz="1600" b="1" i="1">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100"/>
              <a:buNone/>
            </a:pPr>
            <a:endParaRPr sz="1600" i="1">
              <a:solidFill>
                <a:schemeClr val="dk1"/>
              </a:solidFill>
              <a:latin typeface="Calibri"/>
              <a:ea typeface="Calibri"/>
              <a:cs typeface="Calibri"/>
              <a:sym typeface="Calibri"/>
            </a:endParaRPr>
          </a:p>
          <a:p>
            <a:pPr marL="457200" lvl="0" indent="0" algn="l" rtl="0">
              <a:lnSpc>
                <a:spcPct val="100000"/>
              </a:lnSpc>
              <a:spcBef>
                <a:spcPts val="0"/>
              </a:spcBef>
              <a:spcAft>
                <a:spcPts val="0"/>
              </a:spcAft>
              <a:buSzPts val="1100"/>
              <a:buNone/>
            </a:pPr>
            <a:r>
              <a:rPr lang="en-US" sz="1600" u="sng">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https://www.specialedconnection.com/LrpSecStoryTool/index.jsp?contentId=10001&amp;chunkid=1000015262</a:t>
            </a:r>
            <a:endParaRPr sz="16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100"/>
              <a:buNone/>
            </a:pPr>
            <a:endParaRPr sz="1600">
              <a:solidFill>
                <a:schemeClr val="dk1"/>
              </a:solidFill>
              <a:latin typeface="Calibri"/>
              <a:ea typeface="Calibri"/>
              <a:cs typeface="Calibri"/>
              <a:sym typeface="Calibri"/>
            </a:endParaRPr>
          </a:p>
          <a:p>
            <a:pPr marL="457200" lvl="0" indent="-330200" algn="l" rtl="0">
              <a:lnSpc>
                <a:spcPct val="100000"/>
              </a:lnSpc>
              <a:spcBef>
                <a:spcPts val="0"/>
              </a:spcBef>
              <a:spcAft>
                <a:spcPts val="0"/>
              </a:spcAft>
              <a:buClr>
                <a:schemeClr val="dk2"/>
              </a:buClr>
              <a:buSzPts val="1600"/>
              <a:buFont typeface="Calibri"/>
              <a:buChar char="●"/>
            </a:pPr>
            <a:r>
              <a:rPr lang="en-US" sz="1600" b="1" i="1">
                <a:solidFill>
                  <a:schemeClr val="dk1"/>
                </a:solidFill>
                <a:latin typeface="Calibri"/>
                <a:ea typeface="Calibri"/>
                <a:cs typeface="Calibri"/>
                <a:sym typeface="Calibri"/>
              </a:rPr>
              <a:t>Download Why Using</a:t>
            </a:r>
            <a:r>
              <a:rPr lang="en-US" sz="1600" b="1" i="1">
                <a:solidFill>
                  <a:schemeClr val="dk1"/>
                </a:solidFill>
                <a:uFill>
                  <a:noFill/>
                </a:uFill>
                <a:latin typeface="Calibri"/>
                <a:ea typeface="Calibri"/>
                <a:cs typeface="Calibri"/>
                <a:sym typeface="Calibri"/>
                <a:hlinkClick r:id="rId4">
                  <a:extLst>
                    <a:ext uri="{A12FA001-AC4F-418D-AE19-62706E023703}">
                      <ahyp:hlinkClr xmlns:ahyp="http://schemas.microsoft.com/office/drawing/2018/hyperlinkcolor" val="tx"/>
                    </a:ext>
                  </a:extLst>
                </a:hlinkClick>
              </a:rPr>
              <a:t> </a:t>
            </a:r>
            <a:r>
              <a:rPr lang="en-US" sz="1600" b="1" i="1">
                <a:solidFill>
                  <a:schemeClr val="dk1"/>
                </a:solidFill>
                <a:latin typeface="Calibri"/>
                <a:ea typeface="Calibri"/>
                <a:cs typeface="Calibri"/>
                <a:sym typeface="Calibri"/>
              </a:rPr>
              <a:t>AI</a:t>
            </a:r>
            <a:r>
              <a:rPr lang="en-US" sz="1600" b="1" i="1">
                <a:solidFill>
                  <a:schemeClr val="dk1"/>
                </a:solidFill>
                <a:uFill>
                  <a:noFill/>
                </a:uFill>
                <a:latin typeface="Calibri"/>
                <a:ea typeface="Calibri"/>
                <a:cs typeface="Calibri"/>
                <a:sym typeface="Calibri"/>
                <a:hlinkClick r:id="rId5">
                  <a:extLst>
                    <a:ext uri="{A12FA001-AC4F-418D-AE19-62706E023703}">
                      <ahyp:hlinkClr xmlns:ahyp="http://schemas.microsoft.com/office/drawing/2018/hyperlinkcolor" val="tx"/>
                    </a:ext>
                  </a:extLst>
                </a:hlinkClick>
              </a:rPr>
              <a:t> </a:t>
            </a:r>
            <a:r>
              <a:rPr lang="en-US" sz="1600" b="1" i="1">
                <a:solidFill>
                  <a:schemeClr val="dk1"/>
                </a:solidFill>
                <a:latin typeface="Calibri"/>
                <a:ea typeface="Calibri"/>
                <a:cs typeface="Calibri"/>
                <a:sym typeface="Calibri"/>
              </a:rPr>
              <a:t>Chatbot can Help, Interfere with Crafting IEPs</a:t>
            </a:r>
            <a:endParaRPr sz="1600" b="1" i="1">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100"/>
              <a:buNone/>
            </a:pPr>
            <a:endParaRPr sz="1600" i="1">
              <a:solidFill>
                <a:schemeClr val="dk1"/>
              </a:solidFill>
              <a:latin typeface="Calibri"/>
              <a:ea typeface="Calibri"/>
              <a:cs typeface="Calibri"/>
              <a:sym typeface="Calibri"/>
            </a:endParaRPr>
          </a:p>
          <a:p>
            <a:pPr marL="457200" lvl="0" indent="0" algn="l" rtl="0">
              <a:lnSpc>
                <a:spcPct val="100000"/>
              </a:lnSpc>
              <a:spcBef>
                <a:spcPts val="0"/>
              </a:spcBef>
              <a:spcAft>
                <a:spcPts val="0"/>
              </a:spcAft>
              <a:buSzPts val="1100"/>
              <a:buNone/>
            </a:pPr>
            <a:r>
              <a:rPr lang="en-US" sz="1600" u="sng">
                <a:solidFill>
                  <a:schemeClr val="dk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https://www.specialedconnection.com/LrpSecStoryTool/index.jsp?contentId=22746811&amp;query=((%7bAI%7d))&amp;listnum=0&amp;offset=1&amp;topic=Main&amp;chunknum=1</a:t>
            </a:r>
            <a:r>
              <a:rPr lang="en-US" sz="1600">
                <a:solidFill>
                  <a:schemeClr val="dk1"/>
                </a:solidFill>
                <a:latin typeface="Calibri"/>
                <a:ea typeface="Calibri"/>
                <a:cs typeface="Calibri"/>
                <a:sym typeface="Calibri"/>
              </a:rPr>
              <a:t> </a:t>
            </a:r>
            <a:endParaRPr sz="16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100"/>
              <a:buNone/>
            </a:pPr>
            <a:endParaRPr sz="1600">
              <a:solidFill>
                <a:schemeClr val="dk1"/>
              </a:solidFill>
              <a:latin typeface="Calibri"/>
              <a:ea typeface="Calibri"/>
              <a:cs typeface="Calibri"/>
              <a:sym typeface="Calibri"/>
            </a:endParaRPr>
          </a:p>
          <a:p>
            <a:pPr marL="457200" lvl="0" indent="-330200" algn="l" rtl="0">
              <a:lnSpc>
                <a:spcPct val="100000"/>
              </a:lnSpc>
              <a:spcBef>
                <a:spcPts val="0"/>
              </a:spcBef>
              <a:spcAft>
                <a:spcPts val="0"/>
              </a:spcAft>
              <a:buClr>
                <a:schemeClr val="dk2"/>
              </a:buClr>
              <a:buSzPts val="1600"/>
              <a:buFont typeface="Calibri"/>
              <a:buChar char="●"/>
            </a:pPr>
            <a:r>
              <a:rPr lang="en-US" sz="1600" b="1">
                <a:solidFill>
                  <a:schemeClr val="dk1"/>
                </a:solidFill>
                <a:latin typeface="Calibri"/>
                <a:ea typeface="Calibri"/>
                <a:cs typeface="Calibri"/>
                <a:sym typeface="Calibri"/>
              </a:rPr>
              <a:t>Upload Knowledge to Special Educators on AI tools</a:t>
            </a:r>
            <a:endParaRPr sz="1600" b="1">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100"/>
              <a:buNone/>
            </a:pPr>
            <a:endParaRPr sz="1600">
              <a:solidFill>
                <a:schemeClr val="dk1"/>
              </a:solidFill>
              <a:latin typeface="Calibri"/>
              <a:ea typeface="Calibri"/>
              <a:cs typeface="Calibri"/>
              <a:sym typeface="Calibri"/>
            </a:endParaRPr>
          </a:p>
          <a:p>
            <a:pPr marL="457200" lvl="0" indent="0" algn="l" rtl="0">
              <a:lnSpc>
                <a:spcPct val="100000"/>
              </a:lnSpc>
              <a:spcBef>
                <a:spcPts val="0"/>
              </a:spcBef>
              <a:spcAft>
                <a:spcPts val="0"/>
              </a:spcAft>
              <a:buSzPts val="1100"/>
              <a:buNone/>
            </a:pPr>
            <a:r>
              <a:rPr lang="en-US" sz="1600" u="sng">
                <a:solidFill>
                  <a:schemeClr val="dk1"/>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https://www.specialedconnection.com/LrpSecStoryTool/index.jsp?contentId=22747764&amp;query=(({AI}))&amp;listnum=1&amp;offset=2&amp;topic=Main&amp;chunknum=1</a:t>
            </a:r>
            <a:r>
              <a:rPr lang="en-US" sz="1600">
                <a:solidFill>
                  <a:schemeClr val="dk1"/>
                </a:solidFill>
                <a:latin typeface="Calibri"/>
                <a:ea typeface="Calibri"/>
                <a:cs typeface="Calibri"/>
                <a:sym typeface="Calibri"/>
              </a:rPr>
              <a:t> </a:t>
            </a:r>
            <a:endParaRPr sz="1600">
              <a:solidFill>
                <a:schemeClr val="dk1"/>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p65"/>
          <p:cNvSpPr txBox="1">
            <a:spLocks noGrp="1"/>
          </p:cNvSpPr>
          <p:nvPr>
            <p:ph type="title" idx="4294967295"/>
          </p:nvPr>
        </p:nvSpPr>
        <p:spPr>
          <a:xfrm>
            <a:off x="152400" y="2800350"/>
            <a:ext cx="8763000" cy="623888"/>
          </a:xfrm>
          <a:prstGeom prst="rect">
            <a:avLst/>
          </a:prstGeom>
          <a:noFill/>
          <a:ln>
            <a:noFill/>
            <a:prstDash/>
          </a:ln>
          <a:effectLst/>
        </p:spPr>
        <p:txBody>
          <a:bodyPr rot="0" spcFirstLastPara="1" vertOverflow="overflow" horzOverflow="overflow" vert="horz" wrap="square" lIns="68575" tIns="34275" rIns="68575" bIns="34275"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Pts val="3600"/>
              <a:buFont typeface="Calibri"/>
              <a:buNone/>
              <a:tabLst/>
              <a:defRPr/>
            </a:pPr>
            <a:r>
              <a:rPr kumimoji="0" lang="en-US" sz="3600" b="1" i="0" u="none" strike="noStrike" kern="0" cap="none" spc="0" normalizeH="0" baseline="0" noProof="0" dirty="0">
                <a:ln>
                  <a:noFill/>
                </a:ln>
                <a:solidFill>
                  <a:schemeClr val="dk1"/>
                </a:solidFill>
                <a:effectLst/>
                <a:uLnTx/>
                <a:uFillTx/>
                <a:latin typeface="Calibri"/>
                <a:ea typeface="Calibri"/>
                <a:cs typeface="Calibri"/>
                <a:sym typeface="Calibri"/>
              </a:rPr>
              <a:t>Special Education Finance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6" name="Google Shape;446;p66"/>
          <p:cNvSpPr txBox="1">
            <a:spLocks noGrp="1"/>
          </p:cNvSpPr>
          <p:nvPr>
            <p:ph type="title"/>
          </p:nvPr>
        </p:nvSpPr>
        <p:spPr>
          <a:xfrm>
            <a:off x="152400" y="0"/>
            <a:ext cx="8839200" cy="6468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SzPct val="122222"/>
              <a:buNone/>
            </a:pPr>
            <a:r>
              <a:rPr lang="en-US">
                <a:solidFill>
                  <a:schemeClr val="lt1"/>
                </a:solidFill>
              </a:rPr>
              <a:t>Agenda</a:t>
            </a:r>
            <a:endParaRPr/>
          </a:p>
        </p:txBody>
      </p:sp>
      <p:sp>
        <p:nvSpPr>
          <p:cNvPr id="445" name="Google Shape;445;p66"/>
          <p:cNvSpPr txBox="1">
            <a:spLocks noGrp="1"/>
          </p:cNvSpPr>
          <p:nvPr>
            <p:ph type="body" idx="1"/>
          </p:nvPr>
        </p:nvSpPr>
        <p:spPr>
          <a:xfrm>
            <a:off x="212325" y="716973"/>
            <a:ext cx="8779200" cy="4426500"/>
          </a:xfrm>
          <a:prstGeom prst="rect">
            <a:avLst/>
          </a:prstGeom>
          <a:noFill/>
          <a:ln>
            <a:noFill/>
          </a:ln>
        </p:spPr>
        <p:txBody>
          <a:bodyPr spcFirstLastPara="1" wrap="square" lIns="91425" tIns="45700" rIns="91425" bIns="45700" anchor="t" anchorCtr="0">
            <a:normAutofit fontScale="55000" lnSpcReduction="20000"/>
          </a:bodyPr>
          <a:lstStyle/>
          <a:p>
            <a:pPr marL="457200" lvl="0" indent="-361791" algn="l" rtl="0">
              <a:lnSpc>
                <a:spcPct val="100000"/>
              </a:lnSpc>
              <a:spcBef>
                <a:spcPts val="640"/>
              </a:spcBef>
              <a:spcAft>
                <a:spcPts val="0"/>
              </a:spcAft>
              <a:buSzPct val="100000"/>
              <a:buChar char="•"/>
            </a:pPr>
            <a:r>
              <a:rPr lang="en-US" sz="2100" b="1"/>
              <a:t>RESOURCES</a:t>
            </a:r>
            <a:endParaRPr/>
          </a:p>
          <a:p>
            <a:pPr marL="914400" lvl="1" indent="-285541" algn="l" rtl="0">
              <a:lnSpc>
                <a:spcPct val="100000"/>
              </a:lnSpc>
              <a:spcBef>
                <a:spcPts val="640"/>
              </a:spcBef>
              <a:spcAft>
                <a:spcPts val="0"/>
              </a:spcAft>
              <a:buClr>
                <a:schemeClr val="dk1"/>
              </a:buClr>
              <a:buSzPct val="100000"/>
              <a:buFont typeface="Noto Sans Symbols"/>
              <a:buChar char="▪"/>
            </a:pPr>
            <a:r>
              <a:rPr lang="en-US" sz="1950"/>
              <a:t>Website</a:t>
            </a:r>
            <a:endParaRPr/>
          </a:p>
          <a:p>
            <a:pPr marL="914400" lvl="1" indent="-285541" algn="l" rtl="0">
              <a:lnSpc>
                <a:spcPct val="100000"/>
              </a:lnSpc>
              <a:spcBef>
                <a:spcPts val="640"/>
              </a:spcBef>
              <a:spcAft>
                <a:spcPts val="0"/>
              </a:spcAft>
              <a:buClr>
                <a:schemeClr val="dk1"/>
              </a:buClr>
              <a:buSzPct val="100000"/>
              <a:buFont typeface="Noto Sans Symbols"/>
              <a:buChar char="▪"/>
            </a:pPr>
            <a:r>
              <a:rPr lang="en-US" sz="1950"/>
              <a:t>SELs Messages</a:t>
            </a:r>
            <a:endParaRPr/>
          </a:p>
          <a:p>
            <a:pPr marL="914400" lvl="1" indent="-285541" algn="l" rtl="0">
              <a:lnSpc>
                <a:spcPct val="100000"/>
              </a:lnSpc>
              <a:spcBef>
                <a:spcPts val="640"/>
              </a:spcBef>
              <a:spcAft>
                <a:spcPts val="0"/>
              </a:spcAft>
              <a:buClr>
                <a:schemeClr val="dk1"/>
              </a:buClr>
              <a:buSzPct val="100000"/>
              <a:buFont typeface="Noto Sans Symbols"/>
              <a:buChar char="▪"/>
            </a:pPr>
            <a:r>
              <a:rPr lang="en-US" sz="1950"/>
              <a:t>Calendar/Payment Request Due Dates</a:t>
            </a:r>
            <a:endParaRPr/>
          </a:p>
          <a:p>
            <a:pPr marL="914400" lvl="1" indent="-285541" algn="l" rtl="0">
              <a:lnSpc>
                <a:spcPct val="100000"/>
              </a:lnSpc>
              <a:spcBef>
                <a:spcPts val="640"/>
              </a:spcBef>
              <a:spcAft>
                <a:spcPts val="0"/>
              </a:spcAft>
              <a:buClr>
                <a:schemeClr val="dk1"/>
              </a:buClr>
              <a:buSzPct val="100000"/>
              <a:buFont typeface="Noto Sans Symbols"/>
              <a:buChar char="▪"/>
            </a:pPr>
            <a:r>
              <a:rPr lang="en-US" sz="1950"/>
              <a:t>Fiscal Monitoring Guides</a:t>
            </a:r>
            <a:endParaRPr/>
          </a:p>
          <a:p>
            <a:pPr marL="914400" lvl="1" indent="-285541" algn="l" rtl="0">
              <a:lnSpc>
                <a:spcPct val="100000"/>
              </a:lnSpc>
              <a:spcBef>
                <a:spcPts val="640"/>
              </a:spcBef>
              <a:spcAft>
                <a:spcPts val="0"/>
              </a:spcAft>
              <a:buClr>
                <a:schemeClr val="dk1"/>
              </a:buClr>
              <a:buSzPct val="100000"/>
              <a:buFont typeface="Noto Sans Symbols"/>
              <a:buChar char="▪"/>
            </a:pPr>
            <a:r>
              <a:rPr lang="en-US" sz="1950"/>
              <a:t>ePeGS Guides</a:t>
            </a:r>
            <a:endParaRPr/>
          </a:p>
          <a:p>
            <a:pPr marL="914400" lvl="1" indent="-285541" algn="l" rtl="0">
              <a:lnSpc>
                <a:spcPct val="100000"/>
              </a:lnSpc>
              <a:spcBef>
                <a:spcPts val="640"/>
              </a:spcBef>
              <a:spcAft>
                <a:spcPts val="0"/>
              </a:spcAft>
              <a:buClr>
                <a:schemeClr val="dk1"/>
              </a:buClr>
              <a:buSzPct val="100000"/>
              <a:buFont typeface="Noto Sans Symbols"/>
              <a:buChar char="▪"/>
            </a:pPr>
            <a:r>
              <a:rPr lang="en-US" sz="1950"/>
              <a:t>Special Education Finance Training:</a:t>
            </a:r>
            <a:endParaRPr/>
          </a:p>
          <a:p>
            <a:pPr marL="1371600" lvl="2" indent="-341311" algn="l" rtl="0">
              <a:lnSpc>
                <a:spcPct val="100000"/>
              </a:lnSpc>
              <a:spcBef>
                <a:spcPts val="640"/>
              </a:spcBef>
              <a:spcAft>
                <a:spcPts val="0"/>
              </a:spcAft>
              <a:buSzPct val="100000"/>
              <a:buFont typeface="Arial"/>
              <a:buChar char="•"/>
            </a:pPr>
            <a:r>
              <a:rPr lang="en-US" sz="1800"/>
              <a:t>Coding Cheat Sheet</a:t>
            </a:r>
            <a:endParaRPr/>
          </a:p>
          <a:p>
            <a:pPr marL="1371600" lvl="2" indent="-341311" algn="l" rtl="0">
              <a:lnSpc>
                <a:spcPct val="100000"/>
              </a:lnSpc>
              <a:spcBef>
                <a:spcPts val="640"/>
              </a:spcBef>
              <a:spcAft>
                <a:spcPts val="0"/>
              </a:spcAft>
              <a:buSzPct val="100000"/>
              <a:buFont typeface="Arial"/>
              <a:buChar char="•"/>
            </a:pPr>
            <a:r>
              <a:rPr lang="en-US" sz="1800"/>
              <a:t>Webinars</a:t>
            </a:r>
            <a:endParaRPr/>
          </a:p>
          <a:p>
            <a:pPr marL="1371600" lvl="2" indent="-341311" algn="l" rtl="0">
              <a:lnSpc>
                <a:spcPct val="100000"/>
              </a:lnSpc>
              <a:spcBef>
                <a:spcPts val="640"/>
              </a:spcBef>
              <a:spcAft>
                <a:spcPts val="0"/>
              </a:spcAft>
              <a:buSzPct val="100000"/>
              <a:buFont typeface="Arial"/>
              <a:buChar char="•"/>
            </a:pPr>
            <a:r>
              <a:rPr lang="en-US" sz="1800"/>
              <a:t>Training Modules</a:t>
            </a:r>
            <a:endParaRPr/>
          </a:p>
          <a:p>
            <a:pPr marL="457200" lvl="0" indent="-361791" algn="l" rtl="0">
              <a:lnSpc>
                <a:spcPct val="100000"/>
              </a:lnSpc>
              <a:spcBef>
                <a:spcPts val="640"/>
              </a:spcBef>
              <a:spcAft>
                <a:spcPts val="0"/>
              </a:spcAft>
              <a:buSzPct val="100000"/>
              <a:buChar char="•"/>
            </a:pPr>
            <a:r>
              <a:rPr lang="en-US" sz="2100" b="1"/>
              <a:t>FISCAL CYCLE</a:t>
            </a:r>
            <a:endParaRPr/>
          </a:p>
          <a:p>
            <a:pPr marL="914400" lvl="1" indent="-285541" algn="l" rtl="0">
              <a:lnSpc>
                <a:spcPct val="100000"/>
              </a:lnSpc>
              <a:spcBef>
                <a:spcPts val="640"/>
              </a:spcBef>
              <a:spcAft>
                <a:spcPts val="0"/>
              </a:spcAft>
              <a:buClr>
                <a:schemeClr val="dk1"/>
              </a:buClr>
              <a:buSzPct val="100000"/>
              <a:buFont typeface="Noto Sans Symbols"/>
              <a:buChar char="▪"/>
            </a:pPr>
            <a:r>
              <a:rPr lang="en-US" sz="1950"/>
              <a:t>Federal and State Funding</a:t>
            </a:r>
            <a:endParaRPr/>
          </a:p>
          <a:p>
            <a:pPr marL="914400" lvl="1" indent="-285541" algn="l" rtl="0">
              <a:lnSpc>
                <a:spcPct val="100000"/>
              </a:lnSpc>
              <a:spcBef>
                <a:spcPts val="640"/>
              </a:spcBef>
              <a:spcAft>
                <a:spcPts val="0"/>
              </a:spcAft>
              <a:buClr>
                <a:schemeClr val="dk1"/>
              </a:buClr>
              <a:buSzPct val="100000"/>
              <a:buFont typeface="Noto Sans Symbols"/>
              <a:buChar char="▪"/>
            </a:pPr>
            <a:r>
              <a:rPr lang="en-US" sz="1950"/>
              <a:t>Special Purpose Funds</a:t>
            </a:r>
            <a:endParaRPr/>
          </a:p>
          <a:p>
            <a:pPr marL="914400" lvl="1" indent="-285541" algn="l" rtl="0">
              <a:lnSpc>
                <a:spcPct val="100000"/>
              </a:lnSpc>
              <a:spcBef>
                <a:spcPts val="640"/>
              </a:spcBef>
              <a:spcAft>
                <a:spcPts val="0"/>
              </a:spcAft>
              <a:buClr>
                <a:schemeClr val="dk1"/>
              </a:buClr>
              <a:buSzPct val="100000"/>
              <a:buFont typeface="Noto Sans Symbols"/>
              <a:buChar char="▪"/>
            </a:pPr>
            <a:r>
              <a:rPr lang="en-US" sz="1950"/>
              <a:t>Proportionate Share</a:t>
            </a:r>
            <a:endParaRPr/>
          </a:p>
          <a:p>
            <a:pPr marL="914400" lvl="1" indent="-285541" algn="l" rtl="0">
              <a:lnSpc>
                <a:spcPct val="100000"/>
              </a:lnSpc>
              <a:spcBef>
                <a:spcPts val="640"/>
              </a:spcBef>
              <a:spcAft>
                <a:spcPts val="0"/>
              </a:spcAft>
              <a:buClr>
                <a:schemeClr val="dk1"/>
              </a:buClr>
              <a:buSzPct val="100000"/>
              <a:buFont typeface="Noto Sans Symbols"/>
              <a:buChar char="▪"/>
            </a:pPr>
            <a:r>
              <a:rPr lang="en-US" sz="1950"/>
              <a:t>Budget Revisions</a:t>
            </a:r>
            <a:endParaRPr/>
          </a:p>
          <a:p>
            <a:pPr marL="914400" lvl="1" indent="-285541" algn="l" rtl="0">
              <a:lnSpc>
                <a:spcPct val="100000"/>
              </a:lnSpc>
              <a:spcBef>
                <a:spcPts val="640"/>
              </a:spcBef>
              <a:spcAft>
                <a:spcPts val="0"/>
              </a:spcAft>
              <a:buClr>
                <a:schemeClr val="dk1"/>
              </a:buClr>
              <a:buSzPct val="100000"/>
              <a:buFont typeface="Noto Sans Symbols"/>
              <a:buChar char="▪"/>
            </a:pPr>
            <a:r>
              <a:rPr lang="en-US" sz="1950"/>
              <a:t>Tiered Monitoring</a:t>
            </a:r>
            <a:endParaRPr/>
          </a:p>
          <a:p>
            <a:pPr marL="457200" lvl="0" indent="-361791" algn="l" rtl="0">
              <a:lnSpc>
                <a:spcPct val="100000"/>
              </a:lnSpc>
              <a:spcBef>
                <a:spcPts val="640"/>
              </a:spcBef>
              <a:spcAft>
                <a:spcPts val="0"/>
              </a:spcAft>
              <a:buSzPct val="100000"/>
              <a:buChar char="•"/>
            </a:pPr>
            <a:r>
              <a:rPr lang="en-US" sz="2100" b="1"/>
              <a:t>ASBR</a:t>
            </a:r>
            <a:endParaRPr/>
          </a:p>
          <a:p>
            <a:pPr marL="914400" lvl="1" indent="-280509" algn="l" rtl="0">
              <a:lnSpc>
                <a:spcPct val="100000"/>
              </a:lnSpc>
              <a:spcBef>
                <a:spcPts val="640"/>
              </a:spcBef>
              <a:spcAft>
                <a:spcPts val="0"/>
              </a:spcAft>
              <a:buClr>
                <a:schemeClr val="dk1"/>
              </a:buClr>
              <a:buSzPct val="100000"/>
              <a:buFont typeface="Noto Sans Symbols"/>
              <a:buChar char="▪"/>
            </a:pPr>
            <a:r>
              <a:rPr lang="en-US" sz="2000"/>
              <a:t>Analysis</a:t>
            </a:r>
            <a:endParaRPr sz="2000"/>
          </a:p>
          <a:p>
            <a:pPr marL="914400" lvl="1" indent="-280509" algn="l" rtl="0">
              <a:lnSpc>
                <a:spcPct val="100000"/>
              </a:lnSpc>
              <a:spcBef>
                <a:spcPts val="640"/>
              </a:spcBef>
              <a:spcAft>
                <a:spcPts val="0"/>
              </a:spcAft>
              <a:buClr>
                <a:schemeClr val="dk1"/>
              </a:buClr>
              <a:buSzPct val="100000"/>
              <a:buFont typeface="Noto Sans Symbols"/>
              <a:buChar char="▪"/>
            </a:pPr>
            <a:r>
              <a:rPr lang="en-US" sz="2000"/>
              <a:t>Impact of Revisions</a:t>
            </a:r>
            <a:endParaRPr sz="2000"/>
          </a:p>
          <a:p>
            <a:pPr marL="457200" lvl="0" indent="-361791" algn="l" rtl="0">
              <a:lnSpc>
                <a:spcPct val="100000"/>
              </a:lnSpc>
              <a:spcBef>
                <a:spcPts val="640"/>
              </a:spcBef>
              <a:spcAft>
                <a:spcPts val="0"/>
              </a:spcAft>
              <a:buSzPct val="100000"/>
              <a:buChar char="•"/>
            </a:pPr>
            <a:r>
              <a:rPr lang="en-US" sz="2100" b="1"/>
              <a:t>SPECIAL EDUCATION FINANCE CONTACTS</a:t>
            </a:r>
            <a:endParaRPr/>
          </a:p>
          <a:p>
            <a:pPr marL="457200" lvl="0" indent="-228600" algn="l" rtl="0">
              <a:lnSpc>
                <a:spcPct val="100000"/>
              </a:lnSpc>
              <a:spcBef>
                <a:spcPts val="640"/>
              </a:spcBef>
              <a:spcAft>
                <a:spcPts val="0"/>
              </a:spcAft>
              <a:buSzPct val="177777"/>
              <a:buNone/>
            </a:pPr>
            <a:endParaRPr sz="1800"/>
          </a:p>
          <a:p>
            <a:pPr marL="112707" lvl="0" indent="0" algn="l" rtl="0">
              <a:lnSpc>
                <a:spcPct val="100000"/>
              </a:lnSpc>
              <a:spcBef>
                <a:spcPts val="640"/>
              </a:spcBef>
              <a:spcAft>
                <a:spcPts val="0"/>
              </a:spcAft>
              <a:buSzPct val="100000"/>
              <a:buNone/>
            </a:pP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p67"/>
          <p:cNvSpPr txBox="1">
            <a:spLocks noGrp="1"/>
          </p:cNvSpPr>
          <p:nvPr>
            <p:ph type="title" idx="4294967295"/>
          </p:nvPr>
        </p:nvSpPr>
        <p:spPr>
          <a:xfrm>
            <a:off x="190500" y="2633663"/>
            <a:ext cx="8763000" cy="646112"/>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00000"/>
              </a:lnSpc>
              <a:spcBef>
                <a:spcPts val="640"/>
              </a:spcBef>
              <a:spcAft>
                <a:spcPts val="0"/>
              </a:spcAft>
              <a:buClr>
                <a:srgbClr val="00B050"/>
              </a:buClr>
              <a:buSzPts val="3200"/>
              <a:buFont typeface="Arial"/>
              <a:buNone/>
              <a:tabLst/>
              <a:defRPr/>
            </a:pPr>
            <a:r>
              <a:rPr kumimoji="0" lang="en-US" sz="3600" b="1" i="0" u="none" strike="noStrike" kern="0" cap="none" spc="0" normalizeH="0" baseline="0" noProof="0" dirty="0">
                <a:ln>
                  <a:noFill/>
                </a:ln>
                <a:solidFill>
                  <a:srgbClr val="1F497D"/>
                </a:solidFill>
                <a:effectLst/>
                <a:uLnTx/>
                <a:uFillTx/>
                <a:latin typeface="Arial"/>
                <a:ea typeface="Arial"/>
                <a:cs typeface="Arial"/>
                <a:sym typeface="Arial"/>
              </a:rPr>
              <a:t>Resources</a:t>
            </a:r>
            <a:endParaRPr kumimoji="0" lang="en-US" sz="3600" b="1" i="0" u="none" strike="noStrike" kern="0" cap="none" spc="0" normalizeH="0" baseline="0" noProof="0" dirty="0">
              <a:ln>
                <a:noFill/>
              </a:ln>
              <a:solidFill>
                <a:schemeClr val="dk1"/>
              </a:solidFill>
              <a:effectLst/>
              <a:uLnTx/>
              <a:uFillTx/>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Google Shape;456;p68"/>
          <p:cNvSpPr txBox="1">
            <a:spLocks noGrp="1"/>
          </p:cNvSpPr>
          <p:nvPr>
            <p:ph type="title"/>
          </p:nvPr>
        </p:nvSpPr>
        <p:spPr>
          <a:xfrm>
            <a:off x="1" y="0"/>
            <a:ext cx="9144000" cy="635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400"/>
              <a:buNone/>
            </a:pPr>
            <a:r>
              <a:rPr lang="en-US" sz="3600">
                <a:solidFill>
                  <a:schemeClr val="lt1"/>
                </a:solidFill>
              </a:rPr>
              <a:t>Website</a:t>
            </a:r>
            <a:endParaRPr/>
          </a:p>
        </p:txBody>
      </p:sp>
      <p:pic>
        <p:nvPicPr>
          <p:cNvPr id="457" name="Google Shape;457;p68" descr="Screenshot of the Special Education Finance Homepage. "/>
          <p:cNvPicPr preferRelativeResize="0"/>
          <p:nvPr/>
        </p:nvPicPr>
        <p:blipFill rotWithShape="1">
          <a:blip r:embed="rId3">
            <a:alphaModFix/>
          </a:blip>
          <a:srcRect/>
          <a:stretch/>
        </p:blipFill>
        <p:spPr>
          <a:xfrm>
            <a:off x="1578224" y="635548"/>
            <a:ext cx="5987554" cy="4473176"/>
          </a:xfrm>
          <a:prstGeom prst="rect">
            <a:avLst/>
          </a:prstGeom>
          <a:noFill/>
          <a:ln>
            <a:noFill/>
          </a:ln>
        </p:spPr>
      </p:pic>
      <p:sp>
        <p:nvSpPr>
          <p:cNvPr id="458" name="Google Shape;458;p68" descr="Quick Links for Expenditure Coding Structure, Federal Regs Quick Reference, ePegs Guides, Fiscal Monitoring Guide, and Special Education SELS are highlighted."/>
          <p:cNvSpPr/>
          <p:nvPr/>
        </p:nvSpPr>
        <p:spPr>
          <a:xfrm>
            <a:off x="4200526" y="1007269"/>
            <a:ext cx="1300200" cy="964500"/>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459" name="Google Shape;459;p68" descr="The Special Education Finance link is highlighted in the Financial and Admin Services index column."/>
          <p:cNvSpPr/>
          <p:nvPr/>
        </p:nvSpPr>
        <p:spPr>
          <a:xfrm>
            <a:off x="5736432" y="3193257"/>
            <a:ext cx="1007400" cy="150000"/>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p69"/>
          <p:cNvSpPr txBox="1">
            <a:spLocks noGrp="1"/>
          </p:cNvSpPr>
          <p:nvPr>
            <p:ph type="title"/>
          </p:nvPr>
        </p:nvSpPr>
        <p:spPr>
          <a:xfrm>
            <a:off x="1" y="0"/>
            <a:ext cx="9144000" cy="635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400"/>
              <a:buNone/>
            </a:pPr>
            <a:r>
              <a:rPr lang="en-US" sz="3600">
                <a:solidFill>
                  <a:schemeClr val="lt1"/>
                </a:solidFill>
              </a:rPr>
              <a:t>SELs Messages</a:t>
            </a:r>
            <a:endParaRPr/>
          </a:p>
        </p:txBody>
      </p:sp>
      <p:pic>
        <p:nvPicPr>
          <p:cNvPr id="465" name="Google Shape;465;p69" descr="Screenshot of the Special Education ListServ page with links to subscribe to the SELs messages. SELs messages disseminate important special education information concerning funding, compliance, data collection, professional development, etc."/>
          <p:cNvPicPr preferRelativeResize="0"/>
          <p:nvPr/>
        </p:nvPicPr>
        <p:blipFill rotWithShape="1">
          <a:blip r:embed="rId3">
            <a:alphaModFix/>
          </a:blip>
          <a:srcRect/>
          <a:stretch/>
        </p:blipFill>
        <p:spPr>
          <a:xfrm>
            <a:off x="851013" y="635547"/>
            <a:ext cx="7441974" cy="447637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Google Shape;470;p70"/>
          <p:cNvSpPr txBox="1">
            <a:spLocks noGrp="1"/>
          </p:cNvSpPr>
          <p:nvPr>
            <p:ph type="title"/>
          </p:nvPr>
        </p:nvSpPr>
        <p:spPr>
          <a:xfrm>
            <a:off x="1" y="0"/>
            <a:ext cx="9144000" cy="6651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SzPct val="122222"/>
              <a:buNone/>
            </a:pPr>
            <a:r>
              <a:rPr lang="en-US">
                <a:solidFill>
                  <a:schemeClr val="lt1"/>
                </a:solidFill>
              </a:rPr>
              <a:t>Due Dates</a:t>
            </a:r>
            <a:endParaRPr/>
          </a:p>
        </p:txBody>
      </p:sp>
      <p:pic>
        <p:nvPicPr>
          <p:cNvPr id="471" name="Google Shape;471;p70" descr="The Due Dates tab from the Special Education Finance Homepage is shown with links for the Special Education Finance Due Dates and the Payment Request Deadlines. "/>
          <p:cNvPicPr preferRelativeResize="0"/>
          <p:nvPr/>
        </p:nvPicPr>
        <p:blipFill rotWithShape="1">
          <a:blip r:embed="rId3">
            <a:alphaModFix/>
          </a:blip>
          <a:srcRect/>
          <a:stretch/>
        </p:blipFill>
        <p:spPr>
          <a:xfrm>
            <a:off x="2360181" y="727014"/>
            <a:ext cx="4042857" cy="721429"/>
          </a:xfrm>
          <a:prstGeom prst="rect">
            <a:avLst/>
          </a:prstGeom>
          <a:noFill/>
          <a:ln>
            <a:noFill/>
          </a:ln>
        </p:spPr>
      </p:pic>
      <p:pic>
        <p:nvPicPr>
          <p:cNvPr id="472" name="Google Shape;472;p70" descr="A screenshot of the first page of the Special Education Finance Calander."/>
          <p:cNvPicPr preferRelativeResize="0"/>
          <p:nvPr/>
        </p:nvPicPr>
        <p:blipFill rotWithShape="1">
          <a:blip r:embed="rId4">
            <a:alphaModFix/>
          </a:blip>
          <a:srcRect/>
          <a:stretch/>
        </p:blipFill>
        <p:spPr>
          <a:xfrm>
            <a:off x="144840" y="1567401"/>
            <a:ext cx="4152456" cy="2910469"/>
          </a:xfrm>
          <a:prstGeom prst="rect">
            <a:avLst/>
          </a:prstGeom>
          <a:noFill/>
          <a:ln>
            <a:noFill/>
          </a:ln>
        </p:spPr>
      </p:pic>
      <p:pic>
        <p:nvPicPr>
          <p:cNvPr id="473" name="Google Shape;473;p70" descr="Screenshot of IDEA Part B 611 and 619 Payment Request Deadlines Document. "/>
          <p:cNvPicPr preferRelativeResize="0"/>
          <p:nvPr/>
        </p:nvPicPr>
        <p:blipFill rotWithShape="1">
          <a:blip r:embed="rId5">
            <a:alphaModFix/>
          </a:blip>
          <a:srcRect/>
          <a:stretch/>
        </p:blipFill>
        <p:spPr>
          <a:xfrm>
            <a:off x="4381610" y="1567402"/>
            <a:ext cx="4712140" cy="2910902"/>
          </a:xfrm>
          <a:prstGeom prst="rect">
            <a:avLst/>
          </a:prstGeom>
          <a:noFill/>
          <a:ln>
            <a:noFill/>
          </a:ln>
        </p:spPr>
      </p:pic>
      <p:pic>
        <p:nvPicPr>
          <p:cNvPr id="474" name="Google Shape;474;p70" descr="A screenshot of the first page of the Special Education IDEA Part B Section 611 and 619, APR IDEA 611 Entitlement and ARP IDEA 629, 2024-25 Payment Requests."/>
          <p:cNvPicPr preferRelativeResize="0"/>
          <p:nvPr/>
        </p:nvPicPr>
        <p:blipFill rotWithShape="1">
          <a:blip r:embed="rId6">
            <a:alphaModFix/>
          </a:blip>
          <a:srcRect/>
          <a:stretch/>
        </p:blipFill>
        <p:spPr>
          <a:xfrm>
            <a:off x="4732886" y="2050912"/>
            <a:ext cx="3899740" cy="2451034"/>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71">
            <a:extLst>
              <a:ext uri="{C183D7F6-B498-43B3-948B-1728B52AA6E4}">
                <adec:decorative xmlns:adec="http://schemas.microsoft.com/office/drawing/2017/decorative" val="1"/>
              </a:ext>
            </a:extLst>
          </p:cNvPr>
          <p:cNvSpPr txBox="1">
            <a:spLocks noGrp="1"/>
          </p:cNvSpPr>
          <p:nvPr>
            <p:ph type="title"/>
          </p:nvPr>
        </p:nvSpPr>
        <p:spPr>
          <a:xfrm>
            <a:off x="2517388" y="128923"/>
            <a:ext cx="5190600" cy="4416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SzPct val="122222"/>
              <a:buNone/>
            </a:pPr>
            <a:r>
              <a:rPr lang="en-US">
                <a:solidFill>
                  <a:schemeClr val="lt1"/>
                </a:solidFill>
              </a:rPr>
              <a:t>Fiscal Monitoring</a:t>
            </a:r>
            <a:endParaRPr/>
          </a:p>
        </p:txBody>
      </p:sp>
      <p:pic>
        <p:nvPicPr>
          <p:cNvPr id="481" name="Google Shape;481;p71">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555591" y="650082"/>
            <a:ext cx="6032817" cy="4464946"/>
          </a:xfrm>
          <a:prstGeom prst="rect">
            <a:avLst/>
          </a:prstGeom>
          <a:noFill/>
          <a:ln>
            <a:noFill/>
          </a:ln>
        </p:spPr>
      </p:pic>
      <p:sp>
        <p:nvSpPr>
          <p:cNvPr id="482" name="Google Shape;482;p71">
            <a:extLst>
              <a:ext uri="{C183D7F6-B498-43B3-948B-1728B52AA6E4}">
                <adec:decorative xmlns:adec="http://schemas.microsoft.com/office/drawing/2017/decorative" val="1"/>
              </a:ext>
            </a:extLst>
          </p:cNvPr>
          <p:cNvSpPr/>
          <p:nvPr/>
        </p:nvSpPr>
        <p:spPr>
          <a:xfrm>
            <a:off x="5760721" y="4014926"/>
            <a:ext cx="677700" cy="99900"/>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pic>
        <p:nvPicPr>
          <p:cNvPr id="483" name="Google Shape;483;p71">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1477657" y="650082"/>
            <a:ext cx="4039286" cy="3140286"/>
          </a:xfrm>
          <a:prstGeom prst="rect">
            <a:avLst/>
          </a:prstGeom>
          <a:noFill/>
          <a:ln>
            <a:noFill/>
          </a:ln>
        </p:spPr>
      </p:pic>
      <p:sp>
        <p:nvSpPr>
          <p:cNvPr id="485" name="Google Shape;485;p71">
            <a:extLst>
              <a:ext uri="{C183D7F6-B498-43B3-948B-1728B52AA6E4}">
                <adec:decorative xmlns:adec="http://schemas.microsoft.com/office/drawing/2017/decorative" val="1"/>
              </a:ext>
            </a:extLst>
          </p:cNvPr>
          <p:cNvSpPr/>
          <p:nvPr/>
        </p:nvSpPr>
        <p:spPr>
          <a:xfrm>
            <a:off x="1555590" y="1268730"/>
            <a:ext cx="1187700" cy="96000"/>
          </a:xfrm>
          <a:prstGeom prst="rect">
            <a:avLst/>
          </a:prstGeom>
          <a:noFill/>
          <a:ln w="190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484" name="Google Shape;484;p71">
            <a:extLst>
              <a:ext uri="{C183D7F6-B498-43B3-948B-1728B52AA6E4}">
                <adec:decorative xmlns:adec="http://schemas.microsoft.com/office/drawing/2017/decorative" val="1"/>
              </a:ext>
            </a:extLst>
          </p:cNvPr>
          <p:cNvSpPr/>
          <p:nvPr/>
        </p:nvSpPr>
        <p:spPr>
          <a:xfrm>
            <a:off x="1555591" y="2743200"/>
            <a:ext cx="1187700" cy="96000"/>
          </a:xfrm>
          <a:prstGeom prst="rect">
            <a:avLst/>
          </a:prstGeom>
          <a:noFill/>
          <a:ln w="190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0" name="Google Shape;490;p72"/>
          <p:cNvSpPr txBox="1">
            <a:spLocks noGrp="1"/>
          </p:cNvSpPr>
          <p:nvPr>
            <p:ph type="title"/>
          </p:nvPr>
        </p:nvSpPr>
        <p:spPr>
          <a:xfrm>
            <a:off x="1" y="0"/>
            <a:ext cx="9144000" cy="6357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SzPct val="122222"/>
              <a:buNone/>
            </a:pPr>
            <a:r>
              <a:rPr lang="en-US">
                <a:solidFill>
                  <a:schemeClr val="lt1"/>
                </a:solidFill>
              </a:rPr>
              <a:t>ePeGS Guides</a:t>
            </a:r>
            <a:endParaRPr/>
          </a:p>
        </p:txBody>
      </p:sp>
      <p:pic>
        <p:nvPicPr>
          <p:cNvPr id="491" name="Google Shape;491;p72" descr="Screenshot of the Special Education Finance Resources page."/>
          <p:cNvPicPr preferRelativeResize="0"/>
          <p:nvPr/>
        </p:nvPicPr>
        <p:blipFill rotWithShape="1">
          <a:blip r:embed="rId3">
            <a:alphaModFix/>
          </a:blip>
          <a:srcRect/>
          <a:stretch/>
        </p:blipFill>
        <p:spPr>
          <a:xfrm>
            <a:off x="1910866" y="635795"/>
            <a:ext cx="5322270" cy="4469975"/>
          </a:xfrm>
          <a:prstGeom prst="rect">
            <a:avLst/>
          </a:prstGeom>
          <a:noFill/>
          <a:ln>
            <a:noFill/>
          </a:ln>
        </p:spPr>
      </p:pic>
      <p:sp>
        <p:nvSpPr>
          <p:cNvPr id="492" name="Google Shape;492;p72" descr="The Resources link in the Financial and Admin Services index column  is highlighted. "/>
          <p:cNvSpPr/>
          <p:nvPr/>
        </p:nvSpPr>
        <p:spPr>
          <a:xfrm>
            <a:off x="5657850" y="4336257"/>
            <a:ext cx="378600" cy="107100"/>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493" name="Google Shape;493;p72">
            <a:extLst>
              <a:ext uri="{C183D7F6-B498-43B3-948B-1728B52AA6E4}">
                <adec:decorative xmlns:adec="http://schemas.microsoft.com/office/drawing/2017/decorative" val="1"/>
              </a:ext>
            </a:extLst>
          </p:cNvPr>
          <p:cNvSpPr/>
          <p:nvPr/>
        </p:nvSpPr>
        <p:spPr>
          <a:xfrm>
            <a:off x="1910866" y="4602278"/>
            <a:ext cx="3533100" cy="503400"/>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Google Shape;498;p73">
            <a:extLst>
              <a:ext uri="{C183D7F6-B498-43B3-948B-1728B52AA6E4}">
                <adec:decorative xmlns:adec="http://schemas.microsoft.com/office/drawing/2017/decorative" val="1"/>
              </a:ext>
            </a:extLst>
          </p:cNvPr>
          <p:cNvSpPr txBox="1">
            <a:spLocks noGrp="1"/>
          </p:cNvSpPr>
          <p:nvPr>
            <p:ph type="title"/>
          </p:nvPr>
        </p:nvSpPr>
        <p:spPr>
          <a:xfrm>
            <a:off x="0" y="0"/>
            <a:ext cx="9144000" cy="6219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400"/>
              <a:buNone/>
            </a:pPr>
            <a:r>
              <a:rPr lang="en-US" sz="3600">
                <a:solidFill>
                  <a:schemeClr val="lt1"/>
                </a:solidFill>
              </a:rPr>
              <a:t>SPED Finance Training</a:t>
            </a:r>
            <a:endParaRPr/>
          </a:p>
        </p:txBody>
      </p:sp>
      <p:pic>
        <p:nvPicPr>
          <p:cNvPr id="499" name="Google Shape;499;p73">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538730" y="624886"/>
            <a:ext cx="6066542" cy="4518614"/>
          </a:xfrm>
          <a:prstGeom prst="rect">
            <a:avLst/>
          </a:prstGeom>
          <a:noFill/>
          <a:ln>
            <a:noFill/>
          </a:ln>
        </p:spPr>
      </p:pic>
      <p:sp>
        <p:nvSpPr>
          <p:cNvPr id="501" name="Google Shape;501;p73">
            <a:extLst>
              <a:ext uri="{C183D7F6-B498-43B3-948B-1728B52AA6E4}">
                <adec:decorative xmlns:adec="http://schemas.microsoft.com/office/drawing/2017/decorative" val="1"/>
              </a:ext>
            </a:extLst>
          </p:cNvPr>
          <p:cNvSpPr/>
          <p:nvPr/>
        </p:nvSpPr>
        <p:spPr>
          <a:xfrm>
            <a:off x="5801868" y="4999482"/>
            <a:ext cx="1323000" cy="141000"/>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502" name="Google Shape;502;p73">
            <a:extLst>
              <a:ext uri="{C183D7F6-B498-43B3-948B-1728B52AA6E4}">
                <adec:decorative xmlns:adec="http://schemas.microsoft.com/office/drawing/2017/decorative" val="1"/>
              </a:ext>
            </a:extLst>
          </p:cNvPr>
          <p:cNvSpPr/>
          <p:nvPr/>
        </p:nvSpPr>
        <p:spPr>
          <a:xfrm>
            <a:off x="1717829" y="1597981"/>
            <a:ext cx="765600" cy="119700"/>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pic>
        <p:nvPicPr>
          <p:cNvPr id="503" name="Google Shape;503;p73">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1577340" y="1753535"/>
            <a:ext cx="3981286" cy="1636429"/>
          </a:xfrm>
          <a:prstGeom prst="rect">
            <a:avLst/>
          </a:prstGeom>
          <a:noFill/>
          <a:ln>
            <a:noFill/>
          </a:ln>
        </p:spPr>
      </p:pic>
      <p:pic>
        <p:nvPicPr>
          <p:cNvPr id="500" name="Google Shape;500;p73">
            <a:extLs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1577340" y="3350104"/>
            <a:ext cx="3969000" cy="93100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36"/>
          <p:cNvSpPr txBox="1">
            <a:spLocks noGrp="1"/>
          </p:cNvSpPr>
          <p:nvPr>
            <p:ph type="title" idx="4294967295"/>
          </p:nvPr>
        </p:nvSpPr>
        <p:spPr>
          <a:xfrm>
            <a:off x="114300" y="2787650"/>
            <a:ext cx="5086350" cy="1731963"/>
          </a:xfrm>
          <a:prstGeom prst="rect">
            <a:avLst/>
          </a:prstGeom>
          <a:noFill/>
          <a:ln>
            <a:noFill/>
            <a:prstDash/>
          </a:ln>
          <a:effectLst/>
        </p:spPr>
        <p:txBody>
          <a:bodyPr rot="0" spcFirstLastPara="1" vertOverflow="overflow" horzOverflow="overflow" vert="horz" wrap="square" lIns="68575" tIns="34275" rIns="68575" bIns="34275"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Pts val="3600"/>
              <a:buFont typeface="Calibri"/>
              <a:buNone/>
              <a:tabLst/>
              <a:defRPr/>
            </a:pPr>
            <a:r>
              <a:rPr kumimoji="0" lang="en-US" sz="3600" b="1" i="0" u="none" strike="noStrike" kern="0" cap="none" spc="0" normalizeH="0" baseline="0" noProof="0" dirty="0">
                <a:ln>
                  <a:noFill/>
                </a:ln>
                <a:solidFill>
                  <a:schemeClr val="dk1"/>
                </a:solidFill>
                <a:effectLst/>
                <a:uLnTx/>
                <a:uFillTx/>
                <a:latin typeface="Calibri"/>
                <a:ea typeface="Calibri"/>
                <a:cs typeface="Calibri"/>
                <a:sym typeface="Calibri"/>
              </a:rPr>
              <a:t>Missouri State Plan Updates</a:t>
            </a:r>
          </a:p>
          <a:p>
            <a:pPr marL="0" marR="0" lvl="0" indent="0" algn="ctr" defTabSz="914400" rtl="0" eaLnBrk="1" fontAlgn="auto" latinLnBrk="0" hangingPunct="1">
              <a:lnSpc>
                <a:spcPct val="100000"/>
              </a:lnSpc>
              <a:spcBef>
                <a:spcPts val="0"/>
              </a:spcBef>
              <a:spcAft>
                <a:spcPts val="0"/>
              </a:spcAft>
              <a:buClr>
                <a:srgbClr val="000000"/>
              </a:buClr>
              <a:buSzPts val="3600"/>
              <a:buFont typeface="Calibri"/>
              <a:buNone/>
              <a:tabLst/>
              <a:defRPr/>
            </a:pPr>
            <a:endParaRPr kumimoji="0" lang="en-US" sz="3600" b="1"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Google Shape;508;p74">
            <a:extLst>
              <a:ext uri="{C183D7F6-B498-43B3-948B-1728B52AA6E4}">
                <adec:decorative xmlns:adec="http://schemas.microsoft.com/office/drawing/2017/decorative" val="1"/>
              </a:ext>
            </a:extLst>
          </p:cNvPr>
          <p:cNvSpPr txBox="1">
            <a:spLocks noGrp="1"/>
          </p:cNvSpPr>
          <p:nvPr>
            <p:ph type="title"/>
          </p:nvPr>
        </p:nvSpPr>
        <p:spPr>
          <a:xfrm>
            <a:off x="0" y="0"/>
            <a:ext cx="9144000" cy="6018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SzPct val="122222"/>
              <a:buNone/>
            </a:pPr>
            <a:r>
              <a:rPr lang="en-US">
                <a:solidFill>
                  <a:schemeClr val="lt1"/>
                </a:solidFill>
              </a:rPr>
              <a:t>Coding Cheat Sheet</a:t>
            </a:r>
            <a:endParaRPr/>
          </a:p>
        </p:txBody>
      </p:sp>
      <p:pic>
        <p:nvPicPr>
          <p:cNvPr id="509" name="Google Shape;509;p74">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0" y="700898"/>
            <a:ext cx="3317589" cy="329320"/>
          </a:xfrm>
          <a:prstGeom prst="rect">
            <a:avLst/>
          </a:prstGeom>
          <a:noFill/>
          <a:ln>
            <a:noFill/>
          </a:ln>
        </p:spPr>
      </p:pic>
      <p:pic>
        <p:nvPicPr>
          <p:cNvPr id="511" name="Google Shape;511;p74">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43057" y="1061702"/>
            <a:ext cx="3078572" cy="2921429"/>
          </a:xfrm>
          <a:prstGeom prst="rect">
            <a:avLst/>
          </a:prstGeom>
          <a:noFill/>
          <a:ln>
            <a:noFill/>
          </a:ln>
        </p:spPr>
      </p:pic>
      <p:pic>
        <p:nvPicPr>
          <p:cNvPr id="512" name="Google Shape;512;p74">
            <a:extLs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3295191" y="982428"/>
            <a:ext cx="2960061" cy="3000703"/>
          </a:xfrm>
          <a:prstGeom prst="rect">
            <a:avLst/>
          </a:prstGeom>
          <a:noFill/>
          <a:ln>
            <a:noFill/>
          </a:ln>
        </p:spPr>
      </p:pic>
      <p:pic>
        <p:nvPicPr>
          <p:cNvPr id="513" name="Google Shape;513;p74">
            <a:extLst>
              <a:ext uri="{C183D7F6-B498-43B3-948B-1728B52AA6E4}">
                <adec:decorative xmlns:adec="http://schemas.microsoft.com/office/drawing/2017/decorative" val="1"/>
              </a:ext>
            </a:extLst>
          </p:cNvPr>
          <p:cNvPicPr preferRelativeResize="0"/>
          <p:nvPr/>
        </p:nvPicPr>
        <p:blipFill rotWithShape="1">
          <a:blip r:embed="rId6">
            <a:alphaModFix/>
          </a:blip>
          <a:srcRect/>
          <a:stretch/>
        </p:blipFill>
        <p:spPr>
          <a:xfrm>
            <a:off x="3316619" y="684712"/>
            <a:ext cx="2937663" cy="278806"/>
          </a:xfrm>
          <a:prstGeom prst="rect">
            <a:avLst/>
          </a:prstGeom>
          <a:noFill/>
          <a:ln>
            <a:noFill/>
          </a:ln>
        </p:spPr>
      </p:pic>
      <p:pic>
        <p:nvPicPr>
          <p:cNvPr id="514" name="Google Shape;514;p74">
            <a:extLst>
              <a:ext uri="{C183D7F6-B498-43B3-948B-1728B52AA6E4}">
                <adec:decorative xmlns:adec="http://schemas.microsoft.com/office/drawing/2017/decorative" val="1"/>
              </a:ext>
            </a:extLst>
          </p:cNvPr>
          <p:cNvPicPr preferRelativeResize="0"/>
          <p:nvPr/>
        </p:nvPicPr>
        <p:blipFill rotWithShape="1">
          <a:blip r:embed="rId7">
            <a:alphaModFix/>
          </a:blip>
          <a:srcRect/>
          <a:stretch/>
        </p:blipFill>
        <p:spPr>
          <a:xfrm>
            <a:off x="43057" y="4039401"/>
            <a:ext cx="6332859" cy="880000"/>
          </a:xfrm>
          <a:prstGeom prst="rect">
            <a:avLst/>
          </a:prstGeom>
          <a:noFill/>
          <a:ln>
            <a:noFill/>
          </a:ln>
        </p:spPr>
      </p:pic>
      <p:pic>
        <p:nvPicPr>
          <p:cNvPr id="510" name="Google Shape;510;p74">
            <a:extLst>
              <a:ext uri="{C183D7F6-B498-43B3-948B-1728B52AA6E4}">
                <adec:decorative xmlns:adec="http://schemas.microsoft.com/office/drawing/2017/decorative" val="1"/>
              </a:ext>
            </a:extLst>
          </p:cNvPr>
          <p:cNvPicPr preferRelativeResize="0"/>
          <p:nvPr/>
        </p:nvPicPr>
        <p:blipFill rotWithShape="1">
          <a:blip r:embed="rId8">
            <a:alphaModFix/>
          </a:blip>
          <a:srcRect/>
          <a:stretch/>
        </p:blipFill>
        <p:spPr>
          <a:xfrm>
            <a:off x="6344187" y="777932"/>
            <a:ext cx="2635715" cy="1635714"/>
          </a:xfrm>
          <a:prstGeom prst="rect">
            <a:avLst/>
          </a:prstGeom>
          <a:noFill/>
          <a:ln>
            <a:noFill/>
          </a:ln>
        </p:spPr>
      </p:pic>
      <p:pic>
        <p:nvPicPr>
          <p:cNvPr id="515" name="Google Shape;515;p74">
            <a:extLst>
              <a:ext uri="{C183D7F6-B498-43B3-948B-1728B52AA6E4}">
                <adec:decorative xmlns:adec="http://schemas.microsoft.com/office/drawing/2017/decorative" val="1"/>
              </a:ext>
            </a:extLst>
          </p:cNvPr>
          <p:cNvPicPr preferRelativeResize="0"/>
          <p:nvPr/>
        </p:nvPicPr>
        <p:blipFill rotWithShape="1">
          <a:blip r:embed="rId9">
            <a:alphaModFix/>
          </a:blip>
          <a:srcRect/>
          <a:stretch/>
        </p:blipFill>
        <p:spPr>
          <a:xfrm>
            <a:off x="6344189" y="2482780"/>
            <a:ext cx="2649133" cy="2027572"/>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Google Shape;520;p75">
            <a:extLst>
              <a:ext uri="{C183D7F6-B498-43B3-948B-1728B52AA6E4}">
                <adec:decorative xmlns:adec="http://schemas.microsoft.com/office/drawing/2017/decorative" val="1"/>
              </a:ext>
            </a:extLst>
          </p:cNvPr>
          <p:cNvSpPr txBox="1">
            <a:spLocks noGrp="1"/>
          </p:cNvSpPr>
          <p:nvPr>
            <p:ph type="title"/>
          </p:nvPr>
        </p:nvSpPr>
        <p:spPr>
          <a:xfrm>
            <a:off x="64294" y="62751"/>
            <a:ext cx="9079800" cy="4416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3600"/>
              <a:buFont typeface="Calibri"/>
              <a:buNone/>
            </a:pPr>
            <a:r>
              <a:rPr lang="en-US" sz="3600">
                <a:solidFill>
                  <a:schemeClr val="lt1"/>
                </a:solidFill>
              </a:rPr>
              <a:t>Webinars</a:t>
            </a:r>
            <a:endParaRPr/>
          </a:p>
        </p:txBody>
      </p:sp>
      <p:pic>
        <p:nvPicPr>
          <p:cNvPr id="521" name="Google Shape;521;p75">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538730" y="624886"/>
            <a:ext cx="6066542" cy="4518614"/>
          </a:xfrm>
          <a:prstGeom prst="rect">
            <a:avLst/>
          </a:prstGeom>
          <a:noFill/>
          <a:ln>
            <a:noFill/>
          </a:ln>
        </p:spPr>
      </p:pic>
      <p:sp>
        <p:nvSpPr>
          <p:cNvPr id="523" name="Google Shape;523;p75">
            <a:extLst>
              <a:ext uri="{C183D7F6-B498-43B3-948B-1728B52AA6E4}">
                <adec:decorative xmlns:adec="http://schemas.microsoft.com/office/drawing/2017/decorative" val="1"/>
              </a:ext>
            </a:extLst>
          </p:cNvPr>
          <p:cNvSpPr/>
          <p:nvPr/>
        </p:nvSpPr>
        <p:spPr>
          <a:xfrm>
            <a:off x="5801868" y="4999482"/>
            <a:ext cx="1323000" cy="141000"/>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pic>
        <p:nvPicPr>
          <p:cNvPr id="524" name="Google Shape;524;p75" descr="Screenshot of the Monthly Webinars with dropdown is highlighted. Links for monthly Zoom meetings and meeting resources are shown. "/>
          <p:cNvPicPr preferRelativeResize="0"/>
          <p:nvPr/>
        </p:nvPicPr>
        <p:blipFill rotWithShape="1">
          <a:blip r:embed="rId4">
            <a:alphaModFix/>
          </a:blip>
          <a:srcRect/>
          <a:stretch/>
        </p:blipFill>
        <p:spPr>
          <a:xfrm>
            <a:off x="1577340" y="1713675"/>
            <a:ext cx="3981286" cy="1636429"/>
          </a:xfrm>
          <a:prstGeom prst="rect">
            <a:avLst/>
          </a:prstGeom>
          <a:noFill/>
          <a:ln>
            <a:noFill/>
          </a:ln>
        </p:spPr>
      </p:pic>
      <p:pic>
        <p:nvPicPr>
          <p:cNvPr id="522" name="Google Shape;522;p75">
            <a:extLs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1577340" y="3350104"/>
            <a:ext cx="3969000" cy="931001"/>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529" name="Google Shape;529;p76"/>
          <p:cNvSpPr txBox="1">
            <a:spLocks noGrp="1"/>
          </p:cNvSpPr>
          <p:nvPr>
            <p:ph type="title"/>
          </p:nvPr>
        </p:nvSpPr>
        <p:spPr>
          <a:xfrm>
            <a:off x="64294" y="62751"/>
            <a:ext cx="9079800" cy="4416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3600"/>
              <a:buFont typeface="Calibri"/>
              <a:buNone/>
            </a:pPr>
            <a:r>
              <a:rPr lang="en-US" sz="3600">
                <a:solidFill>
                  <a:schemeClr val="lt1"/>
                </a:solidFill>
              </a:rPr>
              <a:t>SPED Finance Webinars</a:t>
            </a:r>
            <a:endParaRPr/>
          </a:p>
        </p:txBody>
      </p:sp>
      <p:graphicFrame>
        <p:nvGraphicFramePr>
          <p:cNvPr id="530" name="Google Shape;530;p76"/>
          <p:cNvGraphicFramePr/>
          <p:nvPr/>
        </p:nvGraphicFramePr>
        <p:xfrm>
          <a:off x="555683" y="1561001"/>
          <a:ext cx="3217175" cy="1409800"/>
        </p:xfrm>
        <a:graphic>
          <a:graphicData uri="http://schemas.openxmlformats.org/drawingml/2006/table">
            <a:tbl>
              <a:tblPr firstRow="1" bandRow="1">
                <a:noFill/>
                <a:tableStyleId>{1C6B7599-9840-40AB-AB5A-1E7547BCD362}</a:tableStyleId>
              </a:tblPr>
              <a:tblGrid>
                <a:gridCol w="3217175">
                  <a:extLst>
                    <a:ext uri="{9D8B030D-6E8A-4147-A177-3AD203B41FA5}">
                      <a16:colId xmlns:a16="http://schemas.microsoft.com/office/drawing/2014/main" val="20000"/>
                    </a:ext>
                  </a:extLst>
                </a:gridCol>
              </a:tblGrid>
              <a:tr h="274950">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dirty="0"/>
                        <a:t>DATES</a:t>
                      </a:r>
                      <a:endParaRPr sz="1400" u="none" strike="noStrike" cap="none" dirty="0"/>
                    </a:p>
                  </a:txBody>
                  <a:tcPr marL="68575" marR="68575" marT="34300" marB="34300"/>
                </a:tc>
                <a:extLst>
                  <a:ext uri="{0D108BD9-81ED-4DB2-BD59-A6C34878D82A}">
                    <a16:rowId xmlns:a16="http://schemas.microsoft.com/office/drawing/2014/main" val="10000"/>
                  </a:ext>
                </a:extLst>
              </a:tr>
              <a:tr h="278125">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dirty="0">
                          <a:solidFill>
                            <a:schemeClr val="dk1"/>
                          </a:solidFill>
                        </a:rPr>
                        <a:t>September 3</a:t>
                      </a:r>
                      <a:endParaRPr sz="1400" u="none" strike="noStrike" cap="none" dirty="0"/>
                    </a:p>
                  </a:txBody>
                  <a:tcPr marL="68575" marR="68575" marT="34300" marB="34300"/>
                </a:tc>
                <a:extLst>
                  <a:ext uri="{0D108BD9-81ED-4DB2-BD59-A6C34878D82A}">
                    <a16:rowId xmlns:a16="http://schemas.microsoft.com/office/drawing/2014/main" val="10001"/>
                  </a:ext>
                </a:extLst>
              </a:tr>
              <a:tr h="278125">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dirty="0">
                          <a:solidFill>
                            <a:schemeClr val="dk1"/>
                          </a:solidFill>
                        </a:rPr>
                        <a:t>October 1</a:t>
                      </a:r>
                      <a:endParaRPr sz="1400" u="none" strike="noStrike" cap="none" dirty="0"/>
                    </a:p>
                  </a:txBody>
                  <a:tcPr marL="68575" marR="68575" marT="34300" marB="34300"/>
                </a:tc>
                <a:extLst>
                  <a:ext uri="{0D108BD9-81ED-4DB2-BD59-A6C34878D82A}">
                    <a16:rowId xmlns:a16="http://schemas.microsoft.com/office/drawing/2014/main" val="10002"/>
                  </a:ext>
                </a:extLst>
              </a:tr>
              <a:tr h="278125">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dirty="0">
                          <a:solidFill>
                            <a:schemeClr val="dk1"/>
                          </a:solidFill>
                        </a:rPr>
                        <a:t>November 5</a:t>
                      </a:r>
                      <a:endParaRPr sz="1400" u="none" strike="noStrike" cap="none" dirty="0"/>
                    </a:p>
                  </a:txBody>
                  <a:tcPr marL="68575" marR="68575" marT="34300" marB="34300"/>
                </a:tc>
                <a:extLst>
                  <a:ext uri="{0D108BD9-81ED-4DB2-BD59-A6C34878D82A}">
                    <a16:rowId xmlns:a16="http://schemas.microsoft.com/office/drawing/2014/main" val="10003"/>
                  </a:ext>
                </a:extLst>
              </a:tr>
              <a:tr h="278125">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dirty="0">
                          <a:solidFill>
                            <a:schemeClr val="dk1"/>
                          </a:solidFill>
                        </a:rPr>
                        <a:t>December 3</a:t>
                      </a:r>
                      <a:endParaRPr sz="1400" u="none" strike="noStrike" cap="none" dirty="0"/>
                    </a:p>
                  </a:txBody>
                  <a:tcPr marL="68575" marR="68575" marT="34300" marB="34300"/>
                </a:tc>
                <a:extLst>
                  <a:ext uri="{0D108BD9-81ED-4DB2-BD59-A6C34878D82A}">
                    <a16:rowId xmlns:a16="http://schemas.microsoft.com/office/drawing/2014/main" val="10004"/>
                  </a:ext>
                </a:extLst>
              </a:tr>
            </a:tbl>
          </a:graphicData>
        </a:graphic>
      </p:graphicFrame>
      <p:sp>
        <p:nvSpPr>
          <p:cNvPr id="531" name="Google Shape;531;p76"/>
          <p:cNvSpPr txBox="1"/>
          <p:nvPr/>
        </p:nvSpPr>
        <p:spPr>
          <a:xfrm>
            <a:off x="319434" y="936125"/>
            <a:ext cx="7699800" cy="461700"/>
          </a:xfrm>
          <a:prstGeom prst="rect">
            <a:avLst/>
          </a:prstGeom>
          <a:noFill/>
          <a:ln>
            <a:noFill/>
          </a:ln>
        </p:spPr>
        <p:txBody>
          <a:bodyPr spcFirstLastPara="1" wrap="square" lIns="91425" tIns="45700" rIns="91425" bIns="45700" anchor="t" anchorCtr="0">
            <a:spAutoFit/>
          </a:bodyPr>
          <a:lstStyle/>
          <a:p>
            <a:pPr marL="112707" marR="0" lvl="0" indent="0" algn="l" rtl="0">
              <a:lnSpc>
                <a:spcPct val="100000"/>
              </a:lnSpc>
              <a:spcBef>
                <a:spcPts val="0"/>
              </a:spcBef>
              <a:spcAft>
                <a:spcPts val="0"/>
              </a:spcAft>
              <a:buClr>
                <a:srgbClr val="00B050"/>
              </a:buClr>
              <a:buSzPts val="2400"/>
              <a:buFont typeface="Arial"/>
              <a:buNone/>
            </a:pPr>
            <a:r>
              <a:rPr lang="en-US" sz="2400" b="0" i="0" u="none" strike="noStrike" cap="none">
                <a:solidFill>
                  <a:srgbClr val="004B8D"/>
                </a:solidFill>
                <a:latin typeface="Calibri"/>
                <a:ea typeface="Calibri"/>
                <a:cs typeface="Calibri"/>
                <a:sym typeface="Calibri"/>
              </a:rPr>
              <a:t>FIRST TUESDAY OF THE MONTH, 9-10am</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p77">
            <a:extLst>
              <a:ext uri="{C183D7F6-B498-43B3-948B-1728B52AA6E4}">
                <adec:decorative xmlns:adec="http://schemas.microsoft.com/office/drawing/2017/decorative" val="1"/>
              </a:ext>
            </a:extLst>
          </p:cNvPr>
          <p:cNvSpPr txBox="1">
            <a:spLocks noGrp="1"/>
          </p:cNvSpPr>
          <p:nvPr>
            <p:ph type="title"/>
          </p:nvPr>
        </p:nvSpPr>
        <p:spPr>
          <a:xfrm>
            <a:off x="64294" y="62751"/>
            <a:ext cx="9079800" cy="4416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3600"/>
              <a:buFont typeface="Calibri"/>
              <a:buNone/>
            </a:pPr>
            <a:r>
              <a:rPr lang="en-US" sz="3600">
                <a:solidFill>
                  <a:schemeClr val="lt1"/>
                </a:solidFill>
              </a:rPr>
              <a:t>Training Modules</a:t>
            </a:r>
            <a:endParaRPr/>
          </a:p>
        </p:txBody>
      </p:sp>
      <p:pic>
        <p:nvPicPr>
          <p:cNvPr id="537" name="Google Shape;537;p77">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538730" y="624886"/>
            <a:ext cx="6066542" cy="4518614"/>
          </a:xfrm>
          <a:prstGeom prst="rect">
            <a:avLst/>
          </a:prstGeom>
          <a:noFill/>
          <a:ln>
            <a:noFill/>
          </a:ln>
        </p:spPr>
      </p:pic>
      <p:sp>
        <p:nvSpPr>
          <p:cNvPr id="539" name="Google Shape;539;p77">
            <a:extLst>
              <a:ext uri="{C183D7F6-B498-43B3-948B-1728B52AA6E4}">
                <adec:decorative xmlns:adec="http://schemas.microsoft.com/office/drawing/2017/decorative" val="1"/>
              </a:ext>
            </a:extLst>
          </p:cNvPr>
          <p:cNvSpPr/>
          <p:nvPr/>
        </p:nvSpPr>
        <p:spPr>
          <a:xfrm>
            <a:off x="5801868" y="4999482"/>
            <a:ext cx="1323000" cy="141000"/>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pic>
        <p:nvPicPr>
          <p:cNvPr id="540" name="Google Shape;540;p77">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1577340" y="1713675"/>
            <a:ext cx="3981286" cy="1636429"/>
          </a:xfrm>
          <a:prstGeom prst="rect">
            <a:avLst/>
          </a:prstGeom>
          <a:noFill/>
          <a:ln>
            <a:noFill/>
          </a:ln>
        </p:spPr>
      </p:pic>
      <p:pic>
        <p:nvPicPr>
          <p:cNvPr id="538" name="Google Shape;538;p77">
            <a:extLs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1577340" y="3350104"/>
            <a:ext cx="3969000" cy="931001"/>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44"/>
        <p:cNvGrpSpPr/>
        <p:nvPr/>
      </p:nvGrpSpPr>
      <p:grpSpPr>
        <a:xfrm>
          <a:off x="0" y="0"/>
          <a:ext cx="0" cy="0"/>
          <a:chOff x="0" y="0"/>
          <a:chExt cx="0" cy="0"/>
        </a:xfrm>
      </p:grpSpPr>
      <p:pic>
        <p:nvPicPr>
          <p:cNvPr id="545" name="Google Shape;545;p78" descr="Screenshot of the  DESE Special Education Finance Training webpage with tabs for 14 training modules. "/>
          <p:cNvPicPr preferRelativeResize="0"/>
          <p:nvPr/>
        </p:nvPicPr>
        <p:blipFill rotWithShape="1">
          <a:blip r:embed="rId3">
            <a:alphaModFix/>
          </a:blip>
          <a:srcRect/>
          <a:stretch/>
        </p:blipFill>
        <p:spPr>
          <a:xfrm>
            <a:off x="1876870" y="646315"/>
            <a:ext cx="4455080" cy="4512772"/>
          </a:xfrm>
          <a:prstGeom prst="rect">
            <a:avLst/>
          </a:prstGeom>
          <a:noFill/>
          <a:ln>
            <a:noFill/>
          </a:ln>
        </p:spPr>
      </p:pic>
      <p:sp>
        <p:nvSpPr>
          <p:cNvPr id="546" name="Google Shape;546;p78"/>
          <p:cNvSpPr txBox="1">
            <a:spLocks noGrp="1"/>
          </p:cNvSpPr>
          <p:nvPr>
            <p:ph type="title" idx="4294967295"/>
          </p:nvPr>
        </p:nvSpPr>
        <p:spPr>
          <a:xfrm>
            <a:off x="2057400" y="99814"/>
            <a:ext cx="5804100" cy="5541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Pts val="3000"/>
              <a:buFont typeface="Arial"/>
              <a:buNone/>
              <a:tabLst/>
              <a:defRPr/>
            </a:pPr>
            <a:r>
              <a:rPr kumimoji="0" lang="en-US" sz="3000" b="1" i="0" u="none" strike="noStrike" kern="0" cap="none" spc="0" normalizeH="0" baseline="0" noProof="0" dirty="0">
                <a:ln>
                  <a:noFill/>
                </a:ln>
                <a:solidFill>
                  <a:srgbClr val="FFFFFF"/>
                </a:solidFill>
                <a:effectLst/>
                <a:uLnTx/>
                <a:uFillTx/>
                <a:latin typeface="Calibri"/>
                <a:ea typeface="Calibri"/>
                <a:cs typeface="Calibri"/>
                <a:sym typeface="Calibri"/>
              </a:rPr>
              <a:t>DESE SpecialEducationFinance.com</a:t>
            </a:r>
            <a:endParaRPr kumimoji="0" lang="en-US" sz="2400" b="1"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547" name="Google Shape;547;p78"/>
          <p:cNvSpPr txBox="1"/>
          <p:nvPr/>
        </p:nvSpPr>
        <p:spPr>
          <a:xfrm>
            <a:off x="6476134" y="904009"/>
            <a:ext cx="2667900" cy="3209400"/>
          </a:xfrm>
          <a:prstGeom prst="rect">
            <a:avLst/>
          </a:prstGeom>
          <a:noFill/>
          <a:ln>
            <a:noFill/>
          </a:ln>
        </p:spPr>
        <p:txBody>
          <a:bodyPr spcFirstLastPara="1" wrap="square" lIns="91425" tIns="45700" rIns="91425" bIns="45700" anchor="t" anchorCtr="0">
            <a:spAutoFit/>
          </a:bodyPr>
          <a:lstStyle/>
          <a:p>
            <a:pPr marL="214311" marR="0" lvl="0" indent="-214311" algn="l" rtl="0">
              <a:lnSpc>
                <a:spcPct val="100000"/>
              </a:lnSpc>
              <a:spcBef>
                <a:spcPts val="0"/>
              </a:spcBef>
              <a:spcAft>
                <a:spcPts val="0"/>
              </a:spcAft>
              <a:buClr>
                <a:srgbClr val="009900"/>
              </a:buClr>
              <a:buSzPts val="1013"/>
              <a:buFont typeface="Arial"/>
              <a:buChar char="•"/>
            </a:pPr>
            <a:r>
              <a:rPr lang="en-US" sz="1350" b="0" i="0" u="none" strike="noStrike" cap="none">
                <a:solidFill>
                  <a:srgbClr val="004B8D"/>
                </a:solidFill>
                <a:latin typeface="Calibri"/>
                <a:ea typeface="Calibri"/>
                <a:cs typeface="Calibri"/>
                <a:sym typeface="Calibri"/>
              </a:rPr>
              <a:t>Funding Sources</a:t>
            </a:r>
            <a:endParaRPr sz="1400" b="0" i="0" u="none" strike="noStrike" cap="none">
              <a:solidFill>
                <a:srgbClr val="000000"/>
              </a:solidFill>
              <a:latin typeface="Arial"/>
              <a:ea typeface="Arial"/>
              <a:cs typeface="Arial"/>
              <a:sym typeface="Arial"/>
            </a:endParaRPr>
          </a:p>
          <a:p>
            <a:pPr marL="214311" marR="0" lvl="0" indent="-214311" algn="l" rtl="0">
              <a:lnSpc>
                <a:spcPct val="100000"/>
              </a:lnSpc>
              <a:spcBef>
                <a:spcPts val="0"/>
              </a:spcBef>
              <a:spcAft>
                <a:spcPts val="0"/>
              </a:spcAft>
              <a:buClr>
                <a:srgbClr val="009900"/>
              </a:buClr>
              <a:buSzPts val="1013"/>
              <a:buFont typeface="Arial"/>
              <a:buChar char="•"/>
            </a:pPr>
            <a:r>
              <a:rPr lang="en-US" sz="1350" b="0" i="0" u="none" strike="noStrike" cap="none">
                <a:solidFill>
                  <a:srgbClr val="004B8D"/>
                </a:solidFill>
                <a:latin typeface="Calibri"/>
                <a:ea typeface="Calibri"/>
                <a:cs typeface="Calibri"/>
                <a:sym typeface="Calibri"/>
              </a:rPr>
              <a:t>Cash Management</a:t>
            </a:r>
            <a:endParaRPr sz="1400" b="0" i="0" u="none" strike="noStrike" cap="none">
              <a:solidFill>
                <a:srgbClr val="000000"/>
              </a:solidFill>
              <a:latin typeface="Arial"/>
              <a:ea typeface="Arial"/>
              <a:cs typeface="Arial"/>
              <a:sym typeface="Arial"/>
            </a:endParaRPr>
          </a:p>
          <a:p>
            <a:pPr marL="214311" marR="0" lvl="0" indent="-214311" algn="l" rtl="0">
              <a:lnSpc>
                <a:spcPct val="100000"/>
              </a:lnSpc>
              <a:spcBef>
                <a:spcPts val="0"/>
              </a:spcBef>
              <a:spcAft>
                <a:spcPts val="0"/>
              </a:spcAft>
              <a:buClr>
                <a:srgbClr val="009900"/>
              </a:buClr>
              <a:buSzPts val="1013"/>
              <a:buFont typeface="Arial"/>
              <a:buChar char="•"/>
            </a:pPr>
            <a:r>
              <a:rPr lang="en-US" sz="1350" b="0" i="0" u="none" strike="noStrike" cap="none">
                <a:solidFill>
                  <a:srgbClr val="004B8D"/>
                </a:solidFill>
                <a:latin typeface="Calibri"/>
                <a:ea typeface="Calibri"/>
                <a:cs typeface="Calibri"/>
                <a:sym typeface="Calibri"/>
              </a:rPr>
              <a:t>Obligation of Funds</a:t>
            </a:r>
            <a:endParaRPr sz="1400" b="0" i="0" u="none" strike="noStrike" cap="none">
              <a:solidFill>
                <a:srgbClr val="000000"/>
              </a:solidFill>
              <a:latin typeface="Arial"/>
              <a:ea typeface="Arial"/>
              <a:cs typeface="Arial"/>
              <a:sym typeface="Arial"/>
            </a:endParaRPr>
          </a:p>
          <a:p>
            <a:pPr marL="214311" marR="0" lvl="0" indent="-214311" algn="l" rtl="0">
              <a:lnSpc>
                <a:spcPct val="100000"/>
              </a:lnSpc>
              <a:spcBef>
                <a:spcPts val="0"/>
              </a:spcBef>
              <a:spcAft>
                <a:spcPts val="0"/>
              </a:spcAft>
              <a:buClr>
                <a:srgbClr val="009900"/>
              </a:buClr>
              <a:buSzPts val="1013"/>
              <a:buFont typeface="Arial"/>
              <a:buChar char="•"/>
            </a:pPr>
            <a:r>
              <a:rPr lang="en-US" sz="1350" b="0" i="0" u="none" strike="noStrike" cap="none">
                <a:solidFill>
                  <a:srgbClr val="004B8D"/>
                </a:solidFill>
                <a:latin typeface="Calibri"/>
                <a:ea typeface="Calibri"/>
                <a:cs typeface="Calibri"/>
                <a:sym typeface="Calibri"/>
              </a:rPr>
              <a:t>How Federal Funds Are Calculated</a:t>
            </a:r>
            <a:endParaRPr sz="1400" b="0" i="0" u="none" strike="noStrike" cap="none">
              <a:solidFill>
                <a:srgbClr val="000000"/>
              </a:solidFill>
              <a:latin typeface="Arial"/>
              <a:ea typeface="Arial"/>
              <a:cs typeface="Arial"/>
              <a:sym typeface="Arial"/>
            </a:endParaRPr>
          </a:p>
          <a:p>
            <a:pPr marL="214311" marR="0" lvl="0" indent="-214311" algn="l" rtl="0">
              <a:lnSpc>
                <a:spcPct val="100000"/>
              </a:lnSpc>
              <a:spcBef>
                <a:spcPts val="0"/>
              </a:spcBef>
              <a:spcAft>
                <a:spcPts val="0"/>
              </a:spcAft>
              <a:buClr>
                <a:srgbClr val="009900"/>
              </a:buClr>
              <a:buSzPts val="1013"/>
              <a:buFont typeface="Arial"/>
              <a:buChar char="•"/>
            </a:pPr>
            <a:r>
              <a:rPr lang="en-US" sz="1350" b="0" i="0" u="none" strike="noStrike" cap="none">
                <a:solidFill>
                  <a:srgbClr val="004B8D"/>
                </a:solidFill>
                <a:latin typeface="Calibri"/>
                <a:ea typeface="Calibri"/>
                <a:cs typeface="Calibri"/>
                <a:sym typeface="Calibri"/>
              </a:rPr>
              <a:t>MOSIS</a:t>
            </a:r>
            <a:endParaRPr sz="1400" b="0" i="0" u="none" strike="noStrike" cap="none">
              <a:solidFill>
                <a:srgbClr val="000000"/>
              </a:solidFill>
              <a:latin typeface="Arial"/>
              <a:ea typeface="Arial"/>
              <a:cs typeface="Arial"/>
              <a:sym typeface="Arial"/>
            </a:endParaRPr>
          </a:p>
          <a:p>
            <a:pPr marL="214311" marR="0" lvl="0" indent="-214311" algn="l" rtl="0">
              <a:lnSpc>
                <a:spcPct val="100000"/>
              </a:lnSpc>
              <a:spcBef>
                <a:spcPts val="0"/>
              </a:spcBef>
              <a:spcAft>
                <a:spcPts val="0"/>
              </a:spcAft>
              <a:buClr>
                <a:srgbClr val="009900"/>
              </a:buClr>
              <a:buSzPts val="1013"/>
              <a:buFont typeface="Arial"/>
              <a:buChar char="•"/>
            </a:pPr>
            <a:r>
              <a:rPr lang="en-US" sz="1350" b="0" i="0" u="none" strike="noStrike" cap="none">
                <a:solidFill>
                  <a:srgbClr val="004B8D"/>
                </a:solidFill>
                <a:latin typeface="Calibri"/>
                <a:ea typeface="Calibri"/>
                <a:cs typeface="Calibri"/>
                <a:sym typeface="Calibri"/>
              </a:rPr>
              <a:t>Procurement</a:t>
            </a:r>
            <a:endParaRPr sz="1400" b="0" i="0" u="none" strike="noStrike" cap="none">
              <a:solidFill>
                <a:srgbClr val="000000"/>
              </a:solidFill>
              <a:latin typeface="Arial"/>
              <a:ea typeface="Arial"/>
              <a:cs typeface="Arial"/>
              <a:sym typeface="Arial"/>
            </a:endParaRPr>
          </a:p>
          <a:p>
            <a:pPr marL="214311" marR="0" lvl="0" indent="-214311" algn="l" rtl="0">
              <a:lnSpc>
                <a:spcPct val="100000"/>
              </a:lnSpc>
              <a:spcBef>
                <a:spcPts val="0"/>
              </a:spcBef>
              <a:spcAft>
                <a:spcPts val="0"/>
              </a:spcAft>
              <a:buClr>
                <a:srgbClr val="009900"/>
              </a:buClr>
              <a:buSzPts val="1013"/>
              <a:buFont typeface="Arial"/>
              <a:buChar char="•"/>
            </a:pPr>
            <a:r>
              <a:rPr lang="en-US" sz="1350" b="0" i="0" u="none" strike="noStrike" cap="none">
                <a:solidFill>
                  <a:srgbClr val="004B8D"/>
                </a:solidFill>
                <a:latin typeface="Calibri"/>
                <a:ea typeface="Calibri"/>
                <a:cs typeface="Calibri"/>
                <a:sym typeface="Calibri"/>
              </a:rPr>
              <a:t>Proportionate Share</a:t>
            </a:r>
            <a:endParaRPr sz="1400" b="0" i="0" u="none" strike="noStrike" cap="none">
              <a:solidFill>
                <a:srgbClr val="000000"/>
              </a:solidFill>
              <a:latin typeface="Arial"/>
              <a:ea typeface="Arial"/>
              <a:cs typeface="Arial"/>
              <a:sym typeface="Arial"/>
            </a:endParaRPr>
          </a:p>
          <a:p>
            <a:pPr marL="214311" marR="0" lvl="0" indent="-214311" algn="l" rtl="0">
              <a:lnSpc>
                <a:spcPct val="100000"/>
              </a:lnSpc>
              <a:spcBef>
                <a:spcPts val="0"/>
              </a:spcBef>
              <a:spcAft>
                <a:spcPts val="0"/>
              </a:spcAft>
              <a:buClr>
                <a:srgbClr val="009900"/>
              </a:buClr>
              <a:buSzPts val="1013"/>
              <a:buFont typeface="Arial"/>
              <a:buChar char="•"/>
            </a:pPr>
            <a:r>
              <a:rPr lang="en-US" sz="1350" b="0" i="0" u="none" strike="noStrike" cap="none">
                <a:solidFill>
                  <a:srgbClr val="004B8D"/>
                </a:solidFill>
                <a:latin typeface="Calibri"/>
                <a:ea typeface="Calibri"/>
                <a:cs typeface="Calibri"/>
                <a:sym typeface="Calibri"/>
              </a:rPr>
              <a:t>CEIS</a:t>
            </a:r>
            <a:endParaRPr sz="1400" b="0" i="0" u="none" strike="noStrike" cap="none">
              <a:solidFill>
                <a:srgbClr val="000000"/>
              </a:solidFill>
              <a:latin typeface="Arial"/>
              <a:ea typeface="Arial"/>
              <a:cs typeface="Arial"/>
              <a:sym typeface="Arial"/>
            </a:endParaRPr>
          </a:p>
          <a:p>
            <a:pPr marL="214311" marR="0" lvl="0" indent="-214311" algn="l" rtl="0">
              <a:lnSpc>
                <a:spcPct val="100000"/>
              </a:lnSpc>
              <a:spcBef>
                <a:spcPts val="0"/>
              </a:spcBef>
              <a:spcAft>
                <a:spcPts val="0"/>
              </a:spcAft>
              <a:buClr>
                <a:srgbClr val="009900"/>
              </a:buClr>
              <a:buSzPts val="1013"/>
              <a:buFont typeface="Arial"/>
              <a:buChar char="•"/>
            </a:pPr>
            <a:r>
              <a:rPr lang="en-US" sz="1350" b="0" i="0" u="none" strike="noStrike" cap="none">
                <a:solidFill>
                  <a:srgbClr val="004B8D"/>
                </a:solidFill>
                <a:latin typeface="Calibri"/>
                <a:ea typeface="Calibri"/>
                <a:cs typeface="Calibri"/>
                <a:sym typeface="Calibri"/>
              </a:rPr>
              <a:t>ECSE</a:t>
            </a:r>
            <a:endParaRPr sz="1400" b="0" i="0" u="none" strike="noStrike" cap="none">
              <a:solidFill>
                <a:srgbClr val="000000"/>
              </a:solidFill>
              <a:latin typeface="Arial"/>
              <a:ea typeface="Arial"/>
              <a:cs typeface="Arial"/>
              <a:sym typeface="Arial"/>
            </a:endParaRPr>
          </a:p>
          <a:p>
            <a:pPr marL="214311" marR="0" lvl="0" indent="-214311" algn="l" rtl="0">
              <a:lnSpc>
                <a:spcPct val="100000"/>
              </a:lnSpc>
              <a:spcBef>
                <a:spcPts val="0"/>
              </a:spcBef>
              <a:spcAft>
                <a:spcPts val="0"/>
              </a:spcAft>
              <a:buClr>
                <a:srgbClr val="009900"/>
              </a:buClr>
              <a:buSzPts val="1013"/>
              <a:buFont typeface="Arial"/>
              <a:buChar char="•"/>
            </a:pPr>
            <a:r>
              <a:rPr lang="en-US" sz="1350" b="0" i="0" u="none" strike="noStrike" cap="none">
                <a:solidFill>
                  <a:srgbClr val="004B8D"/>
                </a:solidFill>
                <a:latin typeface="Calibri"/>
                <a:ea typeface="Calibri"/>
                <a:cs typeface="Calibri"/>
                <a:sym typeface="Calibri"/>
              </a:rPr>
              <a:t>MOE</a:t>
            </a:r>
            <a:endParaRPr sz="1400" b="0" i="0" u="none" strike="noStrike" cap="none">
              <a:solidFill>
                <a:srgbClr val="000000"/>
              </a:solidFill>
              <a:latin typeface="Arial"/>
              <a:ea typeface="Arial"/>
              <a:cs typeface="Arial"/>
              <a:sym typeface="Arial"/>
            </a:endParaRPr>
          </a:p>
          <a:p>
            <a:pPr marL="214311" marR="0" lvl="0" indent="-214311" algn="l" rtl="0">
              <a:lnSpc>
                <a:spcPct val="100000"/>
              </a:lnSpc>
              <a:spcBef>
                <a:spcPts val="0"/>
              </a:spcBef>
              <a:spcAft>
                <a:spcPts val="0"/>
              </a:spcAft>
              <a:buClr>
                <a:srgbClr val="009900"/>
              </a:buClr>
              <a:buSzPts val="1013"/>
              <a:buFont typeface="Arial"/>
              <a:buChar char="•"/>
            </a:pPr>
            <a:r>
              <a:rPr lang="en-US" sz="1350" b="0" i="0" u="none" strike="noStrike" cap="none">
                <a:solidFill>
                  <a:srgbClr val="004B8D"/>
                </a:solidFill>
                <a:latin typeface="Calibri"/>
                <a:ea typeface="Calibri"/>
                <a:cs typeface="Calibri"/>
                <a:sym typeface="Calibri"/>
              </a:rPr>
              <a:t>ePeGS Overview</a:t>
            </a:r>
            <a:endParaRPr sz="1400" b="0" i="0" u="none" strike="noStrike" cap="none">
              <a:solidFill>
                <a:srgbClr val="000000"/>
              </a:solidFill>
              <a:latin typeface="Arial"/>
              <a:ea typeface="Arial"/>
              <a:cs typeface="Arial"/>
              <a:sym typeface="Arial"/>
            </a:endParaRPr>
          </a:p>
          <a:p>
            <a:pPr marL="214311" marR="0" lvl="0" indent="-214311" algn="l" rtl="0">
              <a:lnSpc>
                <a:spcPct val="100000"/>
              </a:lnSpc>
              <a:spcBef>
                <a:spcPts val="0"/>
              </a:spcBef>
              <a:spcAft>
                <a:spcPts val="0"/>
              </a:spcAft>
              <a:buClr>
                <a:srgbClr val="009900"/>
              </a:buClr>
              <a:buSzPts val="1013"/>
              <a:buFont typeface="Arial"/>
              <a:buChar char="•"/>
            </a:pPr>
            <a:r>
              <a:rPr lang="en-US" sz="1350" b="0" i="0" u="none" strike="noStrike" cap="none">
                <a:solidFill>
                  <a:srgbClr val="004B8D"/>
                </a:solidFill>
                <a:latin typeface="Calibri"/>
                <a:ea typeface="Calibri"/>
                <a:cs typeface="Calibri"/>
                <a:sym typeface="Calibri"/>
              </a:rPr>
              <a:t>Tiered Monitoring Process</a:t>
            </a:r>
            <a:endParaRPr sz="1400" b="0" i="0" u="none" strike="noStrike" cap="none">
              <a:solidFill>
                <a:srgbClr val="000000"/>
              </a:solidFill>
              <a:latin typeface="Arial"/>
              <a:ea typeface="Arial"/>
              <a:cs typeface="Arial"/>
              <a:sym typeface="Arial"/>
            </a:endParaRPr>
          </a:p>
          <a:p>
            <a:pPr marL="214311" marR="0" lvl="0" indent="-214311" algn="l" rtl="0">
              <a:lnSpc>
                <a:spcPct val="100000"/>
              </a:lnSpc>
              <a:spcBef>
                <a:spcPts val="0"/>
              </a:spcBef>
              <a:spcAft>
                <a:spcPts val="0"/>
              </a:spcAft>
              <a:buClr>
                <a:srgbClr val="009900"/>
              </a:buClr>
              <a:buSzPts val="1013"/>
              <a:buFont typeface="Arial"/>
              <a:buChar char="•"/>
            </a:pPr>
            <a:r>
              <a:rPr lang="en-US" sz="1350" b="0" i="0" u="none" strike="noStrike" cap="none">
                <a:solidFill>
                  <a:srgbClr val="004B8D"/>
                </a:solidFill>
                <a:latin typeface="Calibri"/>
                <a:ea typeface="Calibri"/>
                <a:cs typeface="Calibri"/>
                <a:sym typeface="Calibri"/>
              </a:rPr>
              <a:t>High Need Funds</a:t>
            </a:r>
            <a:endParaRPr sz="1400" b="0" i="0" u="none" strike="noStrike" cap="none">
              <a:solidFill>
                <a:srgbClr val="000000"/>
              </a:solidFill>
              <a:latin typeface="Arial"/>
              <a:ea typeface="Arial"/>
              <a:cs typeface="Arial"/>
              <a:sym typeface="Arial"/>
            </a:endParaRPr>
          </a:p>
          <a:p>
            <a:pPr marL="214311" marR="0" lvl="0" indent="-214311" algn="l" rtl="0">
              <a:lnSpc>
                <a:spcPct val="100000"/>
              </a:lnSpc>
              <a:spcBef>
                <a:spcPts val="0"/>
              </a:spcBef>
              <a:spcAft>
                <a:spcPts val="0"/>
              </a:spcAft>
              <a:buClr>
                <a:srgbClr val="009900"/>
              </a:buClr>
              <a:buSzPts val="1013"/>
              <a:buFont typeface="Arial"/>
              <a:buChar char="•"/>
            </a:pPr>
            <a:r>
              <a:rPr lang="en-US" sz="1350" b="0" i="0" u="none" strike="noStrike" cap="none">
                <a:solidFill>
                  <a:srgbClr val="004B8D"/>
                </a:solidFill>
                <a:latin typeface="Calibri"/>
                <a:ea typeface="Calibri"/>
                <a:cs typeface="Calibri"/>
                <a:sym typeface="Calibri"/>
              </a:rPr>
              <a:t>Public Placement Funds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2" name="Title 1">
            <a:extLst>
              <a:ext uri="{FF2B5EF4-FFF2-40B4-BE49-F238E27FC236}">
                <a16:creationId xmlns:a16="http://schemas.microsoft.com/office/drawing/2014/main" id="{7E0D7C0E-A59F-3AA5-8CA4-68EB83823F5E}"/>
              </a:ext>
            </a:extLst>
          </p:cNvPr>
          <p:cNvSpPr>
            <a:spLocks noGrp="1"/>
          </p:cNvSpPr>
          <p:nvPr>
            <p:ph type="title" idx="4294967295"/>
          </p:nvPr>
        </p:nvSpPr>
        <p:spPr>
          <a:xfrm>
            <a:off x="628650" y="-993775"/>
            <a:ext cx="7886700" cy="993775"/>
          </a:xfrm>
        </p:spPr>
        <p:txBody>
          <a:bodyPr spcFirstLastPara="1" wrap="square" lIns="91425" tIns="45700" rIns="91425" bIns="45700" anchor="b" anchorCtr="0">
            <a:normAutofit/>
          </a:bodyPr>
          <a:lstStyle/>
          <a:p>
            <a:r>
              <a:rPr lang="en-US" dirty="0"/>
              <a:t>Finance Learning Modules</a:t>
            </a:r>
          </a:p>
        </p:txBody>
      </p:sp>
      <p:pic>
        <p:nvPicPr>
          <p:cNvPr id="552" name="Google Shape;552;p79" descr="Screenshot of the dropdown for Module 1, Funding and Coding, with three lessons. The three lessons are titles Funding Sources, Coding expenditures, and Identification of Awards."/>
          <p:cNvPicPr preferRelativeResize="0"/>
          <p:nvPr/>
        </p:nvPicPr>
        <p:blipFill rotWithShape="1">
          <a:blip r:embed="rId3">
            <a:alphaModFix/>
          </a:blip>
          <a:srcRect/>
          <a:stretch/>
        </p:blipFill>
        <p:spPr>
          <a:xfrm>
            <a:off x="1397726" y="0"/>
            <a:ext cx="6348547" cy="5143499"/>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sp>
        <p:nvSpPr>
          <p:cNvPr id="557" name="Google Shape;557;p80"/>
          <p:cNvSpPr txBox="1">
            <a:spLocks noGrp="1"/>
          </p:cNvSpPr>
          <p:nvPr>
            <p:ph type="title" idx="4294967295"/>
          </p:nvPr>
        </p:nvSpPr>
        <p:spPr>
          <a:xfrm>
            <a:off x="190500" y="2651125"/>
            <a:ext cx="8763000" cy="646113"/>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Pts val="3600"/>
              <a:buFont typeface="Calibri"/>
              <a:buNone/>
              <a:tabLst/>
              <a:defRPr/>
            </a:pPr>
            <a:r>
              <a:rPr kumimoji="0" lang="en-US" sz="3600" b="1" i="0" u="none" strike="noStrike" kern="0" cap="none" spc="0" normalizeH="0" baseline="0" noProof="0" dirty="0">
                <a:ln>
                  <a:noFill/>
                </a:ln>
                <a:solidFill>
                  <a:srgbClr val="1F497D"/>
                </a:solidFill>
                <a:effectLst/>
                <a:uLnTx/>
                <a:uFillTx/>
                <a:latin typeface="Calibri"/>
                <a:ea typeface="Calibri"/>
                <a:cs typeface="Calibri"/>
                <a:sym typeface="Calibri"/>
              </a:rPr>
              <a:t>Fiscal Cycle</a:t>
            </a:r>
            <a:endParaRPr kumimoji="0" lang="en-US" sz="3600" b="1"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sp>
        <p:nvSpPr>
          <p:cNvPr id="563" name="Google Shape;563;p81"/>
          <p:cNvSpPr txBox="1">
            <a:spLocks noGrp="1"/>
          </p:cNvSpPr>
          <p:nvPr>
            <p:ph type="title"/>
          </p:nvPr>
        </p:nvSpPr>
        <p:spPr>
          <a:xfrm>
            <a:off x="1" y="65762"/>
            <a:ext cx="9144000" cy="5121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2700"/>
              <a:buFont typeface="Calibri"/>
              <a:buNone/>
            </a:pPr>
            <a:r>
              <a:rPr lang="en-US" sz="2700" dirty="0">
                <a:solidFill>
                  <a:schemeClr val="lt1"/>
                </a:solidFill>
              </a:rPr>
              <a:t>       Fiscal Cycle – Federal &amp; State Funding</a:t>
            </a:r>
            <a:endParaRPr dirty="0"/>
          </a:p>
        </p:txBody>
      </p:sp>
      <p:graphicFrame>
        <p:nvGraphicFramePr>
          <p:cNvPr id="564" name="Google Shape;564;p81">
            <a:extLs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323886254"/>
              </p:ext>
            </p:extLst>
          </p:nvPr>
        </p:nvGraphicFramePr>
        <p:xfrm>
          <a:off x="692728" y="1099463"/>
          <a:ext cx="7758550" cy="3250875"/>
        </p:xfrm>
        <a:graphic>
          <a:graphicData uri="http://schemas.openxmlformats.org/drawingml/2006/table">
            <a:tbl>
              <a:tblPr firstRow="1">
                <a:noFill/>
                <a:tableStyleId>{3C6BD686-8F8C-4E76-8D36-95D4F450DB29}</a:tableStyleId>
              </a:tblPr>
              <a:tblGrid>
                <a:gridCol w="3881200">
                  <a:extLst>
                    <a:ext uri="{9D8B030D-6E8A-4147-A177-3AD203B41FA5}">
                      <a16:colId xmlns:a16="http://schemas.microsoft.com/office/drawing/2014/main" val="20000"/>
                    </a:ext>
                  </a:extLst>
                </a:gridCol>
                <a:gridCol w="3877350">
                  <a:extLst>
                    <a:ext uri="{9D8B030D-6E8A-4147-A177-3AD203B41FA5}">
                      <a16:colId xmlns:a16="http://schemas.microsoft.com/office/drawing/2014/main" val="20001"/>
                    </a:ext>
                  </a:extLst>
                </a:gridCol>
              </a:tblGrid>
              <a:tr h="292675">
                <a:tc>
                  <a:txBody>
                    <a:bodyPr/>
                    <a:lstStyle/>
                    <a:p>
                      <a:pPr marL="0" marR="0" lvl="0" indent="0" algn="l" rtl="0">
                        <a:lnSpc>
                          <a:spcPct val="100000"/>
                        </a:lnSpc>
                        <a:spcBef>
                          <a:spcPts val="0"/>
                        </a:spcBef>
                        <a:spcAft>
                          <a:spcPts val="0"/>
                        </a:spcAft>
                        <a:buClr>
                          <a:srgbClr val="000000"/>
                        </a:buClr>
                        <a:buSzPts val="1500"/>
                        <a:buFont typeface="Arial"/>
                        <a:buNone/>
                      </a:pPr>
                      <a:r>
                        <a:rPr lang="en-US" sz="1500" b="1" u="none" strike="noStrike" cap="none">
                          <a:solidFill>
                            <a:schemeClr val="lt1"/>
                          </a:solidFill>
                        </a:rPr>
                        <a:t>IDEA Part B </a:t>
                      </a:r>
                      <a:endParaRPr sz="1400" u="none" strike="noStrike" cap="none"/>
                    </a:p>
                  </a:txBody>
                  <a:tcPr marL="51425" marR="51425" marT="25725" marB="2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dk1"/>
                    </a:solidFill>
                  </a:tcPr>
                </a:tc>
                <a:tc>
                  <a:txBody>
                    <a:bodyPr/>
                    <a:lstStyle/>
                    <a:p>
                      <a:pPr marL="0" marR="0" lvl="0" indent="0" algn="l" rtl="0">
                        <a:lnSpc>
                          <a:spcPct val="100000"/>
                        </a:lnSpc>
                        <a:spcBef>
                          <a:spcPts val="0"/>
                        </a:spcBef>
                        <a:spcAft>
                          <a:spcPts val="0"/>
                        </a:spcAft>
                        <a:buClr>
                          <a:srgbClr val="000000"/>
                        </a:buClr>
                        <a:buSzPts val="1500"/>
                        <a:buFont typeface="Arial"/>
                        <a:buNone/>
                      </a:pPr>
                      <a:r>
                        <a:rPr lang="en-US" sz="1500" b="1" u="none" strike="noStrike" cap="none" dirty="0">
                          <a:solidFill>
                            <a:schemeClr val="lt1"/>
                          </a:solidFill>
                        </a:rPr>
                        <a:t>ECSE State</a:t>
                      </a:r>
                      <a:endParaRPr sz="1400" u="none" strike="noStrike" cap="none" dirty="0"/>
                    </a:p>
                  </a:txBody>
                  <a:tcPr marL="51425" marR="51425" marT="25725" marB="2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dk1"/>
                    </a:solidFill>
                  </a:tcPr>
                </a:tc>
                <a:extLst>
                  <a:ext uri="{0D108BD9-81ED-4DB2-BD59-A6C34878D82A}">
                    <a16:rowId xmlns:a16="http://schemas.microsoft.com/office/drawing/2014/main" val="10000"/>
                  </a:ext>
                </a:extLst>
              </a:tr>
              <a:tr h="767475">
                <a:tc>
                  <a:txBody>
                    <a:bodyPr/>
                    <a:lstStyle/>
                    <a:p>
                      <a:pPr marL="0" marR="0" lvl="1" indent="0" algn="l" rtl="0">
                        <a:lnSpc>
                          <a:spcPct val="100000"/>
                        </a:lnSpc>
                        <a:spcBef>
                          <a:spcPts val="0"/>
                        </a:spcBef>
                        <a:spcAft>
                          <a:spcPts val="0"/>
                        </a:spcAft>
                        <a:buClr>
                          <a:srgbClr val="00B050"/>
                        </a:buClr>
                        <a:buSzPts val="1125"/>
                        <a:buFont typeface="Calibri"/>
                        <a:buNone/>
                      </a:pPr>
                      <a:r>
                        <a:rPr lang="en-US" sz="1500" u="none" strike="noStrike" cap="none">
                          <a:solidFill>
                            <a:schemeClr val="dk1"/>
                          </a:solidFill>
                          <a:latin typeface="Calibri"/>
                          <a:ea typeface="Calibri"/>
                          <a:cs typeface="Calibri"/>
                          <a:sym typeface="Calibri"/>
                        </a:rPr>
                        <a:t>   ▪ IDEA Part B 611 federal funds</a:t>
                      </a:r>
                      <a:endParaRPr sz="1400" u="none" strike="noStrike" cap="none"/>
                    </a:p>
                    <a:p>
                      <a:pPr marL="0" marR="0" lvl="1" indent="0" algn="l" rtl="0">
                        <a:lnSpc>
                          <a:spcPct val="100000"/>
                        </a:lnSpc>
                        <a:spcBef>
                          <a:spcPts val="0"/>
                        </a:spcBef>
                        <a:spcAft>
                          <a:spcPts val="0"/>
                        </a:spcAft>
                        <a:buClr>
                          <a:srgbClr val="00B050"/>
                        </a:buClr>
                        <a:buSzPts val="1125"/>
                        <a:buFont typeface="Calibri"/>
                        <a:buNone/>
                      </a:pPr>
                      <a:r>
                        <a:rPr lang="en-US" sz="1500" u="none" strike="noStrike" cap="none">
                          <a:solidFill>
                            <a:schemeClr val="dk1"/>
                          </a:solidFill>
                          <a:latin typeface="Calibri"/>
                          <a:ea typeface="Calibri"/>
                          <a:cs typeface="Calibri"/>
                          <a:sym typeface="Calibri"/>
                        </a:rPr>
                        <a:t>   ▪ ECSE 611 federal funds</a:t>
                      </a:r>
                      <a:endParaRPr sz="1400" u="none" strike="noStrike" cap="none"/>
                    </a:p>
                    <a:p>
                      <a:pPr marL="0" marR="0" lvl="1" indent="0" algn="l" rtl="0">
                        <a:lnSpc>
                          <a:spcPct val="100000"/>
                        </a:lnSpc>
                        <a:spcBef>
                          <a:spcPts val="0"/>
                        </a:spcBef>
                        <a:spcAft>
                          <a:spcPts val="0"/>
                        </a:spcAft>
                        <a:buClr>
                          <a:srgbClr val="00B050"/>
                        </a:buClr>
                        <a:buSzPts val="1125"/>
                        <a:buFont typeface="Calibri"/>
                        <a:buNone/>
                      </a:pPr>
                      <a:r>
                        <a:rPr lang="en-US" sz="1500" u="none" strike="noStrike" cap="none">
                          <a:solidFill>
                            <a:schemeClr val="dk1"/>
                          </a:solidFill>
                          <a:latin typeface="Calibri"/>
                          <a:ea typeface="Calibri"/>
                          <a:cs typeface="Calibri"/>
                          <a:sym typeface="Calibri"/>
                        </a:rPr>
                        <a:t>   ▪ ECSE 619 federal funds</a:t>
                      </a:r>
                      <a:endParaRPr sz="1400" u="none" strike="noStrike" cap="none"/>
                    </a:p>
                  </a:txBody>
                  <a:tcPr marL="51425" marR="51425" marT="25725" marB="2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2" indent="0" algn="l" rtl="0">
                        <a:lnSpc>
                          <a:spcPct val="100000"/>
                        </a:lnSpc>
                        <a:spcBef>
                          <a:spcPts val="0"/>
                        </a:spcBef>
                        <a:spcAft>
                          <a:spcPts val="0"/>
                        </a:spcAft>
                        <a:buClr>
                          <a:srgbClr val="00B050"/>
                        </a:buClr>
                        <a:buSzPts val="1125"/>
                        <a:buFont typeface="Arial"/>
                        <a:buNone/>
                      </a:pPr>
                      <a:r>
                        <a:rPr lang="en-US" sz="1500" u="none" strike="noStrike" cap="none">
                          <a:solidFill>
                            <a:srgbClr val="003869"/>
                          </a:solidFill>
                          <a:latin typeface="Calibri"/>
                          <a:ea typeface="Calibri"/>
                          <a:cs typeface="Calibri"/>
                          <a:sym typeface="Calibri"/>
                        </a:rPr>
                        <a:t>   </a:t>
                      </a:r>
                      <a:r>
                        <a:rPr lang="en-US" sz="1500" u="none" strike="noStrike" cap="none">
                          <a:solidFill>
                            <a:schemeClr val="dk1"/>
                          </a:solidFill>
                          <a:latin typeface="Calibri"/>
                          <a:ea typeface="Calibri"/>
                          <a:cs typeface="Calibri"/>
                          <a:sym typeface="Calibri"/>
                        </a:rPr>
                        <a:t>▪ Non-federal funds </a:t>
                      </a:r>
                      <a:endParaRPr sz="1400" u="none" strike="noStrike" cap="none"/>
                    </a:p>
                    <a:p>
                      <a:pPr marL="0" marR="0" lvl="2" indent="0" algn="l" rtl="0">
                        <a:lnSpc>
                          <a:spcPct val="100000"/>
                        </a:lnSpc>
                        <a:spcBef>
                          <a:spcPts val="0"/>
                        </a:spcBef>
                        <a:spcAft>
                          <a:spcPts val="0"/>
                        </a:spcAft>
                        <a:buClr>
                          <a:srgbClr val="00B050"/>
                        </a:buClr>
                        <a:buSzPts val="1125"/>
                        <a:buFont typeface="Arial"/>
                        <a:buNone/>
                      </a:pPr>
                      <a:r>
                        <a:rPr lang="en-US" sz="1500" u="none" strike="noStrike" cap="none">
                          <a:solidFill>
                            <a:schemeClr val="dk1"/>
                          </a:solidFill>
                          <a:latin typeface="Calibri"/>
                          <a:ea typeface="Calibri"/>
                          <a:cs typeface="Calibri"/>
                          <a:sym typeface="Calibri"/>
                        </a:rPr>
                        <a:t>    (state, county, local)</a:t>
                      </a:r>
                      <a:endParaRPr sz="1500" u="none" strike="noStrike" cap="none">
                        <a:solidFill>
                          <a:schemeClr val="dk1"/>
                        </a:solidFill>
                        <a:latin typeface="Calibri"/>
                        <a:ea typeface="Calibri"/>
                        <a:cs typeface="Calibri"/>
                        <a:sym typeface="Calibri"/>
                      </a:endParaRPr>
                    </a:p>
                  </a:txBody>
                  <a:tcPr marL="51425" marR="51425" marT="25725" marB="2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710850">
                <a:tc>
                  <a:txBody>
                    <a:bodyPr/>
                    <a:lstStyle/>
                    <a:p>
                      <a:pPr marL="0" marR="0" lvl="0" indent="0" algn="l" rtl="0">
                        <a:lnSpc>
                          <a:spcPct val="100000"/>
                        </a:lnSpc>
                        <a:spcBef>
                          <a:spcPts val="0"/>
                        </a:spcBef>
                        <a:spcAft>
                          <a:spcPts val="0"/>
                        </a:spcAft>
                        <a:buClr>
                          <a:schemeClr val="dk1"/>
                        </a:buClr>
                        <a:buSzPts val="1500"/>
                        <a:buFont typeface="Calibri"/>
                        <a:buNone/>
                      </a:pPr>
                      <a:r>
                        <a:rPr lang="en-US" sz="1500" b="0" i="0" u="none" strike="noStrike" cap="none" dirty="0">
                          <a:solidFill>
                            <a:schemeClr val="tx1"/>
                          </a:solidFill>
                          <a:latin typeface="Calibri"/>
                          <a:ea typeface="Calibri"/>
                          <a:cs typeface="Calibri"/>
                          <a:sym typeface="Calibri"/>
                        </a:rPr>
                        <a:t>Budget Applications: </a:t>
                      </a:r>
                      <a:endParaRPr sz="1400" u="none" strike="noStrike" cap="none" dirty="0">
                        <a:solidFill>
                          <a:schemeClr val="tx1"/>
                        </a:solidFill>
                      </a:endParaRPr>
                    </a:p>
                    <a:p>
                      <a:pPr marL="0" marR="0" lvl="0" indent="0" algn="l" rtl="0">
                        <a:lnSpc>
                          <a:spcPct val="100000"/>
                        </a:lnSpc>
                        <a:spcBef>
                          <a:spcPts val="0"/>
                        </a:spcBef>
                        <a:spcAft>
                          <a:spcPts val="0"/>
                        </a:spcAft>
                        <a:buClr>
                          <a:schemeClr val="dk1"/>
                        </a:buClr>
                        <a:buSzPts val="1500"/>
                        <a:buFont typeface="Calibri"/>
                        <a:buNone/>
                      </a:pPr>
                      <a:r>
                        <a:rPr lang="en-US" sz="1500" b="0" i="0" u="none" strike="noStrike" cap="none" dirty="0">
                          <a:solidFill>
                            <a:schemeClr val="tx1"/>
                          </a:solidFill>
                          <a:latin typeface="Calibri"/>
                          <a:ea typeface="Calibri"/>
                          <a:cs typeface="Calibri"/>
                          <a:sym typeface="Calibri"/>
                        </a:rPr>
                        <a:t>Due July 1</a:t>
                      </a:r>
                      <a:endParaRPr sz="1400" u="none" strike="noStrike" cap="none" dirty="0">
                        <a:solidFill>
                          <a:schemeClr val="tx1"/>
                        </a:solidFill>
                      </a:endParaRPr>
                    </a:p>
                  </a:txBody>
                  <a:tcPr marL="51425" marR="51425" marT="25725" marB="2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chemeClr val="dk1"/>
                        </a:buClr>
                        <a:buSzPts val="1500"/>
                        <a:buFont typeface="Calibri"/>
                        <a:buNone/>
                      </a:pPr>
                      <a:r>
                        <a:rPr lang="en-US" sz="1500" b="0" i="0" u="none" strike="noStrike" cap="none">
                          <a:solidFill>
                            <a:schemeClr val="dk1"/>
                          </a:solidFill>
                          <a:latin typeface="Calibri"/>
                          <a:ea typeface="Calibri"/>
                          <a:cs typeface="Calibri"/>
                          <a:sym typeface="Calibri"/>
                        </a:rPr>
                        <a:t>Budgeted on the MOE Grid pages of the IDEA Part B Budget Application</a:t>
                      </a:r>
                      <a:endParaRPr sz="1400" u="none" strike="noStrike" cap="none"/>
                    </a:p>
                  </a:txBody>
                  <a:tcPr marL="51425" marR="51425" marT="25725" marB="2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769025">
                <a:tc>
                  <a:txBody>
                    <a:bodyPr/>
                    <a:lstStyle/>
                    <a:p>
                      <a:pPr marL="0" marR="0" lvl="0" indent="0" algn="l" rtl="0">
                        <a:lnSpc>
                          <a:spcPct val="100000"/>
                        </a:lnSpc>
                        <a:spcBef>
                          <a:spcPts val="0"/>
                        </a:spcBef>
                        <a:spcAft>
                          <a:spcPts val="0"/>
                        </a:spcAft>
                        <a:buClr>
                          <a:schemeClr val="dk1"/>
                        </a:buClr>
                        <a:buSzPts val="1500"/>
                        <a:buFont typeface="Calibri"/>
                        <a:buNone/>
                      </a:pPr>
                      <a:r>
                        <a:rPr lang="en-US" sz="1500" b="0" i="0" u="none" strike="noStrike" cap="none" dirty="0">
                          <a:solidFill>
                            <a:schemeClr val="tx1"/>
                          </a:solidFill>
                          <a:latin typeface="Calibri"/>
                          <a:ea typeface="Calibri"/>
                          <a:cs typeface="Calibri"/>
                          <a:sym typeface="Calibri"/>
                        </a:rPr>
                        <a:t>Payment Requests: </a:t>
                      </a:r>
                      <a:endParaRPr sz="1400" u="none" strike="noStrike" cap="none" dirty="0">
                        <a:solidFill>
                          <a:schemeClr val="tx1"/>
                        </a:solidFill>
                      </a:endParaRPr>
                    </a:p>
                    <a:p>
                      <a:pPr marL="0" marR="0" lvl="0" indent="0" algn="l" rtl="0">
                        <a:lnSpc>
                          <a:spcPct val="100000"/>
                        </a:lnSpc>
                        <a:spcBef>
                          <a:spcPts val="0"/>
                        </a:spcBef>
                        <a:spcAft>
                          <a:spcPts val="0"/>
                        </a:spcAft>
                        <a:buClr>
                          <a:schemeClr val="dk1"/>
                        </a:buClr>
                        <a:buSzPts val="1500"/>
                        <a:buFont typeface="Calibri"/>
                        <a:buNone/>
                      </a:pPr>
                      <a:r>
                        <a:rPr lang="en-US" sz="1500" b="0" i="0" u="none" strike="noStrike" cap="none" dirty="0">
                          <a:solidFill>
                            <a:schemeClr val="tx1"/>
                          </a:solidFill>
                          <a:latin typeface="Calibri"/>
                          <a:ea typeface="Calibri"/>
                          <a:cs typeface="Calibri"/>
                          <a:sym typeface="Calibri"/>
                        </a:rPr>
                        <a:t>Open July 15</a:t>
                      </a:r>
                      <a:endParaRPr sz="1400" u="none" strike="noStrike" cap="none" dirty="0">
                        <a:solidFill>
                          <a:schemeClr val="tx1"/>
                        </a:solidFill>
                      </a:endParaRPr>
                    </a:p>
                  </a:txBody>
                  <a:tcPr marL="51425" marR="51425" marT="25725" marB="2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chemeClr val="dk1"/>
                        </a:buClr>
                        <a:buSzPts val="1500"/>
                        <a:buFont typeface="Calibri"/>
                        <a:buNone/>
                      </a:pPr>
                      <a:r>
                        <a:rPr lang="en-US" sz="1500" b="0" i="0" u="none" strike="noStrike" cap="none">
                          <a:solidFill>
                            <a:schemeClr val="dk1"/>
                          </a:solidFill>
                          <a:latin typeface="Calibri"/>
                          <a:ea typeface="Calibri"/>
                          <a:cs typeface="Calibri"/>
                          <a:sym typeface="Calibri"/>
                        </a:rPr>
                        <a:t>ECSE FER acts as ECSE State Payment Requests</a:t>
                      </a:r>
                      <a:endParaRPr sz="1400" u="none" strike="noStrike" cap="none"/>
                    </a:p>
                  </a:txBody>
                  <a:tcPr marL="51425" marR="51425" marT="25725" marB="2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710850">
                <a:tc>
                  <a:txBody>
                    <a:bodyPr/>
                    <a:lstStyle/>
                    <a:p>
                      <a:pPr marL="0" marR="0" lvl="0" indent="0" algn="l" rtl="0">
                        <a:lnSpc>
                          <a:spcPct val="100000"/>
                        </a:lnSpc>
                        <a:spcBef>
                          <a:spcPts val="0"/>
                        </a:spcBef>
                        <a:spcAft>
                          <a:spcPts val="0"/>
                        </a:spcAft>
                        <a:buClr>
                          <a:schemeClr val="dk1"/>
                        </a:buClr>
                        <a:buSzPts val="1500"/>
                        <a:buFont typeface="Calibri"/>
                        <a:buNone/>
                      </a:pPr>
                      <a:r>
                        <a:rPr lang="en-US" sz="1500" b="0" i="0" u="none" strike="noStrike" cap="none" dirty="0">
                          <a:solidFill>
                            <a:schemeClr val="tx1"/>
                          </a:solidFill>
                          <a:latin typeface="Calibri"/>
                          <a:ea typeface="Calibri"/>
                          <a:cs typeface="Calibri"/>
                          <a:sym typeface="Calibri"/>
                        </a:rPr>
                        <a:t>Final Expenditure Report: </a:t>
                      </a:r>
                      <a:endParaRPr sz="1400" u="none" strike="noStrike" cap="none" dirty="0">
                        <a:solidFill>
                          <a:schemeClr val="tx1"/>
                        </a:solidFill>
                      </a:endParaRPr>
                    </a:p>
                    <a:p>
                      <a:pPr marL="0" marR="0" lvl="0" indent="0" algn="l" rtl="0">
                        <a:lnSpc>
                          <a:spcPct val="100000"/>
                        </a:lnSpc>
                        <a:spcBef>
                          <a:spcPts val="0"/>
                        </a:spcBef>
                        <a:spcAft>
                          <a:spcPts val="0"/>
                        </a:spcAft>
                        <a:buClr>
                          <a:schemeClr val="dk1"/>
                        </a:buClr>
                        <a:buSzPts val="1500"/>
                        <a:buFont typeface="Calibri"/>
                        <a:buNone/>
                      </a:pPr>
                      <a:r>
                        <a:rPr lang="en-US" sz="1500" b="0" i="0" u="none" strike="noStrike" cap="none" dirty="0">
                          <a:solidFill>
                            <a:schemeClr val="tx1"/>
                          </a:solidFill>
                          <a:latin typeface="Calibri"/>
                          <a:ea typeface="Calibri"/>
                          <a:cs typeface="Calibri"/>
                          <a:sym typeface="Calibri"/>
                        </a:rPr>
                        <a:t>Due September 30 for Prior Year Expenditures</a:t>
                      </a:r>
                      <a:endParaRPr sz="1400" u="none" strike="noStrike" cap="none" dirty="0">
                        <a:solidFill>
                          <a:schemeClr val="tx1"/>
                        </a:solidFill>
                      </a:endParaRPr>
                    </a:p>
                  </a:txBody>
                  <a:tcPr marL="51425" marR="51425" marT="25725" marB="2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chemeClr val="dk1"/>
                        </a:buClr>
                        <a:buSzPts val="1500"/>
                        <a:buFont typeface="Calibri"/>
                        <a:buNone/>
                      </a:pPr>
                      <a:r>
                        <a:rPr lang="en-US" sz="1500" b="0" i="0" u="none" strike="noStrike" cap="none" dirty="0">
                          <a:solidFill>
                            <a:schemeClr val="tx1"/>
                          </a:solidFill>
                          <a:latin typeface="Calibri"/>
                          <a:ea typeface="Calibri"/>
                          <a:cs typeface="Calibri"/>
                          <a:sym typeface="Calibri"/>
                        </a:rPr>
                        <a:t>Final Expenditure Report: </a:t>
                      </a:r>
                      <a:endParaRPr sz="1400" u="none" strike="noStrike" cap="none" dirty="0">
                        <a:solidFill>
                          <a:schemeClr val="tx1"/>
                        </a:solidFill>
                      </a:endParaRPr>
                    </a:p>
                    <a:p>
                      <a:pPr marL="0" marR="0" lvl="0" indent="0" algn="l" rtl="0">
                        <a:lnSpc>
                          <a:spcPct val="100000"/>
                        </a:lnSpc>
                        <a:spcBef>
                          <a:spcPts val="0"/>
                        </a:spcBef>
                        <a:spcAft>
                          <a:spcPts val="0"/>
                        </a:spcAft>
                        <a:buClr>
                          <a:schemeClr val="dk1"/>
                        </a:buClr>
                        <a:buSzPts val="1500"/>
                        <a:buFont typeface="Calibri"/>
                        <a:buNone/>
                      </a:pPr>
                      <a:r>
                        <a:rPr lang="en-US" sz="1500" b="0" i="0" u="none" strike="noStrike" cap="none" dirty="0">
                          <a:solidFill>
                            <a:schemeClr val="tx1"/>
                          </a:solidFill>
                          <a:latin typeface="Calibri"/>
                          <a:ea typeface="Calibri"/>
                          <a:cs typeface="Calibri"/>
                          <a:sym typeface="Calibri"/>
                        </a:rPr>
                        <a:t>Due October 31 for Prior Year Expenditures</a:t>
                      </a:r>
                      <a:endParaRPr sz="1400" u="none" strike="noStrike" cap="none" dirty="0">
                        <a:solidFill>
                          <a:schemeClr val="tx1"/>
                        </a:solidFill>
                      </a:endParaRPr>
                    </a:p>
                  </a:txBody>
                  <a:tcPr marL="51425" marR="51425" marT="25725" marB="2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68"/>
        <p:cNvGrpSpPr/>
        <p:nvPr/>
      </p:nvGrpSpPr>
      <p:grpSpPr>
        <a:xfrm>
          <a:off x="0" y="0"/>
          <a:ext cx="0" cy="0"/>
          <a:chOff x="0" y="0"/>
          <a:chExt cx="0" cy="0"/>
        </a:xfrm>
      </p:grpSpPr>
      <p:sp>
        <p:nvSpPr>
          <p:cNvPr id="569" name="Google Shape;569;p82"/>
          <p:cNvSpPr txBox="1">
            <a:spLocks noGrp="1"/>
          </p:cNvSpPr>
          <p:nvPr>
            <p:ph type="title"/>
          </p:nvPr>
        </p:nvSpPr>
        <p:spPr>
          <a:xfrm>
            <a:off x="0" y="83933"/>
            <a:ext cx="9144000" cy="5121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2700"/>
              <a:buFont typeface="Calibri"/>
              <a:buNone/>
            </a:pPr>
            <a:r>
              <a:rPr lang="en-US" sz="2700">
                <a:solidFill>
                  <a:schemeClr val="lt1"/>
                </a:solidFill>
              </a:rPr>
              <a:t>      Fiscal Cycle – Special Purpose Funds</a:t>
            </a:r>
            <a:endParaRPr/>
          </a:p>
        </p:txBody>
      </p:sp>
      <p:graphicFrame>
        <p:nvGraphicFramePr>
          <p:cNvPr id="570" name="Google Shape;570;p82"/>
          <p:cNvGraphicFramePr/>
          <p:nvPr>
            <p:extLst>
              <p:ext uri="{D42A27DB-BD31-4B8C-83A1-F6EECF244321}">
                <p14:modId xmlns:p14="http://schemas.microsoft.com/office/powerpoint/2010/main" val="599118078"/>
              </p:ext>
            </p:extLst>
          </p:nvPr>
        </p:nvGraphicFramePr>
        <p:xfrm>
          <a:off x="477982" y="1093358"/>
          <a:ext cx="8188025" cy="3738175"/>
        </p:xfrm>
        <a:graphic>
          <a:graphicData uri="http://schemas.openxmlformats.org/drawingml/2006/table">
            <a:tbl>
              <a:tblPr firstRow="1">
                <a:noFill/>
                <a:tableStyleId>{3C6BD686-8F8C-4E76-8D36-95D4F450DB29}</a:tableStyleId>
              </a:tblPr>
              <a:tblGrid>
                <a:gridCol w="2687775">
                  <a:extLst>
                    <a:ext uri="{9D8B030D-6E8A-4147-A177-3AD203B41FA5}">
                      <a16:colId xmlns:a16="http://schemas.microsoft.com/office/drawing/2014/main" val="20000"/>
                    </a:ext>
                  </a:extLst>
                </a:gridCol>
                <a:gridCol w="2677825">
                  <a:extLst>
                    <a:ext uri="{9D8B030D-6E8A-4147-A177-3AD203B41FA5}">
                      <a16:colId xmlns:a16="http://schemas.microsoft.com/office/drawing/2014/main" val="20001"/>
                    </a:ext>
                  </a:extLst>
                </a:gridCol>
                <a:gridCol w="2822425">
                  <a:extLst>
                    <a:ext uri="{9D8B030D-6E8A-4147-A177-3AD203B41FA5}">
                      <a16:colId xmlns:a16="http://schemas.microsoft.com/office/drawing/2014/main" val="20002"/>
                    </a:ext>
                  </a:extLst>
                </a:gridCol>
              </a:tblGrid>
              <a:tr h="297475">
                <a:tc>
                  <a:txBody>
                    <a:bodyPr/>
                    <a:lstStyle/>
                    <a:p>
                      <a:pPr marL="0" marR="0" lvl="0" indent="0" algn="l" rtl="0">
                        <a:lnSpc>
                          <a:spcPct val="100000"/>
                        </a:lnSpc>
                        <a:spcBef>
                          <a:spcPts val="0"/>
                        </a:spcBef>
                        <a:spcAft>
                          <a:spcPts val="0"/>
                        </a:spcAft>
                        <a:buClr>
                          <a:srgbClr val="000000"/>
                        </a:buClr>
                        <a:buSzPts val="1500"/>
                        <a:buFont typeface="Arial"/>
                        <a:buNone/>
                      </a:pPr>
                      <a:r>
                        <a:rPr lang="en-US" sz="1500" b="1" u="none" strike="noStrike" cap="none">
                          <a:solidFill>
                            <a:schemeClr val="lt1"/>
                          </a:solidFill>
                          <a:latin typeface="Calibri"/>
                          <a:ea typeface="Calibri"/>
                          <a:cs typeface="Calibri"/>
                          <a:sym typeface="Calibri"/>
                        </a:rPr>
                        <a:t>High Need Fund</a:t>
                      </a:r>
                      <a:endParaRPr sz="1400" b="1" u="none" strike="noStrike" cap="none">
                        <a:solidFill>
                          <a:schemeClr val="lt1"/>
                        </a:solidFill>
                        <a:latin typeface="Calibri"/>
                        <a:ea typeface="Calibri"/>
                        <a:cs typeface="Calibri"/>
                        <a:sym typeface="Calibri"/>
                      </a:endParaRPr>
                    </a:p>
                  </a:txBody>
                  <a:tcPr marL="51425" marR="51425" marT="25725" marB="2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dk1"/>
                    </a:solidFill>
                  </a:tcPr>
                </a:tc>
                <a:tc>
                  <a:txBody>
                    <a:bodyPr/>
                    <a:lstStyle/>
                    <a:p>
                      <a:pPr marL="0" marR="0" lvl="0" indent="0" algn="l" rtl="0">
                        <a:lnSpc>
                          <a:spcPct val="100000"/>
                        </a:lnSpc>
                        <a:spcBef>
                          <a:spcPts val="0"/>
                        </a:spcBef>
                        <a:spcAft>
                          <a:spcPts val="0"/>
                        </a:spcAft>
                        <a:buClr>
                          <a:srgbClr val="000000"/>
                        </a:buClr>
                        <a:buSzPts val="1500"/>
                        <a:buFont typeface="Arial"/>
                        <a:buNone/>
                      </a:pPr>
                      <a:r>
                        <a:rPr lang="en-US" sz="1500" b="1" u="none" strike="noStrike" cap="none">
                          <a:solidFill>
                            <a:schemeClr val="lt1"/>
                          </a:solidFill>
                          <a:latin typeface="Calibri"/>
                          <a:ea typeface="Calibri"/>
                          <a:cs typeface="Calibri"/>
                          <a:sym typeface="Calibri"/>
                        </a:rPr>
                        <a:t>Public Placement Fund</a:t>
                      </a:r>
                      <a:endParaRPr sz="1400" b="1" u="none" strike="noStrike" cap="none">
                        <a:solidFill>
                          <a:schemeClr val="lt1"/>
                        </a:solidFill>
                        <a:latin typeface="Calibri"/>
                        <a:ea typeface="Calibri"/>
                        <a:cs typeface="Calibri"/>
                        <a:sym typeface="Calibri"/>
                      </a:endParaRPr>
                    </a:p>
                  </a:txBody>
                  <a:tcPr marL="51425" marR="51425" marT="25725" marB="2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dk1"/>
                    </a:solidFill>
                  </a:tcPr>
                </a:tc>
                <a:tc>
                  <a:txBody>
                    <a:bodyPr/>
                    <a:lstStyle/>
                    <a:p>
                      <a:pPr marL="0" marR="0" lvl="0" indent="0" algn="l" rtl="0">
                        <a:lnSpc>
                          <a:spcPct val="100000"/>
                        </a:lnSpc>
                        <a:spcBef>
                          <a:spcPts val="0"/>
                        </a:spcBef>
                        <a:spcAft>
                          <a:spcPts val="0"/>
                        </a:spcAft>
                        <a:buClr>
                          <a:srgbClr val="000000"/>
                        </a:buClr>
                        <a:buSzPts val="1500"/>
                        <a:buFont typeface="Arial"/>
                        <a:buNone/>
                      </a:pPr>
                      <a:r>
                        <a:rPr lang="en-US" sz="1500" b="1" u="none" strike="noStrike" cap="none">
                          <a:solidFill>
                            <a:schemeClr val="lt1"/>
                          </a:solidFill>
                          <a:latin typeface="Calibri"/>
                          <a:ea typeface="Calibri"/>
                          <a:cs typeface="Calibri"/>
                          <a:sym typeface="Calibri"/>
                        </a:rPr>
                        <a:t>Readers for the Blind</a:t>
                      </a:r>
                      <a:endParaRPr sz="1500" b="1" u="none" strike="noStrike" cap="none">
                        <a:solidFill>
                          <a:schemeClr val="lt1"/>
                        </a:solidFill>
                        <a:latin typeface="Calibri"/>
                        <a:ea typeface="Calibri"/>
                        <a:cs typeface="Calibri"/>
                        <a:sym typeface="Calibri"/>
                      </a:endParaRPr>
                    </a:p>
                  </a:txBody>
                  <a:tcPr marL="51425" marR="51425" marT="25725" marB="2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dk1"/>
                    </a:solidFill>
                  </a:tcPr>
                </a:tc>
                <a:extLst>
                  <a:ext uri="{0D108BD9-81ED-4DB2-BD59-A6C34878D82A}">
                    <a16:rowId xmlns:a16="http://schemas.microsoft.com/office/drawing/2014/main" val="10000"/>
                  </a:ext>
                </a:extLst>
              </a:tr>
              <a:tr h="1459525">
                <a:tc>
                  <a:txBody>
                    <a:bodyPr/>
                    <a:lstStyle/>
                    <a:p>
                      <a:pPr marL="0" marR="0" lvl="1" indent="0" algn="l" rtl="0">
                        <a:lnSpc>
                          <a:spcPct val="100000"/>
                        </a:lnSpc>
                        <a:spcBef>
                          <a:spcPts val="0"/>
                        </a:spcBef>
                        <a:spcAft>
                          <a:spcPts val="0"/>
                        </a:spcAft>
                        <a:buClr>
                          <a:srgbClr val="00B050"/>
                        </a:buClr>
                        <a:buSzPts val="1125"/>
                        <a:buFont typeface="Calibri"/>
                        <a:buNone/>
                      </a:pPr>
                      <a:r>
                        <a:rPr lang="en-US" sz="1500" u="none" strike="noStrike" cap="none" dirty="0">
                          <a:solidFill>
                            <a:schemeClr val="tx1"/>
                          </a:solidFill>
                        </a:rPr>
                        <a:t>July – October 15</a:t>
                      </a:r>
                      <a:endParaRPr sz="1400" u="none" strike="noStrike" cap="none" dirty="0">
                        <a:solidFill>
                          <a:schemeClr val="tx1"/>
                        </a:solidFill>
                      </a:endParaRPr>
                    </a:p>
                    <a:p>
                      <a:pPr marL="0" marR="0" lvl="1" indent="0" algn="l" rtl="0">
                        <a:lnSpc>
                          <a:spcPct val="100000"/>
                        </a:lnSpc>
                        <a:spcBef>
                          <a:spcPts val="0"/>
                        </a:spcBef>
                        <a:spcAft>
                          <a:spcPts val="0"/>
                        </a:spcAft>
                        <a:buClr>
                          <a:srgbClr val="00B050"/>
                        </a:buClr>
                        <a:buSzPts val="1125"/>
                        <a:buFont typeface="Calibri"/>
                        <a:buNone/>
                      </a:pPr>
                      <a:r>
                        <a:rPr lang="en-US" sz="1500" u="none" strike="noStrike" cap="none" dirty="0">
                          <a:solidFill>
                            <a:schemeClr val="tx1"/>
                          </a:solidFill>
                        </a:rPr>
                        <a:t>Update June MOSIS Student Core Data file and mark students that correspond to the High Need Fund.</a:t>
                      </a:r>
                      <a:endParaRPr sz="1500" u="none" strike="noStrike" cap="none" dirty="0">
                        <a:solidFill>
                          <a:schemeClr val="tx1"/>
                        </a:solidFill>
                      </a:endParaRPr>
                    </a:p>
                  </a:txBody>
                  <a:tcPr marL="51425" marR="51425" marT="25725" marB="2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1" indent="0" algn="l" rtl="0">
                        <a:lnSpc>
                          <a:spcPct val="100000"/>
                        </a:lnSpc>
                        <a:spcBef>
                          <a:spcPts val="0"/>
                        </a:spcBef>
                        <a:spcAft>
                          <a:spcPts val="0"/>
                        </a:spcAft>
                        <a:buClr>
                          <a:srgbClr val="00B050"/>
                        </a:buClr>
                        <a:buSzPts val="1125"/>
                        <a:buFont typeface="Courier New"/>
                        <a:buNone/>
                      </a:pPr>
                      <a:r>
                        <a:rPr lang="en-US" sz="1500" u="none" strike="noStrike" cap="none" dirty="0">
                          <a:solidFill>
                            <a:schemeClr val="tx1"/>
                          </a:solidFill>
                        </a:rPr>
                        <a:t>October – Create a PPF application.</a:t>
                      </a:r>
                      <a:endParaRPr sz="1500" u="none" strike="noStrike" cap="none" dirty="0">
                        <a:solidFill>
                          <a:schemeClr val="tx1"/>
                        </a:solidFill>
                      </a:endParaRPr>
                    </a:p>
                  </a:txBody>
                  <a:tcPr marL="51425" marR="51425" marT="25725" marB="2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1" indent="0" algn="l" rtl="0">
                        <a:lnSpc>
                          <a:spcPct val="100000"/>
                        </a:lnSpc>
                        <a:spcBef>
                          <a:spcPts val="0"/>
                        </a:spcBef>
                        <a:spcAft>
                          <a:spcPts val="0"/>
                        </a:spcAft>
                        <a:buClr>
                          <a:srgbClr val="00B050"/>
                        </a:buClr>
                        <a:buSzPts val="1125"/>
                        <a:buFont typeface="Courier New"/>
                        <a:buNone/>
                      </a:pPr>
                      <a:r>
                        <a:rPr lang="en-US" sz="1500" u="none" strike="noStrike" cap="none" dirty="0">
                          <a:solidFill>
                            <a:schemeClr val="tx1"/>
                          </a:solidFill>
                        </a:rPr>
                        <a:t>November – Create a RBP application.</a:t>
                      </a:r>
                      <a:endParaRPr sz="1500" u="none" strike="noStrike" cap="none" dirty="0">
                        <a:solidFill>
                          <a:schemeClr val="tx1"/>
                        </a:solidFill>
                      </a:endParaRPr>
                    </a:p>
                  </a:txBody>
                  <a:tcPr marL="51425" marR="51425" marT="25725" marB="2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1225050">
                <a:tc>
                  <a:txBody>
                    <a:bodyPr/>
                    <a:lstStyle/>
                    <a:p>
                      <a:pPr marL="0" marR="0" lvl="0" indent="0" algn="l" rtl="0">
                        <a:lnSpc>
                          <a:spcPct val="100000"/>
                        </a:lnSpc>
                        <a:spcBef>
                          <a:spcPts val="0"/>
                        </a:spcBef>
                        <a:spcAft>
                          <a:spcPts val="0"/>
                        </a:spcAft>
                        <a:buClr>
                          <a:srgbClr val="000000"/>
                        </a:buClr>
                        <a:buSzPts val="1500"/>
                        <a:buFont typeface="Arial"/>
                        <a:buNone/>
                      </a:pPr>
                      <a:r>
                        <a:rPr lang="en-US" sz="1500" u="none" strike="noStrike" cap="none" dirty="0">
                          <a:solidFill>
                            <a:schemeClr val="tx1"/>
                          </a:solidFill>
                        </a:rPr>
                        <a:t>Applications are due in </a:t>
                      </a:r>
                      <a:r>
                        <a:rPr lang="en-US" sz="1500" u="none" strike="noStrike" cap="none" dirty="0" err="1">
                          <a:solidFill>
                            <a:schemeClr val="tx1"/>
                          </a:solidFill>
                        </a:rPr>
                        <a:t>ePeGS</a:t>
                      </a:r>
                      <a:r>
                        <a:rPr lang="en-US" sz="1500" u="none" strike="noStrike" cap="none" dirty="0">
                          <a:solidFill>
                            <a:schemeClr val="tx1"/>
                          </a:solidFill>
                        </a:rPr>
                        <a:t> on October 15 for reimbursement of prior year expenditures.</a:t>
                      </a:r>
                      <a:endParaRPr sz="1500" u="none" strike="noStrike" cap="none" dirty="0">
                        <a:solidFill>
                          <a:schemeClr val="tx1"/>
                        </a:solidFill>
                      </a:endParaRPr>
                    </a:p>
                  </a:txBody>
                  <a:tcPr marL="51425" marR="51425" marT="25725" marB="2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chemeClr val="dk1"/>
                        </a:buClr>
                        <a:buSzPts val="1500"/>
                        <a:buFont typeface="Calibri"/>
                        <a:buNone/>
                      </a:pPr>
                      <a:r>
                        <a:rPr lang="en-US" sz="1500" u="none" strike="noStrike" cap="none" dirty="0">
                          <a:solidFill>
                            <a:schemeClr val="tx1"/>
                          </a:solidFill>
                        </a:rPr>
                        <a:t>Applications are due by email on October 31 for reimbursement of prior year expenditures.</a:t>
                      </a:r>
                      <a:endParaRPr sz="1500" u="none" strike="noStrike" cap="none" dirty="0">
                        <a:solidFill>
                          <a:schemeClr val="tx1"/>
                        </a:solidFill>
                      </a:endParaRPr>
                    </a:p>
                  </a:txBody>
                  <a:tcPr marL="51425" marR="51425" marT="25725" marB="2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chemeClr val="dk1"/>
                        </a:buClr>
                        <a:buSzPts val="1500"/>
                        <a:buFont typeface="Calibri"/>
                        <a:buNone/>
                      </a:pPr>
                      <a:r>
                        <a:rPr lang="en-US" sz="1500" u="none" strike="noStrike" cap="none" dirty="0">
                          <a:solidFill>
                            <a:schemeClr val="tx1"/>
                          </a:solidFill>
                        </a:rPr>
                        <a:t>Applications are due by email on November 30 for current year reader expenditures.</a:t>
                      </a:r>
                      <a:endParaRPr sz="1500" u="none" strike="noStrike" cap="none" dirty="0">
                        <a:solidFill>
                          <a:schemeClr val="tx1"/>
                        </a:solidFill>
                      </a:endParaRPr>
                    </a:p>
                  </a:txBody>
                  <a:tcPr marL="51425" marR="51425" marT="25725" marB="2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756125">
                <a:tc>
                  <a:txBody>
                    <a:bodyPr/>
                    <a:lstStyle/>
                    <a:p>
                      <a:pPr marL="0" marR="0" lvl="0" indent="0" algn="l" rtl="0">
                        <a:lnSpc>
                          <a:spcPct val="100000"/>
                        </a:lnSpc>
                        <a:spcBef>
                          <a:spcPts val="0"/>
                        </a:spcBef>
                        <a:spcAft>
                          <a:spcPts val="0"/>
                        </a:spcAft>
                        <a:buClr>
                          <a:srgbClr val="000000"/>
                        </a:buClr>
                        <a:buSzPts val="1500"/>
                        <a:buFont typeface="Arial"/>
                        <a:buNone/>
                      </a:pPr>
                      <a:r>
                        <a:rPr lang="en-US" sz="1500" u="none" strike="noStrike" cap="none" dirty="0">
                          <a:solidFill>
                            <a:schemeClr val="tx1"/>
                          </a:solidFill>
                        </a:rPr>
                        <a:t>Reimbursements are dispersed in January/February.</a:t>
                      </a:r>
                      <a:endParaRPr sz="1500" u="none" strike="noStrike" cap="none" dirty="0">
                        <a:solidFill>
                          <a:schemeClr val="tx1"/>
                        </a:solidFill>
                      </a:endParaRPr>
                    </a:p>
                  </a:txBody>
                  <a:tcPr marL="51425" marR="51425" marT="25725" marB="2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1" indent="0" algn="l" rtl="0">
                        <a:lnSpc>
                          <a:spcPct val="100000"/>
                        </a:lnSpc>
                        <a:spcBef>
                          <a:spcPts val="0"/>
                        </a:spcBef>
                        <a:spcAft>
                          <a:spcPts val="0"/>
                        </a:spcAft>
                        <a:buClr>
                          <a:srgbClr val="00B050"/>
                        </a:buClr>
                        <a:buSzPts val="1125"/>
                        <a:buFont typeface="Courier New"/>
                        <a:buNone/>
                      </a:pPr>
                      <a:r>
                        <a:rPr lang="en-US" sz="1500" u="none" strike="noStrike" cap="none" dirty="0">
                          <a:solidFill>
                            <a:schemeClr val="tx1"/>
                          </a:solidFill>
                        </a:rPr>
                        <a:t>Reimbursements are dispersed in February.</a:t>
                      </a:r>
                      <a:endParaRPr sz="1400" u="none" strike="noStrike" cap="none" dirty="0">
                        <a:solidFill>
                          <a:schemeClr val="tx1"/>
                        </a:solidFill>
                      </a:endParaRPr>
                    </a:p>
                  </a:txBody>
                  <a:tcPr marL="51425" marR="51425" marT="25725" marB="2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1" indent="0" algn="l" rtl="0">
                        <a:lnSpc>
                          <a:spcPct val="100000"/>
                        </a:lnSpc>
                        <a:spcBef>
                          <a:spcPts val="0"/>
                        </a:spcBef>
                        <a:spcAft>
                          <a:spcPts val="0"/>
                        </a:spcAft>
                        <a:buClr>
                          <a:srgbClr val="00B050"/>
                        </a:buClr>
                        <a:buSzPts val="1125"/>
                        <a:buFont typeface="Courier New"/>
                        <a:buNone/>
                      </a:pPr>
                      <a:r>
                        <a:rPr lang="en-US" sz="1500" u="none" strike="noStrike" cap="none" dirty="0">
                          <a:solidFill>
                            <a:schemeClr val="tx1"/>
                          </a:solidFill>
                        </a:rPr>
                        <a:t>Reimbursements are dispersed in May.</a:t>
                      </a:r>
                      <a:endParaRPr sz="1500" u="none" strike="noStrike" cap="none" dirty="0">
                        <a:solidFill>
                          <a:schemeClr val="tx1"/>
                        </a:solidFill>
                      </a:endParaRPr>
                    </a:p>
                  </a:txBody>
                  <a:tcPr marL="51425" marR="51425" marT="25725" marB="2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74"/>
        <p:cNvGrpSpPr/>
        <p:nvPr/>
      </p:nvGrpSpPr>
      <p:grpSpPr>
        <a:xfrm>
          <a:off x="0" y="0"/>
          <a:ext cx="0" cy="0"/>
          <a:chOff x="0" y="0"/>
          <a:chExt cx="0" cy="0"/>
        </a:xfrm>
      </p:grpSpPr>
      <p:sp>
        <p:nvSpPr>
          <p:cNvPr id="576" name="Google Shape;576;p83"/>
          <p:cNvSpPr txBox="1">
            <a:spLocks noGrp="1"/>
          </p:cNvSpPr>
          <p:nvPr>
            <p:ph type="title"/>
          </p:nvPr>
        </p:nvSpPr>
        <p:spPr>
          <a:xfrm>
            <a:off x="1" y="65669"/>
            <a:ext cx="9144000" cy="5121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2700"/>
              <a:buFont typeface="Calibri"/>
              <a:buNone/>
            </a:pPr>
            <a:r>
              <a:rPr lang="en-US" sz="2700">
                <a:solidFill>
                  <a:schemeClr val="lt1"/>
                </a:solidFill>
              </a:rPr>
              <a:t>Fiscal Cycle – PROP Share</a:t>
            </a:r>
            <a:endParaRPr/>
          </a:p>
        </p:txBody>
      </p:sp>
      <p:graphicFrame>
        <p:nvGraphicFramePr>
          <p:cNvPr id="577" name="Google Shape;577;p83"/>
          <p:cNvGraphicFramePr/>
          <p:nvPr>
            <p:extLst>
              <p:ext uri="{D42A27DB-BD31-4B8C-83A1-F6EECF244321}">
                <p14:modId xmlns:p14="http://schemas.microsoft.com/office/powerpoint/2010/main" val="2264329548"/>
              </p:ext>
            </p:extLst>
          </p:nvPr>
        </p:nvGraphicFramePr>
        <p:xfrm>
          <a:off x="1223188" y="708450"/>
          <a:ext cx="6697625" cy="4239800"/>
        </p:xfrm>
        <a:graphic>
          <a:graphicData uri="http://schemas.openxmlformats.org/drawingml/2006/table">
            <a:tbl>
              <a:tblPr firstRow="1">
                <a:noFill/>
                <a:tableStyleId>{3C6BD686-8F8C-4E76-8D36-95D4F450DB29}</a:tableStyleId>
              </a:tblPr>
              <a:tblGrid>
                <a:gridCol w="1321000">
                  <a:extLst>
                    <a:ext uri="{9D8B030D-6E8A-4147-A177-3AD203B41FA5}">
                      <a16:colId xmlns:a16="http://schemas.microsoft.com/office/drawing/2014/main" val="20000"/>
                    </a:ext>
                  </a:extLst>
                </a:gridCol>
                <a:gridCol w="5376625">
                  <a:extLst>
                    <a:ext uri="{9D8B030D-6E8A-4147-A177-3AD203B41FA5}">
                      <a16:colId xmlns:a16="http://schemas.microsoft.com/office/drawing/2014/main" val="20001"/>
                    </a:ext>
                  </a:extLst>
                </a:gridCol>
              </a:tblGrid>
              <a:tr h="323125">
                <a:tc>
                  <a:txBody>
                    <a:bodyPr/>
                    <a:lstStyle/>
                    <a:p>
                      <a:pPr marL="0" marR="0" lvl="0" indent="0" algn="l" rtl="0">
                        <a:lnSpc>
                          <a:spcPct val="100000"/>
                        </a:lnSpc>
                        <a:spcBef>
                          <a:spcPts val="0"/>
                        </a:spcBef>
                        <a:spcAft>
                          <a:spcPts val="0"/>
                        </a:spcAft>
                        <a:buClr>
                          <a:srgbClr val="000000"/>
                        </a:buClr>
                        <a:buSzPts val="1500"/>
                        <a:buFont typeface="Arial"/>
                        <a:buNone/>
                      </a:pPr>
                      <a:r>
                        <a:rPr lang="en-US" sz="1500" b="1" u="none" strike="noStrike" cap="none" dirty="0">
                          <a:solidFill>
                            <a:schemeClr val="lt1"/>
                          </a:solidFill>
                        </a:rPr>
                        <a:t>Date</a:t>
                      </a:r>
                      <a:endParaRPr sz="1500" b="1" u="none" strike="noStrike" cap="none" dirty="0">
                        <a:solidFill>
                          <a:schemeClr val="lt1"/>
                        </a:solidFill>
                      </a:endParaRPr>
                    </a:p>
                  </a:txBody>
                  <a:tcPr marL="53200" marR="53200" marT="26600" marB="266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dk1"/>
                    </a:solidFill>
                  </a:tcPr>
                </a:tc>
                <a:tc>
                  <a:txBody>
                    <a:bodyPr/>
                    <a:lstStyle/>
                    <a:p>
                      <a:pPr marL="0" marR="0" lvl="0" indent="0" algn="l" rtl="0">
                        <a:lnSpc>
                          <a:spcPct val="100000"/>
                        </a:lnSpc>
                        <a:spcBef>
                          <a:spcPts val="0"/>
                        </a:spcBef>
                        <a:spcAft>
                          <a:spcPts val="0"/>
                        </a:spcAft>
                        <a:buClr>
                          <a:srgbClr val="000000"/>
                        </a:buClr>
                        <a:buSzPts val="1500"/>
                        <a:buFont typeface="Arial"/>
                        <a:buNone/>
                      </a:pPr>
                      <a:r>
                        <a:rPr lang="en-US" sz="1500" b="1" u="none" strike="noStrike" cap="none">
                          <a:solidFill>
                            <a:schemeClr val="lt1"/>
                          </a:solidFill>
                        </a:rPr>
                        <a:t>Proportionate Share</a:t>
                      </a:r>
                      <a:endParaRPr sz="1400" u="none" strike="noStrike" cap="none"/>
                    </a:p>
                  </a:txBody>
                  <a:tcPr marL="53200" marR="53200" marT="26600" marB="266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dk1"/>
                    </a:solidFill>
                  </a:tcPr>
                </a:tc>
                <a:extLst>
                  <a:ext uri="{0D108BD9-81ED-4DB2-BD59-A6C34878D82A}">
                    <a16:rowId xmlns:a16="http://schemas.microsoft.com/office/drawing/2014/main" val="10000"/>
                  </a:ext>
                </a:extLst>
              </a:tr>
              <a:tr h="788825">
                <a:tc>
                  <a:txBody>
                    <a:bodyPr/>
                    <a:lstStyle/>
                    <a:p>
                      <a:pPr marL="0" marR="0" lvl="2" indent="0" algn="l" rtl="0">
                        <a:lnSpc>
                          <a:spcPct val="100000"/>
                        </a:lnSpc>
                        <a:spcBef>
                          <a:spcPts val="0"/>
                        </a:spcBef>
                        <a:spcAft>
                          <a:spcPts val="0"/>
                        </a:spcAft>
                        <a:buClr>
                          <a:srgbClr val="00B050"/>
                        </a:buClr>
                        <a:buSzPts val="1125"/>
                        <a:buFont typeface="Calibri"/>
                        <a:buNone/>
                      </a:pPr>
                      <a:r>
                        <a:rPr lang="en-US" sz="1500" u="none" strike="noStrike" cap="none" dirty="0">
                          <a:solidFill>
                            <a:schemeClr val="tx1"/>
                          </a:solidFill>
                          <a:latin typeface="Calibri"/>
                          <a:ea typeface="Calibri"/>
                          <a:cs typeface="Calibri"/>
                          <a:sym typeface="Calibri"/>
                        </a:rPr>
                        <a:t>May</a:t>
                      </a:r>
                      <a:endParaRPr sz="1400" u="none" strike="noStrike" cap="none" dirty="0">
                        <a:solidFill>
                          <a:schemeClr val="tx1"/>
                        </a:solidFill>
                      </a:endParaRPr>
                    </a:p>
                  </a:txBody>
                  <a:tcPr marL="53200" marR="53200" marT="26600" marB="266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2" indent="0" algn="l" rtl="0">
                        <a:lnSpc>
                          <a:spcPct val="100000"/>
                        </a:lnSpc>
                        <a:spcBef>
                          <a:spcPts val="0"/>
                        </a:spcBef>
                        <a:spcAft>
                          <a:spcPts val="0"/>
                        </a:spcAft>
                        <a:buClr>
                          <a:srgbClr val="00B050"/>
                        </a:buClr>
                        <a:buSzPts val="1125"/>
                        <a:buFont typeface="Calibri"/>
                        <a:buNone/>
                      </a:pPr>
                      <a:r>
                        <a:rPr lang="en-US" sz="1500" u="none" strike="noStrike" cap="none">
                          <a:solidFill>
                            <a:schemeClr val="dk1"/>
                          </a:solidFill>
                          <a:latin typeface="Calibri"/>
                          <a:ea typeface="Calibri"/>
                          <a:cs typeface="Calibri"/>
                          <a:sym typeface="Calibri"/>
                        </a:rPr>
                        <a:t>Prop Share estimates for the current year are calculated from prior year Dec 1 child counts of 2100 placement code students.</a:t>
                      </a:r>
                      <a:endParaRPr sz="1500" u="none" strike="noStrike" cap="none">
                        <a:solidFill>
                          <a:schemeClr val="dk1"/>
                        </a:solidFill>
                        <a:latin typeface="Calibri"/>
                        <a:ea typeface="Calibri"/>
                        <a:cs typeface="Calibri"/>
                        <a:sym typeface="Calibri"/>
                      </a:endParaRPr>
                    </a:p>
                  </a:txBody>
                  <a:tcPr marL="53200" marR="53200" marT="26600" marB="266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526725">
                <a:tc>
                  <a:txBody>
                    <a:bodyPr/>
                    <a:lstStyle/>
                    <a:p>
                      <a:pPr marL="0" marR="0" lvl="2" indent="0" algn="l" rtl="0">
                        <a:lnSpc>
                          <a:spcPct val="100000"/>
                        </a:lnSpc>
                        <a:spcBef>
                          <a:spcPts val="0"/>
                        </a:spcBef>
                        <a:spcAft>
                          <a:spcPts val="0"/>
                        </a:spcAft>
                        <a:buClr>
                          <a:srgbClr val="00B050"/>
                        </a:buClr>
                        <a:buSzPts val="1125"/>
                        <a:buFont typeface="Calibri"/>
                        <a:buNone/>
                      </a:pPr>
                      <a:r>
                        <a:rPr lang="en-US" sz="1500" u="none" strike="noStrike" cap="none" dirty="0">
                          <a:solidFill>
                            <a:schemeClr val="tx1"/>
                          </a:solidFill>
                          <a:latin typeface="Calibri"/>
                          <a:ea typeface="Calibri"/>
                          <a:cs typeface="Calibri"/>
                          <a:sym typeface="Calibri"/>
                        </a:rPr>
                        <a:t>July 1</a:t>
                      </a:r>
                      <a:endParaRPr sz="1400" u="none" strike="noStrike" cap="none" dirty="0">
                        <a:solidFill>
                          <a:schemeClr val="tx1"/>
                        </a:solidFill>
                      </a:endParaRPr>
                    </a:p>
                  </a:txBody>
                  <a:tcPr marL="53200" marR="53200" marT="26600" marB="266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2" indent="0" algn="l" rtl="0">
                        <a:lnSpc>
                          <a:spcPct val="100000"/>
                        </a:lnSpc>
                        <a:spcBef>
                          <a:spcPts val="0"/>
                        </a:spcBef>
                        <a:spcAft>
                          <a:spcPts val="0"/>
                        </a:spcAft>
                        <a:buClr>
                          <a:srgbClr val="00B050"/>
                        </a:buClr>
                        <a:buSzPts val="1125"/>
                        <a:buFont typeface="Calibri"/>
                        <a:buNone/>
                      </a:pPr>
                      <a:r>
                        <a:rPr lang="en-US" sz="1500" u="none" strike="noStrike" cap="none">
                          <a:solidFill>
                            <a:schemeClr val="dk1"/>
                          </a:solidFill>
                          <a:latin typeface="Calibri"/>
                          <a:ea typeface="Calibri"/>
                          <a:cs typeface="Calibri"/>
                          <a:sym typeface="Calibri"/>
                        </a:rPr>
                        <a:t>All Prop Share funds must be budgeted in the initial Budget Application.</a:t>
                      </a:r>
                      <a:endParaRPr sz="1500" u="none" strike="noStrike" cap="none">
                        <a:solidFill>
                          <a:schemeClr val="dk1"/>
                        </a:solidFill>
                        <a:latin typeface="Calibri"/>
                        <a:ea typeface="Calibri"/>
                        <a:cs typeface="Calibri"/>
                        <a:sym typeface="Calibri"/>
                      </a:endParaRPr>
                    </a:p>
                  </a:txBody>
                  <a:tcPr marL="53200" marR="53200" marT="26600" marB="266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853275">
                <a:tc>
                  <a:txBody>
                    <a:bodyPr/>
                    <a:lstStyle/>
                    <a:p>
                      <a:pPr marL="0" marR="0" lvl="2" indent="0" algn="l" rtl="0">
                        <a:lnSpc>
                          <a:spcPct val="100000"/>
                        </a:lnSpc>
                        <a:spcBef>
                          <a:spcPts val="0"/>
                        </a:spcBef>
                        <a:spcAft>
                          <a:spcPts val="0"/>
                        </a:spcAft>
                        <a:buClr>
                          <a:srgbClr val="00B050"/>
                        </a:buClr>
                        <a:buSzPts val="1125"/>
                        <a:buFont typeface="Calibri"/>
                        <a:buNone/>
                      </a:pPr>
                      <a:r>
                        <a:rPr lang="en-US" sz="1500" u="none" strike="noStrike" cap="none" dirty="0">
                          <a:solidFill>
                            <a:schemeClr val="tx1"/>
                          </a:solidFill>
                          <a:latin typeface="Calibri"/>
                          <a:ea typeface="Calibri"/>
                          <a:cs typeface="Calibri"/>
                          <a:sym typeface="Calibri"/>
                        </a:rPr>
                        <a:t>Sept</a:t>
                      </a:r>
                      <a:endParaRPr sz="1400" u="none" strike="noStrike" cap="none" dirty="0">
                        <a:solidFill>
                          <a:schemeClr val="tx1"/>
                        </a:solidFill>
                      </a:endParaRPr>
                    </a:p>
                  </a:txBody>
                  <a:tcPr marL="53200" marR="53200" marT="26600" marB="266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2" indent="0" algn="l" rtl="0">
                        <a:lnSpc>
                          <a:spcPct val="100000"/>
                        </a:lnSpc>
                        <a:spcBef>
                          <a:spcPts val="0"/>
                        </a:spcBef>
                        <a:spcAft>
                          <a:spcPts val="0"/>
                        </a:spcAft>
                        <a:buClr>
                          <a:srgbClr val="00B050"/>
                        </a:buClr>
                        <a:buSzPts val="1125"/>
                        <a:buFont typeface="Calibri"/>
                        <a:buNone/>
                      </a:pPr>
                      <a:r>
                        <a:rPr lang="en-US" sz="1500" u="none" strike="noStrike" cap="none">
                          <a:solidFill>
                            <a:schemeClr val="dk1"/>
                          </a:solidFill>
                          <a:latin typeface="Calibri"/>
                          <a:ea typeface="Calibri"/>
                          <a:cs typeface="Calibri"/>
                          <a:sym typeface="Calibri"/>
                        </a:rPr>
                        <a:t>Final Prop Share obligation is calculated on the FER. Once the FER is approved, district must create a Budget Application Revision to budget current year Prop Share and any Prop Share Carryover.</a:t>
                      </a:r>
                      <a:endParaRPr sz="1500" u="none" strike="noStrike" cap="none">
                        <a:solidFill>
                          <a:schemeClr val="dk1"/>
                        </a:solidFill>
                        <a:latin typeface="Calibri"/>
                        <a:ea typeface="Calibri"/>
                        <a:cs typeface="Calibri"/>
                        <a:sym typeface="Calibri"/>
                      </a:endParaRPr>
                    </a:p>
                  </a:txBody>
                  <a:tcPr marL="53200" marR="53200" marT="26600" marB="266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370625">
                <a:tc>
                  <a:txBody>
                    <a:bodyPr/>
                    <a:lstStyle/>
                    <a:p>
                      <a:pPr marL="0" marR="0" lvl="0" indent="0" algn="l" rtl="0">
                        <a:lnSpc>
                          <a:spcPct val="100000"/>
                        </a:lnSpc>
                        <a:spcBef>
                          <a:spcPts val="0"/>
                        </a:spcBef>
                        <a:spcAft>
                          <a:spcPts val="0"/>
                        </a:spcAft>
                        <a:buClr>
                          <a:schemeClr val="dk2"/>
                        </a:buClr>
                        <a:buSzPts val="1500"/>
                        <a:buFont typeface="Calibri"/>
                        <a:buNone/>
                      </a:pPr>
                      <a:r>
                        <a:rPr lang="en-US" sz="1500" b="0" i="0" u="none" strike="noStrike" cap="none" dirty="0">
                          <a:solidFill>
                            <a:schemeClr val="tx1"/>
                          </a:solidFill>
                          <a:latin typeface="Calibri"/>
                          <a:ea typeface="Calibri"/>
                          <a:cs typeface="Calibri"/>
                          <a:sym typeface="Calibri"/>
                        </a:rPr>
                        <a:t>March</a:t>
                      </a:r>
                      <a:endParaRPr sz="1400" u="none" strike="noStrike" cap="none" dirty="0">
                        <a:solidFill>
                          <a:schemeClr val="tx1"/>
                        </a:solidFill>
                      </a:endParaRPr>
                    </a:p>
                  </a:txBody>
                  <a:tcPr marL="53200" marR="53200" marT="26600" marB="266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chemeClr val="dk1"/>
                        </a:buClr>
                        <a:buSzPts val="1500"/>
                        <a:buFont typeface="Calibri"/>
                        <a:buNone/>
                      </a:pPr>
                      <a:r>
                        <a:rPr lang="en-US" sz="1500" b="0" i="0" u="none" strike="noStrike" cap="none">
                          <a:solidFill>
                            <a:schemeClr val="dk1"/>
                          </a:solidFill>
                          <a:latin typeface="Calibri"/>
                          <a:ea typeface="Calibri"/>
                          <a:cs typeface="Calibri"/>
                          <a:sym typeface="Calibri"/>
                        </a:rPr>
                        <a:t>Unspent Prop Share Carryover funds may qualify for release.</a:t>
                      </a:r>
                      <a:endParaRPr sz="1400" u="none" strike="noStrike" cap="none"/>
                    </a:p>
                  </a:txBody>
                  <a:tcPr marL="53200" marR="53200" marT="26600" marB="266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r h="590400">
                <a:tc>
                  <a:txBody>
                    <a:bodyPr/>
                    <a:lstStyle/>
                    <a:p>
                      <a:pPr marL="0" marR="0" lvl="0" indent="0" algn="l" rtl="0">
                        <a:lnSpc>
                          <a:spcPct val="100000"/>
                        </a:lnSpc>
                        <a:spcBef>
                          <a:spcPts val="0"/>
                        </a:spcBef>
                        <a:spcAft>
                          <a:spcPts val="0"/>
                        </a:spcAft>
                        <a:buClr>
                          <a:schemeClr val="dk2"/>
                        </a:buClr>
                        <a:buSzPts val="1500"/>
                        <a:buFont typeface="Calibri"/>
                        <a:buNone/>
                      </a:pPr>
                      <a:r>
                        <a:rPr lang="en-US" sz="1500" b="0" i="0" u="none" strike="noStrike" cap="none" dirty="0">
                          <a:solidFill>
                            <a:schemeClr val="tx1"/>
                          </a:solidFill>
                          <a:latin typeface="Calibri"/>
                          <a:ea typeface="Calibri"/>
                          <a:cs typeface="Calibri"/>
                          <a:sym typeface="Calibri"/>
                        </a:rPr>
                        <a:t>April 30</a:t>
                      </a:r>
                      <a:endParaRPr sz="1400" u="none" strike="noStrike" cap="none" dirty="0">
                        <a:solidFill>
                          <a:schemeClr val="tx1"/>
                        </a:solidFill>
                      </a:endParaRPr>
                    </a:p>
                  </a:txBody>
                  <a:tcPr marL="53200" marR="53200" marT="26600" marB="266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chemeClr val="dk1"/>
                        </a:buClr>
                        <a:buSzPts val="1500"/>
                        <a:buFont typeface="Calibri"/>
                        <a:buNone/>
                      </a:pPr>
                      <a:r>
                        <a:rPr lang="en-US" sz="1500" b="0" i="0" u="none" strike="noStrike" cap="none">
                          <a:solidFill>
                            <a:schemeClr val="dk1"/>
                          </a:solidFill>
                          <a:latin typeface="Calibri"/>
                          <a:ea typeface="Calibri"/>
                          <a:cs typeface="Calibri"/>
                          <a:sym typeface="Calibri"/>
                        </a:rPr>
                        <a:t>Prop Share Carryover Release Requests are due April 30. After this date, DESE will need to create a release for the district.</a:t>
                      </a:r>
                      <a:endParaRPr sz="1400" u="none" strike="noStrike" cap="none"/>
                    </a:p>
                  </a:txBody>
                  <a:tcPr marL="53200" marR="53200" marT="26600" marB="266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5"/>
                  </a:ext>
                </a:extLst>
              </a:tr>
              <a:tr h="786825">
                <a:tc>
                  <a:txBody>
                    <a:bodyPr/>
                    <a:lstStyle/>
                    <a:p>
                      <a:pPr marL="0" marR="0" lvl="0" indent="0" algn="l" rtl="0">
                        <a:lnSpc>
                          <a:spcPct val="100000"/>
                        </a:lnSpc>
                        <a:spcBef>
                          <a:spcPts val="0"/>
                        </a:spcBef>
                        <a:spcAft>
                          <a:spcPts val="0"/>
                        </a:spcAft>
                        <a:buClr>
                          <a:schemeClr val="dk2"/>
                        </a:buClr>
                        <a:buSzPts val="1500"/>
                        <a:buFont typeface="Calibri"/>
                        <a:buNone/>
                      </a:pPr>
                      <a:r>
                        <a:rPr lang="en-US" sz="1500" b="0" i="0" u="none" strike="noStrike" cap="none" dirty="0">
                          <a:solidFill>
                            <a:schemeClr val="tx1"/>
                          </a:solidFill>
                          <a:latin typeface="Calibri"/>
                          <a:ea typeface="Calibri"/>
                          <a:cs typeface="Calibri"/>
                          <a:sym typeface="Calibri"/>
                        </a:rPr>
                        <a:t>April 30</a:t>
                      </a:r>
                      <a:endParaRPr sz="1400" u="none" strike="noStrike" cap="none" dirty="0">
                        <a:solidFill>
                          <a:schemeClr val="tx1"/>
                        </a:solidFill>
                      </a:endParaRPr>
                    </a:p>
                  </a:txBody>
                  <a:tcPr marL="53200" marR="53200" marT="26600" marB="266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chemeClr val="dk1"/>
                        </a:buClr>
                        <a:buSzPts val="1500"/>
                        <a:buFont typeface="Calibri"/>
                        <a:buNone/>
                      </a:pPr>
                      <a:r>
                        <a:rPr lang="en-US" sz="1500" b="0" i="0" u="none" strike="noStrike" cap="none" dirty="0">
                          <a:solidFill>
                            <a:schemeClr val="dk1"/>
                          </a:solidFill>
                          <a:latin typeface="Calibri"/>
                          <a:ea typeface="Calibri"/>
                          <a:cs typeface="Calibri"/>
                          <a:sym typeface="Calibri"/>
                        </a:rPr>
                        <a:t>Budget Application Revisions are necessary to budget the released Prop Share Carryover funds. After this date, DESE will need to open Budget Application Revisions.</a:t>
                      </a:r>
                      <a:endParaRPr sz="1400" u="none" strike="noStrike" cap="none" dirty="0"/>
                    </a:p>
                  </a:txBody>
                  <a:tcPr marL="53200" marR="53200" marT="26600" marB="266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37"/>
          <p:cNvSpPr txBox="1">
            <a:spLocks noGrp="1"/>
          </p:cNvSpPr>
          <p:nvPr>
            <p:ph type="title"/>
          </p:nvPr>
        </p:nvSpPr>
        <p:spPr>
          <a:xfrm>
            <a:off x="0" y="0"/>
            <a:ext cx="8839200" cy="800100"/>
          </a:xfrm>
          <a:prstGeom prst="rect">
            <a:avLst/>
          </a:prstGeom>
          <a:noFill/>
          <a:ln>
            <a:noFill/>
          </a:ln>
        </p:spPr>
        <p:txBody>
          <a:bodyPr spcFirstLastPara="1" wrap="square" lIns="68575" tIns="34275" rIns="68575" bIns="34275" anchor="ctr" anchorCtr="0">
            <a:normAutofit/>
          </a:bodyPr>
          <a:lstStyle/>
          <a:p>
            <a:pPr marL="0" lvl="0" indent="0" algn="ctr" rtl="0">
              <a:lnSpc>
                <a:spcPct val="100000"/>
              </a:lnSpc>
              <a:spcBef>
                <a:spcPts val="0"/>
              </a:spcBef>
              <a:spcAft>
                <a:spcPts val="0"/>
              </a:spcAft>
              <a:buSzPts val="1100"/>
              <a:buNone/>
            </a:pPr>
            <a:r>
              <a:rPr lang="en-US">
                <a:solidFill>
                  <a:schemeClr val="lt1"/>
                </a:solidFill>
              </a:rPr>
              <a:t>SURPRISE!</a:t>
            </a:r>
            <a:endParaRPr>
              <a:solidFill>
                <a:schemeClr val="lt1"/>
              </a:solidFill>
            </a:endParaRPr>
          </a:p>
        </p:txBody>
      </p:sp>
      <p:sp>
        <p:nvSpPr>
          <p:cNvPr id="237" name="Google Shape;237;p37"/>
          <p:cNvSpPr/>
          <p:nvPr/>
        </p:nvSpPr>
        <p:spPr>
          <a:xfrm rot="-291222">
            <a:off x="150276" y="750546"/>
            <a:ext cx="8450524" cy="3910284"/>
          </a:xfrm>
          <a:prstGeom prst="irregularSeal1">
            <a:avLst/>
          </a:prstGeom>
          <a:solidFill>
            <a:schemeClr val="dk2"/>
          </a:solidFill>
          <a:ln w="9525" cap="flat" cmpd="sng">
            <a:solidFill>
              <a:schemeClr val="lt1"/>
            </a:solidFill>
            <a:prstDash val="solid"/>
            <a:round/>
            <a:headEnd type="none" w="sm" len="sm"/>
            <a:tailEnd type="none" w="sm" len="sm"/>
          </a:ln>
        </p:spPr>
        <p:txBody>
          <a:bodyPr spcFirstLastPara="1" wrap="square" lIns="68575" tIns="68575" rIns="68575" bIns="68575" anchor="ctr" anchorCtr="0">
            <a:noAutofit/>
          </a:bodyPr>
          <a:lstStyle/>
          <a:p>
            <a:pPr marL="0" marR="0" lvl="0" indent="0" algn="ctr" rtl="0">
              <a:lnSpc>
                <a:spcPct val="100000"/>
              </a:lnSpc>
              <a:spcBef>
                <a:spcPts val="0"/>
              </a:spcBef>
              <a:spcAft>
                <a:spcPts val="0"/>
              </a:spcAft>
              <a:buClr>
                <a:srgbClr val="000000"/>
              </a:buClr>
              <a:buSzPts val="6800"/>
              <a:buFont typeface="Arial"/>
              <a:buNone/>
            </a:pPr>
            <a:r>
              <a:rPr lang="en-US" sz="6800" b="1" i="0" u="sng" strike="noStrike" cap="none" dirty="0">
                <a:solidFill>
                  <a:schemeClr val="lt1"/>
                </a:solidFill>
                <a:latin typeface="Calibri"/>
                <a:ea typeface="Calibri"/>
                <a:cs typeface="Calibri"/>
                <a:sym typeface="Calibri"/>
              </a:rPr>
              <a:t>NO</a:t>
            </a:r>
            <a:r>
              <a:rPr lang="en-US" sz="2600" b="1" i="0" u="sng" strike="noStrike" cap="none" dirty="0">
                <a:solidFill>
                  <a:schemeClr val="lt1"/>
                </a:solidFill>
                <a:latin typeface="Calibri"/>
                <a:ea typeface="Calibri"/>
                <a:cs typeface="Calibri"/>
                <a:sym typeface="Calibri"/>
              </a:rPr>
              <a:t> </a:t>
            </a:r>
            <a:endParaRPr sz="2600" b="1" i="0" u="sng" strike="noStrike" cap="none" dirty="0">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600"/>
              <a:buFont typeface="Arial"/>
              <a:buNone/>
            </a:pPr>
            <a:r>
              <a:rPr lang="en-US" sz="2600" b="1" i="0" u="none" strike="noStrike" cap="none" dirty="0">
                <a:solidFill>
                  <a:schemeClr val="lt1"/>
                </a:solidFill>
                <a:latin typeface="Calibri"/>
                <a:ea typeface="Calibri"/>
                <a:cs typeface="Calibri"/>
                <a:sym typeface="Calibri"/>
              </a:rPr>
              <a:t>Missouri State Plan Changes</a:t>
            </a:r>
            <a:r>
              <a:rPr lang="en-US" sz="2600" b="1" i="0" u="none" strike="noStrike" cap="none" dirty="0">
                <a:solidFill>
                  <a:schemeClr val="lt1"/>
                </a:solidFill>
                <a:latin typeface="Arial"/>
                <a:ea typeface="Arial"/>
                <a:cs typeface="Arial"/>
                <a:sym typeface="Arial"/>
              </a:rPr>
              <a:t> </a:t>
            </a:r>
            <a:endParaRPr sz="2600" b="1" i="0" u="none" strike="noStrike" cap="none" dirty="0">
              <a:solidFill>
                <a:schemeClr val="lt1"/>
              </a:solidFill>
              <a:latin typeface="Arial"/>
              <a:ea typeface="Arial"/>
              <a:cs typeface="Arial"/>
              <a:sym typeface="Arial"/>
            </a:endParaRPr>
          </a:p>
        </p:txBody>
      </p:sp>
      <p:sp>
        <p:nvSpPr>
          <p:cNvPr id="2" name="TextBox 1">
            <a:extLst>
              <a:ext uri="{FF2B5EF4-FFF2-40B4-BE49-F238E27FC236}">
                <a16:creationId xmlns:a16="http://schemas.microsoft.com/office/drawing/2014/main" id="{E8EA2250-43C0-129B-06BE-FF56AFA5EB52}"/>
              </a:ext>
            </a:extLst>
          </p:cNvPr>
          <p:cNvSpPr txBox="1"/>
          <p:nvPr/>
        </p:nvSpPr>
        <p:spPr>
          <a:xfrm>
            <a:off x="98512" y="4646257"/>
            <a:ext cx="9367605" cy="523220"/>
          </a:xfrm>
          <a:prstGeom prst="rect">
            <a:avLst/>
          </a:prstGeom>
          <a:noFill/>
        </p:spPr>
        <p:txBody>
          <a:bodyPr wrap="square" rtlCol="0">
            <a:spAutoFit/>
          </a:bodyPr>
          <a:lstStyle/>
          <a:p>
            <a:r>
              <a:rPr lang="en-US" dirty="0">
                <a:hlinkClick r:id="rId3"/>
              </a:rPr>
              <a:t>https://dese.mo.gov/governmental-affairs/dese-administrative-rules/incorporated-reference-materials/IDEAPartB-2014</a:t>
            </a:r>
            <a:r>
              <a:rPr lang="en-US" dirty="0"/>
              <a:t> </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81"/>
        <p:cNvGrpSpPr/>
        <p:nvPr/>
      </p:nvGrpSpPr>
      <p:grpSpPr>
        <a:xfrm>
          <a:off x="0" y="0"/>
          <a:ext cx="0" cy="0"/>
          <a:chOff x="0" y="0"/>
          <a:chExt cx="0" cy="0"/>
        </a:xfrm>
      </p:grpSpPr>
      <p:sp>
        <p:nvSpPr>
          <p:cNvPr id="583" name="Google Shape;583;p84"/>
          <p:cNvSpPr txBox="1">
            <a:spLocks noGrp="1"/>
          </p:cNvSpPr>
          <p:nvPr>
            <p:ph type="title"/>
          </p:nvPr>
        </p:nvSpPr>
        <p:spPr>
          <a:xfrm>
            <a:off x="1" y="74027"/>
            <a:ext cx="9144000" cy="5121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2700"/>
              <a:buFont typeface="Calibri"/>
              <a:buNone/>
            </a:pPr>
            <a:r>
              <a:rPr lang="en-US" sz="2700">
                <a:solidFill>
                  <a:schemeClr val="lt1"/>
                </a:solidFill>
              </a:rPr>
              <a:t>  Fiscal Cycle -  Budget Revisions</a:t>
            </a:r>
            <a:endParaRPr/>
          </a:p>
        </p:txBody>
      </p:sp>
      <p:graphicFrame>
        <p:nvGraphicFramePr>
          <p:cNvPr id="584" name="Google Shape;584;p84"/>
          <p:cNvGraphicFramePr/>
          <p:nvPr>
            <p:extLst>
              <p:ext uri="{D42A27DB-BD31-4B8C-83A1-F6EECF244321}">
                <p14:modId xmlns:p14="http://schemas.microsoft.com/office/powerpoint/2010/main" val="362743877"/>
              </p:ext>
            </p:extLst>
          </p:nvPr>
        </p:nvGraphicFramePr>
        <p:xfrm>
          <a:off x="1331028" y="1015921"/>
          <a:ext cx="6481950" cy="3166900"/>
        </p:xfrm>
        <a:graphic>
          <a:graphicData uri="http://schemas.openxmlformats.org/drawingml/2006/table">
            <a:tbl>
              <a:tblPr firstRow="1">
                <a:noFill/>
                <a:tableStyleId>{3C6BD686-8F8C-4E76-8D36-95D4F450DB29}</a:tableStyleId>
              </a:tblPr>
              <a:tblGrid>
                <a:gridCol w="1224475">
                  <a:extLst>
                    <a:ext uri="{9D8B030D-6E8A-4147-A177-3AD203B41FA5}">
                      <a16:colId xmlns:a16="http://schemas.microsoft.com/office/drawing/2014/main" val="20000"/>
                    </a:ext>
                  </a:extLst>
                </a:gridCol>
                <a:gridCol w="5257475">
                  <a:extLst>
                    <a:ext uri="{9D8B030D-6E8A-4147-A177-3AD203B41FA5}">
                      <a16:colId xmlns:a16="http://schemas.microsoft.com/office/drawing/2014/main" val="20001"/>
                    </a:ext>
                  </a:extLst>
                </a:gridCol>
              </a:tblGrid>
              <a:tr h="280025">
                <a:tc>
                  <a:txBody>
                    <a:bodyPr/>
                    <a:lstStyle/>
                    <a:p>
                      <a:pPr marL="0" marR="0" lvl="0" indent="0" algn="l" rtl="0">
                        <a:lnSpc>
                          <a:spcPct val="100000"/>
                        </a:lnSpc>
                        <a:spcBef>
                          <a:spcPts val="0"/>
                        </a:spcBef>
                        <a:spcAft>
                          <a:spcPts val="0"/>
                        </a:spcAft>
                        <a:buClr>
                          <a:srgbClr val="000000"/>
                        </a:buClr>
                        <a:buSzPts val="1500"/>
                        <a:buFont typeface="Arial"/>
                        <a:buNone/>
                      </a:pPr>
                      <a:r>
                        <a:rPr lang="en-US" sz="1500" b="1" u="none" strike="noStrike" cap="none" dirty="0">
                          <a:solidFill>
                            <a:schemeClr val="lt1"/>
                          </a:solidFill>
                        </a:rPr>
                        <a:t>Month</a:t>
                      </a:r>
                      <a:endParaRPr sz="1500" b="1" u="none" strike="noStrike" cap="none" dirty="0">
                        <a:solidFill>
                          <a:schemeClr val="lt1"/>
                        </a:solidFill>
                      </a:endParaRPr>
                    </a:p>
                  </a:txBody>
                  <a:tcPr marL="51425" marR="51425" marT="25725" marB="2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dk1"/>
                    </a:solidFill>
                  </a:tcPr>
                </a:tc>
                <a:tc>
                  <a:txBody>
                    <a:bodyPr/>
                    <a:lstStyle/>
                    <a:p>
                      <a:pPr marL="0" marR="0" lvl="0" indent="0" algn="l" rtl="0">
                        <a:lnSpc>
                          <a:spcPct val="100000"/>
                        </a:lnSpc>
                        <a:spcBef>
                          <a:spcPts val="0"/>
                        </a:spcBef>
                        <a:spcAft>
                          <a:spcPts val="0"/>
                        </a:spcAft>
                        <a:buClr>
                          <a:srgbClr val="000000"/>
                        </a:buClr>
                        <a:buSzPts val="1500"/>
                        <a:buFont typeface="Arial"/>
                        <a:buNone/>
                      </a:pPr>
                      <a:r>
                        <a:rPr lang="en-US" sz="1500" b="1" u="none" strike="noStrike" cap="none">
                          <a:solidFill>
                            <a:schemeClr val="lt1"/>
                          </a:solidFill>
                          <a:latin typeface="Calibri"/>
                          <a:ea typeface="Calibri"/>
                          <a:cs typeface="Calibri"/>
                          <a:sym typeface="Calibri"/>
                        </a:rPr>
                        <a:t>Budget Application Revisions</a:t>
                      </a:r>
                      <a:endParaRPr sz="1400" u="none" strike="noStrike" cap="none"/>
                    </a:p>
                  </a:txBody>
                  <a:tcPr marL="51425" marR="51425" marT="25725" marB="2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dk1"/>
                    </a:solidFill>
                  </a:tcPr>
                </a:tc>
                <a:extLst>
                  <a:ext uri="{0D108BD9-81ED-4DB2-BD59-A6C34878D82A}">
                    <a16:rowId xmlns:a16="http://schemas.microsoft.com/office/drawing/2014/main" val="10000"/>
                  </a:ext>
                </a:extLst>
              </a:tr>
              <a:tr h="890025">
                <a:tc>
                  <a:txBody>
                    <a:bodyPr/>
                    <a:lstStyle/>
                    <a:p>
                      <a:pPr marL="0" marR="0" lvl="2" indent="0" algn="l" rtl="0">
                        <a:lnSpc>
                          <a:spcPct val="100000"/>
                        </a:lnSpc>
                        <a:spcBef>
                          <a:spcPts val="0"/>
                        </a:spcBef>
                        <a:spcAft>
                          <a:spcPts val="0"/>
                        </a:spcAft>
                        <a:buClr>
                          <a:srgbClr val="00B050"/>
                        </a:buClr>
                        <a:buSzPts val="1125"/>
                        <a:buFont typeface="Calibri"/>
                        <a:buNone/>
                      </a:pPr>
                      <a:r>
                        <a:rPr lang="en-US" sz="1500" u="none" strike="noStrike" cap="none" dirty="0">
                          <a:solidFill>
                            <a:schemeClr val="tx1"/>
                          </a:solidFill>
                          <a:latin typeface="Calibri"/>
                          <a:ea typeface="Calibri"/>
                          <a:cs typeface="Calibri"/>
                          <a:sym typeface="Calibri"/>
                        </a:rPr>
                        <a:t>July</a:t>
                      </a:r>
                      <a:endParaRPr sz="1400" u="none" strike="noStrike" cap="none" dirty="0">
                        <a:solidFill>
                          <a:schemeClr val="tx1"/>
                        </a:solidFill>
                      </a:endParaRPr>
                    </a:p>
                  </a:txBody>
                  <a:tcPr marL="51425" marR="51425" marT="25725" marB="2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2" indent="0" algn="l" rtl="0">
                        <a:lnSpc>
                          <a:spcPct val="100000"/>
                        </a:lnSpc>
                        <a:spcBef>
                          <a:spcPts val="0"/>
                        </a:spcBef>
                        <a:spcAft>
                          <a:spcPts val="0"/>
                        </a:spcAft>
                        <a:buClr>
                          <a:srgbClr val="00B050"/>
                        </a:buClr>
                        <a:buSzPts val="1125"/>
                        <a:buFont typeface="Calibri"/>
                        <a:buNone/>
                      </a:pPr>
                      <a:r>
                        <a:rPr lang="en-US" sz="1500" u="none" strike="noStrike" cap="none">
                          <a:solidFill>
                            <a:schemeClr val="dk1"/>
                          </a:solidFill>
                          <a:latin typeface="Calibri"/>
                          <a:ea typeface="Calibri"/>
                          <a:cs typeface="Calibri"/>
                          <a:sym typeface="Calibri"/>
                        </a:rPr>
                        <a:t>Districts can create Budget Application Revisions when there has been a change in the planned federal expenditures for the year. </a:t>
                      </a:r>
                      <a:endParaRPr sz="1500" u="none" strike="noStrike" cap="none">
                        <a:solidFill>
                          <a:schemeClr val="dk1"/>
                        </a:solidFill>
                        <a:latin typeface="Calibri"/>
                        <a:ea typeface="Calibri"/>
                        <a:cs typeface="Calibri"/>
                        <a:sym typeface="Calibri"/>
                      </a:endParaRPr>
                    </a:p>
                  </a:txBody>
                  <a:tcPr marL="51425" marR="51425" marT="25725" marB="2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679600">
                <a:tc>
                  <a:txBody>
                    <a:bodyPr/>
                    <a:lstStyle/>
                    <a:p>
                      <a:pPr marL="0" marR="0" lvl="2" indent="0" algn="l" rtl="0">
                        <a:lnSpc>
                          <a:spcPct val="100000"/>
                        </a:lnSpc>
                        <a:spcBef>
                          <a:spcPts val="0"/>
                        </a:spcBef>
                        <a:spcAft>
                          <a:spcPts val="0"/>
                        </a:spcAft>
                        <a:buClr>
                          <a:srgbClr val="00B050"/>
                        </a:buClr>
                        <a:buSzPts val="1125"/>
                        <a:buFont typeface="Calibri"/>
                        <a:buNone/>
                      </a:pPr>
                      <a:r>
                        <a:rPr lang="en-US" sz="1500" u="none" strike="noStrike" cap="none" dirty="0">
                          <a:solidFill>
                            <a:schemeClr val="tx1"/>
                          </a:solidFill>
                          <a:latin typeface="Calibri"/>
                          <a:ea typeface="Calibri"/>
                          <a:cs typeface="Calibri"/>
                          <a:sym typeface="Calibri"/>
                        </a:rPr>
                        <a:t>October</a:t>
                      </a:r>
                      <a:endParaRPr sz="1400" u="none" strike="noStrike" cap="none" dirty="0">
                        <a:solidFill>
                          <a:schemeClr val="tx1"/>
                        </a:solidFill>
                      </a:endParaRPr>
                    </a:p>
                  </a:txBody>
                  <a:tcPr marL="51425" marR="51425" marT="25725" marB="2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1" indent="0" algn="l" rtl="0">
                        <a:lnSpc>
                          <a:spcPct val="100000"/>
                        </a:lnSpc>
                        <a:spcBef>
                          <a:spcPts val="0"/>
                        </a:spcBef>
                        <a:spcAft>
                          <a:spcPts val="0"/>
                        </a:spcAft>
                        <a:buClr>
                          <a:srgbClr val="00B050"/>
                        </a:buClr>
                        <a:buSzPts val="1125"/>
                        <a:buFont typeface="Calibri"/>
                        <a:buNone/>
                      </a:pPr>
                      <a:r>
                        <a:rPr lang="en-US" sz="1500" u="none" strike="noStrike" cap="none">
                          <a:solidFill>
                            <a:schemeClr val="dk1"/>
                          </a:solidFill>
                          <a:latin typeface="Calibri"/>
                          <a:ea typeface="Calibri"/>
                          <a:cs typeface="Calibri"/>
                          <a:sym typeface="Calibri"/>
                        </a:rPr>
                        <a:t>Complete a Budget Application Revision once the Part B FER has been approved.</a:t>
                      </a:r>
                      <a:endParaRPr sz="1500" u="none" strike="noStrike" cap="none">
                        <a:solidFill>
                          <a:schemeClr val="dk1"/>
                        </a:solidFill>
                        <a:latin typeface="Calibri"/>
                        <a:ea typeface="Calibri"/>
                        <a:cs typeface="Calibri"/>
                        <a:sym typeface="Calibri"/>
                      </a:endParaRPr>
                    </a:p>
                  </a:txBody>
                  <a:tcPr marL="51425" marR="51425" marT="25725" marB="2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637625">
                <a:tc>
                  <a:txBody>
                    <a:bodyPr/>
                    <a:lstStyle/>
                    <a:p>
                      <a:pPr marL="0" marR="0" lvl="2" indent="0" algn="l" rtl="0">
                        <a:lnSpc>
                          <a:spcPct val="100000"/>
                        </a:lnSpc>
                        <a:spcBef>
                          <a:spcPts val="0"/>
                        </a:spcBef>
                        <a:spcAft>
                          <a:spcPts val="0"/>
                        </a:spcAft>
                        <a:buClr>
                          <a:srgbClr val="00B050"/>
                        </a:buClr>
                        <a:buSzPts val="1125"/>
                        <a:buFont typeface="Calibri"/>
                        <a:buNone/>
                      </a:pPr>
                      <a:r>
                        <a:rPr lang="en-US" sz="1500" u="none" strike="noStrike" cap="none" dirty="0">
                          <a:solidFill>
                            <a:schemeClr val="tx1"/>
                          </a:solidFill>
                          <a:latin typeface="Calibri"/>
                          <a:ea typeface="Calibri"/>
                          <a:cs typeface="Calibri"/>
                          <a:sym typeface="Calibri"/>
                        </a:rPr>
                        <a:t>February</a:t>
                      </a:r>
                      <a:endParaRPr sz="1400" u="none" strike="noStrike" cap="none" dirty="0">
                        <a:solidFill>
                          <a:schemeClr val="tx1"/>
                        </a:solidFill>
                      </a:endParaRPr>
                    </a:p>
                  </a:txBody>
                  <a:tcPr marL="51425" marR="51425" marT="25725" marB="2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1" indent="0" algn="l" rtl="0">
                        <a:lnSpc>
                          <a:spcPct val="100000"/>
                        </a:lnSpc>
                        <a:spcBef>
                          <a:spcPts val="0"/>
                        </a:spcBef>
                        <a:spcAft>
                          <a:spcPts val="0"/>
                        </a:spcAft>
                        <a:buClr>
                          <a:srgbClr val="00B050"/>
                        </a:buClr>
                        <a:buSzPts val="1125"/>
                        <a:buFont typeface="Calibri"/>
                        <a:buNone/>
                      </a:pPr>
                      <a:r>
                        <a:rPr lang="en-US" sz="1500" u="none" strike="noStrike" cap="none">
                          <a:solidFill>
                            <a:schemeClr val="dk1"/>
                          </a:solidFill>
                          <a:latin typeface="Calibri"/>
                          <a:ea typeface="Calibri"/>
                          <a:cs typeface="Calibri"/>
                          <a:sym typeface="Calibri"/>
                        </a:rPr>
                        <a:t>Complete a Budget Application Revision after the reallocation of funds.</a:t>
                      </a:r>
                      <a:endParaRPr sz="1400" u="none" strike="noStrike" cap="none"/>
                    </a:p>
                  </a:txBody>
                  <a:tcPr marL="51425" marR="51425" marT="25725" marB="2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679600">
                <a:tc>
                  <a:txBody>
                    <a:bodyPr/>
                    <a:lstStyle/>
                    <a:p>
                      <a:pPr marL="0" marR="0" lvl="0" indent="0" algn="l" rtl="0">
                        <a:lnSpc>
                          <a:spcPct val="100000"/>
                        </a:lnSpc>
                        <a:spcBef>
                          <a:spcPts val="0"/>
                        </a:spcBef>
                        <a:spcAft>
                          <a:spcPts val="0"/>
                        </a:spcAft>
                        <a:buClr>
                          <a:schemeClr val="dk2"/>
                        </a:buClr>
                        <a:buSzPts val="1500"/>
                        <a:buFont typeface="Calibri"/>
                        <a:buNone/>
                      </a:pPr>
                      <a:r>
                        <a:rPr lang="en-US" sz="1500" b="0" i="0" u="none" strike="noStrike" cap="none" dirty="0">
                          <a:solidFill>
                            <a:schemeClr val="tx1"/>
                          </a:solidFill>
                          <a:latin typeface="Calibri"/>
                          <a:ea typeface="Calibri"/>
                          <a:cs typeface="Calibri"/>
                          <a:sym typeface="Calibri"/>
                        </a:rPr>
                        <a:t>April 30</a:t>
                      </a:r>
                      <a:endParaRPr sz="1400" u="none" strike="noStrike" cap="none" dirty="0">
                        <a:solidFill>
                          <a:schemeClr val="tx1"/>
                        </a:solidFill>
                      </a:endParaRPr>
                    </a:p>
                  </a:txBody>
                  <a:tcPr marL="51425" marR="51425" marT="25725" marB="2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chemeClr val="dk1"/>
                        </a:buClr>
                        <a:buSzPts val="1500"/>
                        <a:buFont typeface="Calibri"/>
                        <a:buNone/>
                      </a:pPr>
                      <a:r>
                        <a:rPr lang="en-US" sz="1500" b="0" i="0" u="none" strike="noStrike" cap="none" dirty="0">
                          <a:solidFill>
                            <a:schemeClr val="dk1"/>
                          </a:solidFill>
                          <a:latin typeface="Calibri"/>
                          <a:ea typeface="Calibri"/>
                          <a:cs typeface="Calibri"/>
                          <a:sym typeface="Calibri"/>
                        </a:rPr>
                        <a:t>After this date, DESE must create Budget Application Revision for the district.</a:t>
                      </a:r>
                      <a:endParaRPr sz="1400" u="none" strike="noStrike" cap="none" dirty="0"/>
                    </a:p>
                  </a:txBody>
                  <a:tcPr marL="51425" marR="51425" marT="25725" marB="2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88"/>
        <p:cNvGrpSpPr/>
        <p:nvPr/>
      </p:nvGrpSpPr>
      <p:grpSpPr>
        <a:xfrm>
          <a:off x="0" y="0"/>
          <a:ext cx="0" cy="0"/>
          <a:chOff x="0" y="0"/>
          <a:chExt cx="0" cy="0"/>
        </a:xfrm>
      </p:grpSpPr>
      <p:sp>
        <p:nvSpPr>
          <p:cNvPr id="590" name="Google Shape;590;p85"/>
          <p:cNvSpPr txBox="1">
            <a:spLocks noGrp="1"/>
          </p:cNvSpPr>
          <p:nvPr>
            <p:ph type="title"/>
          </p:nvPr>
        </p:nvSpPr>
        <p:spPr>
          <a:xfrm>
            <a:off x="1" y="103340"/>
            <a:ext cx="9144000" cy="5121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2700"/>
              <a:buFont typeface="Calibri"/>
              <a:buNone/>
            </a:pPr>
            <a:r>
              <a:rPr lang="en-US" sz="2700" dirty="0">
                <a:solidFill>
                  <a:schemeClr val="lt1"/>
                </a:solidFill>
              </a:rPr>
              <a:t>  Fiscal Cycle -  Tiered Monitoring</a:t>
            </a:r>
            <a:endParaRPr dirty="0"/>
          </a:p>
        </p:txBody>
      </p:sp>
      <p:graphicFrame>
        <p:nvGraphicFramePr>
          <p:cNvPr id="591" name="Google Shape;591;p85"/>
          <p:cNvGraphicFramePr/>
          <p:nvPr>
            <p:extLst>
              <p:ext uri="{D42A27DB-BD31-4B8C-83A1-F6EECF244321}">
                <p14:modId xmlns:p14="http://schemas.microsoft.com/office/powerpoint/2010/main" val="2138110287"/>
              </p:ext>
            </p:extLst>
          </p:nvPr>
        </p:nvGraphicFramePr>
        <p:xfrm>
          <a:off x="1369993" y="1034710"/>
          <a:ext cx="6404025" cy="3284700"/>
        </p:xfrm>
        <a:graphic>
          <a:graphicData uri="http://schemas.openxmlformats.org/drawingml/2006/table">
            <a:tbl>
              <a:tblPr firstRow="1">
                <a:noFill/>
                <a:tableStyleId>{3C6BD686-8F8C-4E76-8D36-95D4F450DB29}</a:tableStyleId>
              </a:tblPr>
              <a:tblGrid>
                <a:gridCol w="1774000">
                  <a:extLst>
                    <a:ext uri="{9D8B030D-6E8A-4147-A177-3AD203B41FA5}">
                      <a16:colId xmlns:a16="http://schemas.microsoft.com/office/drawing/2014/main" val="20000"/>
                    </a:ext>
                  </a:extLst>
                </a:gridCol>
                <a:gridCol w="4630025">
                  <a:extLst>
                    <a:ext uri="{9D8B030D-6E8A-4147-A177-3AD203B41FA5}">
                      <a16:colId xmlns:a16="http://schemas.microsoft.com/office/drawing/2014/main" val="20001"/>
                    </a:ext>
                  </a:extLst>
                </a:gridCol>
              </a:tblGrid>
              <a:tr h="280025">
                <a:tc>
                  <a:txBody>
                    <a:bodyPr/>
                    <a:lstStyle/>
                    <a:p>
                      <a:pPr marL="0" marR="0" lvl="0" indent="0" algn="l" rtl="0">
                        <a:lnSpc>
                          <a:spcPct val="100000"/>
                        </a:lnSpc>
                        <a:spcBef>
                          <a:spcPts val="0"/>
                        </a:spcBef>
                        <a:spcAft>
                          <a:spcPts val="0"/>
                        </a:spcAft>
                        <a:buClr>
                          <a:srgbClr val="000000"/>
                        </a:buClr>
                        <a:buSzPts val="1500"/>
                        <a:buFont typeface="Arial"/>
                        <a:buNone/>
                      </a:pPr>
                      <a:r>
                        <a:rPr lang="en-US" sz="1500" b="1" u="none" strike="noStrike" cap="none" dirty="0">
                          <a:solidFill>
                            <a:schemeClr val="lt1"/>
                          </a:solidFill>
                        </a:rPr>
                        <a:t>Month</a:t>
                      </a:r>
                      <a:endParaRPr sz="1500" b="1" u="none" strike="noStrike" cap="none" dirty="0">
                        <a:solidFill>
                          <a:schemeClr val="lt1"/>
                        </a:solidFill>
                      </a:endParaRPr>
                    </a:p>
                  </a:txBody>
                  <a:tcPr marL="51425" marR="51425" marT="25725" marB="2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dk1"/>
                    </a:solidFill>
                  </a:tcPr>
                </a:tc>
                <a:tc>
                  <a:txBody>
                    <a:bodyPr/>
                    <a:lstStyle/>
                    <a:p>
                      <a:pPr marL="0" marR="0" lvl="0" indent="0" algn="l" rtl="0">
                        <a:lnSpc>
                          <a:spcPct val="100000"/>
                        </a:lnSpc>
                        <a:spcBef>
                          <a:spcPts val="0"/>
                        </a:spcBef>
                        <a:spcAft>
                          <a:spcPts val="0"/>
                        </a:spcAft>
                        <a:buClr>
                          <a:srgbClr val="000000"/>
                        </a:buClr>
                        <a:buSzPts val="1500"/>
                        <a:buFont typeface="Arial"/>
                        <a:buNone/>
                      </a:pPr>
                      <a:r>
                        <a:rPr lang="en-US" sz="1500" b="1" u="none" strike="noStrike" cap="none">
                          <a:solidFill>
                            <a:schemeClr val="lt1"/>
                          </a:solidFill>
                          <a:latin typeface="Calibri"/>
                          <a:ea typeface="Calibri"/>
                          <a:cs typeface="Calibri"/>
                          <a:sym typeface="Calibri"/>
                        </a:rPr>
                        <a:t>Tiered Monitoring</a:t>
                      </a:r>
                      <a:endParaRPr sz="1500" b="1" u="none" strike="noStrike" cap="none">
                        <a:solidFill>
                          <a:schemeClr val="lt1"/>
                        </a:solidFill>
                        <a:latin typeface="Calibri"/>
                        <a:ea typeface="Calibri"/>
                        <a:cs typeface="Calibri"/>
                        <a:sym typeface="Calibri"/>
                      </a:endParaRPr>
                    </a:p>
                  </a:txBody>
                  <a:tcPr marL="51425" marR="51425" marT="25725" marB="2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dk1"/>
                    </a:solidFill>
                  </a:tcPr>
                </a:tc>
                <a:extLst>
                  <a:ext uri="{0D108BD9-81ED-4DB2-BD59-A6C34878D82A}">
                    <a16:rowId xmlns:a16="http://schemas.microsoft.com/office/drawing/2014/main" val="10000"/>
                  </a:ext>
                </a:extLst>
              </a:tr>
              <a:tr h="965825">
                <a:tc>
                  <a:txBody>
                    <a:bodyPr/>
                    <a:lstStyle/>
                    <a:p>
                      <a:pPr marL="0" marR="0" lvl="2" indent="0" algn="l" rtl="0">
                        <a:lnSpc>
                          <a:spcPct val="100000"/>
                        </a:lnSpc>
                        <a:spcBef>
                          <a:spcPts val="0"/>
                        </a:spcBef>
                        <a:spcAft>
                          <a:spcPts val="0"/>
                        </a:spcAft>
                        <a:buClr>
                          <a:srgbClr val="00B050"/>
                        </a:buClr>
                        <a:buSzPts val="1125"/>
                        <a:buFont typeface="Calibri"/>
                        <a:buNone/>
                      </a:pPr>
                      <a:r>
                        <a:rPr lang="en-US" sz="1500" u="none" strike="noStrike" cap="none" dirty="0">
                          <a:solidFill>
                            <a:schemeClr val="tx1"/>
                          </a:solidFill>
                          <a:latin typeface="Calibri"/>
                          <a:ea typeface="Calibri"/>
                          <a:cs typeface="Calibri"/>
                          <a:sym typeface="Calibri"/>
                        </a:rPr>
                        <a:t>November</a:t>
                      </a:r>
                      <a:endParaRPr sz="1400" u="none" strike="noStrike" cap="none" dirty="0">
                        <a:solidFill>
                          <a:schemeClr val="tx1"/>
                        </a:solidFill>
                      </a:endParaRPr>
                    </a:p>
                  </a:txBody>
                  <a:tcPr marL="51425" marR="51425" marT="25725" marB="2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2" indent="0" algn="l" rtl="0">
                        <a:lnSpc>
                          <a:spcPct val="100000"/>
                        </a:lnSpc>
                        <a:spcBef>
                          <a:spcPts val="0"/>
                        </a:spcBef>
                        <a:spcAft>
                          <a:spcPts val="0"/>
                        </a:spcAft>
                        <a:buClr>
                          <a:srgbClr val="00B050"/>
                        </a:buClr>
                        <a:buSzPts val="1125"/>
                        <a:buFont typeface="Calibri"/>
                        <a:buNone/>
                      </a:pPr>
                      <a:r>
                        <a:rPr lang="en-US" sz="1500" u="none" strike="noStrike" cap="none">
                          <a:solidFill>
                            <a:schemeClr val="dk1"/>
                          </a:solidFill>
                          <a:latin typeface="Calibri"/>
                          <a:ea typeface="Calibri"/>
                          <a:cs typeface="Calibri"/>
                          <a:sym typeface="Calibri"/>
                        </a:rPr>
                        <a:t>Districts are notified of selection for Self-Assessment/Desk Monitoring. DESE opens for applicable districts in the Tiered Monitoring System within DESE Web Application.</a:t>
                      </a:r>
                      <a:endParaRPr sz="1400" u="none" strike="noStrike" cap="none"/>
                    </a:p>
                  </a:txBody>
                  <a:tcPr marL="51425" marR="51425" marT="25725" marB="2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679600">
                <a:tc>
                  <a:txBody>
                    <a:bodyPr/>
                    <a:lstStyle/>
                    <a:p>
                      <a:pPr marL="0" marR="0" lvl="2" indent="0" algn="l" rtl="0">
                        <a:lnSpc>
                          <a:spcPct val="100000"/>
                        </a:lnSpc>
                        <a:spcBef>
                          <a:spcPts val="0"/>
                        </a:spcBef>
                        <a:spcAft>
                          <a:spcPts val="0"/>
                        </a:spcAft>
                        <a:buClr>
                          <a:srgbClr val="00B050"/>
                        </a:buClr>
                        <a:buSzPts val="1125"/>
                        <a:buFont typeface="Calibri"/>
                        <a:buNone/>
                      </a:pPr>
                      <a:r>
                        <a:rPr lang="en-US" sz="1500" u="none" strike="noStrike" cap="none" dirty="0">
                          <a:solidFill>
                            <a:schemeClr val="tx1"/>
                          </a:solidFill>
                          <a:latin typeface="Calibri"/>
                          <a:ea typeface="Calibri"/>
                          <a:cs typeface="Calibri"/>
                          <a:sym typeface="Calibri"/>
                        </a:rPr>
                        <a:t>December – January</a:t>
                      </a:r>
                      <a:endParaRPr sz="1400" u="none" strike="noStrike" cap="none" dirty="0">
                        <a:solidFill>
                          <a:schemeClr val="tx1"/>
                        </a:solidFill>
                      </a:endParaRPr>
                    </a:p>
                  </a:txBody>
                  <a:tcPr marL="51425" marR="51425" marT="25725" marB="2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1" indent="0" algn="l" rtl="0">
                        <a:lnSpc>
                          <a:spcPct val="100000"/>
                        </a:lnSpc>
                        <a:spcBef>
                          <a:spcPts val="0"/>
                        </a:spcBef>
                        <a:spcAft>
                          <a:spcPts val="0"/>
                        </a:spcAft>
                        <a:buClr>
                          <a:srgbClr val="00B050"/>
                        </a:buClr>
                        <a:buSzPts val="1125"/>
                        <a:buFont typeface="Calibri"/>
                        <a:buNone/>
                      </a:pPr>
                      <a:r>
                        <a:rPr lang="en-US" sz="1500" u="none" strike="noStrike" cap="none">
                          <a:solidFill>
                            <a:schemeClr val="dk1"/>
                          </a:solidFill>
                          <a:latin typeface="Calibri"/>
                          <a:ea typeface="Calibri"/>
                          <a:cs typeface="Calibri"/>
                          <a:sym typeface="Calibri"/>
                        </a:rPr>
                        <a:t>Districts are notified of selection for On-Site Monitoring.</a:t>
                      </a:r>
                      <a:endParaRPr sz="1500" u="none" strike="noStrike" cap="none">
                        <a:solidFill>
                          <a:schemeClr val="dk1"/>
                        </a:solidFill>
                        <a:latin typeface="Calibri"/>
                        <a:ea typeface="Calibri"/>
                        <a:cs typeface="Calibri"/>
                        <a:sym typeface="Calibri"/>
                      </a:endParaRPr>
                    </a:p>
                  </a:txBody>
                  <a:tcPr marL="51425" marR="51425" marT="25725" marB="2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679600">
                <a:tc>
                  <a:txBody>
                    <a:bodyPr/>
                    <a:lstStyle/>
                    <a:p>
                      <a:pPr marL="0" marR="0" lvl="2" indent="0" algn="l" rtl="0">
                        <a:lnSpc>
                          <a:spcPct val="100000"/>
                        </a:lnSpc>
                        <a:spcBef>
                          <a:spcPts val="0"/>
                        </a:spcBef>
                        <a:spcAft>
                          <a:spcPts val="0"/>
                        </a:spcAft>
                        <a:buClr>
                          <a:srgbClr val="00B050"/>
                        </a:buClr>
                        <a:buSzPts val="1125"/>
                        <a:buFont typeface="Calibri"/>
                        <a:buNone/>
                      </a:pPr>
                      <a:r>
                        <a:rPr lang="en-US" sz="1500" u="none" strike="noStrike" cap="none" dirty="0">
                          <a:solidFill>
                            <a:schemeClr val="tx1"/>
                          </a:solidFill>
                          <a:latin typeface="Calibri"/>
                          <a:ea typeface="Calibri"/>
                          <a:cs typeface="Calibri"/>
                          <a:sym typeface="Calibri"/>
                        </a:rPr>
                        <a:t>January 31</a:t>
                      </a:r>
                      <a:endParaRPr sz="1500" u="none" strike="noStrike" cap="none" dirty="0">
                        <a:solidFill>
                          <a:schemeClr val="tx1"/>
                        </a:solidFill>
                        <a:latin typeface="Calibri"/>
                        <a:ea typeface="Calibri"/>
                        <a:cs typeface="Calibri"/>
                        <a:sym typeface="Calibri"/>
                      </a:endParaRPr>
                    </a:p>
                  </a:txBody>
                  <a:tcPr marL="51425" marR="51425" marT="25725" marB="2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1" indent="0" algn="l" rtl="0">
                        <a:lnSpc>
                          <a:spcPct val="100000"/>
                        </a:lnSpc>
                        <a:spcBef>
                          <a:spcPts val="0"/>
                        </a:spcBef>
                        <a:spcAft>
                          <a:spcPts val="0"/>
                        </a:spcAft>
                        <a:buClr>
                          <a:srgbClr val="00B050"/>
                        </a:buClr>
                        <a:buSzPts val="1125"/>
                        <a:buFont typeface="Calibri"/>
                        <a:buNone/>
                      </a:pPr>
                      <a:r>
                        <a:rPr lang="en-US" sz="1500" u="none" strike="noStrike" cap="none">
                          <a:solidFill>
                            <a:schemeClr val="dk1"/>
                          </a:solidFill>
                          <a:latin typeface="Calibri"/>
                          <a:ea typeface="Calibri"/>
                          <a:cs typeface="Calibri"/>
                          <a:sym typeface="Calibri"/>
                        </a:rPr>
                        <a:t>Self-Assessments/Desk Monitorings are due.</a:t>
                      </a:r>
                      <a:endParaRPr sz="1400" u="none" strike="noStrike" cap="none"/>
                    </a:p>
                  </a:txBody>
                  <a:tcPr marL="51425" marR="51425" marT="25725" marB="2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679600">
                <a:tc>
                  <a:txBody>
                    <a:bodyPr/>
                    <a:lstStyle/>
                    <a:p>
                      <a:pPr marL="0" marR="0" lvl="2" indent="0" algn="l" rtl="0">
                        <a:lnSpc>
                          <a:spcPct val="100000"/>
                        </a:lnSpc>
                        <a:spcBef>
                          <a:spcPts val="0"/>
                        </a:spcBef>
                        <a:spcAft>
                          <a:spcPts val="0"/>
                        </a:spcAft>
                        <a:buClr>
                          <a:srgbClr val="00B050"/>
                        </a:buClr>
                        <a:buSzPts val="1125"/>
                        <a:buFont typeface="Calibri"/>
                        <a:buNone/>
                      </a:pPr>
                      <a:r>
                        <a:rPr lang="en-US" sz="1500" u="none" strike="noStrike" cap="none" dirty="0">
                          <a:solidFill>
                            <a:schemeClr val="tx1"/>
                          </a:solidFill>
                          <a:latin typeface="Calibri"/>
                          <a:ea typeface="Calibri"/>
                          <a:cs typeface="Calibri"/>
                          <a:sym typeface="Calibri"/>
                        </a:rPr>
                        <a:t>January – June</a:t>
                      </a:r>
                      <a:endParaRPr sz="1500" u="none" strike="noStrike" cap="none" dirty="0">
                        <a:solidFill>
                          <a:schemeClr val="tx1"/>
                        </a:solidFill>
                        <a:latin typeface="Calibri"/>
                        <a:ea typeface="Calibri"/>
                        <a:cs typeface="Calibri"/>
                        <a:sym typeface="Calibri"/>
                      </a:endParaRPr>
                    </a:p>
                  </a:txBody>
                  <a:tcPr marL="51425" marR="51425" marT="25725" marB="2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1" indent="0" algn="l" rtl="0">
                        <a:lnSpc>
                          <a:spcPct val="100000"/>
                        </a:lnSpc>
                        <a:spcBef>
                          <a:spcPts val="0"/>
                        </a:spcBef>
                        <a:spcAft>
                          <a:spcPts val="0"/>
                        </a:spcAft>
                        <a:buClr>
                          <a:srgbClr val="00B050"/>
                        </a:buClr>
                        <a:buSzPts val="1125"/>
                        <a:buFont typeface="Calibri"/>
                        <a:buNone/>
                      </a:pPr>
                      <a:r>
                        <a:rPr lang="en-US" sz="1500" u="none" strike="noStrike" cap="none" dirty="0">
                          <a:solidFill>
                            <a:schemeClr val="dk1"/>
                          </a:solidFill>
                          <a:latin typeface="Calibri"/>
                          <a:ea typeface="Calibri"/>
                          <a:cs typeface="Calibri"/>
                          <a:sym typeface="Calibri"/>
                        </a:rPr>
                        <a:t>On-Site Monitoring visits are completed. </a:t>
                      </a:r>
                      <a:endParaRPr sz="1500" u="none" strike="noStrike" cap="none" dirty="0">
                        <a:solidFill>
                          <a:schemeClr val="dk1"/>
                        </a:solidFill>
                        <a:latin typeface="Calibri"/>
                        <a:ea typeface="Calibri"/>
                        <a:cs typeface="Calibri"/>
                        <a:sym typeface="Calibri"/>
                      </a:endParaRPr>
                    </a:p>
                  </a:txBody>
                  <a:tcPr marL="51425" marR="51425" marT="25725" marB="2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sp>
        <p:nvSpPr>
          <p:cNvPr id="596" name="Google Shape;596;p86"/>
          <p:cNvSpPr txBox="1">
            <a:spLocks noGrp="1"/>
          </p:cNvSpPr>
          <p:nvPr>
            <p:ph type="title" idx="4294967295"/>
          </p:nvPr>
        </p:nvSpPr>
        <p:spPr>
          <a:xfrm>
            <a:off x="173038" y="2693988"/>
            <a:ext cx="8763000" cy="930275"/>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Pts val="3000"/>
              <a:buFont typeface="Calibri"/>
              <a:buNone/>
              <a:tabLst/>
              <a:defRPr/>
            </a:pPr>
            <a:r>
              <a:rPr kumimoji="0" lang="en-US" sz="3000" b="1" i="0" u="none" strike="noStrike" kern="0" cap="none" spc="0" normalizeH="0" baseline="0" noProof="0" dirty="0">
                <a:ln>
                  <a:noFill/>
                </a:ln>
                <a:solidFill>
                  <a:schemeClr val="accent1"/>
                </a:solidFill>
                <a:effectLst/>
                <a:uLnTx/>
                <a:uFillTx/>
                <a:latin typeface="Calibri"/>
                <a:ea typeface="Calibri"/>
                <a:cs typeface="Calibri"/>
                <a:sym typeface="Calibri"/>
              </a:rPr>
              <a:t>Annual Secretary Of The Board Report (ASBR)</a:t>
            </a:r>
            <a:endParaRPr kumimoji="0" lang="en-US" sz="3600" b="1"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420"/>
              </a:spcBef>
              <a:spcAft>
                <a:spcPts val="0"/>
              </a:spcAft>
              <a:buClr>
                <a:srgbClr val="000000"/>
              </a:buClr>
              <a:buSzPts val="2100"/>
              <a:buFont typeface="Calibri"/>
              <a:buNone/>
              <a:tabLst/>
              <a:defRPr/>
            </a:pPr>
            <a:r>
              <a:rPr kumimoji="0" lang="en-US" sz="2100" b="1" i="1" u="none" strike="noStrike" kern="0" cap="none" spc="0" normalizeH="0" baseline="0" noProof="0" dirty="0">
                <a:ln>
                  <a:noFill/>
                </a:ln>
                <a:solidFill>
                  <a:srgbClr val="FF0000"/>
                </a:solidFill>
                <a:effectLst/>
                <a:uLnTx/>
                <a:uFillTx/>
                <a:latin typeface="Calibri"/>
                <a:ea typeface="Calibri"/>
                <a:cs typeface="Calibri"/>
                <a:sym typeface="Calibri"/>
              </a:rPr>
              <a:t>DUE BY AUGUST 15</a:t>
            </a:r>
            <a:r>
              <a:rPr kumimoji="0" lang="en-US" sz="2100" b="1" i="1" u="none" strike="noStrike" kern="0" cap="none" spc="0" normalizeH="0" baseline="30000" noProof="0" dirty="0">
                <a:ln>
                  <a:noFill/>
                </a:ln>
                <a:solidFill>
                  <a:srgbClr val="FF0000"/>
                </a:solidFill>
                <a:effectLst/>
                <a:uLnTx/>
                <a:uFillTx/>
                <a:latin typeface="Calibri"/>
                <a:ea typeface="Calibri"/>
                <a:cs typeface="Calibri"/>
                <a:sym typeface="Calibri"/>
              </a:rPr>
              <a:t>TH</a:t>
            </a:r>
            <a:r>
              <a:rPr kumimoji="0" lang="en-US" sz="2100" b="1" i="1" u="none" strike="noStrike" kern="0" cap="none" spc="0" normalizeH="0" baseline="0" noProof="0" dirty="0">
                <a:ln>
                  <a:noFill/>
                </a:ln>
                <a:solidFill>
                  <a:srgbClr val="FF0000"/>
                </a:solidFill>
                <a:effectLst/>
                <a:uLnTx/>
                <a:uFillTx/>
                <a:latin typeface="Calibri"/>
                <a:ea typeface="Calibri"/>
                <a:cs typeface="Calibri"/>
                <a:sym typeface="Calibri"/>
              </a:rPr>
              <a:t> EVERY YEAR  </a:t>
            </a:r>
            <a:endParaRPr kumimoji="0" lang="en-US" sz="3600" b="1"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600"/>
        <p:cNvGrpSpPr/>
        <p:nvPr/>
      </p:nvGrpSpPr>
      <p:grpSpPr>
        <a:xfrm>
          <a:off x="0" y="0"/>
          <a:ext cx="0" cy="0"/>
          <a:chOff x="0" y="0"/>
          <a:chExt cx="0" cy="0"/>
        </a:xfrm>
      </p:grpSpPr>
      <p:sp>
        <p:nvSpPr>
          <p:cNvPr id="601" name="Google Shape;601;p87">
            <a:extLst>
              <a:ext uri="{C183D7F6-B498-43B3-948B-1728B52AA6E4}">
                <adec:decorative xmlns:adec="http://schemas.microsoft.com/office/drawing/2017/decorative" val="1"/>
              </a:ext>
            </a:extLst>
          </p:cNvPr>
          <p:cNvSpPr txBox="1">
            <a:spLocks noGrp="1"/>
          </p:cNvSpPr>
          <p:nvPr>
            <p:ph type="body" idx="1"/>
          </p:nvPr>
        </p:nvSpPr>
        <p:spPr>
          <a:xfrm>
            <a:off x="152400" y="914400"/>
            <a:ext cx="8839200" cy="4229250"/>
          </a:xfrm>
          <a:prstGeom prst="rect">
            <a:avLst/>
          </a:prstGeom>
          <a:noFill/>
          <a:ln>
            <a:noFill/>
          </a:ln>
        </p:spPr>
        <p:txBody>
          <a:bodyPr spcFirstLastPara="1" wrap="square" lIns="91425" tIns="45700" rIns="91425" bIns="45700" anchor="t" anchorCtr="0">
            <a:normAutofit fontScale="85000" lnSpcReduction="20000"/>
          </a:bodyPr>
          <a:lstStyle/>
          <a:p>
            <a:pPr marL="112707" lvl="0" indent="0" algn="l" rtl="0">
              <a:lnSpc>
                <a:spcPct val="90000"/>
              </a:lnSpc>
              <a:spcBef>
                <a:spcPts val="0"/>
              </a:spcBef>
              <a:spcAft>
                <a:spcPts val="0"/>
              </a:spcAft>
              <a:buSzPct val="100000"/>
              <a:buNone/>
            </a:pPr>
            <a:r>
              <a:rPr lang="en-US" sz="3300"/>
              <a:t>ASBR analysis consists of reviewing ASBR Part III-B Detailed Report for:</a:t>
            </a:r>
            <a:endParaRPr/>
          </a:p>
          <a:p>
            <a:pPr marL="457188" lvl="0" indent="-344479" algn="l" rtl="0">
              <a:lnSpc>
                <a:spcPct val="90000"/>
              </a:lnSpc>
              <a:spcBef>
                <a:spcPts val="0"/>
              </a:spcBef>
              <a:spcAft>
                <a:spcPts val="0"/>
              </a:spcAft>
              <a:buSzPct val="75000"/>
              <a:buChar char="•"/>
            </a:pPr>
            <a:r>
              <a:rPr lang="en-US" sz="3300"/>
              <a:t>Negative amounts</a:t>
            </a:r>
            <a:endParaRPr/>
          </a:p>
          <a:p>
            <a:pPr marL="457188" lvl="0" indent="-344479" algn="l" rtl="0">
              <a:lnSpc>
                <a:spcPct val="90000"/>
              </a:lnSpc>
              <a:spcBef>
                <a:spcPts val="0"/>
              </a:spcBef>
              <a:spcAft>
                <a:spcPts val="0"/>
              </a:spcAft>
              <a:buSzPct val="75000"/>
              <a:buChar char="•"/>
            </a:pPr>
            <a:r>
              <a:rPr lang="en-US" sz="3300"/>
              <a:t>Missing project codes</a:t>
            </a:r>
            <a:endParaRPr/>
          </a:p>
          <a:p>
            <a:pPr marL="457188" lvl="0" indent="-344479" algn="l" rtl="0">
              <a:lnSpc>
                <a:spcPct val="90000"/>
              </a:lnSpc>
              <a:spcBef>
                <a:spcPts val="0"/>
              </a:spcBef>
              <a:spcAft>
                <a:spcPts val="0"/>
              </a:spcAft>
              <a:buSzPct val="75000"/>
              <a:buChar char="•"/>
            </a:pPr>
            <a:r>
              <a:rPr lang="en-US" sz="3300"/>
              <a:t>Missing source codes</a:t>
            </a:r>
            <a:endParaRPr/>
          </a:p>
          <a:p>
            <a:pPr marL="457188" lvl="0" indent="-344479" algn="l" rtl="0">
              <a:lnSpc>
                <a:spcPct val="90000"/>
              </a:lnSpc>
              <a:spcBef>
                <a:spcPts val="0"/>
              </a:spcBef>
              <a:spcAft>
                <a:spcPts val="0"/>
              </a:spcAft>
              <a:buSzPct val="75000"/>
              <a:buChar char="•"/>
            </a:pPr>
            <a:r>
              <a:rPr lang="en-US" sz="3300"/>
              <a:t>Incorrect coding combinations</a:t>
            </a:r>
            <a:endParaRPr/>
          </a:p>
          <a:p>
            <a:pPr marL="457188" lvl="0" indent="-344479" algn="l" rtl="0">
              <a:lnSpc>
                <a:spcPct val="90000"/>
              </a:lnSpc>
              <a:spcBef>
                <a:spcPts val="0"/>
              </a:spcBef>
              <a:spcAft>
                <a:spcPts val="0"/>
              </a:spcAft>
              <a:buSzPct val="75000"/>
              <a:buChar char="•"/>
            </a:pPr>
            <a:r>
              <a:rPr lang="en-US" sz="3300"/>
              <a:t>Function codes that won’t pull into ePeGS</a:t>
            </a:r>
            <a:endParaRPr/>
          </a:p>
          <a:p>
            <a:pPr marL="457188" lvl="0" indent="-344479" algn="l" rtl="0">
              <a:lnSpc>
                <a:spcPct val="90000"/>
              </a:lnSpc>
              <a:spcBef>
                <a:spcPts val="0"/>
              </a:spcBef>
              <a:spcAft>
                <a:spcPts val="0"/>
              </a:spcAft>
              <a:buSzPct val="75000"/>
              <a:buChar char="•"/>
            </a:pPr>
            <a:r>
              <a:rPr lang="en-US" sz="3300"/>
              <a:t>Incorrect project codes tied to incorrect function codes</a:t>
            </a:r>
            <a:endParaRPr/>
          </a:p>
          <a:p>
            <a:pPr marL="457188" lvl="0" indent="-344479" algn="l" rtl="0">
              <a:lnSpc>
                <a:spcPct val="90000"/>
              </a:lnSpc>
              <a:spcBef>
                <a:spcPts val="0"/>
              </a:spcBef>
              <a:spcAft>
                <a:spcPts val="0"/>
              </a:spcAft>
              <a:buSzPct val="75000"/>
              <a:buChar char="•"/>
            </a:pPr>
            <a:r>
              <a:rPr lang="en-US" sz="3300"/>
              <a:t>Expenditures coded with HNF federal if received HNF federal revenue</a:t>
            </a:r>
            <a:endParaRPr/>
          </a:p>
          <a:p>
            <a:pPr marL="457188" lvl="0" indent="-234466" algn="l" rtl="0">
              <a:lnSpc>
                <a:spcPct val="90000"/>
              </a:lnSpc>
              <a:spcBef>
                <a:spcPts val="0"/>
              </a:spcBef>
              <a:spcAft>
                <a:spcPts val="0"/>
              </a:spcAft>
              <a:buSzPct val="75000"/>
              <a:buNone/>
            </a:pPr>
            <a:endParaRPr sz="3300"/>
          </a:p>
          <a:p>
            <a:pPr marL="112707" lvl="0" indent="0" algn="l" rtl="0">
              <a:lnSpc>
                <a:spcPct val="90000"/>
              </a:lnSpc>
              <a:spcBef>
                <a:spcPts val="0"/>
              </a:spcBef>
              <a:spcAft>
                <a:spcPts val="0"/>
              </a:spcAft>
              <a:buSzPct val="75000"/>
              <a:buNone/>
            </a:pPr>
            <a:r>
              <a:rPr lang="en-US" sz="3300"/>
              <a:t>DESE will email all districts with issues; corrections must be made prior to submitting the FER. </a:t>
            </a:r>
            <a:endParaRPr/>
          </a:p>
        </p:txBody>
      </p:sp>
      <p:sp>
        <p:nvSpPr>
          <p:cNvPr id="602" name="Google Shape;602;p87">
            <a:extLst>
              <a:ext uri="{C183D7F6-B498-43B3-948B-1728B52AA6E4}">
                <adec:decorative xmlns:adec="http://schemas.microsoft.com/office/drawing/2017/decorative" val="1"/>
              </a:ext>
            </a:extLst>
          </p:cNvPr>
          <p:cNvSpPr txBox="1">
            <a:spLocks noGrp="1"/>
          </p:cNvSpPr>
          <p:nvPr>
            <p:ph type="title"/>
          </p:nvPr>
        </p:nvSpPr>
        <p:spPr>
          <a:xfrm>
            <a:off x="1968674" y="0"/>
            <a:ext cx="8839200" cy="800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Calibri"/>
              <a:buNone/>
            </a:pPr>
            <a:r>
              <a:rPr lang="en-US" dirty="0">
                <a:solidFill>
                  <a:schemeClr val="bg1"/>
                </a:solidFill>
              </a:rPr>
              <a:t>    ASBR Analysis</a:t>
            </a:r>
            <a:endParaRPr dirty="0">
              <a:solidFill>
                <a:schemeClr val="bg1"/>
              </a:solidFil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606"/>
        <p:cNvGrpSpPr/>
        <p:nvPr/>
      </p:nvGrpSpPr>
      <p:grpSpPr>
        <a:xfrm>
          <a:off x="0" y="0"/>
          <a:ext cx="0" cy="0"/>
          <a:chOff x="0" y="0"/>
          <a:chExt cx="0" cy="0"/>
        </a:xfrm>
      </p:grpSpPr>
      <p:sp>
        <p:nvSpPr>
          <p:cNvPr id="607" name="Google Shape;607;p88"/>
          <p:cNvSpPr txBox="1">
            <a:spLocks noGrp="1"/>
          </p:cNvSpPr>
          <p:nvPr>
            <p:ph type="title"/>
          </p:nvPr>
        </p:nvSpPr>
        <p:spPr>
          <a:xfrm>
            <a:off x="152400" y="688086"/>
            <a:ext cx="8839200" cy="512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300"/>
              <a:buFont typeface="Calibri"/>
              <a:buNone/>
            </a:pPr>
            <a:r>
              <a:rPr lang="en-US" sz="3300" dirty="0"/>
              <a:t>ASBR Analysis – Part III-B Detailed Report</a:t>
            </a:r>
            <a:endParaRPr dirty="0"/>
          </a:p>
        </p:txBody>
      </p:sp>
      <p:pic>
        <p:nvPicPr>
          <p:cNvPr id="608" name="Google Shape;608;p88" descr="Screenshot showing how to access the Annual Secretary of the Board Report (ASBR) "/>
          <p:cNvPicPr preferRelativeResize="0"/>
          <p:nvPr/>
        </p:nvPicPr>
        <p:blipFill rotWithShape="1">
          <a:blip r:embed="rId3">
            <a:alphaModFix/>
          </a:blip>
          <a:srcRect/>
          <a:stretch/>
        </p:blipFill>
        <p:spPr>
          <a:xfrm>
            <a:off x="260088" y="1265758"/>
            <a:ext cx="8623825" cy="2742582"/>
          </a:xfrm>
          <a:prstGeom prst="rect">
            <a:avLst/>
          </a:prstGeom>
          <a:noFill/>
          <a:ln>
            <a:noFill/>
          </a:ln>
        </p:spPr>
      </p:pic>
      <p:sp>
        <p:nvSpPr>
          <p:cNvPr id="609" name="Google Shape;609;p88" descr="Under the Detail Report tab, the screenshot has highlighted the tab PART III B."/>
          <p:cNvSpPr/>
          <p:nvPr/>
        </p:nvSpPr>
        <p:spPr>
          <a:xfrm>
            <a:off x="5730034" y="2730526"/>
            <a:ext cx="759600" cy="177000"/>
          </a:xfrm>
          <a:prstGeom prst="ellipse">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4" name="Google Shape;614;p89"/>
          <p:cNvSpPr txBox="1">
            <a:spLocks noGrp="1"/>
          </p:cNvSpPr>
          <p:nvPr>
            <p:ph type="title"/>
          </p:nvPr>
        </p:nvSpPr>
        <p:spPr>
          <a:xfrm>
            <a:off x="2379945" y="-88141"/>
            <a:ext cx="6899754" cy="906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600"/>
              <a:buFont typeface="Calibri"/>
              <a:buNone/>
            </a:pPr>
            <a:r>
              <a:rPr lang="en-US" sz="2400" dirty="0">
                <a:solidFill>
                  <a:schemeClr val="bg1"/>
                </a:solidFill>
              </a:rPr>
              <a:t>ASBR Analysis Part III-B Detailed Report</a:t>
            </a:r>
            <a:endParaRPr sz="2400" dirty="0">
              <a:solidFill>
                <a:schemeClr val="bg1"/>
              </a:solidFill>
            </a:endParaRPr>
          </a:p>
        </p:txBody>
      </p:sp>
      <p:pic>
        <p:nvPicPr>
          <p:cNvPr id="615" name="Google Shape;615;p89" descr="Screenshot of the ASBR report showing a dropdown under the save icon."/>
          <p:cNvPicPr preferRelativeResize="0"/>
          <p:nvPr/>
        </p:nvPicPr>
        <p:blipFill rotWithShape="1">
          <a:blip r:embed="rId3">
            <a:alphaModFix/>
          </a:blip>
          <a:srcRect/>
          <a:stretch/>
        </p:blipFill>
        <p:spPr>
          <a:xfrm>
            <a:off x="155065" y="987414"/>
            <a:ext cx="8833870" cy="3168671"/>
          </a:xfrm>
          <a:prstGeom prst="rect">
            <a:avLst/>
          </a:prstGeom>
          <a:noFill/>
          <a:ln>
            <a:noFill/>
          </a:ln>
        </p:spPr>
      </p:pic>
      <p:sp>
        <p:nvSpPr>
          <p:cNvPr id="617" name="Google Shape;617;p89">
            <a:extLst>
              <a:ext uri="{C183D7F6-B498-43B3-948B-1728B52AA6E4}">
                <adec:decorative xmlns:adec="http://schemas.microsoft.com/office/drawing/2017/decorative" val="0"/>
              </a:ext>
            </a:extLst>
          </p:cNvPr>
          <p:cNvSpPr txBox="1"/>
          <p:nvPr/>
        </p:nvSpPr>
        <p:spPr>
          <a:xfrm>
            <a:off x="1878807" y="2255424"/>
            <a:ext cx="987300" cy="24240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75"/>
              <a:buFont typeface="Arial"/>
              <a:buNone/>
            </a:pPr>
            <a:r>
              <a:rPr lang="en-US" sz="975" b="1" i="0" u="none" strike="noStrike" cap="none" dirty="0">
                <a:solidFill>
                  <a:srgbClr val="000000"/>
                </a:solidFill>
                <a:latin typeface="Arial"/>
                <a:ea typeface="Arial"/>
                <a:cs typeface="Arial"/>
                <a:sym typeface="Arial"/>
              </a:rPr>
              <a:t>2023-2024</a:t>
            </a:r>
            <a:endParaRPr sz="1400" b="0" i="0" u="none" strike="noStrike" cap="none" dirty="0">
              <a:solidFill>
                <a:srgbClr val="000000"/>
              </a:solidFill>
              <a:latin typeface="Arial"/>
              <a:ea typeface="Arial"/>
              <a:cs typeface="Arial"/>
              <a:sym typeface="Arial"/>
            </a:endParaRPr>
          </a:p>
        </p:txBody>
      </p:sp>
      <p:sp>
        <p:nvSpPr>
          <p:cNvPr id="616" name="Google Shape;616;p89" descr="PowerPoint is highlighted under the save dropdown icon."/>
          <p:cNvSpPr/>
          <p:nvPr/>
        </p:nvSpPr>
        <p:spPr>
          <a:xfrm>
            <a:off x="3893278" y="2599923"/>
            <a:ext cx="1461900" cy="256500"/>
          </a:xfrm>
          <a:prstGeom prst="ellipse">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621"/>
        <p:cNvGrpSpPr/>
        <p:nvPr/>
      </p:nvGrpSpPr>
      <p:grpSpPr>
        <a:xfrm>
          <a:off x="0" y="0"/>
          <a:ext cx="0" cy="0"/>
          <a:chOff x="0" y="0"/>
          <a:chExt cx="0" cy="0"/>
        </a:xfrm>
      </p:grpSpPr>
      <p:sp>
        <p:nvSpPr>
          <p:cNvPr id="633" name="Google Shape;633;p90">
            <a:extLst>
              <a:ext uri="{C183D7F6-B498-43B3-948B-1728B52AA6E4}">
                <adec:decorative xmlns:adec="http://schemas.microsoft.com/office/drawing/2017/decorative" val="1"/>
              </a:ext>
            </a:extLst>
          </p:cNvPr>
          <p:cNvSpPr txBox="1">
            <a:spLocks noGrp="1"/>
          </p:cNvSpPr>
          <p:nvPr>
            <p:ph type="title" idx="4294967295"/>
          </p:nvPr>
        </p:nvSpPr>
        <p:spPr>
          <a:xfrm>
            <a:off x="2621007" y="118738"/>
            <a:ext cx="6780492" cy="512100"/>
          </a:xfrm>
          <a:prstGeom prst="rect">
            <a:avLst/>
          </a:prstGeom>
          <a:noFill/>
          <a:ln>
            <a:noFill/>
            <a:prstDash/>
          </a:ln>
          <a:effectLst/>
        </p:spPr>
        <p:txBody>
          <a:bodyPr rot="0" spcFirstLastPara="1" vertOverflow="overflow" horzOverflow="overflow" vert="horz" wrap="square" lIns="68575" tIns="34275" rIns="68575" bIns="34275"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4B8D"/>
              </a:buClr>
              <a:buSzPts val="3600"/>
              <a:buFont typeface="Arial"/>
              <a:buNone/>
              <a:tabLst/>
              <a:defRPr/>
            </a:pPr>
            <a:r>
              <a:rPr lang="en-US" sz="2400" dirty="0">
                <a:solidFill>
                  <a:schemeClr val="bg1"/>
                </a:solidFill>
                <a:ea typeface="Arial"/>
              </a:rPr>
              <a:t>Enter Project Codes Correctly </a:t>
            </a:r>
            <a:endParaRPr kumimoji="0" lang="en-US" sz="2400" b="0" i="0" u="none" strike="noStrike" kern="0" cap="none" spc="0" normalizeH="0" baseline="0" noProof="0" dirty="0">
              <a:ln>
                <a:noFill/>
              </a:ln>
              <a:solidFill>
                <a:schemeClr val="bg1"/>
              </a:solidFill>
              <a:effectLst/>
              <a:uLnTx/>
              <a:uFillTx/>
              <a:latin typeface="Arial"/>
              <a:ea typeface="Arial"/>
              <a:cs typeface="Arial"/>
              <a:sym typeface="Arial"/>
            </a:endParaRPr>
          </a:p>
        </p:txBody>
      </p:sp>
      <p:pic>
        <p:nvPicPr>
          <p:cNvPr id="622" name="Google Shape;622;p90">
            <a:extLst>
              <a:ext uri="{C183D7F6-B498-43B3-948B-1728B52AA6E4}">
                <adec:decorative xmlns:adec="http://schemas.microsoft.com/office/drawing/2017/decorative" val="1"/>
              </a:ext>
            </a:extLst>
          </p:cNvPr>
          <p:cNvPicPr preferRelativeResize="0">
            <a:picLocks noGrp="1" noRot="1" noMove="1" noResize="1" noEditPoints="1" noAdjustHandles="1" noChangeArrowheads="1" noChangeShapeType="1" noCrop="1"/>
          </p:cNvPicPr>
          <p:nvPr/>
        </p:nvPicPr>
        <p:blipFill rotWithShape="1">
          <a:blip r:embed="rId3">
            <a:alphaModFix/>
          </a:blip>
          <a:srcRect t="2095"/>
          <a:stretch/>
        </p:blipFill>
        <p:spPr>
          <a:xfrm>
            <a:off x="267049" y="1380937"/>
            <a:ext cx="8485649" cy="3643825"/>
          </a:xfrm>
          <a:prstGeom prst="rect">
            <a:avLst/>
          </a:prstGeom>
          <a:noFill/>
          <a:ln>
            <a:noFill/>
          </a:ln>
        </p:spPr>
      </p:pic>
      <p:sp>
        <p:nvSpPr>
          <p:cNvPr id="626" name="Google Shape;626;p90">
            <a:extLst>
              <a:ext uri="{C183D7F6-B498-43B3-948B-1728B52AA6E4}">
                <adec:decorative xmlns:adec="http://schemas.microsoft.com/office/drawing/2017/decorative" val="1"/>
              </a:ext>
            </a:extLst>
          </p:cNvPr>
          <p:cNvSpPr txBox="1">
            <a:spLocks noGrp="1" noRot="1" noMove="1" noResize="1" noEditPoints="1" noAdjustHandles="1" noChangeArrowheads="1" noChangeShapeType="1"/>
          </p:cNvSpPr>
          <p:nvPr/>
        </p:nvSpPr>
        <p:spPr>
          <a:xfrm>
            <a:off x="4929722" y="1702955"/>
            <a:ext cx="1618500" cy="300000"/>
          </a:xfrm>
          <a:prstGeom prst="rect">
            <a:avLst/>
          </a:prstGeom>
          <a:solidFill>
            <a:schemeClr val="lt1"/>
          </a:solid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350"/>
              <a:buFont typeface="Arial"/>
              <a:buNone/>
            </a:pPr>
            <a:r>
              <a:rPr lang="en-US" sz="1350" b="0" i="0" u="none" strike="noStrike" cap="none" dirty="0">
                <a:solidFill>
                  <a:srgbClr val="C00000"/>
                </a:solidFill>
                <a:latin typeface="Calibri"/>
                <a:ea typeface="Calibri"/>
                <a:cs typeface="Calibri"/>
                <a:sym typeface="Calibri"/>
              </a:rPr>
              <a:t>No </a:t>
            </a:r>
            <a:r>
              <a:rPr lang="en-US" sz="1350" b="0" i="0" u="none" strike="noStrike" cap="none" dirty="0" err="1">
                <a:solidFill>
                  <a:srgbClr val="C00000"/>
                </a:solidFill>
                <a:latin typeface="Calibri"/>
                <a:ea typeface="Calibri"/>
                <a:cs typeface="Calibri"/>
                <a:sym typeface="Calibri"/>
              </a:rPr>
              <a:t>ePeGS</a:t>
            </a:r>
            <a:r>
              <a:rPr lang="en-US" sz="1350" b="0" i="0" u="none" strike="noStrike" cap="none" dirty="0">
                <a:solidFill>
                  <a:srgbClr val="C00000"/>
                </a:solidFill>
                <a:latin typeface="Calibri"/>
                <a:ea typeface="Calibri"/>
                <a:cs typeface="Calibri"/>
                <a:sym typeface="Calibri"/>
              </a:rPr>
              <a:t> Code</a:t>
            </a:r>
            <a:endParaRPr sz="1400" b="0" i="0" u="none" strike="noStrike" cap="none" dirty="0">
              <a:solidFill>
                <a:srgbClr val="C00000"/>
              </a:solidFill>
              <a:latin typeface="Arial"/>
              <a:ea typeface="Arial"/>
              <a:cs typeface="Arial"/>
              <a:sym typeface="Arial"/>
            </a:endParaRPr>
          </a:p>
        </p:txBody>
      </p:sp>
      <p:cxnSp>
        <p:nvCxnSpPr>
          <p:cNvPr id="627" name="Google Shape;627;p90">
            <a:extLst>
              <a:ext uri="{C183D7F6-B498-43B3-948B-1728B52AA6E4}">
                <adec:decorative xmlns:adec="http://schemas.microsoft.com/office/drawing/2017/decorative" val="1"/>
              </a:ext>
            </a:extLst>
          </p:cNvPr>
          <p:cNvCxnSpPr>
            <a:cxnSpLocks noGrp="1" noRot="1" noMove="1" noResize="1" noEditPoints="1" noAdjustHandles="1" noChangeArrowheads="1" noChangeShapeType="1"/>
            <a:stCxn id="626" idx="1"/>
          </p:cNvCxnSpPr>
          <p:nvPr/>
        </p:nvCxnSpPr>
        <p:spPr>
          <a:xfrm rot="10800000">
            <a:off x="3805022" y="1769855"/>
            <a:ext cx="1124700" cy="83100"/>
          </a:xfrm>
          <a:prstGeom prst="straightConnector1">
            <a:avLst/>
          </a:prstGeom>
          <a:noFill/>
          <a:ln w="15875" cap="flat" cmpd="sng">
            <a:solidFill>
              <a:srgbClr val="FF0000"/>
            </a:solidFill>
            <a:prstDash val="solid"/>
            <a:round/>
            <a:headEnd type="none" w="sm" len="sm"/>
            <a:tailEnd type="triangle" w="med" len="med"/>
          </a:ln>
        </p:spPr>
      </p:cxnSp>
      <p:cxnSp>
        <p:nvCxnSpPr>
          <p:cNvPr id="628" name="Google Shape;628;p90">
            <a:extLst>
              <a:ext uri="{C183D7F6-B498-43B3-948B-1728B52AA6E4}">
                <adec:decorative xmlns:adec="http://schemas.microsoft.com/office/drawing/2017/decorative" val="1"/>
              </a:ext>
            </a:extLst>
          </p:cNvPr>
          <p:cNvCxnSpPr/>
          <p:nvPr/>
        </p:nvCxnSpPr>
        <p:spPr>
          <a:xfrm flipH="1">
            <a:off x="3805023" y="2624880"/>
            <a:ext cx="1124700" cy="12600"/>
          </a:xfrm>
          <a:prstGeom prst="straightConnector1">
            <a:avLst/>
          </a:prstGeom>
          <a:noFill/>
          <a:ln w="15875" cap="flat" cmpd="sng">
            <a:solidFill>
              <a:srgbClr val="FF0000"/>
            </a:solidFill>
            <a:prstDash val="solid"/>
            <a:round/>
            <a:headEnd type="none" w="sm" len="sm"/>
            <a:tailEnd type="triangle" w="med" len="med"/>
          </a:ln>
        </p:spPr>
      </p:cxnSp>
      <p:sp>
        <p:nvSpPr>
          <p:cNvPr id="625" name="Google Shape;625;p90">
            <a:extLst>
              <a:ext uri="{C183D7F6-B498-43B3-948B-1728B52AA6E4}">
                <adec:decorative xmlns:adec="http://schemas.microsoft.com/office/drawing/2017/decorative" val="1"/>
              </a:ext>
            </a:extLst>
          </p:cNvPr>
          <p:cNvSpPr txBox="1">
            <a:spLocks noGrp="1" noRot="1" noMove="1" noResize="1" noEditPoints="1" noAdjustHandles="1" noChangeArrowheads="1" noChangeShapeType="1"/>
          </p:cNvSpPr>
          <p:nvPr/>
        </p:nvSpPr>
        <p:spPr>
          <a:xfrm>
            <a:off x="4929722" y="2170265"/>
            <a:ext cx="1618500" cy="715800"/>
          </a:xfrm>
          <a:prstGeom prst="rect">
            <a:avLst/>
          </a:prstGeom>
          <a:solidFill>
            <a:schemeClr val="lt1"/>
          </a:solid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350"/>
              <a:buFont typeface="Arial"/>
              <a:buNone/>
            </a:pPr>
            <a:r>
              <a:rPr lang="en-US" sz="1350" b="0" i="0" u="none" strike="noStrike" cap="none" dirty="0">
                <a:solidFill>
                  <a:srgbClr val="C00000"/>
                </a:solidFill>
                <a:latin typeface="Calibri"/>
                <a:ea typeface="Calibri"/>
                <a:cs typeface="Calibri"/>
                <a:sym typeface="Calibri"/>
              </a:rPr>
              <a:t>Incorrect Project Code with Function Code</a:t>
            </a:r>
            <a:endParaRPr sz="1400" b="0" i="0" u="none" strike="noStrike" cap="none" dirty="0">
              <a:solidFill>
                <a:srgbClr val="C00000"/>
              </a:solidFill>
              <a:latin typeface="Arial"/>
              <a:ea typeface="Arial"/>
              <a:cs typeface="Arial"/>
              <a:sym typeface="Arial"/>
            </a:endParaRPr>
          </a:p>
        </p:txBody>
      </p:sp>
      <p:cxnSp>
        <p:nvCxnSpPr>
          <p:cNvPr id="629" name="Google Shape;629;p90">
            <a:extLst>
              <a:ext uri="{C183D7F6-B498-43B3-948B-1728B52AA6E4}">
                <adec:decorative xmlns:adec="http://schemas.microsoft.com/office/drawing/2017/decorative" val="1"/>
              </a:ext>
            </a:extLst>
          </p:cNvPr>
          <p:cNvCxnSpPr>
            <a:cxnSpLocks noGrp="1" noRot="1" noMove="1" noResize="1" noEditPoints="1" noAdjustHandles="1" noChangeArrowheads="1" noChangeShapeType="1"/>
            <a:stCxn id="624" idx="1"/>
          </p:cNvCxnSpPr>
          <p:nvPr/>
        </p:nvCxnSpPr>
        <p:spPr>
          <a:xfrm rot="10800000">
            <a:off x="3805022" y="3020455"/>
            <a:ext cx="1124700" cy="364800"/>
          </a:xfrm>
          <a:prstGeom prst="straightConnector1">
            <a:avLst/>
          </a:prstGeom>
          <a:noFill/>
          <a:ln w="15875" cap="flat" cmpd="sng">
            <a:solidFill>
              <a:srgbClr val="FF0000"/>
            </a:solidFill>
            <a:prstDash val="solid"/>
            <a:round/>
            <a:headEnd type="none" w="sm" len="sm"/>
            <a:tailEnd type="triangle" w="med" len="med"/>
          </a:ln>
        </p:spPr>
      </p:cxnSp>
      <p:cxnSp>
        <p:nvCxnSpPr>
          <p:cNvPr id="630" name="Google Shape;630;p90">
            <a:extLst>
              <a:ext uri="{C183D7F6-B498-43B3-948B-1728B52AA6E4}">
                <adec:decorative xmlns:adec="http://schemas.microsoft.com/office/drawing/2017/decorative" val="1"/>
              </a:ext>
            </a:extLst>
          </p:cNvPr>
          <p:cNvCxnSpPr>
            <a:cxnSpLocks noGrp="1" noRot="1" noMove="1" noResize="1" noEditPoints="1" noAdjustHandles="1" noChangeArrowheads="1" noChangeShapeType="1"/>
            <a:stCxn id="624" idx="1"/>
          </p:cNvCxnSpPr>
          <p:nvPr/>
        </p:nvCxnSpPr>
        <p:spPr>
          <a:xfrm flipH="1">
            <a:off x="3805022" y="3385255"/>
            <a:ext cx="1124700" cy="305700"/>
          </a:xfrm>
          <a:prstGeom prst="straightConnector1">
            <a:avLst/>
          </a:prstGeom>
          <a:noFill/>
          <a:ln w="15875" cap="flat" cmpd="sng">
            <a:solidFill>
              <a:srgbClr val="FF0000"/>
            </a:solidFill>
            <a:prstDash val="solid"/>
            <a:round/>
            <a:headEnd type="none" w="sm" len="sm"/>
            <a:tailEnd type="triangle" w="med" len="med"/>
          </a:ln>
        </p:spPr>
      </p:cxnSp>
      <p:sp>
        <p:nvSpPr>
          <p:cNvPr id="624" name="Google Shape;624;p90">
            <a:extLst>
              <a:ext uri="{C183D7F6-B498-43B3-948B-1728B52AA6E4}">
                <adec:decorative xmlns:adec="http://schemas.microsoft.com/office/drawing/2017/decorative" val="1"/>
              </a:ext>
            </a:extLst>
          </p:cNvPr>
          <p:cNvSpPr txBox="1">
            <a:spLocks noGrp="1" noRot="1" noMove="1" noResize="1" noEditPoints="1" noAdjustHandles="1" noChangeArrowheads="1" noChangeShapeType="1"/>
          </p:cNvSpPr>
          <p:nvPr/>
        </p:nvSpPr>
        <p:spPr>
          <a:xfrm>
            <a:off x="4929722" y="3131305"/>
            <a:ext cx="1618500" cy="507900"/>
          </a:xfrm>
          <a:prstGeom prst="rect">
            <a:avLst/>
          </a:prstGeom>
          <a:solidFill>
            <a:schemeClr val="lt1"/>
          </a:solid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350"/>
              <a:buFont typeface="Arial"/>
              <a:buNone/>
            </a:pPr>
            <a:r>
              <a:rPr lang="en-US" sz="1350" b="0" i="0" u="none" strike="noStrike" cap="none" dirty="0">
                <a:solidFill>
                  <a:srgbClr val="C00000"/>
                </a:solidFill>
                <a:latin typeface="Calibri"/>
                <a:ea typeface="Calibri"/>
                <a:cs typeface="Calibri"/>
                <a:sym typeface="Calibri"/>
              </a:rPr>
              <a:t>Missing Project Codes</a:t>
            </a:r>
            <a:endParaRPr sz="1400" b="0" i="0" u="none" strike="noStrike" cap="none" dirty="0">
              <a:solidFill>
                <a:srgbClr val="C00000"/>
              </a:solidFill>
              <a:latin typeface="Arial"/>
              <a:ea typeface="Arial"/>
              <a:cs typeface="Arial"/>
              <a:sym typeface="Arial"/>
            </a:endParaRPr>
          </a:p>
        </p:txBody>
      </p:sp>
      <p:cxnSp>
        <p:nvCxnSpPr>
          <p:cNvPr id="631" name="Google Shape;631;p90">
            <a:extLst>
              <a:ext uri="{C183D7F6-B498-43B3-948B-1728B52AA6E4}">
                <adec:decorative xmlns:adec="http://schemas.microsoft.com/office/drawing/2017/decorative" val="1"/>
              </a:ext>
            </a:extLst>
          </p:cNvPr>
          <p:cNvCxnSpPr/>
          <p:nvPr/>
        </p:nvCxnSpPr>
        <p:spPr>
          <a:xfrm flipH="1">
            <a:off x="3805023" y="4605983"/>
            <a:ext cx="1124700" cy="317400"/>
          </a:xfrm>
          <a:prstGeom prst="straightConnector1">
            <a:avLst/>
          </a:prstGeom>
          <a:noFill/>
          <a:ln w="15875" cap="flat" cmpd="sng">
            <a:solidFill>
              <a:srgbClr val="FF0000"/>
            </a:solidFill>
            <a:prstDash val="solid"/>
            <a:round/>
            <a:headEnd type="none" w="sm" len="sm"/>
            <a:tailEnd type="triangle" w="med" len="med"/>
          </a:ln>
        </p:spPr>
      </p:cxnSp>
      <p:cxnSp>
        <p:nvCxnSpPr>
          <p:cNvPr id="632" name="Google Shape;632;p90">
            <a:extLst>
              <a:ext uri="{C183D7F6-B498-43B3-948B-1728B52AA6E4}">
                <adec:decorative xmlns:adec="http://schemas.microsoft.com/office/drawing/2017/decorative" val="1"/>
              </a:ext>
            </a:extLst>
          </p:cNvPr>
          <p:cNvCxnSpPr/>
          <p:nvPr/>
        </p:nvCxnSpPr>
        <p:spPr>
          <a:xfrm rot="10800000">
            <a:off x="3805023" y="4252883"/>
            <a:ext cx="1124700" cy="353100"/>
          </a:xfrm>
          <a:prstGeom prst="straightConnector1">
            <a:avLst/>
          </a:prstGeom>
          <a:noFill/>
          <a:ln w="15875" cap="flat" cmpd="sng">
            <a:solidFill>
              <a:srgbClr val="FF0000"/>
            </a:solidFill>
            <a:prstDash val="solid"/>
            <a:round/>
            <a:headEnd type="none" w="sm" len="sm"/>
            <a:tailEnd type="triangle" w="med" len="med"/>
          </a:ln>
        </p:spPr>
      </p:cxnSp>
      <p:sp>
        <p:nvSpPr>
          <p:cNvPr id="623" name="Google Shape;623;p90">
            <a:extLst>
              <a:ext uri="{C183D7F6-B498-43B3-948B-1728B52AA6E4}">
                <adec:decorative xmlns:adec="http://schemas.microsoft.com/office/drawing/2017/decorative" val="1"/>
              </a:ext>
            </a:extLst>
          </p:cNvPr>
          <p:cNvSpPr txBox="1"/>
          <p:nvPr/>
        </p:nvSpPr>
        <p:spPr>
          <a:xfrm>
            <a:off x="4929722" y="4273666"/>
            <a:ext cx="1618500" cy="507900"/>
          </a:xfrm>
          <a:prstGeom prst="rect">
            <a:avLst/>
          </a:prstGeom>
          <a:solidFill>
            <a:schemeClr val="lt1"/>
          </a:solid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350"/>
              <a:buFont typeface="Arial"/>
              <a:buNone/>
            </a:pPr>
            <a:r>
              <a:rPr lang="en-US" sz="1350" b="0" i="0" u="none" strike="noStrike" cap="none" dirty="0">
                <a:solidFill>
                  <a:srgbClr val="C00000"/>
                </a:solidFill>
                <a:latin typeface="Calibri"/>
                <a:ea typeface="Calibri"/>
                <a:cs typeface="Calibri"/>
                <a:sym typeface="Calibri"/>
              </a:rPr>
              <a:t>Incorrect Coding Combinations</a:t>
            </a:r>
            <a:endParaRPr sz="1400" b="0" i="0" u="none" strike="noStrike" cap="none" dirty="0">
              <a:solidFill>
                <a:srgbClr val="C00000"/>
              </a:solidFill>
              <a:latin typeface="Arial"/>
              <a:ea typeface="Arial"/>
              <a:cs typeface="Arial"/>
              <a:sym typeface="Aria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637"/>
        <p:cNvGrpSpPr/>
        <p:nvPr/>
      </p:nvGrpSpPr>
      <p:grpSpPr>
        <a:xfrm>
          <a:off x="0" y="0"/>
          <a:ext cx="0" cy="0"/>
          <a:chOff x="0" y="0"/>
          <a:chExt cx="0" cy="0"/>
        </a:xfrm>
      </p:grpSpPr>
      <p:sp>
        <p:nvSpPr>
          <p:cNvPr id="638" name="Google Shape;638;p91"/>
          <p:cNvSpPr txBox="1">
            <a:spLocks noGrp="1"/>
          </p:cNvSpPr>
          <p:nvPr>
            <p:ph type="body" idx="1"/>
          </p:nvPr>
        </p:nvSpPr>
        <p:spPr>
          <a:xfrm>
            <a:off x="152400" y="1293019"/>
            <a:ext cx="8839200" cy="3743400"/>
          </a:xfrm>
          <a:prstGeom prst="rect">
            <a:avLst/>
          </a:prstGeom>
          <a:noFill/>
          <a:ln>
            <a:noFill/>
          </a:ln>
        </p:spPr>
        <p:txBody>
          <a:bodyPr spcFirstLastPara="1" wrap="square" lIns="91425" tIns="45700" rIns="91425" bIns="45700" anchor="t" anchorCtr="0">
            <a:normAutofit fontScale="55000" lnSpcReduction="20000"/>
          </a:bodyPr>
          <a:lstStyle/>
          <a:p>
            <a:pPr marL="112707" lvl="0" indent="0" algn="l" rtl="0">
              <a:lnSpc>
                <a:spcPct val="90000"/>
              </a:lnSpc>
              <a:spcBef>
                <a:spcPts val="0"/>
              </a:spcBef>
              <a:spcAft>
                <a:spcPts val="0"/>
              </a:spcAft>
              <a:buSzPct val="100000"/>
              <a:buNone/>
            </a:pPr>
            <a:r>
              <a:rPr lang="en-US" sz="3300" dirty="0"/>
              <a:t>DESE does </a:t>
            </a:r>
            <a:r>
              <a:rPr lang="en-US" sz="3525" b="1" dirty="0">
                <a:solidFill>
                  <a:srgbClr val="FF0000"/>
                </a:solidFill>
              </a:rPr>
              <a:t>NOT</a:t>
            </a:r>
            <a:r>
              <a:rPr lang="en-US" sz="3300" dirty="0"/>
              <a:t> recommend the district manually amend the ASBR to correct any coding issues/errors. </a:t>
            </a:r>
            <a:br>
              <a:rPr lang="en-US" sz="3300" dirty="0"/>
            </a:br>
            <a:endParaRPr sz="3300" dirty="0"/>
          </a:p>
          <a:p>
            <a:pPr marL="112707" lvl="0" indent="0" algn="l" rtl="0">
              <a:lnSpc>
                <a:spcPct val="90000"/>
              </a:lnSpc>
              <a:spcBef>
                <a:spcPts val="0"/>
              </a:spcBef>
              <a:spcAft>
                <a:spcPts val="0"/>
              </a:spcAft>
              <a:buSzPct val="100000"/>
              <a:buNone/>
            </a:pPr>
            <a:r>
              <a:rPr lang="en-US" sz="3300" dirty="0"/>
              <a:t>REASON: </a:t>
            </a:r>
            <a:endParaRPr dirty="0"/>
          </a:p>
          <a:p>
            <a:pPr marL="457188" lvl="0" indent="-328794" algn="l" rtl="0">
              <a:lnSpc>
                <a:spcPct val="90000"/>
              </a:lnSpc>
              <a:spcBef>
                <a:spcPts val="0"/>
              </a:spcBef>
              <a:spcAft>
                <a:spcPts val="0"/>
              </a:spcAft>
              <a:buSzPct val="100000"/>
              <a:buChar char="•"/>
            </a:pPr>
            <a:r>
              <a:rPr lang="en-US" sz="3300" dirty="0"/>
              <a:t>G/L ≠ ASBR ≠ FER</a:t>
            </a:r>
            <a:endParaRPr dirty="0"/>
          </a:p>
          <a:p>
            <a:pPr marL="457188" lvl="0" indent="-328794" algn="l" rtl="0">
              <a:lnSpc>
                <a:spcPct val="90000"/>
              </a:lnSpc>
              <a:spcBef>
                <a:spcPts val="0"/>
              </a:spcBef>
              <a:spcAft>
                <a:spcPts val="0"/>
              </a:spcAft>
              <a:buSzPct val="100000"/>
              <a:buChar char="•"/>
            </a:pPr>
            <a:r>
              <a:rPr lang="en-US" sz="3300" dirty="0"/>
              <a:t>Manual amending opens district up for errors. </a:t>
            </a:r>
            <a:endParaRPr dirty="0"/>
          </a:p>
          <a:p>
            <a:pPr marL="112707" lvl="0" indent="0" algn="l" rtl="0">
              <a:lnSpc>
                <a:spcPct val="90000"/>
              </a:lnSpc>
              <a:spcBef>
                <a:spcPts val="0"/>
              </a:spcBef>
              <a:spcAft>
                <a:spcPts val="0"/>
              </a:spcAft>
              <a:buSzPct val="100000"/>
              <a:buNone/>
            </a:pPr>
            <a:endParaRPr sz="3300" dirty="0"/>
          </a:p>
          <a:p>
            <a:pPr marL="112707" lvl="0" indent="0" algn="l" rtl="0">
              <a:lnSpc>
                <a:spcPct val="90000"/>
              </a:lnSpc>
              <a:spcBef>
                <a:spcPts val="0"/>
              </a:spcBef>
              <a:spcAft>
                <a:spcPts val="0"/>
              </a:spcAft>
              <a:buSzPct val="100000"/>
              <a:buNone/>
            </a:pPr>
            <a:r>
              <a:rPr lang="en-US" sz="3300" b="1" dirty="0">
                <a:solidFill>
                  <a:srgbClr val="FF0000"/>
                </a:solidFill>
              </a:rPr>
              <a:t>INSTEAD:</a:t>
            </a:r>
            <a:r>
              <a:rPr lang="en-US" sz="3300" dirty="0"/>
              <a:t> </a:t>
            </a:r>
            <a:endParaRPr dirty="0"/>
          </a:p>
          <a:p>
            <a:pPr marL="112707" lvl="0" indent="0" algn="l" rtl="0">
              <a:lnSpc>
                <a:spcPct val="90000"/>
              </a:lnSpc>
              <a:spcBef>
                <a:spcPts val="0"/>
              </a:spcBef>
              <a:spcAft>
                <a:spcPts val="0"/>
              </a:spcAft>
              <a:buSzPct val="100000"/>
              <a:buNone/>
            </a:pPr>
            <a:r>
              <a:rPr lang="en-US" sz="3300" dirty="0"/>
              <a:t>1. Journal entry corrections should be completed within the 2023-24 general ledger.</a:t>
            </a:r>
            <a:endParaRPr dirty="0"/>
          </a:p>
          <a:p>
            <a:pPr marL="112707" lvl="0" indent="0" algn="l" rtl="0">
              <a:lnSpc>
                <a:spcPct val="90000"/>
              </a:lnSpc>
              <a:spcBef>
                <a:spcPts val="0"/>
              </a:spcBef>
              <a:spcAft>
                <a:spcPts val="0"/>
              </a:spcAft>
              <a:buSzPct val="75000"/>
              <a:buNone/>
            </a:pPr>
            <a:r>
              <a:rPr lang="en-US" sz="3300" dirty="0"/>
              <a:t>2. The district will then re-upload and submit the 2023-24 ASBR.</a:t>
            </a:r>
            <a:endParaRPr dirty="0"/>
          </a:p>
          <a:p>
            <a:pPr marL="112707" lvl="0" indent="0" algn="l" rtl="0">
              <a:lnSpc>
                <a:spcPct val="90000"/>
              </a:lnSpc>
              <a:spcBef>
                <a:spcPts val="0"/>
              </a:spcBef>
              <a:spcAft>
                <a:spcPts val="0"/>
              </a:spcAft>
              <a:buSzPct val="75000"/>
              <a:buNone/>
            </a:pPr>
            <a:r>
              <a:rPr lang="en-US" sz="3300" dirty="0"/>
              <a:t>3. The district can then resave each of the pages of the FERs to pull in the revised amounts. </a:t>
            </a:r>
            <a:endParaRPr dirty="0"/>
          </a:p>
          <a:p>
            <a:pPr marL="669922" lvl="0" indent="-470773" algn="l" rtl="0">
              <a:lnSpc>
                <a:spcPct val="90000"/>
              </a:lnSpc>
              <a:spcBef>
                <a:spcPts val="0"/>
              </a:spcBef>
              <a:spcAft>
                <a:spcPts val="0"/>
              </a:spcAft>
              <a:buSzPct val="75000"/>
              <a:buFont typeface="Calibri"/>
              <a:buNone/>
            </a:pPr>
            <a:endParaRPr sz="3300" dirty="0"/>
          </a:p>
          <a:p>
            <a:pPr marL="112707" lvl="0" indent="0" algn="l" rtl="0">
              <a:lnSpc>
                <a:spcPct val="90000"/>
              </a:lnSpc>
              <a:spcBef>
                <a:spcPts val="0"/>
              </a:spcBef>
              <a:spcAft>
                <a:spcPts val="0"/>
              </a:spcAft>
              <a:buSzPct val="75000"/>
              <a:buNone/>
            </a:pPr>
            <a:r>
              <a:rPr lang="en-US" sz="3300" dirty="0"/>
              <a:t>REASON:</a:t>
            </a:r>
            <a:endParaRPr dirty="0"/>
          </a:p>
          <a:p>
            <a:pPr marL="457188" lvl="0" indent="-328794" algn="l" rtl="0">
              <a:lnSpc>
                <a:spcPct val="90000"/>
              </a:lnSpc>
              <a:spcBef>
                <a:spcPts val="0"/>
              </a:spcBef>
              <a:spcAft>
                <a:spcPts val="0"/>
              </a:spcAft>
              <a:buSzPct val="100000"/>
              <a:buChar char="•"/>
            </a:pPr>
            <a:r>
              <a:rPr lang="en-US" sz="3300" dirty="0"/>
              <a:t>G/L = ASBR = FER </a:t>
            </a:r>
            <a:endParaRPr dirty="0"/>
          </a:p>
          <a:p>
            <a:pPr marL="457188" lvl="0" indent="-328794" algn="l" rtl="0">
              <a:lnSpc>
                <a:spcPct val="90000"/>
              </a:lnSpc>
              <a:spcBef>
                <a:spcPts val="0"/>
              </a:spcBef>
              <a:spcAft>
                <a:spcPts val="0"/>
              </a:spcAft>
              <a:buSzPct val="100000"/>
              <a:buChar char="•"/>
            </a:pPr>
            <a:r>
              <a:rPr lang="en-US" sz="3300" dirty="0"/>
              <a:t>All three </a:t>
            </a:r>
            <a:r>
              <a:rPr lang="en-US" sz="3300" b="1" dirty="0"/>
              <a:t>must</a:t>
            </a:r>
            <a:r>
              <a:rPr lang="en-US" sz="3300" dirty="0"/>
              <a:t> match!</a:t>
            </a:r>
            <a:endParaRPr dirty="0"/>
          </a:p>
          <a:p>
            <a:pPr marL="457188" lvl="0" indent="-258039" algn="l" rtl="0">
              <a:lnSpc>
                <a:spcPct val="90000"/>
              </a:lnSpc>
              <a:spcBef>
                <a:spcPts val="0"/>
              </a:spcBef>
              <a:spcAft>
                <a:spcPts val="0"/>
              </a:spcAft>
              <a:buSzPct val="75000"/>
              <a:buNone/>
            </a:pPr>
            <a:endParaRPr sz="3300" dirty="0"/>
          </a:p>
          <a:p>
            <a:pPr marL="457188" lvl="0" indent="-258039" algn="l" rtl="0">
              <a:lnSpc>
                <a:spcPct val="90000"/>
              </a:lnSpc>
              <a:spcBef>
                <a:spcPts val="0"/>
              </a:spcBef>
              <a:spcAft>
                <a:spcPts val="0"/>
              </a:spcAft>
              <a:buSzPct val="75000"/>
              <a:buNone/>
            </a:pPr>
            <a:endParaRPr sz="3300" dirty="0"/>
          </a:p>
          <a:p>
            <a:pPr marL="457188" lvl="0" indent="-258039" algn="l" rtl="0">
              <a:lnSpc>
                <a:spcPct val="90000"/>
              </a:lnSpc>
              <a:spcBef>
                <a:spcPts val="0"/>
              </a:spcBef>
              <a:spcAft>
                <a:spcPts val="0"/>
              </a:spcAft>
              <a:buSzPct val="75000"/>
              <a:buNone/>
            </a:pPr>
            <a:endParaRPr sz="3300" dirty="0"/>
          </a:p>
          <a:p>
            <a:pPr marL="457188" lvl="1" indent="0" algn="l" rtl="0">
              <a:lnSpc>
                <a:spcPct val="90000"/>
              </a:lnSpc>
              <a:spcBef>
                <a:spcPts val="0"/>
              </a:spcBef>
              <a:spcAft>
                <a:spcPts val="0"/>
              </a:spcAft>
              <a:buSzPct val="75000"/>
              <a:buNone/>
            </a:pPr>
            <a:endParaRPr sz="3300" dirty="0"/>
          </a:p>
        </p:txBody>
      </p:sp>
      <p:sp>
        <p:nvSpPr>
          <p:cNvPr id="639" name="Google Shape;639;p91"/>
          <p:cNvSpPr txBox="1">
            <a:spLocks noGrp="1"/>
          </p:cNvSpPr>
          <p:nvPr>
            <p:ph type="title"/>
          </p:nvPr>
        </p:nvSpPr>
        <p:spPr>
          <a:xfrm>
            <a:off x="152400" y="624962"/>
            <a:ext cx="8839200" cy="800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Calibri"/>
              <a:buNone/>
            </a:pPr>
            <a:r>
              <a:rPr lang="en-US"/>
              <a:t>Corrections Needed?</a:t>
            </a:r>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sp>
        <p:nvSpPr>
          <p:cNvPr id="644" name="Google Shape;644;p92"/>
          <p:cNvSpPr txBox="1">
            <a:spLocks noGrp="1"/>
          </p:cNvSpPr>
          <p:nvPr>
            <p:ph type="title" idx="4294967295"/>
          </p:nvPr>
        </p:nvSpPr>
        <p:spPr>
          <a:xfrm>
            <a:off x="190500" y="2649538"/>
            <a:ext cx="8763000" cy="554037"/>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Pts val="3000"/>
              <a:buFont typeface="Calibri"/>
              <a:buNone/>
              <a:tabLst/>
              <a:defRPr/>
            </a:pPr>
            <a:r>
              <a:rPr kumimoji="0" lang="en-US" sz="3000" b="1" i="0" u="none" strike="noStrike" kern="0" cap="none" spc="0" normalizeH="0" baseline="0" noProof="0" dirty="0">
                <a:ln>
                  <a:noFill/>
                </a:ln>
                <a:solidFill>
                  <a:schemeClr val="accent1"/>
                </a:solidFill>
                <a:effectLst/>
                <a:uLnTx/>
                <a:uFillTx/>
                <a:latin typeface="Calibri"/>
                <a:ea typeface="Calibri"/>
                <a:cs typeface="Calibri"/>
                <a:sym typeface="Calibri"/>
              </a:rPr>
              <a:t>Impact Of ASBR Revision</a:t>
            </a:r>
            <a:endParaRPr kumimoji="0" lang="en-US" sz="3600" b="1"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648"/>
        <p:cNvGrpSpPr/>
        <p:nvPr/>
      </p:nvGrpSpPr>
      <p:grpSpPr>
        <a:xfrm>
          <a:off x="0" y="0"/>
          <a:ext cx="0" cy="0"/>
          <a:chOff x="0" y="0"/>
          <a:chExt cx="0" cy="0"/>
        </a:xfrm>
      </p:grpSpPr>
      <p:sp>
        <p:nvSpPr>
          <p:cNvPr id="2" name="Title 1">
            <a:extLst>
              <a:ext uri="{FF2B5EF4-FFF2-40B4-BE49-F238E27FC236}">
                <a16:creationId xmlns:a16="http://schemas.microsoft.com/office/drawing/2014/main" id="{DBE86E0D-A929-7F9D-63FD-95CE4374DF37}"/>
              </a:ext>
            </a:extLst>
          </p:cNvPr>
          <p:cNvSpPr>
            <a:spLocks noGrp="1"/>
          </p:cNvSpPr>
          <p:nvPr>
            <p:ph type="title"/>
          </p:nvPr>
        </p:nvSpPr>
        <p:spPr>
          <a:xfrm>
            <a:off x="2486813" y="94402"/>
            <a:ext cx="4956891" cy="513453"/>
          </a:xfrm>
        </p:spPr>
        <p:txBody>
          <a:bodyPr>
            <a:noAutofit/>
          </a:bodyPr>
          <a:lstStyle/>
          <a:p>
            <a:r>
              <a:rPr lang="en-US" sz="2400" b="0" dirty="0">
                <a:solidFill>
                  <a:schemeClr val="bg1"/>
                </a:solidFill>
              </a:rPr>
              <a:t>ASBR Submission and Revision Cycle</a:t>
            </a:r>
          </a:p>
        </p:txBody>
      </p:sp>
      <p:grpSp>
        <p:nvGrpSpPr>
          <p:cNvPr id="649" name="Google Shape;649;p93" descr="A cycle with 5 components is shown. The 5 components, going clockwise, are ASBR Submission, Idea Part B FER Submission, ECSE FER Submission, ASBR Revision, Part B FER and ECSE PER Revision. "/>
          <p:cNvGrpSpPr/>
          <p:nvPr/>
        </p:nvGrpSpPr>
        <p:grpSpPr>
          <a:xfrm>
            <a:off x="2256710" y="801827"/>
            <a:ext cx="4630591" cy="4116660"/>
            <a:chOff x="732710" y="-55013"/>
            <a:chExt cx="4630591" cy="4116660"/>
          </a:xfrm>
        </p:grpSpPr>
        <p:sp>
          <p:nvSpPr>
            <p:cNvPr id="650" name="Google Shape;650;p93"/>
            <p:cNvSpPr/>
            <p:nvPr/>
          </p:nvSpPr>
          <p:spPr>
            <a:xfrm>
              <a:off x="2225039" y="-55013"/>
              <a:ext cx="1645800" cy="1097400"/>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1" name="Google Shape;651;p93"/>
            <p:cNvSpPr txBox="1"/>
            <p:nvPr/>
          </p:nvSpPr>
          <p:spPr>
            <a:xfrm>
              <a:off x="2278604" y="-1448"/>
              <a:ext cx="1538700" cy="990000"/>
            </a:xfrm>
            <a:prstGeom prst="rect">
              <a:avLst/>
            </a:prstGeom>
            <a:no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Clr>
                  <a:srgbClr val="000000"/>
                </a:buClr>
                <a:buSzPts val="1500"/>
                <a:buFont typeface="Arial"/>
                <a:buNone/>
              </a:pPr>
              <a:r>
                <a:rPr lang="en-US" sz="1500" b="0" i="0" u="none" strike="noStrike" cap="none">
                  <a:solidFill>
                    <a:schemeClr val="lt1"/>
                  </a:solidFill>
                  <a:latin typeface="Arial"/>
                  <a:ea typeface="Arial"/>
                  <a:cs typeface="Arial"/>
                  <a:sym typeface="Arial"/>
                </a:rPr>
                <a:t>ASBR SUBMISSION</a:t>
              </a:r>
              <a:endParaRPr sz="1400" b="0" i="0" u="none" strike="noStrike" cap="none">
                <a:solidFill>
                  <a:srgbClr val="000000"/>
                </a:solidFill>
                <a:latin typeface="Arial"/>
                <a:ea typeface="Arial"/>
                <a:cs typeface="Arial"/>
                <a:sym typeface="Arial"/>
              </a:endParaRPr>
            </a:p>
          </p:txBody>
        </p:sp>
        <p:sp>
          <p:nvSpPr>
            <p:cNvPr id="652" name="Google Shape;652;p93"/>
            <p:cNvSpPr/>
            <p:nvPr/>
          </p:nvSpPr>
          <p:spPr>
            <a:xfrm>
              <a:off x="1315405" y="493625"/>
              <a:ext cx="3465300" cy="3465300"/>
            </a:xfrm>
            <a:custGeom>
              <a:avLst/>
              <a:gdLst/>
              <a:ahLst/>
              <a:cxnLst/>
              <a:rect l="l" t="t" r="r" b="b"/>
              <a:pathLst>
                <a:path w="120000" h="120000" extrusionOk="0">
                  <a:moveTo>
                    <a:pt x="93404" y="10158"/>
                  </a:moveTo>
                  <a:lnTo>
                    <a:pt x="93404" y="10158"/>
                  </a:lnTo>
                  <a:cubicBezTo>
                    <a:pt x="98250" y="13406"/>
                    <a:pt x="102596" y="17342"/>
                    <a:pt x="106305" y="21844"/>
                  </a:cubicBezTo>
                </a:path>
              </a:pathLst>
            </a:cu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3" name="Google Shape;653;p93"/>
            <p:cNvSpPr/>
            <p:nvPr/>
          </p:nvSpPr>
          <p:spPr>
            <a:xfrm>
              <a:off x="4028301" y="1256947"/>
              <a:ext cx="1335000" cy="867600"/>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4" name="Google Shape;654;p93"/>
            <p:cNvSpPr txBox="1"/>
            <p:nvPr/>
          </p:nvSpPr>
          <p:spPr>
            <a:xfrm>
              <a:off x="4070661" y="1299307"/>
              <a:ext cx="1250400" cy="783000"/>
            </a:xfrm>
            <a:prstGeom prst="rect">
              <a:avLst/>
            </a:prstGeom>
            <a:no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Clr>
                  <a:srgbClr val="000000"/>
                </a:buClr>
                <a:buSzPts val="1500"/>
                <a:buFont typeface="Arial"/>
                <a:buNone/>
              </a:pPr>
              <a:r>
                <a:rPr lang="en-US" sz="1500" b="0" i="0" u="none" strike="noStrike" cap="none">
                  <a:solidFill>
                    <a:schemeClr val="lt1"/>
                  </a:solidFill>
                  <a:latin typeface="Arial"/>
                  <a:ea typeface="Arial"/>
                  <a:cs typeface="Arial"/>
                  <a:sym typeface="Arial"/>
                </a:rPr>
                <a:t>IDEA PART B FER SUBMISSION</a:t>
              </a:r>
              <a:endParaRPr sz="1400" b="0" i="0" u="none" strike="noStrike" cap="none">
                <a:solidFill>
                  <a:srgbClr val="000000"/>
                </a:solidFill>
                <a:latin typeface="Arial"/>
                <a:ea typeface="Arial"/>
                <a:cs typeface="Arial"/>
                <a:sym typeface="Arial"/>
              </a:endParaRPr>
            </a:p>
          </p:txBody>
        </p:sp>
        <p:sp>
          <p:nvSpPr>
            <p:cNvPr id="655" name="Google Shape;655;p93"/>
            <p:cNvSpPr/>
            <p:nvPr/>
          </p:nvSpPr>
          <p:spPr>
            <a:xfrm>
              <a:off x="1315405" y="493625"/>
              <a:ext cx="3465300" cy="3465300"/>
            </a:xfrm>
            <a:custGeom>
              <a:avLst/>
              <a:gdLst/>
              <a:ahLst/>
              <a:cxnLst/>
              <a:rect l="l" t="t" r="r" b="b"/>
              <a:pathLst>
                <a:path w="120000" h="120000" extrusionOk="0">
                  <a:moveTo>
                    <a:pt x="119856" y="64157"/>
                  </a:moveTo>
                  <a:lnTo>
                    <a:pt x="119856" y="64157"/>
                  </a:lnTo>
                  <a:cubicBezTo>
                    <a:pt x="119306" y="72071"/>
                    <a:pt x="117193" y="79798"/>
                    <a:pt x="113637" y="86890"/>
                  </a:cubicBezTo>
                </a:path>
              </a:pathLst>
            </a:cu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6" name="Google Shape;656;p93"/>
            <p:cNvSpPr/>
            <p:nvPr/>
          </p:nvSpPr>
          <p:spPr>
            <a:xfrm>
              <a:off x="3398899" y="3194047"/>
              <a:ext cx="1335000" cy="867600"/>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7" name="Google Shape;657;p93"/>
            <p:cNvSpPr txBox="1"/>
            <p:nvPr/>
          </p:nvSpPr>
          <p:spPr>
            <a:xfrm>
              <a:off x="3441259" y="3236407"/>
              <a:ext cx="1250400" cy="783000"/>
            </a:xfrm>
            <a:prstGeom prst="rect">
              <a:avLst/>
            </a:prstGeom>
            <a:no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Clr>
                  <a:srgbClr val="000000"/>
                </a:buClr>
                <a:buSzPts val="1500"/>
                <a:buFont typeface="Arial"/>
                <a:buNone/>
              </a:pPr>
              <a:r>
                <a:rPr lang="en-US" sz="1500" b="0" i="0" u="none" strike="noStrike" cap="none">
                  <a:solidFill>
                    <a:schemeClr val="lt1"/>
                  </a:solidFill>
                  <a:latin typeface="Arial"/>
                  <a:ea typeface="Arial"/>
                  <a:cs typeface="Arial"/>
                  <a:sym typeface="Arial"/>
                </a:rPr>
                <a:t>ECSE FER SUBMISSION</a:t>
              </a:r>
              <a:endParaRPr sz="1400" b="0" i="0" u="none" strike="noStrike" cap="none">
                <a:solidFill>
                  <a:srgbClr val="000000"/>
                </a:solidFill>
                <a:latin typeface="Arial"/>
                <a:ea typeface="Arial"/>
                <a:cs typeface="Arial"/>
                <a:sym typeface="Arial"/>
              </a:endParaRPr>
            </a:p>
          </p:txBody>
        </p:sp>
        <p:sp>
          <p:nvSpPr>
            <p:cNvPr id="658" name="Google Shape;658;p93"/>
            <p:cNvSpPr/>
            <p:nvPr/>
          </p:nvSpPr>
          <p:spPr>
            <a:xfrm>
              <a:off x="1315405" y="493625"/>
              <a:ext cx="3465300" cy="3465300"/>
            </a:xfrm>
            <a:custGeom>
              <a:avLst/>
              <a:gdLst/>
              <a:ahLst/>
              <a:cxnLst/>
              <a:rect l="l" t="t" r="r" b="b"/>
              <a:pathLst>
                <a:path w="120000" h="120000" extrusionOk="0">
                  <a:moveTo>
                    <a:pt x="67357" y="119547"/>
                  </a:moveTo>
                  <a:cubicBezTo>
                    <a:pt x="62471" y="120151"/>
                    <a:pt x="57529" y="120151"/>
                    <a:pt x="52643" y="119547"/>
                  </a:cubicBezTo>
                </a:path>
              </a:pathLst>
            </a:cu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9" name="Google Shape;659;p93"/>
            <p:cNvSpPr/>
            <p:nvPr/>
          </p:nvSpPr>
          <p:spPr>
            <a:xfrm>
              <a:off x="1362112" y="3194047"/>
              <a:ext cx="1335000" cy="867600"/>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0" name="Google Shape;660;p93"/>
            <p:cNvSpPr txBox="1"/>
            <p:nvPr/>
          </p:nvSpPr>
          <p:spPr>
            <a:xfrm>
              <a:off x="1404472" y="3236407"/>
              <a:ext cx="1250400" cy="783000"/>
            </a:xfrm>
            <a:prstGeom prst="rect">
              <a:avLst/>
            </a:prstGeom>
            <a:no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Clr>
                  <a:srgbClr val="000000"/>
                </a:buClr>
                <a:buSzPts val="1500"/>
                <a:buFont typeface="Arial"/>
                <a:buNone/>
              </a:pPr>
              <a:r>
                <a:rPr lang="en-US" sz="1500" b="0" i="0" u="none" strike="noStrike" cap="none">
                  <a:solidFill>
                    <a:schemeClr val="lt1"/>
                  </a:solidFill>
                  <a:latin typeface="Arial"/>
                  <a:ea typeface="Arial"/>
                  <a:cs typeface="Arial"/>
                  <a:sym typeface="Arial"/>
                </a:rPr>
                <a:t>ASBR REVISON</a:t>
              </a:r>
              <a:endParaRPr sz="1400" b="0" i="0" u="none" strike="noStrike" cap="none">
                <a:solidFill>
                  <a:srgbClr val="000000"/>
                </a:solidFill>
                <a:latin typeface="Arial"/>
                <a:ea typeface="Arial"/>
                <a:cs typeface="Arial"/>
                <a:sym typeface="Arial"/>
              </a:endParaRPr>
            </a:p>
          </p:txBody>
        </p:sp>
        <p:sp>
          <p:nvSpPr>
            <p:cNvPr id="661" name="Google Shape;661;p93"/>
            <p:cNvSpPr/>
            <p:nvPr/>
          </p:nvSpPr>
          <p:spPr>
            <a:xfrm>
              <a:off x="1315405" y="493625"/>
              <a:ext cx="3465300" cy="3465300"/>
            </a:xfrm>
            <a:custGeom>
              <a:avLst/>
              <a:gdLst/>
              <a:ahLst/>
              <a:cxnLst/>
              <a:rect l="l" t="t" r="r" b="b"/>
              <a:pathLst>
                <a:path w="120000" h="120000" extrusionOk="0">
                  <a:moveTo>
                    <a:pt x="6363" y="86890"/>
                  </a:moveTo>
                  <a:cubicBezTo>
                    <a:pt x="2807" y="79798"/>
                    <a:pt x="694" y="72071"/>
                    <a:pt x="144" y="64157"/>
                  </a:cubicBezTo>
                </a:path>
              </a:pathLst>
            </a:cu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2" name="Google Shape;662;p93"/>
            <p:cNvSpPr/>
            <p:nvPr/>
          </p:nvSpPr>
          <p:spPr>
            <a:xfrm>
              <a:off x="732710" y="1256947"/>
              <a:ext cx="1335000" cy="867600"/>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3" name="Google Shape;663;p93"/>
            <p:cNvSpPr txBox="1"/>
            <p:nvPr/>
          </p:nvSpPr>
          <p:spPr>
            <a:xfrm>
              <a:off x="775070" y="1299307"/>
              <a:ext cx="1250400" cy="783000"/>
            </a:xfrm>
            <a:prstGeom prst="rect">
              <a:avLst/>
            </a:prstGeom>
            <a:no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Clr>
                  <a:srgbClr val="000000"/>
                </a:buClr>
                <a:buSzPts val="1500"/>
                <a:buFont typeface="Arial"/>
                <a:buNone/>
              </a:pPr>
              <a:r>
                <a:rPr lang="en-US" sz="1500" b="0" i="0" u="none" strike="noStrike" cap="none">
                  <a:solidFill>
                    <a:schemeClr val="lt1"/>
                  </a:solidFill>
                  <a:latin typeface="Arial"/>
                  <a:ea typeface="Arial"/>
                  <a:cs typeface="Arial"/>
                  <a:sym typeface="Arial"/>
                </a:rPr>
                <a:t>PART B FER &amp; ECSE FER REVISION</a:t>
              </a:r>
              <a:endParaRPr sz="1400" b="0" i="0" u="none" strike="noStrike" cap="none">
                <a:solidFill>
                  <a:srgbClr val="000000"/>
                </a:solidFill>
                <a:latin typeface="Arial"/>
                <a:ea typeface="Arial"/>
                <a:cs typeface="Arial"/>
                <a:sym typeface="Arial"/>
              </a:endParaRPr>
            </a:p>
          </p:txBody>
        </p:sp>
        <p:sp>
          <p:nvSpPr>
            <p:cNvPr id="664" name="Google Shape;664;p93"/>
            <p:cNvSpPr/>
            <p:nvPr/>
          </p:nvSpPr>
          <p:spPr>
            <a:xfrm>
              <a:off x="1315405" y="493625"/>
              <a:ext cx="3465300" cy="3465300"/>
            </a:xfrm>
            <a:custGeom>
              <a:avLst/>
              <a:gdLst/>
              <a:ahLst/>
              <a:cxnLst/>
              <a:rect l="l" t="t" r="r" b="b"/>
              <a:pathLst>
                <a:path w="120000" h="120000" extrusionOk="0">
                  <a:moveTo>
                    <a:pt x="13695" y="21845"/>
                  </a:moveTo>
                  <a:lnTo>
                    <a:pt x="13695" y="21845"/>
                  </a:lnTo>
                  <a:cubicBezTo>
                    <a:pt x="17405" y="17343"/>
                    <a:pt x="21751" y="13406"/>
                    <a:pt x="26596" y="10159"/>
                  </a:cubicBezTo>
                </a:path>
              </a:pathLst>
            </a:cu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38"/>
          <p:cNvSpPr txBox="1">
            <a:spLocks noGrp="1"/>
          </p:cNvSpPr>
          <p:nvPr>
            <p:ph type="title" idx="4294967295"/>
          </p:nvPr>
        </p:nvSpPr>
        <p:spPr>
          <a:xfrm>
            <a:off x="152400" y="2800350"/>
            <a:ext cx="8763000" cy="646113"/>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B050"/>
              </a:buClr>
              <a:buSzPts val="2700"/>
              <a:buFont typeface="Arial"/>
              <a:buNone/>
              <a:tabLst/>
              <a:defRPr/>
            </a:pPr>
            <a:endParaRPr kumimoji="0" lang="en-US" sz="4000" b="1" i="0" u="none" strike="noStrike" kern="0" cap="none" spc="0" normalizeH="0" baseline="0" noProof="0" dirty="0">
              <a:ln>
                <a:noFill/>
              </a:ln>
              <a:solidFill>
                <a:schemeClr val="dk1"/>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00B050"/>
              </a:buClr>
              <a:buSzPts val="2700"/>
              <a:buFont typeface="Arial"/>
              <a:buNone/>
              <a:tabLst/>
              <a:defRPr/>
            </a:pPr>
            <a:endParaRPr kumimoji="0" lang="en-US" sz="4000" b="1" i="0" u="none" strike="noStrike" kern="0" cap="none" spc="0" normalizeH="0" baseline="0" noProof="0" dirty="0">
              <a:ln>
                <a:noFill/>
              </a:ln>
              <a:solidFill>
                <a:schemeClr val="dk1"/>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00B050"/>
              </a:buClr>
              <a:buSzPts val="2700"/>
              <a:buFont typeface="Arial"/>
              <a:buNone/>
              <a:tabLst/>
              <a:defRPr/>
            </a:pPr>
            <a:r>
              <a:rPr kumimoji="0" lang="en-US" sz="4000" b="1" i="0" u="none" strike="noStrike" kern="0" cap="none" spc="0" normalizeH="0" baseline="0" noProof="0" dirty="0">
                <a:ln>
                  <a:noFill/>
                </a:ln>
                <a:solidFill>
                  <a:schemeClr val="dk1"/>
                </a:solidFill>
                <a:effectLst/>
                <a:uLnTx/>
                <a:uFillTx/>
                <a:latin typeface="Calibri"/>
                <a:ea typeface="Calibri"/>
                <a:cs typeface="Calibri"/>
                <a:sym typeface="Calibri"/>
              </a:rPr>
              <a:t>Local Compliance Plan </a:t>
            </a:r>
          </a:p>
          <a:p>
            <a:pPr marL="0" marR="0" lvl="0" indent="0" algn="r" defTabSz="914400" rtl="0" eaLnBrk="1" fontAlgn="auto" latinLnBrk="0" hangingPunct="1">
              <a:lnSpc>
                <a:spcPct val="100000"/>
              </a:lnSpc>
              <a:spcBef>
                <a:spcPts val="0"/>
              </a:spcBef>
              <a:spcAft>
                <a:spcPts val="0"/>
              </a:spcAft>
              <a:buClr>
                <a:schemeClr val="dk1"/>
              </a:buClr>
              <a:buSzPts val="1100"/>
              <a:buFont typeface="Arial"/>
              <a:buNone/>
              <a:tabLst/>
              <a:defRPr/>
            </a:pPr>
            <a:r>
              <a:rPr kumimoji="0" lang="en-US" sz="4000" b="1" i="0" u="none" strike="noStrike" kern="0" cap="none" spc="0" normalizeH="0" baseline="0" noProof="0" dirty="0">
                <a:ln>
                  <a:noFill/>
                </a:ln>
                <a:solidFill>
                  <a:schemeClr val="dk1"/>
                </a:solidFill>
                <a:effectLst/>
                <a:uLnTx/>
                <a:uFillTx/>
                <a:latin typeface="Calibri"/>
                <a:ea typeface="Calibri"/>
                <a:cs typeface="Calibri"/>
                <a:sym typeface="Calibri"/>
              </a:rPr>
              <a:t>                                                                   </a:t>
            </a:r>
            <a:r>
              <a:rPr kumimoji="0" lang="en-US" sz="1500" b="0" i="0" u="sng" strike="noStrike" kern="0" cap="none" spc="0" normalizeH="0" baseline="0" noProof="0" dirty="0">
                <a:ln>
                  <a:noFill/>
                </a:ln>
                <a:solidFill>
                  <a:schemeClr val="hlink"/>
                </a:solidFill>
                <a:effectLst/>
                <a:uLnTx/>
                <a:uFillTx/>
                <a:latin typeface="Calibri"/>
                <a:ea typeface="Calibri"/>
                <a:cs typeface="Calibri"/>
                <a:sym typeface="Calibri"/>
                <a:hlinkClick r:id="rId3"/>
              </a:rPr>
              <a:t>http://dese.mo.gov/local-compliance-plan</a:t>
            </a:r>
            <a:r>
              <a:rPr kumimoji="0" lang="en-US" sz="1500" b="0" i="0" u="none" strike="noStrike" kern="0" cap="none" spc="0" normalizeH="0" baseline="0" noProof="0" dirty="0">
                <a:ln>
                  <a:noFill/>
                </a:ln>
                <a:solidFill>
                  <a:schemeClr val="dk1"/>
                </a:solidFill>
                <a:effectLst/>
                <a:uLnTx/>
                <a:uFillTx/>
                <a:latin typeface="Calibri"/>
                <a:ea typeface="Calibri"/>
                <a:cs typeface="Calibri"/>
                <a:sym typeface="Calibri"/>
              </a:rPr>
              <a:t>  </a:t>
            </a:r>
            <a:endParaRPr kumimoji="0" lang="en-US" sz="4400" b="1" i="0" u="none" strike="noStrike" kern="0" cap="none" spc="0" normalizeH="0" baseline="0" noProof="0" dirty="0">
              <a:ln>
                <a:noFill/>
              </a:ln>
              <a:solidFill>
                <a:schemeClr val="dk1"/>
              </a:solidFill>
              <a:effectLst/>
              <a:uLnTx/>
              <a:uFillTx/>
              <a:latin typeface="Calibri"/>
              <a:ea typeface="Calibri"/>
              <a:cs typeface="Calibri"/>
              <a:sym typeface="Calibri"/>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668"/>
        <p:cNvGrpSpPr/>
        <p:nvPr/>
      </p:nvGrpSpPr>
      <p:grpSpPr>
        <a:xfrm>
          <a:off x="0" y="0"/>
          <a:ext cx="0" cy="0"/>
          <a:chOff x="0" y="0"/>
          <a:chExt cx="0" cy="0"/>
        </a:xfrm>
      </p:grpSpPr>
      <p:sp>
        <p:nvSpPr>
          <p:cNvPr id="2" name="Title 1">
            <a:extLst>
              <a:ext uri="{FF2B5EF4-FFF2-40B4-BE49-F238E27FC236}">
                <a16:creationId xmlns:a16="http://schemas.microsoft.com/office/drawing/2014/main" id="{CF390652-4F72-CBA0-0DE6-767848B8515F}"/>
              </a:ext>
            </a:extLst>
          </p:cNvPr>
          <p:cNvSpPr>
            <a:spLocks noGrp="1"/>
          </p:cNvSpPr>
          <p:nvPr>
            <p:ph type="title"/>
          </p:nvPr>
        </p:nvSpPr>
        <p:spPr>
          <a:xfrm>
            <a:off x="2650130" y="32085"/>
            <a:ext cx="6924238" cy="553037"/>
          </a:xfrm>
        </p:spPr>
        <p:txBody>
          <a:bodyPr>
            <a:normAutofit fontScale="90000"/>
          </a:bodyPr>
          <a:lstStyle/>
          <a:p>
            <a:r>
              <a:rPr lang="en-US" dirty="0">
                <a:solidFill>
                  <a:schemeClr val="bg1"/>
                </a:solidFill>
              </a:rPr>
              <a:t>Revising ASBR </a:t>
            </a:r>
          </a:p>
        </p:txBody>
      </p:sp>
      <p:grpSp>
        <p:nvGrpSpPr>
          <p:cNvPr id="669" name="Google Shape;669;p94" descr="A sequence of icons are shown for following activities: Submit ASBR,  PART B FER, ESCE FER, ASBR Revision, Part B FER Revision, ESCE FER Revision, ASBR Revision, Part B FER Revision, ESCE FER Revision, ASBR Revision, Part B FER Revision, and ESCE FER Revision."/>
          <p:cNvGrpSpPr/>
          <p:nvPr/>
        </p:nvGrpSpPr>
        <p:grpSpPr>
          <a:xfrm>
            <a:off x="829597" y="656407"/>
            <a:ext cx="7374137" cy="4416981"/>
            <a:chOff x="0" y="7477"/>
            <a:chExt cx="7374137" cy="4416981"/>
          </a:xfrm>
        </p:grpSpPr>
        <p:sp>
          <p:nvSpPr>
            <p:cNvPr id="670" name="Google Shape;670;p94"/>
            <p:cNvSpPr/>
            <p:nvPr/>
          </p:nvSpPr>
          <p:spPr>
            <a:xfrm>
              <a:off x="0" y="7477"/>
              <a:ext cx="1227300" cy="1227300"/>
            </a:xfrm>
            <a:prstGeom prst="ellipse">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1" name="Google Shape;671;p94"/>
            <p:cNvSpPr txBox="1"/>
            <p:nvPr/>
          </p:nvSpPr>
          <p:spPr>
            <a:xfrm>
              <a:off x="179738" y="187215"/>
              <a:ext cx="867900" cy="867900"/>
            </a:xfrm>
            <a:prstGeom prst="rect">
              <a:avLst/>
            </a:prstGeom>
            <a:noFill/>
            <a:ln>
              <a:noFill/>
            </a:ln>
          </p:spPr>
          <p:txBody>
            <a:bodyPr spcFirstLastPara="1" wrap="square" lIns="19050" tIns="19050" rIns="19050" bIns="19050" anchor="ctr" anchorCtr="0">
              <a:noAutofit/>
            </a:bodyPr>
            <a:lstStyle/>
            <a:p>
              <a:pPr marL="0" marR="0" lvl="0" indent="0" algn="ctr" rtl="0">
                <a:lnSpc>
                  <a:spcPct val="90000"/>
                </a:lnSpc>
                <a:spcBef>
                  <a:spcPts val="0"/>
                </a:spcBef>
                <a:spcAft>
                  <a:spcPts val="0"/>
                </a:spcAft>
                <a:buClr>
                  <a:srgbClr val="000000"/>
                </a:buClr>
                <a:buSzPts val="1500"/>
                <a:buFont typeface="Arial"/>
                <a:buNone/>
              </a:pPr>
              <a:r>
                <a:rPr lang="en-US" sz="1500" b="0" i="0" u="none" strike="noStrike" cap="none">
                  <a:solidFill>
                    <a:schemeClr val="lt1"/>
                  </a:solidFill>
                  <a:latin typeface="Arial"/>
                  <a:ea typeface="Arial"/>
                  <a:cs typeface="Arial"/>
                  <a:sym typeface="Arial"/>
                </a:rPr>
                <a:t>SUBMIT ASBR</a:t>
              </a:r>
              <a:endParaRPr sz="1400" b="0" i="0" u="none" strike="noStrike" cap="none">
                <a:solidFill>
                  <a:srgbClr val="000000"/>
                </a:solidFill>
                <a:latin typeface="Arial"/>
                <a:ea typeface="Arial"/>
                <a:cs typeface="Arial"/>
                <a:sym typeface="Arial"/>
              </a:endParaRPr>
            </a:p>
          </p:txBody>
        </p:sp>
        <p:sp>
          <p:nvSpPr>
            <p:cNvPr id="672" name="Google Shape;672;p94"/>
            <p:cNvSpPr/>
            <p:nvPr/>
          </p:nvSpPr>
          <p:spPr>
            <a:xfrm rot="10800000">
              <a:off x="445738" y="1339094"/>
              <a:ext cx="370200" cy="171600"/>
            </a:xfrm>
            <a:prstGeom prst="triangle">
              <a:avLst>
                <a:gd name="adj" fmla="val 50000"/>
              </a:avLst>
            </a:prstGeom>
            <a:solidFill>
              <a:srgbClr val="A8B0C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3" name="Google Shape;673;p94"/>
            <p:cNvSpPr/>
            <p:nvPr/>
          </p:nvSpPr>
          <p:spPr>
            <a:xfrm>
              <a:off x="0" y="1592062"/>
              <a:ext cx="1227300" cy="1227300"/>
            </a:xfrm>
            <a:prstGeom prst="ellipse">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4" name="Google Shape;674;p94"/>
            <p:cNvSpPr txBox="1"/>
            <p:nvPr/>
          </p:nvSpPr>
          <p:spPr>
            <a:xfrm>
              <a:off x="179739" y="1771801"/>
              <a:ext cx="867900" cy="867900"/>
            </a:xfrm>
            <a:prstGeom prst="rect">
              <a:avLst/>
            </a:prstGeom>
            <a:noFill/>
            <a:ln>
              <a:noFill/>
            </a:ln>
          </p:spPr>
          <p:txBody>
            <a:bodyPr spcFirstLastPara="1" wrap="square" lIns="26650" tIns="26650" rIns="26650" bIns="26650" anchor="ctr" anchorCtr="0">
              <a:noAutofit/>
            </a:bodyPr>
            <a:lstStyle/>
            <a:p>
              <a:pPr marL="0" marR="0" lvl="0" indent="0" algn="ctr" rtl="0">
                <a:lnSpc>
                  <a:spcPct val="90000"/>
                </a:lnSpc>
                <a:spcBef>
                  <a:spcPts val="0"/>
                </a:spcBef>
                <a:spcAft>
                  <a:spcPts val="0"/>
                </a:spcAft>
                <a:buClr>
                  <a:srgbClr val="000000"/>
                </a:buClr>
                <a:buSzPts val="2100"/>
                <a:buFont typeface="Arial"/>
                <a:buNone/>
              </a:pPr>
              <a:r>
                <a:rPr lang="en-US" sz="2100" b="0" i="0" u="none" strike="noStrike" cap="none">
                  <a:solidFill>
                    <a:schemeClr val="lt1"/>
                  </a:solidFill>
                  <a:latin typeface="Arial"/>
                  <a:ea typeface="Arial"/>
                  <a:cs typeface="Arial"/>
                  <a:sym typeface="Arial"/>
                </a:rPr>
                <a:t>PART B FER</a:t>
              </a:r>
              <a:endParaRPr sz="1400" b="0" i="0" u="none" strike="noStrike" cap="none">
                <a:solidFill>
                  <a:srgbClr val="000000"/>
                </a:solidFill>
                <a:latin typeface="Arial"/>
                <a:ea typeface="Arial"/>
                <a:cs typeface="Arial"/>
                <a:sym typeface="Arial"/>
              </a:endParaRPr>
            </a:p>
          </p:txBody>
        </p:sp>
        <p:sp>
          <p:nvSpPr>
            <p:cNvPr id="675" name="Google Shape;675;p94"/>
            <p:cNvSpPr/>
            <p:nvPr/>
          </p:nvSpPr>
          <p:spPr>
            <a:xfrm rot="10800000">
              <a:off x="428621" y="2923685"/>
              <a:ext cx="370200" cy="171600"/>
            </a:xfrm>
            <a:prstGeom prst="triangle">
              <a:avLst>
                <a:gd name="adj" fmla="val 50000"/>
              </a:avLst>
            </a:prstGeom>
            <a:solidFill>
              <a:srgbClr val="A8B0C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6" name="Google Shape;676;p94"/>
            <p:cNvSpPr/>
            <p:nvPr/>
          </p:nvSpPr>
          <p:spPr>
            <a:xfrm>
              <a:off x="0" y="3189706"/>
              <a:ext cx="1227300" cy="1227300"/>
            </a:xfrm>
            <a:prstGeom prst="ellipse">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7" name="Google Shape;677;p94"/>
            <p:cNvSpPr txBox="1"/>
            <p:nvPr/>
          </p:nvSpPr>
          <p:spPr>
            <a:xfrm>
              <a:off x="179739" y="3369445"/>
              <a:ext cx="867900" cy="867900"/>
            </a:xfrm>
            <a:prstGeom prst="rect">
              <a:avLst/>
            </a:prstGeom>
            <a:noFill/>
            <a:ln>
              <a:noFill/>
            </a:ln>
          </p:spPr>
          <p:txBody>
            <a:bodyPr spcFirstLastPara="1" wrap="square" lIns="19050" tIns="19050" rIns="19050" bIns="19050" anchor="ctr" anchorCtr="0">
              <a:noAutofit/>
            </a:bodyPr>
            <a:lstStyle/>
            <a:p>
              <a:pPr marL="0" marR="0" lvl="0" indent="0" algn="ctr" rtl="0">
                <a:lnSpc>
                  <a:spcPct val="90000"/>
                </a:lnSpc>
                <a:spcBef>
                  <a:spcPts val="0"/>
                </a:spcBef>
                <a:spcAft>
                  <a:spcPts val="0"/>
                </a:spcAft>
                <a:buClr>
                  <a:srgbClr val="000000"/>
                </a:buClr>
                <a:buSzPts val="1500"/>
                <a:buFont typeface="Arial"/>
                <a:buNone/>
              </a:pPr>
              <a:r>
                <a:rPr lang="en-US" sz="1500" b="0" i="0" u="none" strike="noStrike" cap="none">
                  <a:solidFill>
                    <a:schemeClr val="lt1"/>
                  </a:solidFill>
                  <a:latin typeface="Arial"/>
                  <a:ea typeface="Arial"/>
                  <a:cs typeface="Arial"/>
                  <a:sym typeface="Arial"/>
                </a:rPr>
                <a:t>ECSE FER</a:t>
              </a:r>
              <a:endParaRPr sz="1400" b="0" i="0" u="none" strike="noStrike" cap="none">
                <a:solidFill>
                  <a:srgbClr val="000000"/>
                </a:solidFill>
                <a:latin typeface="Arial"/>
                <a:ea typeface="Arial"/>
                <a:cs typeface="Arial"/>
                <a:sym typeface="Arial"/>
              </a:endParaRPr>
            </a:p>
          </p:txBody>
        </p:sp>
        <p:sp>
          <p:nvSpPr>
            <p:cNvPr id="678" name="Google Shape;678;p94"/>
            <p:cNvSpPr/>
            <p:nvPr/>
          </p:nvSpPr>
          <p:spPr>
            <a:xfrm rot="5402786">
              <a:off x="1501105" y="3768319"/>
              <a:ext cx="370200" cy="171600"/>
            </a:xfrm>
            <a:prstGeom prst="triangle">
              <a:avLst>
                <a:gd name="adj" fmla="val 50000"/>
              </a:avLst>
            </a:prstGeom>
            <a:solidFill>
              <a:srgbClr val="A8B0C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9" name="Google Shape;679;p94"/>
            <p:cNvSpPr/>
            <p:nvPr/>
          </p:nvSpPr>
          <p:spPr>
            <a:xfrm>
              <a:off x="2135250" y="3198901"/>
              <a:ext cx="1212000" cy="1212000"/>
            </a:xfrm>
            <a:prstGeom prst="ellipse">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0" name="Google Shape;680;p94"/>
            <p:cNvSpPr txBox="1"/>
            <p:nvPr/>
          </p:nvSpPr>
          <p:spPr>
            <a:xfrm>
              <a:off x="2312729" y="3376380"/>
              <a:ext cx="856800" cy="856800"/>
            </a:xfrm>
            <a:prstGeom prst="rect">
              <a:avLst/>
            </a:prstGeom>
            <a:noFill/>
            <a:ln>
              <a:noFill/>
            </a:ln>
          </p:spPr>
          <p:txBody>
            <a:bodyPr spcFirstLastPara="1" wrap="square" lIns="19050" tIns="19050" rIns="19050" bIns="19050" anchor="ctr" anchorCtr="0">
              <a:noAutofit/>
            </a:bodyPr>
            <a:lstStyle/>
            <a:p>
              <a:pPr marL="0" marR="0" lvl="0" indent="0" algn="ctr" rtl="0">
                <a:lnSpc>
                  <a:spcPct val="90000"/>
                </a:lnSpc>
                <a:spcBef>
                  <a:spcPts val="0"/>
                </a:spcBef>
                <a:spcAft>
                  <a:spcPts val="0"/>
                </a:spcAft>
                <a:buClr>
                  <a:srgbClr val="000000"/>
                </a:buClr>
                <a:buSzPts val="1500"/>
                <a:buFont typeface="Arial"/>
                <a:buNone/>
              </a:pPr>
              <a:r>
                <a:rPr lang="en-US" sz="1500" b="0" i="0" u="none" strike="noStrike" cap="none">
                  <a:solidFill>
                    <a:schemeClr val="lt1"/>
                  </a:solidFill>
                  <a:latin typeface="Arial"/>
                  <a:ea typeface="Arial"/>
                  <a:cs typeface="Arial"/>
                  <a:sym typeface="Arial"/>
                </a:rPr>
                <a:t>ASBR REVISON</a:t>
              </a:r>
              <a:endParaRPr sz="1400" b="0" i="0" u="none" strike="noStrike" cap="none">
                <a:solidFill>
                  <a:srgbClr val="000000"/>
                </a:solidFill>
                <a:latin typeface="Arial"/>
                <a:ea typeface="Arial"/>
                <a:cs typeface="Arial"/>
                <a:sym typeface="Arial"/>
              </a:endParaRPr>
            </a:p>
          </p:txBody>
        </p:sp>
        <p:sp>
          <p:nvSpPr>
            <p:cNvPr id="681" name="Google Shape;681;p94"/>
            <p:cNvSpPr/>
            <p:nvPr/>
          </p:nvSpPr>
          <p:spPr>
            <a:xfrm rot="-58497">
              <a:off x="2543022" y="2943646"/>
              <a:ext cx="370254" cy="171626"/>
            </a:xfrm>
            <a:prstGeom prst="triangle">
              <a:avLst>
                <a:gd name="adj" fmla="val 50000"/>
              </a:avLst>
            </a:prstGeom>
            <a:solidFill>
              <a:srgbClr val="A8B0C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2" name="Google Shape;682;p94"/>
            <p:cNvSpPr/>
            <p:nvPr/>
          </p:nvSpPr>
          <p:spPr>
            <a:xfrm>
              <a:off x="2124368" y="1687721"/>
              <a:ext cx="1182300" cy="1182300"/>
            </a:xfrm>
            <a:prstGeom prst="ellipse">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3" name="Google Shape;683;p94"/>
            <p:cNvSpPr txBox="1"/>
            <p:nvPr/>
          </p:nvSpPr>
          <p:spPr>
            <a:xfrm>
              <a:off x="2297496" y="1860849"/>
              <a:ext cx="835800" cy="835800"/>
            </a:xfrm>
            <a:prstGeom prst="rect">
              <a:avLst/>
            </a:prstGeom>
            <a:noFill/>
            <a:ln>
              <a:noFill/>
            </a:ln>
          </p:spPr>
          <p:txBody>
            <a:bodyPr spcFirstLastPara="1" wrap="square" lIns="19050" tIns="19050" rIns="19050" bIns="19050" anchor="ctr" anchorCtr="0">
              <a:noAutofit/>
            </a:bodyPr>
            <a:lstStyle/>
            <a:p>
              <a:pPr marL="0" marR="0" lvl="0" indent="0" algn="ctr" rtl="0">
                <a:lnSpc>
                  <a:spcPct val="90000"/>
                </a:lnSpc>
                <a:spcBef>
                  <a:spcPts val="0"/>
                </a:spcBef>
                <a:spcAft>
                  <a:spcPts val="0"/>
                </a:spcAft>
                <a:buClr>
                  <a:srgbClr val="000000"/>
                </a:buClr>
                <a:buSzPts val="1500"/>
                <a:buFont typeface="Arial"/>
                <a:buNone/>
              </a:pPr>
              <a:r>
                <a:rPr lang="en-US" sz="1500" b="0" i="0" u="none" strike="noStrike" cap="none">
                  <a:solidFill>
                    <a:schemeClr val="lt1"/>
                  </a:solidFill>
                  <a:latin typeface="Arial"/>
                  <a:ea typeface="Arial"/>
                  <a:cs typeface="Arial"/>
                  <a:sym typeface="Arial"/>
                </a:rPr>
                <a:t>PART B FER REVISION</a:t>
              </a:r>
              <a:endParaRPr sz="1400" b="0" i="0" u="none" strike="noStrike" cap="none">
                <a:solidFill>
                  <a:srgbClr val="000000"/>
                </a:solidFill>
                <a:latin typeface="Arial"/>
                <a:ea typeface="Arial"/>
                <a:cs typeface="Arial"/>
                <a:sym typeface="Arial"/>
              </a:endParaRPr>
            </a:p>
          </p:txBody>
        </p:sp>
        <p:sp>
          <p:nvSpPr>
            <p:cNvPr id="684" name="Google Shape;684;p94"/>
            <p:cNvSpPr/>
            <p:nvPr/>
          </p:nvSpPr>
          <p:spPr>
            <a:xfrm rot="16715">
              <a:off x="2533827" y="1401180"/>
              <a:ext cx="370204" cy="171602"/>
            </a:xfrm>
            <a:prstGeom prst="triangle">
              <a:avLst>
                <a:gd name="adj" fmla="val 50000"/>
              </a:avLst>
            </a:prstGeom>
            <a:solidFill>
              <a:srgbClr val="A8B0C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5" name="Google Shape;685;p94"/>
            <p:cNvSpPr/>
            <p:nvPr/>
          </p:nvSpPr>
          <p:spPr>
            <a:xfrm>
              <a:off x="2123119" y="99117"/>
              <a:ext cx="1199100" cy="1197000"/>
            </a:xfrm>
            <a:prstGeom prst="ellipse">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6" name="Google Shape;686;p94"/>
            <p:cNvSpPr txBox="1"/>
            <p:nvPr/>
          </p:nvSpPr>
          <p:spPr>
            <a:xfrm>
              <a:off x="2298707" y="274394"/>
              <a:ext cx="847800" cy="846300"/>
            </a:xfrm>
            <a:prstGeom prst="rect">
              <a:avLst/>
            </a:prstGeom>
            <a:noFill/>
            <a:ln>
              <a:noFill/>
            </a:ln>
          </p:spPr>
          <p:txBody>
            <a:bodyPr spcFirstLastPara="1" wrap="square" lIns="19050" tIns="19050" rIns="19050" bIns="19050" anchor="ctr" anchorCtr="0">
              <a:noAutofit/>
            </a:bodyPr>
            <a:lstStyle/>
            <a:p>
              <a:pPr marL="0" marR="0" lvl="0" indent="0" algn="ctr" rtl="0">
                <a:lnSpc>
                  <a:spcPct val="90000"/>
                </a:lnSpc>
                <a:spcBef>
                  <a:spcPts val="0"/>
                </a:spcBef>
                <a:spcAft>
                  <a:spcPts val="0"/>
                </a:spcAft>
                <a:buClr>
                  <a:srgbClr val="000000"/>
                </a:buClr>
                <a:buSzPts val="1500"/>
                <a:buFont typeface="Arial"/>
                <a:buNone/>
              </a:pPr>
              <a:r>
                <a:rPr lang="en-US" sz="1500" b="0" i="0" u="none" strike="noStrike" cap="none">
                  <a:solidFill>
                    <a:schemeClr val="lt1"/>
                  </a:solidFill>
                  <a:latin typeface="Arial"/>
                  <a:ea typeface="Arial"/>
                  <a:cs typeface="Arial"/>
                  <a:sym typeface="Arial"/>
                </a:rPr>
                <a:t>ECSE FER REVISION</a:t>
              </a:r>
              <a:endParaRPr sz="1400" b="0" i="0" u="none" strike="noStrike" cap="none">
                <a:solidFill>
                  <a:srgbClr val="000000"/>
                </a:solidFill>
                <a:latin typeface="Arial"/>
                <a:ea typeface="Arial"/>
                <a:cs typeface="Arial"/>
                <a:sym typeface="Arial"/>
              </a:endParaRPr>
            </a:p>
          </p:txBody>
        </p:sp>
        <p:sp>
          <p:nvSpPr>
            <p:cNvPr id="687" name="Google Shape;687;p94"/>
            <p:cNvSpPr/>
            <p:nvPr/>
          </p:nvSpPr>
          <p:spPr>
            <a:xfrm rot="5377713">
              <a:off x="3506101" y="605491"/>
              <a:ext cx="370208" cy="171604"/>
            </a:xfrm>
            <a:prstGeom prst="triangle">
              <a:avLst>
                <a:gd name="adj" fmla="val 50000"/>
              </a:avLst>
            </a:prstGeom>
            <a:solidFill>
              <a:srgbClr val="A8B0C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8" name="Google Shape;688;p94"/>
            <p:cNvSpPr/>
            <p:nvPr/>
          </p:nvSpPr>
          <p:spPr>
            <a:xfrm>
              <a:off x="4050425" y="91975"/>
              <a:ext cx="1186500" cy="1186500"/>
            </a:xfrm>
            <a:prstGeom prst="ellipse">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9" name="Google Shape;689;p94"/>
            <p:cNvSpPr txBox="1"/>
            <p:nvPr/>
          </p:nvSpPr>
          <p:spPr>
            <a:xfrm>
              <a:off x="4224162" y="265712"/>
              <a:ext cx="838800" cy="838800"/>
            </a:xfrm>
            <a:prstGeom prst="rect">
              <a:avLst/>
            </a:prstGeom>
            <a:noFill/>
            <a:ln>
              <a:noFill/>
            </a:ln>
          </p:spPr>
          <p:txBody>
            <a:bodyPr spcFirstLastPara="1" wrap="square" lIns="19050" tIns="19050" rIns="19050" bIns="19050" anchor="ctr" anchorCtr="0">
              <a:noAutofit/>
            </a:bodyPr>
            <a:lstStyle/>
            <a:p>
              <a:pPr marL="0" marR="0" lvl="0" indent="0" algn="ctr" rtl="0">
                <a:lnSpc>
                  <a:spcPct val="90000"/>
                </a:lnSpc>
                <a:spcBef>
                  <a:spcPts val="0"/>
                </a:spcBef>
                <a:spcAft>
                  <a:spcPts val="0"/>
                </a:spcAft>
                <a:buClr>
                  <a:srgbClr val="000000"/>
                </a:buClr>
                <a:buSzPts val="1500"/>
                <a:buFont typeface="Arial"/>
                <a:buNone/>
              </a:pPr>
              <a:r>
                <a:rPr lang="en-US" sz="1500" b="0" i="0" u="none" strike="noStrike" cap="none">
                  <a:solidFill>
                    <a:schemeClr val="lt1"/>
                  </a:solidFill>
                  <a:latin typeface="Arial"/>
                  <a:ea typeface="Arial"/>
                  <a:cs typeface="Arial"/>
                  <a:sym typeface="Arial"/>
                </a:rPr>
                <a:t>ASBR REVISION</a:t>
              </a:r>
              <a:endParaRPr sz="1400" b="0" i="0" u="none" strike="noStrike" cap="none">
                <a:solidFill>
                  <a:srgbClr val="000000"/>
                </a:solidFill>
                <a:latin typeface="Arial"/>
                <a:ea typeface="Arial"/>
                <a:cs typeface="Arial"/>
                <a:sym typeface="Arial"/>
              </a:endParaRPr>
            </a:p>
          </p:txBody>
        </p:sp>
        <p:sp>
          <p:nvSpPr>
            <p:cNvPr id="690" name="Google Shape;690;p94"/>
            <p:cNvSpPr/>
            <p:nvPr/>
          </p:nvSpPr>
          <p:spPr>
            <a:xfrm rot="10800000">
              <a:off x="4458556" y="1382618"/>
              <a:ext cx="370200" cy="171600"/>
            </a:xfrm>
            <a:prstGeom prst="triangle">
              <a:avLst>
                <a:gd name="adj" fmla="val 50000"/>
              </a:avLst>
            </a:prstGeom>
            <a:solidFill>
              <a:srgbClr val="A8B0C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1" name="Google Shape;691;p94"/>
            <p:cNvSpPr/>
            <p:nvPr/>
          </p:nvSpPr>
          <p:spPr>
            <a:xfrm>
              <a:off x="4059663" y="1648639"/>
              <a:ext cx="1167900" cy="1167900"/>
            </a:xfrm>
            <a:prstGeom prst="ellipse">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2" name="Google Shape;692;p94"/>
            <p:cNvSpPr txBox="1"/>
            <p:nvPr/>
          </p:nvSpPr>
          <p:spPr>
            <a:xfrm>
              <a:off x="4230694" y="1819670"/>
              <a:ext cx="825900" cy="825900"/>
            </a:xfrm>
            <a:prstGeom prst="rect">
              <a:avLst/>
            </a:prstGeom>
            <a:noFill/>
            <a:ln>
              <a:noFill/>
            </a:ln>
          </p:spPr>
          <p:txBody>
            <a:bodyPr spcFirstLastPara="1" wrap="square" lIns="19050" tIns="19050" rIns="19050" bIns="19050" anchor="ctr" anchorCtr="0">
              <a:noAutofit/>
            </a:bodyPr>
            <a:lstStyle/>
            <a:p>
              <a:pPr marL="0" marR="0" lvl="0" indent="0" algn="ctr" rtl="0">
                <a:lnSpc>
                  <a:spcPct val="90000"/>
                </a:lnSpc>
                <a:spcBef>
                  <a:spcPts val="0"/>
                </a:spcBef>
                <a:spcAft>
                  <a:spcPts val="0"/>
                </a:spcAft>
                <a:buClr>
                  <a:srgbClr val="000000"/>
                </a:buClr>
                <a:buSzPts val="1500"/>
                <a:buFont typeface="Arial"/>
                <a:buNone/>
              </a:pPr>
              <a:r>
                <a:rPr lang="en-US" sz="1500" b="0" i="0" u="none" strike="noStrike" cap="none">
                  <a:solidFill>
                    <a:schemeClr val="lt1"/>
                  </a:solidFill>
                  <a:latin typeface="Arial"/>
                  <a:ea typeface="Arial"/>
                  <a:cs typeface="Arial"/>
                  <a:sym typeface="Arial"/>
                </a:rPr>
                <a:t>PART B FER REVISION</a:t>
              </a:r>
              <a:endParaRPr sz="1400" b="0" i="0" u="none" strike="noStrike" cap="none">
                <a:solidFill>
                  <a:srgbClr val="000000"/>
                </a:solidFill>
                <a:latin typeface="Arial"/>
                <a:ea typeface="Arial"/>
                <a:cs typeface="Arial"/>
                <a:sym typeface="Arial"/>
              </a:endParaRPr>
            </a:p>
          </p:txBody>
        </p:sp>
        <p:sp>
          <p:nvSpPr>
            <p:cNvPr id="693" name="Google Shape;693;p94"/>
            <p:cNvSpPr/>
            <p:nvPr/>
          </p:nvSpPr>
          <p:spPr>
            <a:xfrm rot="10800000">
              <a:off x="4458556" y="2920806"/>
              <a:ext cx="370200" cy="171600"/>
            </a:xfrm>
            <a:prstGeom prst="triangle">
              <a:avLst>
                <a:gd name="adj" fmla="val 50000"/>
              </a:avLst>
            </a:prstGeom>
            <a:solidFill>
              <a:srgbClr val="A8B0C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4" name="Google Shape;694;p94"/>
            <p:cNvSpPr/>
            <p:nvPr/>
          </p:nvSpPr>
          <p:spPr>
            <a:xfrm>
              <a:off x="4051466" y="3186826"/>
              <a:ext cx="1184400" cy="1184400"/>
            </a:xfrm>
            <a:prstGeom prst="ellipse">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5" name="Google Shape;695;p94"/>
            <p:cNvSpPr txBox="1"/>
            <p:nvPr/>
          </p:nvSpPr>
          <p:spPr>
            <a:xfrm>
              <a:off x="4224898" y="3360258"/>
              <a:ext cx="837300" cy="837300"/>
            </a:xfrm>
            <a:prstGeom prst="rect">
              <a:avLst/>
            </a:prstGeom>
            <a:noFill/>
            <a:ln>
              <a:noFill/>
            </a:ln>
          </p:spPr>
          <p:txBody>
            <a:bodyPr spcFirstLastPara="1" wrap="square" lIns="19050" tIns="19050" rIns="19050" bIns="19050" anchor="ctr" anchorCtr="0">
              <a:noAutofit/>
            </a:bodyPr>
            <a:lstStyle/>
            <a:p>
              <a:pPr marL="0" marR="0" lvl="0" indent="0" algn="ctr" rtl="0">
                <a:lnSpc>
                  <a:spcPct val="90000"/>
                </a:lnSpc>
                <a:spcBef>
                  <a:spcPts val="0"/>
                </a:spcBef>
                <a:spcAft>
                  <a:spcPts val="0"/>
                </a:spcAft>
                <a:buClr>
                  <a:srgbClr val="000000"/>
                </a:buClr>
                <a:buSzPts val="1500"/>
                <a:buFont typeface="Arial"/>
                <a:buNone/>
              </a:pPr>
              <a:r>
                <a:rPr lang="en-US" sz="1500" b="0" i="0" u="none" strike="noStrike" cap="none">
                  <a:solidFill>
                    <a:schemeClr val="lt1"/>
                  </a:solidFill>
                  <a:latin typeface="Arial"/>
                  <a:ea typeface="Arial"/>
                  <a:cs typeface="Arial"/>
                  <a:sym typeface="Arial"/>
                </a:rPr>
                <a:t>ECSE FER REVISION</a:t>
              </a:r>
              <a:endParaRPr sz="1400" b="0" i="0" u="none" strike="noStrike" cap="none">
                <a:solidFill>
                  <a:srgbClr val="000000"/>
                </a:solidFill>
                <a:latin typeface="Arial"/>
                <a:ea typeface="Arial"/>
                <a:cs typeface="Arial"/>
                <a:sym typeface="Arial"/>
              </a:endParaRPr>
            </a:p>
          </p:txBody>
        </p:sp>
        <p:sp>
          <p:nvSpPr>
            <p:cNvPr id="696" name="Google Shape;696;p94"/>
            <p:cNvSpPr/>
            <p:nvPr/>
          </p:nvSpPr>
          <p:spPr>
            <a:xfrm rot="5678878">
              <a:off x="5562259" y="3833557"/>
              <a:ext cx="370218" cy="171879"/>
            </a:xfrm>
            <a:prstGeom prst="triangle">
              <a:avLst>
                <a:gd name="adj" fmla="val 50000"/>
              </a:avLst>
            </a:prstGeom>
            <a:solidFill>
              <a:srgbClr val="A8B0C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7" name="Google Shape;697;p94"/>
            <p:cNvSpPr/>
            <p:nvPr/>
          </p:nvSpPr>
          <p:spPr>
            <a:xfrm>
              <a:off x="6146495" y="3258658"/>
              <a:ext cx="1165800" cy="1165800"/>
            </a:xfrm>
            <a:prstGeom prst="ellipse">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8" name="Google Shape;698;p94"/>
            <p:cNvSpPr txBox="1"/>
            <p:nvPr/>
          </p:nvSpPr>
          <p:spPr>
            <a:xfrm>
              <a:off x="6317231" y="3429394"/>
              <a:ext cx="824400" cy="824400"/>
            </a:xfrm>
            <a:prstGeom prst="rect">
              <a:avLst/>
            </a:prstGeom>
            <a:noFill/>
            <a:ln>
              <a:noFill/>
            </a:ln>
          </p:spPr>
          <p:txBody>
            <a:bodyPr spcFirstLastPara="1" wrap="square" lIns="19050" tIns="19050" rIns="19050" bIns="19050" anchor="ctr" anchorCtr="0">
              <a:noAutofit/>
            </a:bodyPr>
            <a:lstStyle/>
            <a:p>
              <a:pPr marL="0" marR="0" lvl="0" indent="0" algn="ctr" rtl="0">
                <a:lnSpc>
                  <a:spcPct val="90000"/>
                </a:lnSpc>
                <a:spcBef>
                  <a:spcPts val="0"/>
                </a:spcBef>
                <a:spcAft>
                  <a:spcPts val="0"/>
                </a:spcAft>
                <a:buClr>
                  <a:srgbClr val="000000"/>
                </a:buClr>
                <a:buSzPts val="1500"/>
                <a:buFont typeface="Arial"/>
                <a:buNone/>
              </a:pPr>
              <a:r>
                <a:rPr lang="en-US" sz="1500" b="0" i="0" u="none" strike="noStrike" cap="none">
                  <a:solidFill>
                    <a:schemeClr val="lt1"/>
                  </a:solidFill>
                  <a:latin typeface="Arial"/>
                  <a:ea typeface="Arial"/>
                  <a:cs typeface="Arial"/>
                  <a:sym typeface="Arial"/>
                </a:rPr>
                <a:t>ASBR REVISION</a:t>
              </a:r>
              <a:endParaRPr sz="1400" b="0" i="0" u="none" strike="noStrike" cap="none">
                <a:solidFill>
                  <a:srgbClr val="000000"/>
                </a:solidFill>
                <a:latin typeface="Arial"/>
                <a:ea typeface="Arial"/>
                <a:cs typeface="Arial"/>
                <a:sym typeface="Arial"/>
              </a:endParaRPr>
            </a:p>
          </p:txBody>
        </p:sp>
        <p:sp>
          <p:nvSpPr>
            <p:cNvPr id="699" name="Google Shape;699;p94"/>
            <p:cNvSpPr/>
            <p:nvPr/>
          </p:nvSpPr>
          <p:spPr>
            <a:xfrm rot="97479">
              <a:off x="6567613" y="2945836"/>
              <a:ext cx="370349" cy="171667"/>
            </a:xfrm>
            <a:prstGeom prst="triangle">
              <a:avLst>
                <a:gd name="adj" fmla="val 50000"/>
              </a:avLst>
            </a:prstGeom>
            <a:solidFill>
              <a:srgbClr val="A8B0C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0" name="Google Shape;700;p94"/>
            <p:cNvSpPr/>
            <p:nvPr/>
          </p:nvSpPr>
          <p:spPr>
            <a:xfrm>
              <a:off x="6192768" y="1648759"/>
              <a:ext cx="1165800" cy="1165800"/>
            </a:xfrm>
            <a:prstGeom prst="ellipse">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1" name="Google Shape;701;p94"/>
            <p:cNvSpPr txBox="1"/>
            <p:nvPr/>
          </p:nvSpPr>
          <p:spPr>
            <a:xfrm>
              <a:off x="6363504" y="1819495"/>
              <a:ext cx="824400" cy="824400"/>
            </a:xfrm>
            <a:prstGeom prst="rect">
              <a:avLst/>
            </a:prstGeom>
            <a:noFill/>
            <a:ln>
              <a:noFill/>
            </a:ln>
          </p:spPr>
          <p:txBody>
            <a:bodyPr spcFirstLastPara="1" wrap="square" lIns="19050" tIns="19050" rIns="19050" bIns="19050" anchor="ctr" anchorCtr="0">
              <a:noAutofit/>
            </a:bodyPr>
            <a:lstStyle/>
            <a:p>
              <a:pPr marL="0" marR="0" lvl="0" indent="0" algn="ctr" rtl="0">
                <a:lnSpc>
                  <a:spcPct val="90000"/>
                </a:lnSpc>
                <a:spcBef>
                  <a:spcPts val="0"/>
                </a:spcBef>
                <a:spcAft>
                  <a:spcPts val="0"/>
                </a:spcAft>
                <a:buClr>
                  <a:srgbClr val="000000"/>
                </a:buClr>
                <a:buSzPts val="1500"/>
                <a:buFont typeface="Arial"/>
                <a:buNone/>
              </a:pPr>
              <a:r>
                <a:rPr lang="en-US" sz="1500" b="0" i="0" u="none" strike="noStrike" cap="none">
                  <a:solidFill>
                    <a:schemeClr val="lt1"/>
                  </a:solidFill>
                  <a:latin typeface="Arial"/>
                  <a:ea typeface="Arial"/>
                  <a:cs typeface="Arial"/>
                  <a:sym typeface="Arial"/>
                </a:rPr>
                <a:t>PART B FER REVISION </a:t>
              </a:r>
              <a:endParaRPr sz="1400" b="0" i="0" u="none" strike="noStrike" cap="none">
                <a:solidFill>
                  <a:srgbClr val="000000"/>
                </a:solidFill>
                <a:latin typeface="Arial"/>
                <a:ea typeface="Arial"/>
                <a:cs typeface="Arial"/>
                <a:sym typeface="Arial"/>
              </a:endParaRPr>
            </a:p>
          </p:txBody>
        </p:sp>
        <p:sp>
          <p:nvSpPr>
            <p:cNvPr id="702" name="Google Shape;702;p94"/>
            <p:cNvSpPr/>
            <p:nvPr/>
          </p:nvSpPr>
          <p:spPr>
            <a:xfrm rot="36215">
              <a:off x="6598373" y="1396052"/>
              <a:ext cx="370221" cy="171609"/>
            </a:xfrm>
            <a:prstGeom prst="triangle">
              <a:avLst>
                <a:gd name="adj" fmla="val 50000"/>
              </a:avLst>
            </a:prstGeom>
            <a:solidFill>
              <a:srgbClr val="A8B0C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3" name="Google Shape;703;p94"/>
            <p:cNvSpPr/>
            <p:nvPr/>
          </p:nvSpPr>
          <p:spPr>
            <a:xfrm>
              <a:off x="6208337" y="158928"/>
              <a:ext cx="1165800" cy="1165800"/>
            </a:xfrm>
            <a:prstGeom prst="ellipse">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4" name="Google Shape;704;p94"/>
            <p:cNvSpPr txBox="1"/>
            <p:nvPr/>
          </p:nvSpPr>
          <p:spPr>
            <a:xfrm>
              <a:off x="6379073" y="329664"/>
              <a:ext cx="824400" cy="824400"/>
            </a:xfrm>
            <a:prstGeom prst="rect">
              <a:avLst/>
            </a:prstGeom>
            <a:noFill/>
            <a:ln>
              <a:noFill/>
            </a:ln>
          </p:spPr>
          <p:txBody>
            <a:bodyPr spcFirstLastPara="1" wrap="square" lIns="19050" tIns="19050" rIns="19050" bIns="19050" anchor="ctr" anchorCtr="0">
              <a:noAutofit/>
            </a:bodyPr>
            <a:lstStyle/>
            <a:p>
              <a:pPr marL="0" marR="0" lvl="0" indent="0" algn="ctr" rtl="0">
                <a:lnSpc>
                  <a:spcPct val="90000"/>
                </a:lnSpc>
                <a:spcBef>
                  <a:spcPts val="0"/>
                </a:spcBef>
                <a:spcAft>
                  <a:spcPts val="0"/>
                </a:spcAft>
                <a:buClr>
                  <a:srgbClr val="000000"/>
                </a:buClr>
                <a:buSzPts val="1500"/>
                <a:buFont typeface="Arial"/>
                <a:buNone/>
              </a:pPr>
              <a:r>
                <a:rPr lang="en-US" sz="1500" b="0" i="0" u="none" strike="noStrike" cap="none">
                  <a:solidFill>
                    <a:schemeClr val="lt1"/>
                  </a:solidFill>
                  <a:latin typeface="Arial"/>
                  <a:ea typeface="Arial"/>
                  <a:cs typeface="Arial"/>
                  <a:sym typeface="Arial"/>
                </a:rPr>
                <a:t>ECSE FER REVISION</a:t>
              </a:r>
              <a:endParaRPr sz="1400" b="0" i="0" u="none" strike="noStrike" cap="none">
                <a:solidFill>
                  <a:srgbClr val="000000"/>
                </a:solidFill>
                <a:latin typeface="Arial"/>
                <a:ea typeface="Arial"/>
                <a:cs typeface="Arial"/>
                <a:sym typeface="Arial"/>
              </a:endParaRPr>
            </a:p>
          </p:txBody>
        </p:sp>
      </p:grpSp>
      <p:sp>
        <p:nvSpPr>
          <p:cNvPr id="705" name="Google Shape;705;p94" descr="Arrow shows that the sequence continues. "/>
          <p:cNvSpPr/>
          <p:nvPr/>
        </p:nvSpPr>
        <p:spPr>
          <a:xfrm rot="5400000">
            <a:off x="8215252" y="1219376"/>
            <a:ext cx="370200" cy="171600"/>
          </a:xfrm>
          <a:prstGeom prst="triangle">
            <a:avLst>
              <a:gd name="adj" fmla="val 50000"/>
            </a:avLst>
          </a:prstGeom>
          <a:solidFill>
            <a:srgbClr val="A8B0C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712"/>
        <p:cNvGrpSpPr/>
        <p:nvPr/>
      </p:nvGrpSpPr>
      <p:grpSpPr>
        <a:xfrm>
          <a:off x="0" y="0"/>
          <a:ext cx="0" cy="0"/>
          <a:chOff x="0" y="0"/>
          <a:chExt cx="0" cy="0"/>
        </a:xfrm>
      </p:grpSpPr>
      <p:sp>
        <p:nvSpPr>
          <p:cNvPr id="714" name="Google Shape;714;p95"/>
          <p:cNvSpPr txBox="1">
            <a:spLocks noGrp="1"/>
          </p:cNvSpPr>
          <p:nvPr>
            <p:ph type="title"/>
          </p:nvPr>
        </p:nvSpPr>
        <p:spPr>
          <a:xfrm>
            <a:off x="1943621" y="0"/>
            <a:ext cx="8839200" cy="800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Calibri"/>
              <a:buNone/>
            </a:pPr>
            <a:r>
              <a:rPr lang="en-US" dirty="0">
                <a:solidFill>
                  <a:schemeClr val="bg1"/>
                </a:solidFill>
              </a:rPr>
              <a:t>ASBR Revision Completed?</a:t>
            </a:r>
            <a:endParaRPr dirty="0">
              <a:solidFill>
                <a:schemeClr val="bg1"/>
              </a:solidFill>
            </a:endParaRPr>
          </a:p>
        </p:txBody>
      </p:sp>
      <p:sp>
        <p:nvSpPr>
          <p:cNvPr id="713" name="Google Shape;713;p95"/>
          <p:cNvSpPr txBox="1">
            <a:spLocks noGrp="1"/>
          </p:cNvSpPr>
          <p:nvPr>
            <p:ph type="body" idx="1"/>
          </p:nvPr>
        </p:nvSpPr>
        <p:spPr>
          <a:xfrm>
            <a:off x="152400" y="854850"/>
            <a:ext cx="8839200" cy="3433800"/>
          </a:xfrm>
          <a:prstGeom prst="rect">
            <a:avLst/>
          </a:prstGeom>
          <a:noFill/>
          <a:ln>
            <a:noFill/>
          </a:ln>
        </p:spPr>
        <p:txBody>
          <a:bodyPr spcFirstLastPara="1" wrap="square" lIns="91425" tIns="45700" rIns="91425" bIns="45700" anchor="t" anchorCtr="0">
            <a:normAutofit/>
          </a:bodyPr>
          <a:lstStyle/>
          <a:p>
            <a:pPr marL="457188" lvl="0" indent="-344478" algn="l" rtl="0">
              <a:lnSpc>
                <a:spcPct val="90000"/>
              </a:lnSpc>
              <a:spcBef>
                <a:spcPts val="0"/>
              </a:spcBef>
              <a:spcAft>
                <a:spcPts val="0"/>
              </a:spcAft>
              <a:buSzPts val="1950"/>
              <a:buChar char="•"/>
            </a:pPr>
            <a:r>
              <a:rPr lang="en-US" sz="1950" dirty="0"/>
              <a:t>Districts should contact Special Education Finance following ASBR Revisions if Special Education Program expenditures are impacted.</a:t>
            </a:r>
            <a:endParaRPr dirty="0"/>
          </a:p>
          <a:p>
            <a:pPr marL="457188" lvl="0" indent="-220653" algn="l" rtl="0">
              <a:lnSpc>
                <a:spcPct val="90000"/>
              </a:lnSpc>
              <a:spcBef>
                <a:spcPts val="0"/>
              </a:spcBef>
              <a:spcAft>
                <a:spcPts val="0"/>
              </a:spcAft>
              <a:buSzPts val="1950"/>
              <a:buNone/>
            </a:pPr>
            <a:endParaRPr sz="1950" dirty="0"/>
          </a:p>
          <a:p>
            <a:pPr marL="457188" lvl="0" indent="-344478" algn="l" rtl="0">
              <a:lnSpc>
                <a:spcPct val="90000"/>
              </a:lnSpc>
              <a:spcBef>
                <a:spcPts val="0"/>
              </a:spcBef>
              <a:spcAft>
                <a:spcPts val="0"/>
              </a:spcAft>
              <a:buSzPts val="1950"/>
              <a:buChar char="•"/>
            </a:pPr>
            <a:r>
              <a:rPr lang="en-US" sz="1950" dirty="0"/>
              <a:t>DESE will determine if it is necessary to complete an IDEA Part B FER or ECSE FER Revision. </a:t>
            </a:r>
            <a:endParaRPr dirty="0"/>
          </a:p>
          <a:p>
            <a:pPr marL="854053" lvl="1" indent="-396864" algn="l" rtl="0">
              <a:lnSpc>
                <a:spcPct val="90000"/>
              </a:lnSpc>
              <a:spcBef>
                <a:spcPts val="0"/>
              </a:spcBef>
              <a:spcAft>
                <a:spcPts val="0"/>
              </a:spcAft>
              <a:buClr>
                <a:schemeClr val="dk1"/>
              </a:buClr>
              <a:buSzPts val="1950"/>
              <a:buFont typeface="Noto Sans Symbols"/>
              <a:buChar char="▪"/>
            </a:pPr>
            <a:r>
              <a:rPr lang="en-US" sz="1950" dirty="0"/>
              <a:t>Changes to federal expenditures impact FER Grid reporting</a:t>
            </a:r>
            <a:endParaRPr dirty="0"/>
          </a:p>
          <a:p>
            <a:pPr marL="854053" lvl="1" indent="-396864" algn="l" rtl="0">
              <a:lnSpc>
                <a:spcPct val="90000"/>
              </a:lnSpc>
              <a:spcBef>
                <a:spcPts val="0"/>
              </a:spcBef>
              <a:spcAft>
                <a:spcPts val="0"/>
              </a:spcAft>
              <a:buClr>
                <a:schemeClr val="dk1"/>
              </a:buClr>
              <a:buSzPts val="1950"/>
              <a:buFont typeface="Noto Sans Symbols"/>
              <a:buChar char="▪"/>
            </a:pPr>
            <a:r>
              <a:rPr lang="en-US" sz="1950" dirty="0"/>
              <a:t>Changes to state, county, or local expenditures impact MOE calculation</a:t>
            </a:r>
            <a:endParaRPr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718"/>
        <p:cNvGrpSpPr/>
        <p:nvPr/>
      </p:nvGrpSpPr>
      <p:grpSpPr>
        <a:xfrm>
          <a:off x="0" y="0"/>
          <a:ext cx="0" cy="0"/>
          <a:chOff x="0" y="0"/>
          <a:chExt cx="0" cy="0"/>
        </a:xfrm>
      </p:grpSpPr>
      <p:sp>
        <p:nvSpPr>
          <p:cNvPr id="3" name="Title 2">
            <a:extLst>
              <a:ext uri="{FF2B5EF4-FFF2-40B4-BE49-F238E27FC236}">
                <a16:creationId xmlns:a16="http://schemas.microsoft.com/office/drawing/2014/main" id="{065E2B8E-1DCE-F607-437A-2DD39CCED477}"/>
              </a:ext>
            </a:extLst>
          </p:cNvPr>
          <p:cNvSpPr>
            <a:spLocks noGrp="1"/>
          </p:cNvSpPr>
          <p:nvPr>
            <p:ph type="title" idx="4294967295"/>
          </p:nvPr>
        </p:nvSpPr>
        <p:spPr>
          <a:xfrm>
            <a:off x="628650" y="-993775"/>
            <a:ext cx="7886700" cy="993775"/>
          </a:xfrm>
        </p:spPr>
        <p:txBody>
          <a:bodyPr spcFirstLastPara="1" wrap="square" lIns="91425" tIns="45700" rIns="91425" bIns="45700" anchor="b" anchorCtr="0">
            <a:normAutofit/>
          </a:bodyPr>
          <a:lstStyle/>
          <a:p>
            <a:r>
              <a:rPr lang="en-US" dirty="0"/>
              <a:t>Special Education Finance Staff </a:t>
            </a:r>
          </a:p>
        </p:txBody>
      </p:sp>
      <p:pic>
        <p:nvPicPr>
          <p:cNvPr id="719" name="Google Shape;719;p96" descr="Screenshot shows Special Finance staff and their contact information.  LeAnn Craighead, Coordinator 573-751-3561, Vacant director position, Leslie Porter, Assistant Director. (573) 751-7022, Michael Dierking, Assistant Director, (573) 526-5283, Sid Belt , Supervisor, (573) 522-2523, Laura Robinson , Supervisor. (573) 751-0622, Valerie Hoover, Program Specialist. (573) 751-6904 and Lindsay Lay , Program Specialist. (573) 751-0623."/>
          <p:cNvPicPr preferRelativeResize="0"/>
          <p:nvPr/>
        </p:nvPicPr>
        <p:blipFill rotWithShape="1">
          <a:blip r:embed="rId3">
            <a:alphaModFix/>
          </a:blip>
          <a:srcRect t="-1439" b="1440"/>
          <a:stretch/>
        </p:blipFill>
        <p:spPr>
          <a:xfrm>
            <a:off x="4" y="1"/>
            <a:ext cx="9188686" cy="5172295"/>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724"/>
        <p:cNvGrpSpPr/>
        <p:nvPr/>
      </p:nvGrpSpPr>
      <p:grpSpPr>
        <a:xfrm>
          <a:off x="0" y="0"/>
          <a:ext cx="0" cy="0"/>
          <a:chOff x="0" y="0"/>
          <a:chExt cx="0" cy="0"/>
        </a:xfrm>
      </p:grpSpPr>
      <p:sp>
        <p:nvSpPr>
          <p:cNvPr id="725" name="Google Shape;725;p97"/>
          <p:cNvSpPr txBox="1">
            <a:spLocks noGrp="1"/>
          </p:cNvSpPr>
          <p:nvPr>
            <p:ph type="title" idx="4294967295"/>
          </p:nvPr>
        </p:nvSpPr>
        <p:spPr>
          <a:xfrm>
            <a:off x="152400" y="2800350"/>
            <a:ext cx="8763000" cy="623888"/>
          </a:xfrm>
          <a:prstGeom prst="rect">
            <a:avLst/>
          </a:prstGeom>
          <a:noFill/>
          <a:ln>
            <a:noFill/>
            <a:prstDash/>
          </a:ln>
          <a:effectLst/>
        </p:spPr>
        <p:txBody>
          <a:bodyPr rot="0" spcFirstLastPara="1" vertOverflow="overflow" horzOverflow="overflow" vert="horz" wrap="square" lIns="68575" tIns="34275" rIns="68575" bIns="34275"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Pts val="3600"/>
              <a:buFont typeface="Calibri"/>
              <a:buNone/>
              <a:tabLst/>
              <a:defRPr/>
            </a:pPr>
            <a:r>
              <a:rPr kumimoji="0" lang="en-US" sz="3600" b="1" i="0" u="none" strike="noStrike" kern="0" cap="none" spc="0" normalizeH="0" baseline="0" noProof="0" dirty="0">
                <a:ln>
                  <a:noFill/>
                </a:ln>
                <a:solidFill>
                  <a:schemeClr val="dk1"/>
                </a:solidFill>
                <a:effectLst/>
                <a:uLnTx/>
                <a:uFillTx/>
                <a:latin typeface="Calibri"/>
                <a:ea typeface="Calibri"/>
                <a:cs typeface="Calibri"/>
                <a:sym typeface="Calibri"/>
              </a:rPr>
              <a:t>Resources at Your Fingertips!</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729"/>
        <p:cNvGrpSpPr/>
        <p:nvPr/>
      </p:nvGrpSpPr>
      <p:grpSpPr>
        <a:xfrm>
          <a:off x="0" y="0"/>
          <a:ext cx="0" cy="0"/>
          <a:chOff x="0" y="0"/>
          <a:chExt cx="0" cy="0"/>
        </a:xfrm>
      </p:grpSpPr>
      <p:sp>
        <p:nvSpPr>
          <p:cNvPr id="732" name="Google Shape;732;p98"/>
          <p:cNvSpPr txBox="1">
            <a:spLocks noGrp="1"/>
          </p:cNvSpPr>
          <p:nvPr>
            <p:ph type="title"/>
          </p:nvPr>
        </p:nvSpPr>
        <p:spPr>
          <a:xfrm>
            <a:off x="389350" y="-12"/>
            <a:ext cx="6629400" cy="600000"/>
          </a:xfrm>
          <a:prstGeom prst="rect">
            <a:avLst/>
          </a:prstGeom>
          <a:noFill/>
          <a:ln>
            <a:noFill/>
          </a:ln>
        </p:spPr>
        <p:txBody>
          <a:bodyPr spcFirstLastPara="1" wrap="square" lIns="68575" tIns="34275" rIns="68575" bIns="34275" anchor="ctr" anchorCtr="0">
            <a:normAutofit fontScale="90000"/>
          </a:bodyPr>
          <a:lstStyle/>
          <a:p>
            <a:pPr marL="0" lvl="0" indent="0" algn="l" rtl="0">
              <a:lnSpc>
                <a:spcPct val="100000"/>
              </a:lnSpc>
              <a:spcBef>
                <a:spcPts val="0"/>
              </a:spcBef>
              <a:spcAft>
                <a:spcPts val="0"/>
              </a:spcAft>
              <a:buSzPct val="27500"/>
              <a:buNone/>
            </a:pPr>
            <a:r>
              <a:rPr lang="en-US">
                <a:solidFill>
                  <a:schemeClr val="lt1"/>
                </a:solidFill>
                <a:latin typeface="Calibri"/>
                <a:ea typeface="Calibri"/>
                <a:cs typeface="Calibri"/>
                <a:sym typeface="Calibri"/>
              </a:rPr>
              <a:t>Utilize the To-Do List</a:t>
            </a:r>
            <a:endParaRPr>
              <a:solidFill>
                <a:schemeClr val="lt1"/>
              </a:solidFill>
              <a:latin typeface="Calibri"/>
              <a:ea typeface="Calibri"/>
              <a:cs typeface="Calibri"/>
              <a:sym typeface="Calibri"/>
            </a:endParaRPr>
          </a:p>
        </p:txBody>
      </p:sp>
      <p:sp>
        <p:nvSpPr>
          <p:cNvPr id="730" name="Google Shape;730;p98"/>
          <p:cNvSpPr txBox="1">
            <a:spLocks noGrp="1"/>
          </p:cNvSpPr>
          <p:nvPr>
            <p:ph type="body" idx="1"/>
          </p:nvPr>
        </p:nvSpPr>
        <p:spPr>
          <a:xfrm>
            <a:off x="264550" y="990788"/>
            <a:ext cx="6629400" cy="2486100"/>
          </a:xfrm>
          <a:prstGeom prst="rect">
            <a:avLst/>
          </a:prstGeom>
          <a:noFill/>
          <a:ln>
            <a:noFill/>
          </a:ln>
        </p:spPr>
        <p:txBody>
          <a:bodyPr spcFirstLastPara="1" wrap="square" lIns="68575" tIns="34275" rIns="68575" bIns="34275" anchor="t" anchorCtr="0">
            <a:normAutofit/>
          </a:bodyPr>
          <a:lstStyle/>
          <a:p>
            <a:pPr marL="25400" lvl="0" indent="0" algn="l" rtl="0">
              <a:lnSpc>
                <a:spcPct val="90000"/>
              </a:lnSpc>
              <a:spcBef>
                <a:spcPts val="600"/>
              </a:spcBef>
              <a:spcAft>
                <a:spcPts val="0"/>
              </a:spcAft>
              <a:buClr>
                <a:schemeClr val="dk1"/>
              </a:buClr>
              <a:buSzPts val="2400"/>
              <a:buNone/>
            </a:pPr>
            <a:endParaRPr sz="1500"/>
          </a:p>
          <a:p>
            <a:pPr marL="25400" lvl="0" indent="0" algn="ctr" rtl="0">
              <a:lnSpc>
                <a:spcPct val="90000"/>
              </a:lnSpc>
              <a:spcBef>
                <a:spcPts val="600"/>
              </a:spcBef>
              <a:spcAft>
                <a:spcPts val="0"/>
              </a:spcAft>
              <a:buClr>
                <a:schemeClr val="dk1"/>
              </a:buClr>
              <a:buSzPts val="2400"/>
              <a:buNone/>
            </a:pPr>
            <a:r>
              <a:rPr lang="en-US" b="1">
                <a:solidFill>
                  <a:schemeClr val="dk1"/>
                </a:solidFill>
              </a:rPr>
              <a:t> The Office of Special Education shares a monthly To Do List to remind LEAs of deadlines and requirements throughout the school year.  </a:t>
            </a:r>
            <a:endParaRPr>
              <a:solidFill>
                <a:schemeClr val="dk1"/>
              </a:solidFill>
            </a:endParaRPr>
          </a:p>
          <a:p>
            <a:pPr marL="25400" lvl="0" indent="0" algn="ctr" rtl="0">
              <a:lnSpc>
                <a:spcPct val="90000"/>
              </a:lnSpc>
              <a:spcBef>
                <a:spcPts val="600"/>
              </a:spcBef>
              <a:spcAft>
                <a:spcPts val="0"/>
              </a:spcAft>
              <a:buClr>
                <a:schemeClr val="dk1"/>
              </a:buClr>
              <a:buSzPts val="2400"/>
              <a:buNone/>
            </a:pPr>
            <a:endParaRPr b="1"/>
          </a:p>
          <a:p>
            <a:pPr marL="25400" lvl="0" indent="0" algn="ctr" rtl="0">
              <a:lnSpc>
                <a:spcPct val="90000"/>
              </a:lnSpc>
              <a:spcBef>
                <a:spcPts val="600"/>
              </a:spcBef>
              <a:spcAft>
                <a:spcPts val="0"/>
              </a:spcAft>
              <a:buClr>
                <a:schemeClr val="dk1"/>
              </a:buClr>
              <a:buSzPts val="2400"/>
              <a:buNone/>
            </a:pPr>
            <a:r>
              <a:rPr lang="en-US" u="sng">
                <a:solidFill>
                  <a:schemeClr val="hlink"/>
                </a:solidFill>
                <a:hlinkClick r:id="rId3"/>
              </a:rPr>
              <a:t>https://dese.mo.gov/special-education/compliance/general-guidance</a:t>
            </a:r>
            <a:endParaRPr/>
          </a:p>
        </p:txBody>
      </p:sp>
      <p:pic>
        <p:nvPicPr>
          <p:cNvPr id="733" name="Google Shape;733;p98" descr="Screenshot of General Guidance section of the Special Education Compliance webpage. Arrow is pointing to the link for the Compliance To Do List (Monthly Timeline)."/>
          <p:cNvPicPr preferRelativeResize="0"/>
          <p:nvPr/>
        </p:nvPicPr>
        <p:blipFill rotWithShape="1">
          <a:blip r:embed="rId4">
            <a:alphaModFix/>
          </a:blip>
          <a:srcRect/>
          <a:stretch/>
        </p:blipFill>
        <p:spPr>
          <a:xfrm>
            <a:off x="1153432" y="2684833"/>
            <a:ext cx="6629400" cy="2275474"/>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738"/>
        <p:cNvGrpSpPr/>
        <p:nvPr/>
      </p:nvGrpSpPr>
      <p:grpSpPr>
        <a:xfrm>
          <a:off x="0" y="0"/>
          <a:ext cx="0" cy="0"/>
          <a:chOff x="0" y="0"/>
          <a:chExt cx="0" cy="0"/>
        </a:xfrm>
      </p:grpSpPr>
      <p:sp>
        <p:nvSpPr>
          <p:cNvPr id="740" name="Google Shape;740;p99"/>
          <p:cNvSpPr txBox="1">
            <a:spLocks noGrp="1"/>
          </p:cNvSpPr>
          <p:nvPr>
            <p:ph type="title"/>
          </p:nvPr>
        </p:nvSpPr>
        <p:spPr>
          <a:xfrm>
            <a:off x="238550" y="-12"/>
            <a:ext cx="6629400" cy="600000"/>
          </a:xfrm>
          <a:prstGeom prst="rect">
            <a:avLst/>
          </a:prstGeom>
          <a:noFill/>
          <a:ln>
            <a:noFill/>
          </a:ln>
        </p:spPr>
        <p:txBody>
          <a:bodyPr spcFirstLastPara="1" wrap="square" lIns="68575" tIns="34275" rIns="68575" bIns="34275" anchor="ctr" anchorCtr="0">
            <a:normAutofit fontScale="90000"/>
          </a:bodyPr>
          <a:lstStyle/>
          <a:p>
            <a:pPr marL="0" lvl="0" indent="0" algn="l" rtl="0">
              <a:lnSpc>
                <a:spcPct val="100000"/>
              </a:lnSpc>
              <a:spcBef>
                <a:spcPts val="0"/>
              </a:spcBef>
              <a:spcAft>
                <a:spcPts val="0"/>
              </a:spcAft>
              <a:buSzPct val="27500"/>
              <a:buNone/>
            </a:pPr>
            <a:r>
              <a:rPr lang="en-US">
                <a:solidFill>
                  <a:schemeClr val="lt1"/>
                </a:solidFill>
                <a:latin typeface="Calibri"/>
                <a:ea typeface="Calibri"/>
                <a:cs typeface="Calibri"/>
                <a:sym typeface="Calibri"/>
              </a:rPr>
              <a:t>Myths of the Month</a:t>
            </a:r>
            <a:endParaRPr>
              <a:solidFill>
                <a:schemeClr val="lt1"/>
              </a:solidFill>
              <a:latin typeface="Calibri"/>
              <a:ea typeface="Calibri"/>
              <a:cs typeface="Calibri"/>
              <a:sym typeface="Calibri"/>
            </a:endParaRPr>
          </a:p>
        </p:txBody>
      </p:sp>
      <p:sp>
        <p:nvSpPr>
          <p:cNvPr id="739" name="Google Shape;739;p99"/>
          <p:cNvSpPr txBox="1">
            <a:spLocks noGrp="1"/>
          </p:cNvSpPr>
          <p:nvPr>
            <p:ph type="body" idx="1"/>
          </p:nvPr>
        </p:nvSpPr>
        <p:spPr>
          <a:xfrm>
            <a:off x="0" y="804923"/>
            <a:ext cx="2873146" cy="4067702"/>
          </a:xfrm>
          <a:prstGeom prst="rect">
            <a:avLst/>
          </a:prstGeom>
          <a:noFill/>
          <a:ln>
            <a:noFill/>
          </a:ln>
        </p:spPr>
        <p:txBody>
          <a:bodyPr spcFirstLastPara="1" wrap="square" lIns="68575" tIns="34275" rIns="68575" bIns="34275" anchor="t" anchorCtr="0">
            <a:noAutofit/>
          </a:bodyPr>
          <a:lstStyle/>
          <a:p>
            <a:pPr marL="342900" lvl="0" indent="-247650" algn="l" rtl="0">
              <a:lnSpc>
                <a:spcPct val="100000"/>
              </a:lnSpc>
              <a:spcBef>
                <a:spcPts val="0"/>
              </a:spcBef>
              <a:spcAft>
                <a:spcPts val="0"/>
              </a:spcAft>
              <a:buClr>
                <a:schemeClr val="dk2"/>
              </a:buClr>
              <a:buSzPts val="1300"/>
              <a:buFont typeface="Calibri"/>
              <a:buChar char="●"/>
            </a:pPr>
            <a:r>
              <a:rPr lang="en-US" sz="1600" dirty="0">
                <a:solidFill>
                  <a:schemeClr val="dk1"/>
                </a:solidFill>
                <a:latin typeface="Calibri"/>
                <a:ea typeface="Calibri"/>
                <a:cs typeface="Calibri"/>
                <a:sym typeface="Calibri"/>
              </a:rPr>
              <a:t>Each month DESE rolls out new information on a particular special education hot topic. </a:t>
            </a:r>
            <a:endParaRPr sz="1600" dirty="0">
              <a:solidFill>
                <a:schemeClr val="dk1"/>
              </a:solidFill>
              <a:latin typeface="Calibri"/>
              <a:ea typeface="Calibri"/>
              <a:cs typeface="Calibri"/>
              <a:sym typeface="Calibri"/>
            </a:endParaRPr>
          </a:p>
          <a:p>
            <a:pPr marL="342900" lvl="0" indent="-247650" algn="l" rtl="0">
              <a:lnSpc>
                <a:spcPct val="100000"/>
              </a:lnSpc>
              <a:spcBef>
                <a:spcPts val="0"/>
              </a:spcBef>
              <a:spcAft>
                <a:spcPts val="0"/>
              </a:spcAft>
              <a:buClr>
                <a:schemeClr val="dk2"/>
              </a:buClr>
              <a:buSzPts val="1300"/>
              <a:buFont typeface="Calibri"/>
              <a:buChar char="●"/>
            </a:pPr>
            <a:r>
              <a:rPr lang="en-US" sz="1600" dirty="0">
                <a:solidFill>
                  <a:schemeClr val="dk1"/>
                </a:solidFill>
                <a:latin typeface="Calibri"/>
                <a:ea typeface="Calibri"/>
                <a:cs typeface="Calibri"/>
                <a:sym typeface="Calibri"/>
              </a:rPr>
              <a:t>Myths of the Month provides guidance on misconceptions that surrounds topics</a:t>
            </a:r>
            <a:endParaRPr sz="1600" dirty="0">
              <a:solidFill>
                <a:schemeClr val="dk1"/>
              </a:solidFill>
              <a:latin typeface="Calibri"/>
              <a:ea typeface="Calibri"/>
              <a:cs typeface="Calibri"/>
              <a:sym typeface="Calibri"/>
            </a:endParaRPr>
          </a:p>
          <a:p>
            <a:pPr marL="342900" lvl="0" indent="-247650" algn="l" rtl="0">
              <a:lnSpc>
                <a:spcPct val="115000"/>
              </a:lnSpc>
              <a:spcBef>
                <a:spcPts val="0"/>
              </a:spcBef>
              <a:spcAft>
                <a:spcPts val="0"/>
              </a:spcAft>
              <a:buClr>
                <a:schemeClr val="dk2"/>
              </a:buClr>
              <a:buSzPts val="1300"/>
              <a:buFont typeface="Calibri"/>
              <a:buChar char="●"/>
            </a:pPr>
            <a:r>
              <a:rPr lang="en-US" sz="1600" dirty="0">
                <a:solidFill>
                  <a:schemeClr val="dk1"/>
                </a:solidFill>
                <a:latin typeface="Calibri"/>
                <a:ea typeface="Calibri"/>
                <a:cs typeface="Calibri"/>
                <a:sym typeface="Calibri"/>
              </a:rPr>
              <a:t>You can access all the myths of the month by visiting: </a:t>
            </a:r>
            <a:r>
              <a:rPr lang="en-US" sz="16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https://dese.mo.gov/special/education/compliance/general-guidance</a:t>
            </a:r>
            <a:r>
              <a:rPr lang="en-US" sz="1600" dirty="0">
                <a:solidFill>
                  <a:schemeClr val="dk1"/>
                </a:solidFill>
                <a:latin typeface="Calibri"/>
                <a:ea typeface="Calibri"/>
                <a:cs typeface="Calibri"/>
                <a:sym typeface="Calibri"/>
              </a:rPr>
              <a:t> </a:t>
            </a:r>
            <a:endParaRPr sz="1600" dirty="0">
              <a:solidFill>
                <a:schemeClr val="dk1"/>
              </a:solidFill>
              <a:latin typeface="Calibri"/>
              <a:ea typeface="Calibri"/>
              <a:cs typeface="Calibri"/>
              <a:sym typeface="Calibri"/>
            </a:endParaRPr>
          </a:p>
          <a:p>
            <a:pPr marL="342900" lvl="0" indent="-165100" algn="l" rtl="0">
              <a:lnSpc>
                <a:spcPct val="115000"/>
              </a:lnSpc>
              <a:spcBef>
                <a:spcPts val="0"/>
              </a:spcBef>
              <a:spcAft>
                <a:spcPts val="0"/>
              </a:spcAft>
              <a:buClr>
                <a:schemeClr val="dk1"/>
              </a:buClr>
              <a:buSzPts val="1600"/>
              <a:buNone/>
            </a:pPr>
            <a:endParaRPr sz="1600" dirty="0">
              <a:solidFill>
                <a:schemeClr val="dk1"/>
              </a:solidFill>
            </a:endParaRPr>
          </a:p>
        </p:txBody>
      </p:sp>
      <p:pic>
        <p:nvPicPr>
          <p:cNvPr id="741" name="Google Shape;741;p99" descr="Screenshot of General Guidance section of the Special Education Compliance webpage. Arrow is pointing to the link for Myth of the Month. "/>
          <p:cNvPicPr preferRelativeResize="0"/>
          <p:nvPr/>
        </p:nvPicPr>
        <p:blipFill rotWithShape="1">
          <a:blip r:embed="rId4">
            <a:alphaModFix/>
          </a:blip>
          <a:srcRect/>
          <a:stretch/>
        </p:blipFill>
        <p:spPr>
          <a:xfrm>
            <a:off x="2873146" y="664471"/>
            <a:ext cx="6175647" cy="3814557"/>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746"/>
        <p:cNvGrpSpPr/>
        <p:nvPr/>
      </p:nvGrpSpPr>
      <p:grpSpPr>
        <a:xfrm>
          <a:off x="0" y="0"/>
          <a:ext cx="0" cy="0"/>
          <a:chOff x="0" y="0"/>
          <a:chExt cx="0" cy="0"/>
        </a:xfrm>
      </p:grpSpPr>
      <p:sp>
        <p:nvSpPr>
          <p:cNvPr id="747" name="Google Shape;747;p100">
            <a:extLst>
              <a:ext uri="{C183D7F6-B498-43B3-948B-1728B52AA6E4}">
                <adec:decorative xmlns:adec="http://schemas.microsoft.com/office/drawing/2017/decorative" val="1"/>
              </a:ext>
            </a:extLst>
          </p:cNvPr>
          <p:cNvSpPr txBox="1">
            <a:spLocks noGrp="1"/>
          </p:cNvSpPr>
          <p:nvPr>
            <p:ph type="title"/>
          </p:nvPr>
        </p:nvSpPr>
        <p:spPr>
          <a:xfrm>
            <a:off x="486450" y="0"/>
            <a:ext cx="5557200" cy="800100"/>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SzPts val="1080"/>
              <a:buNone/>
            </a:pPr>
            <a:r>
              <a:rPr lang="en-US" sz="2500">
                <a:solidFill>
                  <a:schemeClr val="lt1"/>
                </a:solidFill>
                <a:latin typeface="Calibri"/>
                <a:ea typeface="Calibri"/>
                <a:cs typeface="Calibri"/>
                <a:sym typeface="Calibri"/>
              </a:rPr>
              <a:t>Compliance Virtual Support Resources</a:t>
            </a:r>
            <a:endParaRPr sz="2500">
              <a:solidFill>
                <a:schemeClr val="lt1"/>
              </a:solidFill>
              <a:latin typeface="Calibri"/>
              <a:ea typeface="Calibri"/>
              <a:cs typeface="Calibri"/>
              <a:sym typeface="Calibri"/>
            </a:endParaRPr>
          </a:p>
        </p:txBody>
      </p:sp>
      <p:pic>
        <p:nvPicPr>
          <p:cNvPr id="748" name="Google Shape;748;p100">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510831" y="1185488"/>
            <a:ext cx="2320913" cy="3226350"/>
          </a:xfrm>
          <a:prstGeom prst="rect">
            <a:avLst/>
          </a:prstGeom>
          <a:noFill/>
          <a:ln>
            <a:noFill/>
          </a:ln>
        </p:spPr>
      </p:pic>
      <p:pic>
        <p:nvPicPr>
          <p:cNvPr id="750" name="Google Shape;750;p100">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4702613" y="565319"/>
            <a:ext cx="4139175" cy="4466717"/>
          </a:xfrm>
          <a:prstGeom prst="rect">
            <a:avLst/>
          </a:prstGeom>
          <a:noFill/>
          <a:ln>
            <a:noFill/>
          </a:ln>
        </p:spPr>
      </p:pic>
      <p:sp>
        <p:nvSpPr>
          <p:cNvPr id="751" name="Google Shape;751;p100">
            <a:extLst>
              <a:ext uri="{C183D7F6-B498-43B3-948B-1728B52AA6E4}">
                <adec:decorative xmlns:adec="http://schemas.microsoft.com/office/drawing/2017/decorative" val="1"/>
              </a:ext>
            </a:extLst>
          </p:cNvPr>
          <p:cNvSpPr txBox="1"/>
          <p:nvPr/>
        </p:nvSpPr>
        <p:spPr>
          <a:xfrm>
            <a:off x="0" y="4797225"/>
            <a:ext cx="6530100" cy="354000"/>
          </a:xfrm>
          <a:prstGeom prst="rect">
            <a:avLst/>
          </a:prstGeom>
          <a:noFill/>
          <a:ln>
            <a:noFill/>
          </a:ln>
        </p:spPr>
        <p:txBody>
          <a:bodyPr spcFirstLastPara="1" wrap="square" lIns="68575" tIns="68575" rIns="68575" bIns="68575" anchor="t" anchorCtr="0">
            <a:spAutoFit/>
          </a:bodyPr>
          <a:lstStyle/>
          <a:p>
            <a:pPr marL="0" marR="0" lvl="0" indent="0" algn="l" rtl="0">
              <a:lnSpc>
                <a:spcPct val="115000"/>
              </a:lnSpc>
              <a:spcBef>
                <a:spcPts val="0"/>
              </a:spcBef>
              <a:spcAft>
                <a:spcPts val="0"/>
              </a:spcAft>
              <a:buClr>
                <a:srgbClr val="000000"/>
              </a:buClr>
              <a:buSzPts val="1400"/>
              <a:buFont typeface="Arial"/>
              <a:buNone/>
            </a:pPr>
            <a:r>
              <a:rPr lang="en-US" sz="1400" b="0" i="0" u="sng" strike="noStrike" cap="none">
                <a:solidFill>
                  <a:schemeClr val="hlink"/>
                </a:solidFill>
                <a:latin typeface="Calibri"/>
                <a:ea typeface="Calibri"/>
                <a:cs typeface="Calibri"/>
                <a:sym typeface="Calibri"/>
                <a:hlinkClick r:id="rId5"/>
              </a:rPr>
              <a:t>https://dese.mo.gov/special-education/effective-practices/special-education-directors</a:t>
            </a:r>
            <a:endParaRPr sz="1400" b="0" i="0" u="sng" strike="noStrike" cap="none">
              <a:solidFill>
                <a:schemeClr val="hlink"/>
              </a:solidFill>
              <a:latin typeface="Calibri"/>
              <a:ea typeface="Calibri"/>
              <a:cs typeface="Calibri"/>
              <a:sym typeface="Calibri"/>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755"/>
        <p:cNvGrpSpPr/>
        <p:nvPr/>
      </p:nvGrpSpPr>
      <p:grpSpPr>
        <a:xfrm>
          <a:off x="0" y="0"/>
          <a:ext cx="0" cy="0"/>
          <a:chOff x="0" y="0"/>
          <a:chExt cx="0" cy="0"/>
        </a:xfrm>
      </p:grpSpPr>
      <p:sp>
        <p:nvSpPr>
          <p:cNvPr id="756" name="Google Shape;756;p101"/>
          <p:cNvSpPr txBox="1">
            <a:spLocks noGrp="1"/>
          </p:cNvSpPr>
          <p:nvPr>
            <p:ph type="title" idx="4294967295"/>
          </p:nvPr>
        </p:nvSpPr>
        <p:spPr>
          <a:xfrm>
            <a:off x="179388" y="2165350"/>
            <a:ext cx="8763000" cy="2470150"/>
          </a:xfrm>
          <a:prstGeom prst="rect">
            <a:avLst/>
          </a:prstGeom>
          <a:noFill/>
          <a:ln>
            <a:noFill/>
            <a:prstDash/>
          </a:ln>
          <a:effectLst/>
        </p:spPr>
        <p:txBody>
          <a:bodyPr rot="0" spcFirstLastPara="1" vertOverflow="overflow" horzOverflow="overflow" vert="horz" wrap="square" lIns="68575" tIns="34275" rIns="68575" bIns="34275"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Pts val="3000"/>
              <a:buFont typeface="Calibri"/>
              <a:buNone/>
              <a:tabLst/>
              <a:defRPr/>
            </a:pPr>
            <a:endParaRPr kumimoji="0" lang="en-US" sz="3000" b="1"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000000"/>
              </a:buClr>
              <a:buSzPts val="3000"/>
              <a:buFont typeface="Calibri"/>
              <a:buNone/>
              <a:tabLst/>
              <a:defRPr/>
            </a:pPr>
            <a:r>
              <a:rPr kumimoji="0" lang="en-US" sz="3000" b="1" i="0" u="none" strike="noStrike" kern="0" cap="none" spc="0" normalizeH="0" baseline="0" noProof="0" dirty="0">
                <a:ln>
                  <a:noFill/>
                </a:ln>
                <a:solidFill>
                  <a:schemeClr val="dk1"/>
                </a:solidFill>
                <a:effectLst/>
                <a:uLnTx/>
                <a:uFillTx/>
                <a:latin typeface="Calibri"/>
                <a:ea typeface="Calibri"/>
                <a:cs typeface="Calibri"/>
                <a:sym typeface="Calibri"/>
              </a:rPr>
              <a:t>Utilize Your Special Education Compliance Consultants</a:t>
            </a:r>
          </a:p>
          <a:p>
            <a:pPr marL="0" marR="0" lvl="0" indent="0" algn="ctr" defTabSz="914400" rtl="0" eaLnBrk="1" fontAlgn="auto" latinLnBrk="0" hangingPunct="1">
              <a:lnSpc>
                <a:spcPct val="100000"/>
              </a:lnSpc>
              <a:spcBef>
                <a:spcPts val="0"/>
              </a:spcBef>
              <a:spcAft>
                <a:spcPts val="0"/>
              </a:spcAft>
              <a:buClr>
                <a:srgbClr val="000000"/>
              </a:buClr>
              <a:buSzPts val="3000"/>
              <a:buFont typeface="Calibri"/>
              <a:buNone/>
              <a:tabLst/>
              <a:defRPr/>
            </a:pPr>
            <a:endParaRPr kumimoji="0" lang="en-US" sz="3000" b="1"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000000"/>
              </a:buClr>
              <a:buSzPts val="3000"/>
              <a:buFont typeface="Calibri"/>
              <a:buNone/>
              <a:tabLst/>
              <a:defRPr/>
            </a:pPr>
            <a:endParaRPr kumimoji="0" lang="en-US" sz="3000" b="1"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000000"/>
              </a:buClr>
              <a:buSzPts val="3600"/>
              <a:buFont typeface="Calibri"/>
              <a:buNone/>
              <a:tabLst/>
              <a:defRPr/>
            </a:pPr>
            <a:endParaRPr kumimoji="0" lang="en-US" sz="3600" b="1"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761"/>
        <p:cNvGrpSpPr/>
        <p:nvPr/>
      </p:nvGrpSpPr>
      <p:grpSpPr>
        <a:xfrm>
          <a:off x="0" y="0"/>
          <a:ext cx="0" cy="0"/>
          <a:chOff x="0" y="0"/>
          <a:chExt cx="0" cy="0"/>
        </a:xfrm>
      </p:grpSpPr>
      <p:sp>
        <p:nvSpPr>
          <p:cNvPr id="2" name="Title 1">
            <a:extLst>
              <a:ext uri="{FF2B5EF4-FFF2-40B4-BE49-F238E27FC236}">
                <a16:creationId xmlns:a16="http://schemas.microsoft.com/office/drawing/2014/main" id="{5BD41C50-C4CE-CF3B-5E28-C361FC9892D0}"/>
              </a:ext>
            </a:extLst>
          </p:cNvPr>
          <p:cNvSpPr>
            <a:spLocks noGrp="1"/>
          </p:cNvSpPr>
          <p:nvPr>
            <p:ph type="title" idx="4294967295"/>
          </p:nvPr>
        </p:nvSpPr>
        <p:spPr>
          <a:xfrm>
            <a:off x="628650" y="-993775"/>
            <a:ext cx="7886700" cy="993775"/>
          </a:xfrm>
        </p:spPr>
        <p:txBody>
          <a:bodyPr spcFirstLastPara="1" wrap="square" lIns="91425" tIns="45700" rIns="91425" bIns="45700" anchor="b" anchorCtr="0">
            <a:normAutofit fontScale="90000"/>
          </a:bodyPr>
          <a:lstStyle/>
          <a:p>
            <a:r>
              <a:rPr lang="en-US" dirty="0"/>
              <a:t>Office of Special Education Compliance Contacts </a:t>
            </a:r>
          </a:p>
        </p:txBody>
      </p:sp>
      <p:pic>
        <p:nvPicPr>
          <p:cNvPr id="762" name="Google Shape;762;p102" descr="Screen shot of the Contacts for Special Education Compliance. To contact the Office of Special Education call 573-751-0699 or email secompliance@dese.mo.gov. For Southwest, Region 1, contact Tiffiney Smith at 573-651-2621 or tdsmith@semo.edu. Heart of Missouri, Region 2, contact Lynn Lynch at 573-424-7847 or lynchly@missouri.edu . Kansas City, Region 3, contact Bailey Tennesen at 816-235-5957 or tennesenb@umkc.edu . Northeast, Region 4, contact Dawn Lichtenberg at 660-785-6080 or dlichtenberg@Truman.edu . Northwest, Region 5 contact Julia Schmitz at 660-562-1995 or Julia@nwmssouri.edu . South Central, Region 6 contact Leasa Day at 573-341-6821 or ldnd3@mst.edu . Southwest, Region 7 contact Amy Phipps at 417-836-4082 or amyphipps@missouristate.edu . St. Louis, Region 8 contact Jeanne Rothermel at 314-692-1239 or jrothermel@edplus.org . Central, Region 9 contact Julie Harris at 660-232-0387 or jiharris@ucmo.edu ."/>
          <p:cNvPicPr preferRelativeResize="0"/>
          <p:nvPr/>
        </p:nvPicPr>
        <p:blipFill rotWithShape="1">
          <a:blip r:embed="rId3">
            <a:alphaModFix/>
          </a:blip>
          <a:srcRect/>
          <a:stretch/>
        </p:blipFill>
        <p:spPr>
          <a:xfrm>
            <a:off x="0" y="32156"/>
            <a:ext cx="9144000" cy="5079188"/>
          </a:xfrm>
          <a:prstGeom prst="rect">
            <a:avLst/>
          </a:prstGeom>
          <a:noFill/>
          <a:ln>
            <a:noFill/>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767"/>
        <p:cNvGrpSpPr/>
        <p:nvPr/>
      </p:nvGrpSpPr>
      <p:grpSpPr>
        <a:xfrm>
          <a:off x="0" y="0"/>
          <a:ext cx="0" cy="0"/>
          <a:chOff x="0" y="0"/>
          <a:chExt cx="0" cy="0"/>
        </a:xfrm>
      </p:grpSpPr>
      <p:sp>
        <p:nvSpPr>
          <p:cNvPr id="768" name="Google Shape;768;p103"/>
          <p:cNvSpPr>
            <a:spLocks noGrp="1"/>
          </p:cNvSpPr>
          <p:nvPr>
            <p:ph type="title" idx="4294967295"/>
          </p:nvPr>
        </p:nvSpPr>
        <p:spPr>
          <a:xfrm>
            <a:off x="807550" y="205775"/>
            <a:ext cx="7988574" cy="100535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Plain">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w="9525" cap="flat" cmpd="sng">
                  <a:solidFill>
                    <a:srgbClr val="007200"/>
                  </a:solidFill>
                  <a:prstDash val="solid"/>
                  <a:round/>
                  <a:headEnd type="none" w="sm" len="sm"/>
                  <a:tailEnd type="none" w="sm" len="sm"/>
                </a:ln>
                <a:solidFill>
                  <a:schemeClr val="dk1"/>
                </a:solidFill>
                <a:effectLst/>
                <a:uLnTx/>
                <a:uFillTx/>
                <a:latin typeface="Calibri"/>
                <a:ea typeface="Arial"/>
                <a:cs typeface="Arial"/>
                <a:sym typeface="Arial"/>
              </a:rPr>
              <a:t>Thank you for your time!</a:t>
            </a:r>
          </a:p>
        </p:txBody>
      </p:sp>
      <p:pic>
        <p:nvPicPr>
          <p:cNvPr id="769" name="Google Shape;769;p103" descr="Typed note stating that this will be a good year. "/>
          <p:cNvPicPr preferRelativeResize="0"/>
          <p:nvPr/>
        </p:nvPicPr>
        <p:blipFill rotWithShape="1">
          <a:blip r:embed="rId3">
            <a:alphaModFix/>
          </a:blip>
          <a:srcRect/>
          <a:stretch/>
        </p:blipFill>
        <p:spPr>
          <a:xfrm>
            <a:off x="709444" y="1690819"/>
            <a:ext cx="3726826" cy="3244501"/>
          </a:xfrm>
          <a:prstGeom prst="rect">
            <a:avLst/>
          </a:prstGeom>
          <a:noFill/>
          <a:ln>
            <a:noFill/>
          </a:ln>
        </p:spPr>
      </p:pic>
      <p:pic>
        <p:nvPicPr>
          <p:cNvPr id="770" name="Google Shape;770;p103" descr="Note saying, &quot;May you be proud of the work you do, the person you are, and the difference you make.&quot;"/>
          <p:cNvPicPr preferRelativeResize="0"/>
          <p:nvPr/>
        </p:nvPicPr>
        <p:blipFill rotWithShape="1">
          <a:blip r:embed="rId4">
            <a:alphaModFix/>
          </a:blip>
          <a:srcRect b="11409"/>
          <a:stretch/>
        </p:blipFill>
        <p:spPr>
          <a:xfrm>
            <a:off x="4796544" y="1591444"/>
            <a:ext cx="4071938" cy="324449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39"/>
          <p:cNvSpPr txBox="1">
            <a:spLocks noGrp="1"/>
          </p:cNvSpPr>
          <p:nvPr>
            <p:ph type="title"/>
          </p:nvPr>
        </p:nvSpPr>
        <p:spPr>
          <a:xfrm>
            <a:off x="4240781" y="1318669"/>
            <a:ext cx="4463700" cy="3244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SzPts val="4000"/>
              <a:buNone/>
            </a:pPr>
            <a:r>
              <a:rPr lang="en-US" sz="3200">
                <a:solidFill>
                  <a:schemeClr val="dk1"/>
                </a:solidFill>
                <a:latin typeface="Calibri"/>
                <a:ea typeface="Calibri"/>
                <a:cs typeface="Calibri"/>
                <a:sym typeface="Calibri"/>
              </a:rPr>
              <a:t>No changes were made to the Missouri State Plan for Special Education so districts do not need to adopt a new Local Compliance Plan. </a:t>
            </a:r>
            <a:endParaRPr sz="3200">
              <a:solidFill>
                <a:schemeClr val="dk1"/>
              </a:solidFill>
              <a:latin typeface="Calibri"/>
              <a:ea typeface="Calibri"/>
              <a:cs typeface="Calibri"/>
              <a:sym typeface="Calibri"/>
            </a:endParaRPr>
          </a:p>
        </p:txBody>
      </p:sp>
      <p:pic>
        <p:nvPicPr>
          <p:cNvPr id="249" name="Google Shape;249;p39" descr="Megaphone"/>
          <p:cNvPicPr preferRelativeResize="0"/>
          <p:nvPr/>
        </p:nvPicPr>
        <p:blipFill rotWithShape="1">
          <a:blip r:embed="rId3">
            <a:alphaModFix/>
          </a:blip>
          <a:srcRect/>
          <a:stretch/>
        </p:blipFill>
        <p:spPr>
          <a:xfrm>
            <a:off x="60281" y="1248862"/>
            <a:ext cx="3983963" cy="315860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40"/>
          <p:cNvSpPr txBox="1">
            <a:spLocks noGrp="1"/>
          </p:cNvSpPr>
          <p:nvPr>
            <p:ph type="title" idx="4294967295"/>
          </p:nvPr>
        </p:nvSpPr>
        <p:spPr>
          <a:xfrm>
            <a:off x="152400" y="2800350"/>
            <a:ext cx="8763000" cy="646113"/>
          </a:xfrm>
          <a:prstGeom prst="rect">
            <a:avLst/>
          </a:prstGeom>
          <a:noFill/>
          <a:ln>
            <a:noFill/>
            <a:prstDash/>
          </a:ln>
          <a:effectLst/>
        </p:spPr>
        <p:txBody>
          <a:bodyPr rot="0" spcFirstLastPara="1" vertOverflow="overflow" horzOverflow="overflow" vert="horz" wrap="square" lIns="68575" tIns="68575" rIns="68575" bIns="68575"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700"/>
              </a:spcBef>
              <a:spcAft>
                <a:spcPts val="0"/>
              </a:spcAft>
              <a:buClr>
                <a:srgbClr val="00B050"/>
              </a:buClr>
              <a:buSzPts val="2700"/>
              <a:buFont typeface="Arial"/>
              <a:buNone/>
              <a:tabLst/>
              <a:defRPr/>
            </a:pPr>
            <a:r>
              <a:rPr kumimoji="0" lang="en-US" sz="3600" b="1" i="0" u="none" strike="noStrike" kern="0" cap="none" spc="0" normalizeH="0" baseline="0" noProof="0" dirty="0">
                <a:ln>
                  <a:noFill/>
                </a:ln>
                <a:solidFill>
                  <a:schemeClr val="dk1"/>
                </a:solidFill>
                <a:effectLst/>
                <a:uLnTx/>
                <a:uFillTx/>
                <a:latin typeface="Calibri"/>
                <a:ea typeface="Calibri"/>
                <a:cs typeface="Calibri"/>
                <a:sym typeface="Calibri"/>
                <a:hlinkClick r:id="rId3"/>
              </a:rPr>
              <a:t>Standards &amp; Indicator Changes</a:t>
            </a:r>
            <a:endParaRPr kumimoji="0" lang="en-US" sz="3600" b="1" i="0" u="none" strike="noStrike" kern="0" cap="none" spc="0" normalizeH="0" baseline="0" noProof="0" dirty="0">
              <a:ln>
                <a:noFill/>
              </a:ln>
              <a:solidFill>
                <a:schemeClr val="dk1"/>
              </a:solidFill>
              <a:effectLst/>
              <a:uLnTx/>
              <a:uFillTx/>
              <a:latin typeface="Calibri"/>
              <a:ea typeface="Calibri"/>
              <a:cs typeface="Calibri"/>
              <a:sym typeface="Calibri"/>
            </a:endParaRPr>
          </a:p>
        </p:txBody>
      </p:sp>
      <p:sp>
        <p:nvSpPr>
          <p:cNvPr id="256" name="Google Shape;256;p40"/>
          <p:cNvSpPr txBox="1">
            <a:spLocks noGrp="1"/>
          </p:cNvSpPr>
          <p:nvPr>
            <p:ph type="sldNum" idx="12"/>
          </p:nvPr>
        </p:nvSpPr>
        <p:spPr>
          <a:xfrm>
            <a:off x="8229600" y="4743450"/>
            <a:ext cx="762000" cy="2739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Clr>
                <a:srgbClr val="000000"/>
              </a:buClr>
              <a:buSzPts val="900"/>
              <a:buFont typeface="Arial"/>
              <a:buNone/>
            </a:pPr>
            <a:fld id="{00000000-1234-1234-1234-123412341234}" type="slidenum">
              <a:rPr lang="en-US"/>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2" name="Google Shape;262;p41"/>
          <p:cNvSpPr txBox="1">
            <a:spLocks noGrp="1"/>
          </p:cNvSpPr>
          <p:nvPr>
            <p:ph type="title" idx="4294967295"/>
          </p:nvPr>
        </p:nvSpPr>
        <p:spPr>
          <a:xfrm>
            <a:off x="304800" y="36513"/>
            <a:ext cx="6400800" cy="592137"/>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rmAutofit/>
          </a:bodyPr>
          <a:lstStyle/>
          <a:p>
            <a:pPr marL="112712" marR="0" lvl="0" indent="0" algn="l" defTabSz="914400" rtl="0" eaLnBrk="1" fontAlgn="auto" latinLnBrk="0" hangingPunct="1">
              <a:lnSpc>
                <a:spcPct val="100000"/>
              </a:lnSpc>
              <a:spcBef>
                <a:spcPts val="0"/>
              </a:spcBef>
              <a:spcAft>
                <a:spcPts val="0"/>
              </a:spcAft>
              <a:buClr>
                <a:srgbClr val="00B050"/>
              </a:buClr>
              <a:buSzPts val="3200"/>
              <a:buFont typeface="Arial"/>
              <a:buNone/>
              <a:tabLst/>
              <a:defRPr/>
            </a:pPr>
            <a:r>
              <a:rPr kumimoji="0" lang="en-US" sz="3200" b="0" i="0" u="none" strike="noStrike" kern="0" cap="none" spc="0" normalizeH="0" baseline="0" noProof="0" dirty="0">
                <a:ln>
                  <a:noFill/>
                </a:ln>
                <a:solidFill>
                  <a:schemeClr val="lt1"/>
                </a:solidFill>
                <a:effectLst/>
                <a:uLnTx/>
                <a:uFillTx/>
                <a:latin typeface="Calibri"/>
                <a:ea typeface="Calibri"/>
                <a:cs typeface="Calibri"/>
                <a:sym typeface="Calibri"/>
              </a:rPr>
              <a:t>Proposed Areas of Change	</a:t>
            </a:r>
          </a:p>
        </p:txBody>
      </p:sp>
      <p:sp>
        <p:nvSpPr>
          <p:cNvPr id="263" name="Google Shape;263;p41"/>
          <p:cNvSpPr txBox="1">
            <a:spLocks noGrp="1"/>
          </p:cNvSpPr>
          <p:nvPr>
            <p:ph type="body" idx="2"/>
          </p:nvPr>
        </p:nvSpPr>
        <p:spPr>
          <a:xfrm>
            <a:off x="-76200" y="742950"/>
            <a:ext cx="9067800" cy="4400700"/>
          </a:xfrm>
          <a:prstGeom prst="rect">
            <a:avLst/>
          </a:prstGeom>
          <a:noFill/>
          <a:ln>
            <a:noFill/>
          </a:ln>
        </p:spPr>
        <p:txBody>
          <a:bodyPr spcFirstLastPara="1" wrap="square" lIns="91425" tIns="45700" rIns="91425" bIns="45700" anchor="t" anchorCtr="0">
            <a:normAutofit lnSpcReduction="10000"/>
          </a:bodyPr>
          <a:lstStyle/>
          <a:p>
            <a:pPr marL="457200" lvl="0" indent="-431800" algn="l" rtl="0">
              <a:lnSpc>
                <a:spcPct val="100000"/>
              </a:lnSpc>
              <a:spcBef>
                <a:spcPts val="0"/>
              </a:spcBef>
              <a:spcAft>
                <a:spcPts val="0"/>
              </a:spcAft>
              <a:buSzPts val="3200"/>
              <a:buChar char="●"/>
            </a:pPr>
            <a:r>
              <a:rPr lang="en-US"/>
              <a:t>Specific Learning Disability</a:t>
            </a:r>
            <a:endParaRPr/>
          </a:p>
          <a:p>
            <a:pPr marL="457200" lvl="0" indent="-431800" algn="l" rtl="0">
              <a:lnSpc>
                <a:spcPct val="100000"/>
              </a:lnSpc>
              <a:spcBef>
                <a:spcPts val="0"/>
              </a:spcBef>
              <a:spcAft>
                <a:spcPts val="0"/>
              </a:spcAft>
              <a:buSzPts val="3200"/>
              <a:buChar char="●"/>
            </a:pPr>
            <a:r>
              <a:rPr lang="en-US"/>
              <a:t>Language Impairment</a:t>
            </a:r>
            <a:endParaRPr/>
          </a:p>
          <a:p>
            <a:pPr marL="457200" lvl="0" indent="-431800" algn="l" rtl="0">
              <a:lnSpc>
                <a:spcPct val="100000"/>
              </a:lnSpc>
              <a:spcBef>
                <a:spcPts val="0"/>
              </a:spcBef>
              <a:spcAft>
                <a:spcPts val="0"/>
              </a:spcAft>
              <a:buSzPts val="3200"/>
              <a:buChar char="●"/>
            </a:pPr>
            <a:r>
              <a:rPr lang="en-US"/>
              <a:t>All Three Areas of Speech</a:t>
            </a:r>
            <a:endParaRPr/>
          </a:p>
          <a:p>
            <a:pPr marL="1371600" lvl="1" indent="-297180" algn="l" rtl="0">
              <a:lnSpc>
                <a:spcPct val="100000"/>
              </a:lnSpc>
              <a:spcBef>
                <a:spcPts val="0"/>
              </a:spcBef>
              <a:spcAft>
                <a:spcPts val="0"/>
              </a:spcAft>
              <a:buSzPts val="1080"/>
              <a:buChar char="○"/>
            </a:pPr>
            <a:r>
              <a:rPr lang="en-US"/>
              <a:t>Voice</a:t>
            </a:r>
            <a:endParaRPr/>
          </a:p>
          <a:p>
            <a:pPr marL="1371600" lvl="1" indent="-297180" algn="l" rtl="0">
              <a:lnSpc>
                <a:spcPct val="100000"/>
              </a:lnSpc>
              <a:spcBef>
                <a:spcPts val="0"/>
              </a:spcBef>
              <a:spcAft>
                <a:spcPts val="0"/>
              </a:spcAft>
              <a:buSzPts val="1080"/>
              <a:buChar char="○"/>
            </a:pPr>
            <a:r>
              <a:rPr lang="en-US"/>
              <a:t>Fluency</a:t>
            </a:r>
            <a:endParaRPr/>
          </a:p>
          <a:p>
            <a:pPr marL="1371600" lvl="1" indent="-297180" algn="l" rtl="0">
              <a:lnSpc>
                <a:spcPct val="100000"/>
              </a:lnSpc>
              <a:spcBef>
                <a:spcPts val="0"/>
              </a:spcBef>
              <a:spcAft>
                <a:spcPts val="0"/>
              </a:spcAft>
              <a:buSzPts val="1080"/>
              <a:buChar char="○"/>
            </a:pPr>
            <a:r>
              <a:rPr lang="en-US"/>
              <a:t>Sound-System Disorder</a:t>
            </a:r>
            <a:endParaRPr/>
          </a:p>
          <a:p>
            <a:pPr marL="914400" lvl="0" indent="-431800" algn="l" rtl="0">
              <a:lnSpc>
                <a:spcPct val="100000"/>
              </a:lnSpc>
              <a:spcBef>
                <a:spcPts val="0"/>
              </a:spcBef>
              <a:spcAft>
                <a:spcPts val="0"/>
              </a:spcAft>
              <a:buSzPts val="3200"/>
              <a:buChar char="●"/>
            </a:pPr>
            <a:r>
              <a:rPr lang="en-US"/>
              <a:t>Prior Written Notice for Initial Eligibility</a:t>
            </a:r>
            <a:endParaRPr/>
          </a:p>
          <a:p>
            <a:pPr marL="914400" lvl="0" indent="-431800" algn="l" rtl="0">
              <a:lnSpc>
                <a:spcPct val="100000"/>
              </a:lnSpc>
              <a:spcBef>
                <a:spcPts val="0"/>
              </a:spcBef>
              <a:spcAft>
                <a:spcPts val="0"/>
              </a:spcAft>
              <a:buSzPts val="3200"/>
              <a:buChar char="●"/>
            </a:pPr>
            <a:r>
              <a:rPr lang="en-US"/>
              <a:t>Prior Written Notice for Consent for Initial Services </a:t>
            </a:r>
            <a:endParaRPr/>
          </a:p>
        </p:txBody>
      </p:sp>
    </p:spTree>
  </p:cSld>
  <p:clrMapOvr>
    <a:masterClrMapping/>
  </p:clrMapOvr>
</p:sld>
</file>

<file path=ppt/theme/theme1.xml><?xml version="1.0" encoding="utf-8"?>
<a:theme xmlns:a="http://schemas.openxmlformats.org/drawingml/2006/main" name="DESE Title Slides">
  <a:themeElements>
    <a:clrScheme name="DESE PPT Colors">
      <a:dk1>
        <a:srgbClr val="004B8D"/>
      </a:dk1>
      <a:lt1>
        <a:srgbClr val="FFFFFF"/>
      </a:lt1>
      <a:dk2>
        <a:srgbClr val="009900"/>
      </a:dk2>
      <a:lt2>
        <a:srgbClr val="FFFFFF"/>
      </a:lt2>
      <a:accent1>
        <a:srgbClr val="004B8D"/>
      </a:accent1>
      <a:accent2>
        <a:srgbClr val="9C5708"/>
      </a:accent2>
      <a:accent3>
        <a:srgbClr val="D9541E"/>
      </a:accent3>
      <a:accent4>
        <a:srgbClr val="BA8748"/>
      </a:accent4>
      <a:accent5>
        <a:srgbClr val="AB0635"/>
      </a:accent5>
      <a:accent6>
        <a:srgbClr val="F79646"/>
      </a:accent6>
      <a:hlink>
        <a:srgbClr val="004B8D"/>
      </a:hlink>
      <a:folHlink>
        <a:srgbClr val="6637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SE Content Slides">
  <a:themeElements>
    <a:clrScheme name="DESE PPT Colors">
      <a:dk1>
        <a:srgbClr val="004B8D"/>
      </a:dk1>
      <a:lt1>
        <a:srgbClr val="FFFFFF"/>
      </a:lt1>
      <a:dk2>
        <a:srgbClr val="009900"/>
      </a:dk2>
      <a:lt2>
        <a:srgbClr val="FFFFFF"/>
      </a:lt2>
      <a:accent1>
        <a:srgbClr val="004B8D"/>
      </a:accent1>
      <a:accent2>
        <a:srgbClr val="9C5708"/>
      </a:accent2>
      <a:accent3>
        <a:srgbClr val="D9541E"/>
      </a:accent3>
      <a:accent4>
        <a:srgbClr val="BA8748"/>
      </a:accent4>
      <a:accent5>
        <a:srgbClr val="AB0635"/>
      </a:accent5>
      <a:accent6>
        <a:srgbClr val="F79646"/>
      </a:accent6>
      <a:hlink>
        <a:srgbClr val="004B8D"/>
      </a:hlink>
      <a:folHlink>
        <a:srgbClr val="6637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1298</TotalTime>
  <Words>4287</Words>
  <Application>Microsoft Office PowerPoint</Application>
  <PresentationFormat>On-screen Show (16:9)</PresentationFormat>
  <Paragraphs>454</Paragraphs>
  <Slides>69</Slides>
  <Notes>69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69</vt:i4>
      </vt:variant>
    </vt:vector>
  </HeadingPairs>
  <TitlesOfParts>
    <vt:vector size="76" baseType="lpstr">
      <vt:lpstr>Arial</vt:lpstr>
      <vt:lpstr>Calibri</vt:lpstr>
      <vt:lpstr>Courier New</vt:lpstr>
      <vt:lpstr>Noto Sans Symbols</vt:lpstr>
      <vt:lpstr>Times New Roman</vt:lpstr>
      <vt:lpstr>DESE Title Slides</vt:lpstr>
      <vt:lpstr>DESE Content Slides</vt:lpstr>
      <vt:lpstr>Zoom Support Meeting Norms</vt:lpstr>
      <vt:lpstr>Back to School</vt:lpstr>
      <vt:lpstr>Back to School Hot Topics </vt:lpstr>
      <vt:lpstr>Missouri State Plan Updates </vt:lpstr>
      <vt:lpstr>SURPRISE!</vt:lpstr>
      <vt:lpstr>  Local Compliance Plan                                                                     http://dese.mo.gov/local-compliance-plan  </vt:lpstr>
      <vt:lpstr>No changes were made to the Missouri State Plan for Special Education so districts do not need to adopt a new Local Compliance Plan. </vt:lpstr>
      <vt:lpstr>Standards &amp; Indicator Changes</vt:lpstr>
      <vt:lpstr>Proposed Areas of Change </vt:lpstr>
      <vt:lpstr>Prior Written Notice Reminder</vt:lpstr>
      <vt:lpstr>Prior Written Notice (PWN) for Initial Eligibility/Provision of Initial Services </vt:lpstr>
      <vt:lpstr>Two Ways to Fill Out PWN for Initial Eligibility and Provision of Initial Special Education and Related Services</vt:lpstr>
      <vt:lpstr>Substitutes in Special Education</vt:lpstr>
      <vt:lpstr>Can substitutes provide sped services?</vt:lpstr>
      <vt:lpstr>Can a substitute teacher case manage, write IEPs to students with disabilities? </vt:lpstr>
      <vt:lpstr>Helpful Tips When Using Long Term Subs Substitutes</vt:lpstr>
      <vt:lpstr>Parentally Placed Private School Students</vt:lpstr>
      <vt:lpstr>Nonpublic Child Find </vt:lpstr>
      <vt:lpstr>Nonpublic Consultation </vt:lpstr>
      <vt:lpstr>Nonpublic Consultation  (continued)</vt:lpstr>
      <vt:lpstr>If consultation and affirmation was completed in the spring of the year, the beginning of the school year is a good time to reach out to nonpublic schools and reaffirm understanding of the decisions made during that consultation.</vt:lpstr>
      <vt:lpstr>Individual Service Plan</vt:lpstr>
      <vt:lpstr>Individual Service Plan </vt:lpstr>
      <vt:lpstr>Transition from Part C to B Directory Information</vt:lpstr>
      <vt:lpstr>Language Equality and Acquisition for Deaf Kids (LEAD-K) Act </vt:lpstr>
      <vt:lpstr>Updated MOU with Head Start</vt:lpstr>
      <vt:lpstr>Early Childhood Special Education</vt:lpstr>
      <vt:lpstr>Artificial Intelligence</vt:lpstr>
      <vt:lpstr>Artificial Intelligence (AI)</vt:lpstr>
      <vt:lpstr>Special Ed. Connections Resources</vt:lpstr>
      <vt:lpstr>Special Education Finance</vt:lpstr>
      <vt:lpstr>Agenda</vt:lpstr>
      <vt:lpstr>Resources</vt:lpstr>
      <vt:lpstr>Website</vt:lpstr>
      <vt:lpstr>SELs Messages</vt:lpstr>
      <vt:lpstr>Due Dates</vt:lpstr>
      <vt:lpstr>Fiscal Monitoring</vt:lpstr>
      <vt:lpstr>ePeGS Guides</vt:lpstr>
      <vt:lpstr>SPED Finance Training</vt:lpstr>
      <vt:lpstr>Coding Cheat Sheet</vt:lpstr>
      <vt:lpstr>Webinars</vt:lpstr>
      <vt:lpstr>SPED Finance Webinars</vt:lpstr>
      <vt:lpstr>Training Modules</vt:lpstr>
      <vt:lpstr>DESE SpecialEducationFinance.com</vt:lpstr>
      <vt:lpstr>Finance Learning Modules</vt:lpstr>
      <vt:lpstr>Fiscal Cycle</vt:lpstr>
      <vt:lpstr>       Fiscal Cycle – Federal &amp; State Funding</vt:lpstr>
      <vt:lpstr>      Fiscal Cycle – Special Purpose Funds</vt:lpstr>
      <vt:lpstr>Fiscal Cycle – PROP Share</vt:lpstr>
      <vt:lpstr>  Fiscal Cycle -  Budget Revisions</vt:lpstr>
      <vt:lpstr>  Fiscal Cycle -  Tiered Monitoring</vt:lpstr>
      <vt:lpstr>Annual Secretary Of The Board Report (ASBR) DUE BY AUGUST 15TH EVERY YEAR  </vt:lpstr>
      <vt:lpstr>    ASBR Analysis</vt:lpstr>
      <vt:lpstr>ASBR Analysis – Part III-B Detailed Report</vt:lpstr>
      <vt:lpstr>ASBR Analysis Part III-B Detailed Report</vt:lpstr>
      <vt:lpstr>Enter Project Codes Correctly </vt:lpstr>
      <vt:lpstr>Corrections Needed?</vt:lpstr>
      <vt:lpstr>Impact Of ASBR Revision</vt:lpstr>
      <vt:lpstr>ASBR Submission and Revision Cycle</vt:lpstr>
      <vt:lpstr>Revising ASBR </vt:lpstr>
      <vt:lpstr>ASBR Revision Completed?</vt:lpstr>
      <vt:lpstr>Special Education Finance Staff </vt:lpstr>
      <vt:lpstr>Resources at Your Fingertips!</vt:lpstr>
      <vt:lpstr>Utilize the To-Do List</vt:lpstr>
      <vt:lpstr>Myths of the Month</vt:lpstr>
      <vt:lpstr>Compliance Virtual Support Resources</vt:lpstr>
      <vt:lpstr> Utilize Your Special Education Compliance Consultants   </vt:lpstr>
      <vt:lpstr>Office of Special Education Compliance Contacts </vt:lpstr>
      <vt:lpstr>Thank you for your time!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Zoom Support Meeting Norms</dc:title>
  <dc:creator>Ryan, Samantha</dc:creator>
  <cp:lastModifiedBy>Mueller, Gabrielle</cp:lastModifiedBy>
  <cp:revision>18</cp:revision>
  <dcterms:modified xsi:type="dcterms:W3CDTF">2024-09-05T14:47:40Z</dcterms:modified>
</cp:coreProperties>
</file>