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24"/>
  </p:notesMasterIdLst>
  <p:sldIdLst>
    <p:sldId id="265" r:id="rId3"/>
    <p:sldId id="295" r:id="rId4"/>
    <p:sldId id="299" r:id="rId5"/>
    <p:sldId id="313" r:id="rId6"/>
    <p:sldId id="272" r:id="rId7"/>
    <p:sldId id="312" r:id="rId8"/>
    <p:sldId id="293" r:id="rId9"/>
    <p:sldId id="294" r:id="rId10"/>
    <p:sldId id="291" r:id="rId11"/>
    <p:sldId id="290" r:id="rId12"/>
    <p:sldId id="287" r:id="rId13"/>
    <p:sldId id="296" r:id="rId14"/>
    <p:sldId id="306" r:id="rId15"/>
    <p:sldId id="283" r:id="rId16"/>
    <p:sldId id="310" r:id="rId17"/>
    <p:sldId id="308" r:id="rId18"/>
    <p:sldId id="274" r:id="rId19"/>
    <p:sldId id="297" r:id="rId20"/>
    <p:sldId id="298" r:id="rId21"/>
    <p:sldId id="309" r:id="rId22"/>
    <p:sldId id="275" r:id="rId23"/>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123CFF-B933-0014-C763-42E64D2B3D86}" name="Williams, Shanika" initials="WS" userId="S::willis8@bds.state.mo.us::bab5f80d-2d31-42b5-9767-c192a58bf30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4660"/>
  </p:normalViewPr>
  <p:slideViewPr>
    <p:cSldViewPr snapToGrid="0">
      <p:cViewPr varScale="1">
        <p:scale>
          <a:sx n="108" d="100"/>
          <a:sy n="108" d="100"/>
        </p:scale>
        <p:origin x="714" y="102"/>
      </p:cViewPr>
      <p:guideLst/>
    </p:cSldViewPr>
  </p:slideViewPr>
  <p:notesTextViewPr>
    <p:cViewPr>
      <p:scale>
        <a:sx n="1" d="1"/>
        <a:sy n="1" d="1"/>
      </p:scale>
      <p:origin x="0" y="0"/>
    </p:cViewPr>
  </p:notesTextViewPr>
  <p:notesViewPr>
    <p:cSldViewPr snapToGrid="0">
      <p:cViewPr varScale="1">
        <p:scale>
          <a:sx n="83" d="100"/>
          <a:sy n="83" d="100"/>
        </p:scale>
        <p:origin x="381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_rels/data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667EB3-6A20-4EAF-9672-2BADBB75A05F}" type="doc">
      <dgm:prSet loTypeId="urn:diagrams.loki3.com/VaryingWidthList" loCatId="list" qsTypeId="urn:microsoft.com/office/officeart/2005/8/quickstyle/simple1" qsCatId="simple" csTypeId="urn:microsoft.com/office/officeart/2005/8/colors/accent1_2" csCatId="accent1" phldr="1"/>
      <dgm:spPr/>
    </dgm:pt>
    <dgm:pt modelId="{31FD7155-CDED-4C15-9AE8-0E10915D2466}">
      <dgm:prSet phldrT="[Text]"/>
      <dgm:spPr/>
      <dgm:t>
        <a:bodyPr/>
        <a:lstStyle/>
        <a:p>
          <a:r>
            <a:rPr lang="en-US" dirty="0"/>
            <a:t>Roles and Responsibilities</a:t>
          </a:r>
        </a:p>
      </dgm:t>
    </dgm:pt>
    <dgm:pt modelId="{7DC1B5DA-E7A3-485F-8D38-7B080C0B660D}" type="parTrans" cxnId="{222985BC-CA77-4D0A-BE86-6440B21D7793}">
      <dgm:prSet/>
      <dgm:spPr/>
      <dgm:t>
        <a:bodyPr/>
        <a:lstStyle/>
        <a:p>
          <a:endParaRPr lang="en-US"/>
        </a:p>
      </dgm:t>
    </dgm:pt>
    <dgm:pt modelId="{8A7054ED-F6A5-48AD-ACFB-2A899D2B80DC}" type="sibTrans" cxnId="{222985BC-CA77-4D0A-BE86-6440B21D7793}">
      <dgm:prSet/>
      <dgm:spPr/>
      <dgm:t>
        <a:bodyPr/>
        <a:lstStyle/>
        <a:p>
          <a:endParaRPr lang="en-US"/>
        </a:p>
      </dgm:t>
    </dgm:pt>
    <dgm:pt modelId="{E2A97770-1511-4067-80B9-5844E25318D9}">
      <dgm:prSet phldrT="[Text]"/>
      <dgm:spPr/>
      <dgm:t>
        <a:bodyPr/>
        <a:lstStyle/>
        <a:p>
          <a:r>
            <a:rPr lang="en-US" dirty="0"/>
            <a:t>Terminology</a:t>
          </a:r>
        </a:p>
      </dgm:t>
    </dgm:pt>
    <dgm:pt modelId="{840AAAC6-EF0B-4CE8-B1CD-28ACB2A77B58}" type="parTrans" cxnId="{81792FEF-2A4F-45CD-9483-BC6CB5E17C5A}">
      <dgm:prSet/>
      <dgm:spPr/>
      <dgm:t>
        <a:bodyPr/>
        <a:lstStyle/>
        <a:p>
          <a:endParaRPr lang="en-US"/>
        </a:p>
      </dgm:t>
    </dgm:pt>
    <dgm:pt modelId="{07FA319F-3775-4560-90E3-B1306B9F97EE}" type="sibTrans" cxnId="{81792FEF-2A4F-45CD-9483-BC6CB5E17C5A}">
      <dgm:prSet/>
      <dgm:spPr/>
      <dgm:t>
        <a:bodyPr/>
        <a:lstStyle/>
        <a:p>
          <a:endParaRPr lang="en-US"/>
        </a:p>
      </dgm:t>
    </dgm:pt>
    <dgm:pt modelId="{104A4508-950F-4413-8E1E-59A20AE1EF0A}">
      <dgm:prSet phldrT="[Text]"/>
      <dgm:spPr/>
      <dgm:t>
        <a:bodyPr/>
        <a:lstStyle/>
        <a:p>
          <a:r>
            <a:rPr lang="en-US" dirty="0"/>
            <a:t>Missouri Charter School Law</a:t>
          </a:r>
        </a:p>
      </dgm:t>
    </dgm:pt>
    <dgm:pt modelId="{D0D12C11-06A9-49B2-9359-6C1CFDCEC48B}" type="parTrans" cxnId="{DCD9C1F2-4357-45D2-A91B-D3C0DD1B7B8F}">
      <dgm:prSet/>
      <dgm:spPr/>
      <dgm:t>
        <a:bodyPr/>
        <a:lstStyle/>
        <a:p>
          <a:endParaRPr lang="en-US"/>
        </a:p>
      </dgm:t>
    </dgm:pt>
    <dgm:pt modelId="{766E8C0C-6A74-425B-A416-8E58F8B3936B}" type="sibTrans" cxnId="{DCD9C1F2-4357-45D2-A91B-D3C0DD1B7B8F}">
      <dgm:prSet/>
      <dgm:spPr/>
      <dgm:t>
        <a:bodyPr/>
        <a:lstStyle/>
        <a:p>
          <a:endParaRPr lang="en-US"/>
        </a:p>
      </dgm:t>
    </dgm:pt>
    <dgm:pt modelId="{58F09084-83B0-4E52-BEA8-B9E0EBCB7105}" type="pres">
      <dgm:prSet presAssocID="{CE667EB3-6A20-4EAF-9672-2BADBB75A05F}" presName="Name0" presStyleCnt="0">
        <dgm:presLayoutVars>
          <dgm:resizeHandles/>
        </dgm:presLayoutVars>
      </dgm:prSet>
      <dgm:spPr/>
    </dgm:pt>
    <dgm:pt modelId="{590F68F3-5CF4-4629-AE0A-B50FA1759D44}" type="pres">
      <dgm:prSet presAssocID="{31FD7155-CDED-4C15-9AE8-0E10915D2466}" presName="text" presStyleLbl="node1" presStyleIdx="0" presStyleCnt="3" custScaleX="254000" custScaleY="128869">
        <dgm:presLayoutVars>
          <dgm:bulletEnabled val="1"/>
        </dgm:presLayoutVars>
      </dgm:prSet>
      <dgm:spPr/>
    </dgm:pt>
    <dgm:pt modelId="{3CC03057-91C6-4B6A-8DC6-863F3193F90D}" type="pres">
      <dgm:prSet presAssocID="{8A7054ED-F6A5-48AD-ACFB-2A899D2B80DC}" presName="space" presStyleCnt="0"/>
      <dgm:spPr/>
    </dgm:pt>
    <dgm:pt modelId="{2A759C2C-E42A-45CB-9A06-DB1698829243}" type="pres">
      <dgm:prSet presAssocID="{E2A97770-1511-4067-80B9-5844E25318D9}" presName="text" presStyleLbl="node1" presStyleIdx="1" presStyleCnt="3" custScaleX="256565">
        <dgm:presLayoutVars>
          <dgm:bulletEnabled val="1"/>
        </dgm:presLayoutVars>
      </dgm:prSet>
      <dgm:spPr/>
    </dgm:pt>
    <dgm:pt modelId="{7477815D-0282-4380-AC01-7FFE7290FA10}" type="pres">
      <dgm:prSet presAssocID="{07FA319F-3775-4560-90E3-B1306B9F97EE}" presName="space" presStyleCnt="0"/>
      <dgm:spPr/>
    </dgm:pt>
    <dgm:pt modelId="{D11A05D3-5A09-40EF-9BBD-CD784AD77269}" type="pres">
      <dgm:prSet presAssocID="{104A4508-950F-4413-8E1E-59A20AE1EF0A}" presName="text" presStyleLbl="node1" presStyleIdx="2" presStyleCnt="3" custScaleX="259131">
        <dgm:presLayoutVars>
          <dgm:bulletEnabled val="1"/>
        </dgm:presLayoutVars>
      </dgm:prSet>
      <dgm:spPr/>
    </dgm:pt>
  </dgm:ptLst>
  <dgm:cxnLst>
    <dgm:cxn modelId="{90AF2804-C66B-44A5-8536-F24B365D4012}" type="presOf" srcId="{CE667EB3-6A20-4EAF-9672-2BADBB75A05F}" destId="{58F09084-83B0-4E52-BEA8-B9E0EBCB7105}" srcOrd="0" destOrd="0" presId="urn:diagrams.loki3.com/VaryingWidthList"/>
    <dgm:cxn modelId="{FB801708-00E0-432E-90C6-25520579AED8}" type="presOf" srcId="{104A4508-950F-4413-8E1E-59A20AE1EF0A}" destId="{D11A05D3-5A09-40EF-9BBD-CD784AD77269}" srcOrd="0" destOrd="0" presId="urn:diagrams.loki3.com/VaryingWidthList"/>
    <dgm:cxn modelId="{16CBD928-EEAF-4A6B-A6DC-DF8FD7A08DAD}" type="presOf" srcId="{E2A97770-1511-4067-80B9-5844E25318D9}" destId="{2A759C2C-E42A-45CB-9A06-DB1698829243}" srcOrd="0" destOrd="0" presId="urn:diagrams.loki3.com/VaryingWidthList"/>
    <dgm:cxn modelId="{222985BC-CA77-4D0A-BE86-6440B21D7793}" srcId="{CE667EB3-6A20-4EAF-9672-2BADBB75A05F}" destId="{31FD7155-CDED-4C15-9AE8-0E10915D2466}" srcOrd="0" destOrd="0" parTransId="{7DC1B5DA-E7A3-485F-8D38-7B080C0B660D}" sibTransId="{8A7054ED-F6A5-48AD-ACFB-2A899D2B80DC}"/>
    <dgm:cxn modelId="{81792FEF-2A4F-45CD-9483-BC6CB5E17C5A}" srcId="{CE667EB3-6A20-4EAF-9672-2BADBB75A05F}" destId="{E2A97770-1511-4067-80B9-5844E25318D9}" srcOrd="1" destOrd="0" parTransId="{840AAAC6-EF0B-4CE8-B1CD-28ACB2A77B58}" sibTransId="{07FA319F-3775-4560-90E3-B1306B9F97EE}"/>
    <dgm:cxn modelId="{5A8B05F0-3768-442A-95CF-9FC013223A86}" type="presOf" srcId="{31FD7155-CDED-4C15-9AE8-0E10915D2466}" destId="{590F68F3-5CF4-4629-AE0A-B50FA1759D44}" srcOrd="0" destOrd="0" presId="urn:diagrams.loki3.com/VaryingWidthList"/>
    <dgm:cxn modelId="{DCD9C1F2-4357-45D2-A91B-D3C0DD1B7B8F}" srcId="{CE667EB3-6A20-4EAF-9672-2BADBB75A05F}" destId="{104A4508-950F-4413-8E1E-59A20AE1EF0A}" srcOrd="2" destOrd="0" parTransId="{D0D12C11-06A9-49B2-9359-6C1CFDCEC48B}" sibTransId="{766E8C0C-6A74-425B-A416-8E58F8B3936B}"/>
    <dgm:cxn modelId="{B796CBC9-912A-4223-BC5E-778DAFB63D3A}" type="presParOf" srcId="{58F09084-83B0-4E52-BEA8-B9E0EBCB7105}" destId="{590F68F3-5CF4-4629-AE0A-B50FA1759D44}" srcOrd="0" destOrd="0" presId="urn:diagrams.loki3.com/VaryingWidthList"/>
    <dgm:cxn modelId="{65B4DAE6-40AB-41D4-AAC3-81D7C0467DD0}" type="presParOf" srcId="{58F09084-83B0-4E52-BEA8-B9E0EBCB7105}" destId="{3CC03057-91C6-4B6A-8DC6-863F3193F90D}" srcOrd="1" destOrd="0" presId="urn:diagrams.loki3.com/VaryingWidthList"/>
    <dgm:cxn modelId="{26F811E7-E1F5-4276-8A65-DD0C07898743}" type="presParOf" srcId="{58F09084-83B0-4E52-BEA8-B9E0EBCB7105}" destId="{2A759C2C-E42A-45CB-9A06-DB1698829243}" srcOrd="2" destOrd="0" presId="urn:diagrams.loki3.com/VaryingWidthList"/>
    <dgm:cxn modelId="{F966EFAB-023B-4167-8B28-552364F7A54C}" type="presParOf" srcId="{58F09084-83B0-4E52-BEA8-B9E0EBCB7105}" destId="{7477815D-0282-4380-AC01-7FFE7290FA10}" srcOrd="3" destOrd="0" presId="urn:diagrams.loki3.com/VaryingWidthList"/>
    <dgm:cxn modelId="{A4A6B251-9412-4F7E-8076-CE721A1BDCF7}" type="presParOf" srcId="{58F09084-83B0-4E52-BEA8-B9E0EBCB7105}" destId="{D11A05D3-5A09-40EF-9BBD-CD784AD77269}" srcOrd="4"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7630CDC-922F-D94B-9ED5-91EADCFD11C7}" type="doc">
      <dgm:prSet loTypeId="urn:microsoft.com/office/officeart/2005/8/layout/vProcess5" loCatId="process" qsTypeId="urn:microsoft.com/office/officeart/2005/8/quickstyle/simple2" qsCatId="simple" csTypeId="urn:microsoft.com/office/officeart/2005/8/colors/accent1_2" csCatId="accent1" phldr="1"/>
      <dgm:spPr/>
      <dgm:t>
        <a:bodyPr/>
        <a:lstStyle/>
        <a:p>
          <a:endParaRPr lang="en-US"/>
        </a:p>
      </dgm:t>
    </dgm:pt>
    <dgm:pt modelId="{2B7DFA8C-C796-A849-ADFF-0B4D3704F22C}">
      <dgm:prSet phldrT="[Text]"/>
      <dgm:spPr/>
      <dgm:t>
        <a:bodyPr/>
        <a:lstStyle/>
        <a:p>
          <a:r>
            <a:rPr lang="en-US" dirty="0"/>
            <a:t>MISSOURI LEGISLATURE </a:t>
          </a:r>
        </a:p>
      </dgm:t>
    </dgm:pt>
    <dgm:pt modelId="{28B8E1B2-E305-E241-8CBA-195CBD3E1033}" type="parTrans" cxnId="{D5D39D18-C2AA-C641-83CC-9E1A02F5A2FE}">
      <dgm:prSet/>
      <dgm:spPr/>
      <dgm:t>
        <a:bodyPr/>
        <a:lstStyle/>
        <a:p>
          <a:endParaRPr lang="en-US"/>
        </a:p>
      </dgm:t>
    </dgm:pt>
    <dgm:pt modelId="{E3295C5B-6A8C-6A4B-AEA1-3BFADACD153D}" type="sibTrans" cxnId="{D5D39D18-C2AA-C641-83CC-9E1A02F5A2FE}">
      <dgm:prSet/>
      <dgm:spPr/>
      <dgm:t>
        <a:bodyPr/>
        <a:lstStyle/>
        <a:p>
          <a:endParaRPr lang="en-US" dirty="0"/>
        </a:p>
      </dgm:t>
    </dgm:pt>
    <dgm:pt modelId="{14B0DA43-3C34-024E-BA93-5A588D27D0A2}">
      <dgm:prSet phldrT="[Text]"/>
      <dgm:spPr/>
      <dgm:t>
        <a:bodyPr/>
        <a:lstStyle/>
        <a:p>
          <a:r>
            <a:rPr lang="en-US" dirty="0"/>
            <a:t>Create laws that govern the state and pertain to charter schools. </a:t>
          </a:r>
        </a:p>
      </dgm:t>
    </dgm:pt>
    <dgm:pt modelId="{8575990D-AEEE-844A-819A-01A40DC2A1EA}" type="parTrans" cxnId="{32B3C027-21FC-684E-8730-D805ABAC3FE6}">
      <dgm:prSet/>
      <dgm:spPr/>
      <dgm:t>
        <a:bodyPr/>
        <a:lstStyle/>
        <a:p>
          <a:endParaRPr lang="en-US"/>
        </a:p>
      </dgm:t>
    </dgm:pt>
    <dgm:pt modelId="{2C6456A7-7BB8-3640-8303-2ABE7F5661ED}" type="sibTrans" cxnId="{32B3C027-21FC-684E-8730-D805ABAC3FE6}">
      <dgm:prSet/>
      <dgm:spPr/>
      <dgm:t>
        <a:bodyPr/>
        <a:lstStyle/>
        <a:p>
          <a:endParaRPr lang="en-US"/>
        </a:p>
      </dgm:t>
    </dgm:pt>
    <dgm:pt modelId="{ED2C75AF-541E-9D4D-9995-5D1F361F78E7}">
      <dgm:prSet phldrT="[Text]"/>
      <dgm:spPr>
        <a:solidFill>
          <a:schemeClr val="tx1"/>
        </a:solidFill>
        <a:ln>
          <a:solidFill>
            <a:schemeClr val="bg2"/>
          </a:solidFill>
        </a:ln>
      </dgm:spPr>
      <dgm:t>
        <a:bodyPr/>
        <a:lstStyle/>
        <a:p>
          <a:r>
            <a:rPr lang="en-US" dirty="0"/>
            <a:t>STATE BOARD OF EDUCATION </a:t>
          </a:r>
        </a:p>
      </dgm:t>
    </dgm:pt>
    <dgm:pt modelId="{FA203513-BF90-F544-B75B-7EB77A887778}" type="parTrans" cxnId="{E1FF6C27-B808-234A-AB2E-28051EAC1703}">
      <dgm:prSet/>
      <dgm:spPr/>
      <dgm:t>
        <a:bodyPr/>
        <a:lstStyle/>
        <a:p>
          <a:endParaRPr lang="en-US"/>
        </a:p>
      </dgm:t>
    </dgm:pt>
    <dgm:pt modelId="{028B56C9-89D7-0F4E-8A2F-340FE2D54BDF}" type="sibTrans" cxnId="{E1FF6C27-B808-234A-AB2E-28051EAC1703}">
      <dgm:prSet/>
      <dgm:spPr/>
      <dgm:t>
        <a:bodyPr/>
        <a:lstStyle/>
        <a:p>
          <a:endParaRPr lang="en-US" dirty="0"/>
        </a:p>
      </dgm:t>
    </dgm:pt>
    <dgm:pt modelId="{EB35464A-0C9C-FD41-AC95-0003FD6205E9}">
      <dgm:prSet phldrT="[Text]"/>
      <dgm:spPr>
        <a:solidFill>
          <a:schemeClr val="tx1"/>
        </a:solidFill>
        <a:ln>
          <a:solidFill>
            <a:schemeClr val="bg2"/>
          </a:solidFill>
        </a:ln>
      </dgm:spPr>
      <dgm:t>
        <a:bodyPr/>
        <a:lstStyle/>
        <a:p>
          <a:r>
            <a:rPr lang="en-US" dirty="0"/>
            <a:t>Develop regulations that guide oversight and evaluation of charter sponsors.</a:t>
          </a:r>
        </a:p>
      </dgm:t>
    </dgm:pt>
    <dgm:pt modelId="{77B7EA16-98E5-9C46-8581-A4350F49DED6}" type="parTrans" cxnId="{BFE1D498-FF87-4C41-B6E6-FA17E7B3ACD7}">
      <dgm:prSet/>
      <dgm:spPr/>
      <dgm:t>
        <a:bodyPr/>
        <a:lstStyle/>
        <a:p>
          <a:endParaRPr lang="en-US"/>
        </a:p>
      </dgm:t>
    </dgm:pt>
    <dgm:pt modelId="{2F5328B5-F3E0-614E-BA57-A5B82017BD73}" type="sibTrans" cxnId="{BFE1D498-FF87-4C41-B6E6-FA17E7B3ACD7}">
      <dgm:prSet/>
      <dgm:spPr/>
      <dgm:t>
        <a:bodyPr/>
        <a:lstStyle/>
        <a:p>
          <a:endParaRPr lang="en-US"/>
        </a:p>
      </dgm:t>
    </dgm:pt>
    <dgm:pt modelId="{7B39C2D7-9207-8745-99E5-20A327904C55}">
      <dgm:prSet phldrT="[Text]"/>
      <dgm:spPr/>
      <dgm:t>
        <a:bodyPr/>
        <a:lstStyle/>
        <a:p>
          <a:r>
            <a:rPr lang="en-US" dirty="0"/>
            <a:t>CHARTER SPONSORS</a:t>
          </a:r>
        </a:p>
      </dgm:t>
    </dgm:pt>
    <dgm:pt modelId="{E1FC9569-3721-694E-8DCF-91E01F971CE4}" type="parTrans" cxnId="{C7BC4CE9-6ADF-D045-AC8E-228EF6E6D2A6}">
      <dgm:prSet/>
      <dgm:spPr/>
      <dgm:t>
        <a:bodyPr/>
        <a:lstStyle/>
        <a:p>
          <a:endParaRPr lang="en-US"/>
        </a:p>
      </dgm:t>
    </dgm:pt>
    <dgm:pt modelId="{D44120AE-B9C9-8C40-B0D1-D4A96B2037AD}" type="sibTrans" cxnId="{C7BC4CE9-6ADF-D045-AC8E-228EF6E6D2A6}">
      <dgm:prSet/>
      <dgm:spPr/>
      <dgm:t>
        <a:bodyPr/>
        <a:lstStyle/>
        <a:p>
          <a:endParaRPr lang="en-US" dirty="0"/>
        </a:p>
      </dgm:t>
    </dgm:pt>
    <dgm:pt modelId="{8CF4BCE9-4F60-D84F-919F-387BA1C7AA98}">
      <dgm:prSet phldrT="[Text]"/>
      <dgm:spPr/>
      <dgm:t>
        <a:bodyPr/>
        <a:lstStyle/>
        <a:p>
          <a:r>
            <a:rPr lang="en-US" dirty="0"/>
            <a:t>Oversee charter school performance to ensure schools are meeting expectations in performance contract.</a:t>
          </a:r>
        </a:p>
      </dgm:t>
    </dgm:pt>
    <dgm:pt modelId="{7A776E7B-1519-2B43-B231-E80D053F0436}" type="parTrans" cxnId="{78F1994A-B756-6C4F-94F1-993B1F210B04}">
      <dgm:prSet/>
      <dgm:spPr/>
      <dgm:t>
        <a:bodyPr/>
        <a:lstStyle/>
        <a:p>
          <a:endParaRPr lang="en-US"/>
        </a:p>
      </dgm:t>
    </dgm:pt>
    <dgm:pt modelId="{6308B847-7209-7649-90B6-7E7D18CE77D8}" type="sibTrans" cxnId="{78F1994A-B756-6C4F-94F1-993B1F210B04}">
      <dgm:prSet/>
      <dgm:spPr/>
      <dgm:t>
        <a:bodyPr/>
        <a:lstStyle/>
        <a:p>
          <a:endParaRPr lang="en-US"/>
        </a:p>
      </dgm:t>
    </dgm:pt>
    <dgm:pt modelId="{5DCBB236-32A5-D14D-BEF5-5D0DAC5E832E}">
      <dgm:prSet phldrT="[Text]"/>
      <dgm:spPr>
        <a:solidFill>
          <a:schemeClr val="tx2"/>
        </a:solidFill>
        <a:ln>
          <a:solidFill>
            <a:schemeClr val="tx2"/>
          </a:solidFill>
        </a:ln>
      </dgm:spPr>
      <dgm:t>
        <a:bodyPr/>
        <a:lstStyle/>
        <a:p>
          <a:r>
            <a:rPr lang="en-US" dirty="0"/>
            <a:t>CHARTER SCHOOL GOVERNING BOARD</a:t>
          </a:r>
        </a:p>
      </dgm:t>
    </dgm:pt>
    <dgm:pt modelId="{E4232FA1-58A4-454B-A2A1-6B5A4A64F6FA}" type="parTrans" cxnId="{78F9AA03-F734-FF43-BDEF-6082A1728738}">
      <dgm:prSet/>
      <dgm:spPr/>
      <dgm:t>
        <a:bodyPr/>
        <a:lstStyle/>
        <a:p>
          <a:endParaRPr lang="en-US"/>
        </a:p>
      </dgm:t>
    </dgm:pt>
    <dgm:pt modelId="{5ABA3FAF-214D-3241-8D20-4A6C6F73618F}" type="sibTrans" cxnId="{78F9AA03-F734-FF43-BDEF-6082A1728738}">
      <dgm:prSet/>
      <dgm:spPr/>
      <dgm:t>
        <a:bodyPr/>
        <a:lstStyle/>
        <a:p>
          <a:endParaRPr lang="en-US"/>
        </a:p>
      </dgm:t>
    </dgm:pt>
    <dgm:pt modelId="{C4375538-AFBD-A648-90B2-5A86558311E5}">
      <dgm:prSet phldrT="[Text]"/>
      <dgm:spPr>
        <a:solidFill>
          <a:schemeClr val="tx2"/>
        </a:solidFill>
        <a:ln>
          <a:solidFill>
            <a:schemeClr val="tx2"/>
          </a:solidFill>
        </a:ln>
      </dgm:spPr>
      <dgm:t>
        <a:bodyPr/>
        <a:lstStyle/>
        <a:p>
          <a:r>
            <a:rPr lang="en-US" dirty="0"/>
            <a:t>Contract with the charter sponsor for oversight and are responsible for the governance of a charter school.</a:t>
          </a:r>
        </a:p>
      </dgm:t>
    </dgm:pt>
    <dgm:pt modelId="{704535DE-F42A-524C-890D-A0276B0B50C5}" type="parTrans" cxnId="{4F2AAA81-9023-9747-BE86-73228973994D}">
      <dgm:prSet/>
      <dgm:spPr/>
      <dgm:t>
        <a:bodyPr/>
        <a:lstStyle/>
        <a:p>
          <a:endParaRPr lang="en-US"/>
        </a:p>
      </dgm:t>
    </dgm:pt>
    <dgm:pt modelId="{C43E2CC5-272B-CA4C-BB51-447CC664F0A6}" type="sibTrans" cxnId="{4F2AAA81-9023-9747-BE86-73228973994D}">
      <dgm:prSet/>
      <dgm:spPr/>
      <dgm:t>
        <a:bodyPr/>
        <a:lstStyle/>
        <a:p>
          <a:endParaRPr lang="en-US"/>
        </a:p>
      </dgm:t>
    </dgm:pt>
    <dgm:pt modelId="{0B7E5534-A8A6-5B4A-8B49-0D8D7C144111}" type="pres">
      <dgm:prSet presAssocID="{B7630CDC-922F-D94B-9ED5-91EADCFD11C7}" presName="outerComposite" presStyleCnt="0">
        <dgm:presLayoutVars>
          <dgm:chMax val="5"/>
          <dgm:dir/>
          <dgm:resizeHandles val="exact"/>
        </dgm:presLayoutVars>
      </dgm:prSet>
      <dgm:spPr/>
    </dgm:pt>
    <dgm:pt modelId="{F6BAADC8-8B8F-7440-A559-D8817D4B6AF3}" type="pres">
      <dgm:prSet presAssocID="{B7630CDC-922F-D94B-9ED5-91EADCFD11C7}" presName="dummyMaxCanvas" presStyleCnt="0">
        <dgm:presLayoutVars/>
      </dgm:prSet>
      <dgm:spPr/>
    </dgm:pt>
    <dgm:pt modelId="{4E9BAAFD-EB27-C54F-9FFB-D240F3D16AD6}" type="pres">
      <dgm:prSet presAssocID="{B7630CDC-922F-D94B-9ED5-91EADCFD11C7}" presName="FourNodes_1" presStyleLbl="node1" presStyleIdx="0" presStyleCnt="4">
        <dgm:presLayoutVars>
          <dgm:bulletEnabled val="1"/>
        </dgm:presLayoutVars>
      </dgm:prSet>
      <dgm:spPr/>
    </dgm:pt>
    <dgm:pt modelId="{77FC347B-D135-BC4C-88D1-1F03AC28B405}" type="pres">
      <dgm:prSet presAssocID="{B7630CDC-922F-D94B-9ED5-91EADCFD11C7}" presName="FourNodes_2" presStyleLbl="node1" presStyleIdx="1" presStyleCnt="4">
        <dgm:presLayoutVars>
          <dgm:bulletEnabled val="1"/>
        </dgm:presLayoutVars>
      </dgm:prSet>
      <dgm:spPr/>
    </dgm:pt>
    <dgm:pt modelId="{FF2E5FC1-69B8-A341-B661-074C00D4391D}" type="pres">
      <dgm:prSet presAssocID="{B7630CDC-922F-D94B-9ED5-91EADCFD11C7}" presName="FourNodes_3" presStyleLbl="node1" presStyleIdx="2" presStyleCnt="4">
        <dgm:presLayoutVars>
          <dgm:bulletEnabled val="1"/>
        </dgm:presLayoutVars>
      </dgm:prSet>
      <dgm:spPr/>
    </dgm:pt>
    <dgm:pt modelId="{A073644D-F632-814F-B60A-3163AB190DBD}" type="pres">
      <dgm:prSet presAssocID="{B7630CDC-922F-D94B-9ED5-91EADCFD11C7}" presName="FourNodes_4" presStyleLbl="node1" presStyleIdx="3" presStyleCnt="4">
        <dgm:presLayoutVars>
          <dgm:bulletEnabled val="1"/>
        </dgm:presLayoutVars>
      </dgm:prSet>
      <dgm:spPr/>
    </dgm:pt>
    <dgm:pt modelId="{3DFD82A1-7D3D-E641-AC8F-9D4FAFC0D836}" type="pres">
      <dgm:prSet presAssocID="{B7630CDC-922F-D94B-9ED5-91EADCFD11C7}" presName="FourConn_1-2" presStyleLbl="fgAccFollowNode1" presStyleIdx="0" presStyleCnt="3">
        <dgm:presLayoutVars>
          <dgm:bulletEnabled val="1"/>
        </dgm:presLayoutVars>
      </dgm:prSet>
      <dgm:spPr/>
    </dgm:pt>
    <dgm:pt modelId="{25631765-6193-B54A-BD0D-576AE52D0230}" type="pres">
      <dgm:prSet presAssocID="{B7630CDC-922F-D94B-9ED5-91EADCFD11C7}" presName="FourConn_2-3" presStyleLbl="fgAccFollowNode1" presStyleIdx="1" presStyleCnt="3">
        <dgm:presLayoutVars>
          <dgm:bulletEnabled val="1"/>
        </dgm:presLayoutVars>
      </dgm:prSet>
      <dgm:spPr/>
    </dgm:pt>
    <dgm:pt modelId="{626E9C03-4C7E-704B-9A43-732F543E0677}" type="pres">
      <dgm:prSet presAssocID="{B7630CDC-922F-D94B-9ED5-91EADCFD11C7}" presName="FourConn_3-4" presStyleLbl="fgAccFollowNode1" presStyleIdx="2" presStyleCnt="3">
        <dgm:presLayoutVars>
          <dgm:bulletEnabled val="1"/>
        </dgm:presLayoutVars>
      </dgm:prSet>
      <dgm:spPr/>
    </dgm:pt>
    <dgm:pt modelId="{AB9DDDD7-6EAE-2E4F-A28A-83BEEB37DBD3}" type="pres">
      <dgm:prSet presAssocID="{B7630CDC-922F-D94B-9ED5-91EADCFD11C7}" presName="FourNodes_1_text" presStyleLbl="node1" presStyleIdx="3" presStyleCnt="4">
        <dgm:presLayoutVars>
          <dgm:bulletEnabled val="1"/>
        </dgm:presLayoutVars>
      </dgm:prSet>
      <dgm:spPr/>
    </dgm:pt>
    <dgm:pt modelId="{C7202B4E-5569-8E40-BCC4-63A1A98550C0}" type="pres">
      <dgm:prSet presAssocID="{B7630CDC-922F-D94B-9ED5-91EADCFD11C7}" presName="FourNodes_2_text" presStyleLbl="node1" presStyleIdx="3" presStyleCnt="4">
        <dgm:presLayoutVars>
          <dgm:bulletEnabled val="1"/>
        </dgm:presLayoutVars>
      </dgm:prSet>
      <dgm:spPr/>
    </dgm:pt>
    <dgm:pt modelId="{8614E3F0-E8E2-2841-A7D7-40FBE01F2D23}" type="pres">
      <dgm:prSet presAssocID="{B7630CDC-922F-D94B-9ED5-91EADCFD11C7}" presName="FourNodes_3_text" presStyleLbl="node1" presStyleIdx="3" presStyleCnt="4">
        <dgm:presLayoutVars>
          <dgm:bulletEnabled val="1"/>
        </dgm:presLayoutVars>
      </dgm:prSet>
      <dgm:spPr/>
    </dgm:pt>
    <dgm:pt modelId="{5A5645B9-C975-4249-8C14-F28BEE7DEC1B}" type="pres">
      <dgm:prSet presAssocID="{B7630CDC-922F-D94B-9ED5-91EADCFD11C7}" presName="FourNodes_4_text" presStyleLbl="node1" presStyleIdx="3" presStyleCnt="4">
        <dgm:presLayoutVars>
          <dgm:bulletEnabled val="1"/>
        </dgm:presLayoutVars>
      </dgm:prSet>
      <dgm:spPr/>
    </dgm:pt>
  </dgm:ptLst>
  <dgm:cxnLst>
    <dgm:cxn modelId="{78F9AA03-F734-FF43-BDEF-6082A1728738}" srcId="{B7630CDC-922F-D94B-9ED5-91EADCFD11C7}" destId="{5DCBB236-32A5-D14D-BEF5-5D0DAC5E832E}" srcOrd="3" destOrd="0" parTransId="{E4232FA1-58A4-454B-A2A1-6B5A4A64F6FA}" sibTransId="{5ABA3FAF-214D-3241-8D20-4A6C6F73618F}"/>
    <dgm:cxn modelId="{D5D39D18-C2AA-C641-83CC-9E1A02F5A2FE}" srcId="{B7630CDC-922F-D94B-9ED5-91EADCFD11C7}" destId="{2B7DFA8C-C796-A849-ADFF-0B4D3704F22C}" srcOrd="0" destOrd="0" parTransId="{28B8E1B2-E305-E241-8CBA-195CBD3E1033}" sibTransId="{E3295C5B-6A8C-6A4B-AEA1-3BFADACD153D}"/>
    <dgm:cxn modelId="{D7692521-AF6D-9E48-819E-7672A8EC879F}" type="presOf" srcId="{2B7DFA8C-C796-A849-ADFF-0B4D3704F22C}" destId="{4E9BAAFD-EB27-C54F-9FFB-D240F3D16AD6}" srcOrd="0" destOrd="0" presId="urn:microsoft.com/office/officeart/2005/8/layout/vProcess5"/>
    <dgm:cxn modelId="{E1FF6C27-B808-234A-AB2E-28051EAC1703}" srcId="{B7630CDC-922F-D94B-9ED5-91EADCFD11C7}" destId="{ED2C75AF-541E-9D4D-9995-5D1F361F78E7}" srcOrd="1" destOrd="0" parTransId="{FA203513-BF90-F544-B75B-7EB77A887778}" sibTransId="{028B56C9-89D7-0F4E-8A2F-340FE2D54BDF}"/>
    <dgm:cxn modelId="{32B3C027-21FC-684E-8730-D805ABAC3FE6}" srcId="{2B7DFA8C-C796-A849-ADFF-0B4D3704F22C}" destId="{14B0DA43-3C34-024E-BA93-5A588D27D0A2}" srcOrd="0" destOrd="0" parTransId="{8575990D-AEEE-844A-819A-01A40DC2A1EA}" sibTransId="{2C6456A7-7BB8-3640-8303-2ABE7F5661ED}"/>
    <dgm:cxn modelId="{A67A522B-B6B1-D24D-8789-F34218B5CAA1}" type="presOf" srcId="{2B7DFA8C-C796-A849-ADFF-0B4D3704F22C}" destId="{AB9DDDD7-6EAE-2E4F-A28A-83BEEB37DBD3}" srcOrd="1" destOrd="0" presId="urn:microsoft.com/office/officeart/2005/8/layout/vProcess5"/>
    <dgm:cxn modelId="{78F1994A-B756-6C4F-94F1-993B1F210B04}" srcId="{7B39C2D7-9207-8745-99E5-20A327904C55}" destId="{8CF4BCE9-4F60-D84F-919F-387BA1C7AA98}" srcOrd="0" destOrd="0" parTransId="{7A776E7B-1519-2B43-B231-E80D053F0436}" sibTransId="{6308B847-7209-7649-90B6-7E7D18CE77D8}"/>
    <dgm:cxn modelId="{6CC90950-0295-E641-A87C-A61F16B16E5E}" type="presOf" srcId="{7B39C2D7-9207-8745-99E5-20A327904C55}" destId="{8614E3F0-E8E2-2841-A7D7-40FBE01F2D23}" srcOrd="1" destOrd="0" presId="urn:microsoft.com/office/officeart/2005/8/layout/vProcess5"/>
    <dgm:cxn modelId="{59E4B571-8EF4-4340-BB34-D37DBD9C5F9A}" type="presOf" srcId="{C4375538-AFBD-A648-90B2-5A86558311E5}" destId="{A073644D-F632-814F-B60A-3163AB190DBD}" srcOrd="0" destOrd="1" presId="urn:microsoft.com/office/officeart/2005/8/layout/vProcess5"/>
    <dgm:cxn modelId="{6B18DD56-07B7-AD49-92C0-2DFB14451D66}" type="presOf" srcId="{ED2C75AF-541E-9D4D-9995-5D1F361F78E7}" destId="{C7202B4E-5569-8E40-BCC4-63A1A98550C0}" srcOrd="1" destOrd="0" presId="urn:microsoft.com/office/officeart/2005/8/layout/vProcess5"/>
    <dgm:cxn modelId="{93D3DB7D-E356-5A49-9543-29963375E9F1}" type="presOf" srcId="{5DCBB236-32A5-D14D-BEF5-5D0DAC5E832E}" destId="{5A5645B9-C975-4249-8C14-F28BEE7DEC1B}" srcOrd="1" destOrd="0" presId="urn:microsoft.com/office/officeart/2005/8/layout/vProcess5"/>
    <dgm:cxn modelId="{4F2AAA81-9023-9747-BE86-73228973994D}" srcId="{5DCBB236-32A5-D14D-BEF5-5D0DAC5E832E}" destId="{C4375538-AFBD-A648-90B2-5A86558311E5}" srcOrd="0" destOrd="0" parTransId="{704535DE-F42A-524C-890D-A0276B0B50C5}" sibTransId="{C43E2CC5-272B-CA4C-BB51-447CC664F0A6}"/>
    <dgm:cxn modelId="{9EB6A482-915D-894F-B75D-706A8DA1B635}" type="presOf" srcId="{D44120AE-B9C9-8C40-B0D1-D4A96B2037AD}" destId="{626E9C03-4C7E-704B-9A43-732F543E0677}" srcOrd="0" destOrd="0" presId="urn:microsoft.com/office/officeart/2005/8/layout/vProcess5"/>
    <dgm:cxn modelId="{C479178D-A553-2D40-A560-49E12C86E982}" type="presOf" srcId="{5DCBB236-32A5-D14D-BEF5-5D0DAC5E832E}" destId="{A073644D-F632-814F-B60A-3163AB190DBD}" srcOrd="0" destOrd="0" presId="urn:microsoft.com/office/officeart/2005/8/layout/vProcess5"/>
    <dgm:cxn modelId="{09064E91-55A0-7E49-87EF-3043DBFB48BD}" type="presOf" srcId="{028B56C9-89D7-0F4E-8A2F-340FE2D54BDF}" destId="{25631765-6193-B54A-BD0D-576AE52D0230}" srcOrd="0" destOrd="0" presId="urn:microsoft.com/office/officeart/2005/8/layout/vProcess5"/>
    <dgm:cxn modelId="{BFE1D498-FF87-4C41-B6E6-FA17E7B3ACD7}" srcId="{ED2C75AF-541E-9D4D-9995-5D1F361F78E7}" destId="{EB35464A-0C9C-FD41-AC95-0003FD6205E9}" srcOrd="0" destOrd="0" parTransId="{77B7EA16-98E5-9C46-8581-A4350F49DED6}" sibTransId="{2F5328B5-F3E0-614E-BA57-A5B82017BD73}"/>
    <dgm:cxn modelId="{797D199D-8454-3944-B12C-13EE580973F7}" type="presOf" srcId="{8CF4BCE9-4F60-D84F-919F-387BA1C7AA98}" destId="{8614E3F0-E8E2-2841-A7D7-40FBE01F2D23}" srcOrd="1" destOrd="1" presId="urn:microsoft.com/office/officeart/2005/8/layout/vProcess5"/>
    <dgm:cxn modelId="{4107D1A9-A1FD-A943-A189-918F380903F8}" type="presOf" srcId="{14B0DA43-3C34-024E-BA93-5A588D27D0A2}" destId="{AB9DDDD7-6EAE-2E4F-A28A-83BEEB37DBD3}" srcOrd="1" destOrd="1" presId="urn:microsoft.com/office/officeart/2005/8/layout/vProcess5"/>
    <dgm:cxn modelId="{A33E72AA-DF7C-984D-9B51-29EE6FDD0603}" type="presOf" srcId="{8CF4BCE9-4F60-D84F-919F-387BA1C7AA98}" destId="{FF2E5FC1-69B8-A341-B661-074C00D4391D}" srcOrd="0" destOrd="1" presId="urn:microsoft.com/office/officeart/2005/8/layout/vProcess5"/>
    <dgm:cxn modelId="{B7DA25AB-0CAA-A44F-B673-40D87049A4E0}" type="presOf" srcId="{B7630CDC-922F-D94B-9ED5-91EADCFD11C7}" destId="{0B7E5534-A8A6-5B4A-8B49-0D8D7C144111}" srcOrd="0" destOrd="0" presId="urn:microsoft.com/office/officeart/2005/8/layout/vProcess5"/>
    <dgm:cxn modelId="{A90E05B4-9E36-1B42-9AFC-B62DFB89F29D}" type="presOf" srcId="{EB35464A-0C9C-FD41-AC95-0003FD6205E9}" destId="{C7202B4E-5569-8E40-BCC4-63A1A98550C0}" srcOrd="1" destOrd="1" presId="urn:microsoft.com/office/officeart/2005/8/layout/vProcess5"/>
    <dgm:cxn modelId="{097D03D9-4E16-C14A-9986-3F2EA1778FF6}" type="presOf" srcId="{7B39C2D7-9207-8745-99E5-20A327904C55}" destId="{FF2E5FC1-69B8-A341-B661-074C00D4391D}" srcOrd="0" destOrd="0" presId="urn:microsoft.com/office/officeart/2005/8/layout/vProcess5"/>
    <dgm:cxn modelId="{07BF78E0-C2A8-5345-AF3C-907D257C96AA}" type="presOf" srcId="{14B0DA43-3C34-024E-BA93-5A588D27D0A2}" destId="{4E9BAAFD-EB27-C54F-9FFB-D240F3D16AD6}" srcOrd="0" destOrd="1" presId="urn:microsoft.com/office/officeart/2005/8/layout/vProcess5"/>
    <dgm:cxn modelId="{79F830E1-3B13-F448-B686-2491B1C14167}" type="presOf" srcId="{EB35464A-0C9C-FD41-AC95-0003FD6205E9}" destId="{77FC347B-D135-BC4C-88D1-1F03AC28B405}" srcOrd="0" destOrd="1" presId="urn:microsoft.com/office/officeart/2005/8/layout/vProcess5"/>
    <dgm:cxn modelId="{135801E6-8EAA-3C49-A131-DA3249BF62E6}" type="presOf" srcId="{C4375538-AFBD-A648-90B2-5A86558311E5}" destId="{5A5645B9-C975-4249-8C14-F28BEE7DEC1B}" srcOrd="1" destOrd="1" presId="urn:microsoft.com/office/officeart/2005/8/layout/vProcess5"/>
    <dgm:cxn modelId="{C7BC4CE9-6ADF-D045-AC8E-228EF6E6D2A6}" srcId="{B7630CDC-922F-D94B-9ED5-91EADCFD11C7}" destId="{7B39C2D7-9207-8745-99E5-20A327904C55}" srcOrd="2" destOrd="0" parTransId="{E1FC9569-3721-694E-8DCF-91E01F971CE4}" sibTransId="{D44120AE-B9C9-8C40-B0D1-D4A96B2037AD}"/>
    <dgm:cxn modelId="{AF85F1F7-EAFE-E14F-BB00-C042D44CC5B1}" type="presOf" srcId="{E3295C5B-6A8C-6A4B-AEA1-3BFADACD153D}" destId="{3DFD82A1-7D3D-E641-AC8F-9D4FAFC0D836}" srcOrd="0" destOrd="0" presId="urn:microsoft.com/office/officeart/2005/8/layout/vProcess5"/>
    <dgm:cxn modelId="{D9F4C8FD-7085-8C4A-BD81-97D9EF2F12B0}" type="presOf" srcId="{ED2C75AF-541E-9D4D-9995-5D1F361F78E7}" destId="{77FC347B-D135-BC4C-88D1-1F03AC28B405}" srcOrd="0" destOrd="0" presId="urn:microsoft.com/office/officeart/2005/8/layout/vProcess5"/>
    <dgm:cxn modelId="{39CA0445-C64B-2341-AACE-88EEE6E40C0D}" type="presParOf" srcId="{0B7E5534-A8A6-5B4A-8B49-0D8D7C144111}" destId="{F6BAADC8-8B8F-7440-A559-D8817D4B6AF3}" srcOrd="0" destOrd="0" presId="urn:microsoft.com/office/officeart/2005/8/layout/vProcess5"/>
    <dgm:cxn modelId="{065D7D04-442D-304E-AB78-2525FA492A36}" type="presParOf" srcId="{0B7E5534-A8A6-5B4A-8B49-0D8D7C144111}" destId="{4E9BAAFD-EB27-C54F-9FFB-D240F3D16AD6}" srcOrd="1" destOrd="0" presId="urn:microsoft.com/office/officeart/2005/8/layout/vProcess5"/>
    <dgm:cxn modelId="{9417775B-0A51-8E4A-9B8F-F17AF7B78D8B}" type="presParOf" srcId="{0B7E5534-A8A6-5B4A-8B49-0D8D7C144111}" destId="{77FC347B-D135-BC4C-88D1-1F03AC28B405}" srcOrd="2" destOrd="0" presId="urn:microsoft.com/office/officeart/2005/8/layout/vProcess5"/>
    <dgm:cxn modelId="{C119C696-52C5-734A-95B9-71BE11C8DF98}" type="presParOf" srcId="{0B7E5534-A8A6-5B4A-8B49-0D8D7C144111}" destId="{FF2E5FC1-69B8-A341-B661-074C00D4391D}" srcOrd="3" destOrd="0" presId="urn:microsoft.com/office/officeart/2005/8/layout/vProcess5"/>
    <dgm:cxn modelId="{6B3BA600-16F8-0346-BB8F-0D729363D680}" type="presParOf" srcId="{0B7E5534-A8A6-5B4A-8B49-0D8D7C144111}" destId="{A073644D-F632-814F-B60A-3163AB190DBD}" srcOrd="4" destOrd="0" presId="urn:microsoft.com/office/officeart/2005/8/layout/vProcess5"/>
    <dgm:cxn modelId="{4350861D-492C-C948-8C99-55AF313C1ECF}" type="presParOf" srcId="{0B7E5534-A8A6-5B4A-8B49-0D8D7C144111}" destId="{3DFD82A1-7D3D-E641-AC8F-9D4FAFC0D836}" srcOrd="5" destOrd="0" presId="urn:microsoft.com/office/officeart/2005/8/layout/vProcess5"/>
    <dgm:cxn modelId="{D74785E4-2417-5146-AAD9-A8D7823609B4}" type="presParOf" srcId="{0B7E5534-A8A6-5B4A-8B49-0D8D7C144111}" destId="{25631765-6193-B54A-BD0D-576AE52D0230}" srcOrd="6" destOrd="0" presId="urn:microsoft.com/office/officeart/2005/8/layout/vProcess5"/>
    <dgm:cxn modelId="{35072CFF-3BCC-C94A-9608-A34493646EA8}" type="presParOf" srcId="{0B7E5534-A8A6-5B4A-8B49-0D8D7C144111}" destId="{626E9C03-4C7E-704B-9A43-732F543E0677}" srcOrd="7" destOrd="0" presId="urn:microsoft.com/office/officeart/2005/8/layout/vProcess5"/>
    <dgm:cxn modelId="{7D9188D6-8AD8-D747-A6C6-D4590572FDC2}" type="presParOf" srcId="{0B7E5534-A8A6-5B4A-8B49-0D8D7C144111}" destId="{AB9DDDD7-6EAE-2E4F-A28A-83BEEB37DBD3}" srcOrd="8" destOrd="0" presId="urn:microsoft.com/office/officeart/2005/8/layout/vProcess5"/>
    <dgm:cxn modelId="{0A2C67EE-2C2C-6D4C-A08C-CD55C121C6FC}" type="presParOf" srcId="{0B7E5534-A8A6-5B4A-8B49-0D8D7C144111}" destId="{C7202B4E-5569-8E40-BCC4-63A1A98550C0}" srcOrd="9" destOrd="0" presId="urn:microsoft.com/office/officeart/2005/8/layout/vProcess5"/>
    <dgm:cxn modelId="{8ED8D154-A4EA-3145-A88D-3CC12032CC0A}" type="presParOf" srcId="{0B7E5534-A8A6-5B4A-8B49-0D8D7C144111}" destId="{8614E3F0-E8E2-2841-A7D7-40FBE01F2D23}" srcOrd="10" destOrd="0" presId="urn:microsoft.com/office/officeart/2005/8/layout/vProcess5"/>
    <dgm:cxn modelId="{9F674A8A-3E66-E84B-AD6B-5AE9019D16BE}" type="presParOf" srcId="{0B7E5534-A8A6-5B4A-8B49-0D8D7C144111}" destId="{5A5645B9-C975-4249-8C14-F28BEE7DEC1B}"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7630CDC-922F-D94B-9ED5-91EADCFD11C7}" type="doc">
      <dgm:prSet loTypeId="urn:microsoft.com/office/officeart/2005/8/layout/vProcess5" loCatId="process" qsTypeId="urn:microsoft.com/office/officeart/2005/8/quickstyle/simple2" qsCatId="simple" csTypeId="urn:microsoft.com/office/officeart/2005/8/colors/accent1_2" csCatId="accent1" phldr="1"/>
      <dgm:spPr/>
      <dgm:t>
        <a:bodyPr/>
        <a:lstStyle/>
        <a:p>
          <a:endParaRPr lang="en-US"/>
        </a:p>
      </dgm:t>
    </dgm:pt>
    <dgm:pt modelId="{2B7DFA8C-C796-A849-ADFF-0B4D3704F22C}">
      <dgm:prSet phldrT="[Text]"/>
      <dgm:spPr/>
      <dgm:t>
        <a:bodyPr/>
        <a:lstStyle/>
        <a:p>
          <a:r>
            <a:rPr lang="en-US" dirty="0"/>
            <a:t>MISSOURI LEGISLATURE </a:t>
          </a:r>
        </a:p>
      </dgm:t>
    </dgm:pt>
    <dgm:pt modelId="{28B8E1B2-E305-E241-8CBA-195CBD3E1033}" type="parTrans" cxnId="{D5D39D18-C2AA-C641-83CC-9E1A02F5A2FE}">
      <dgm:prSet/>
      <dgm:spPr/>
      <dgm:t>
        <a:bodyPr/>
        <a:lstStyle/>
        <a:p>
          <a:endParaRPr lang="en-US"/>
        </a:p>
      </dgm:t>
    </dgm:pt>
    <dgm:pt modelId="{E3295C5B-6A8C-6A4B-AEA1-3BFADACD153D}" type="sibTrans" cxnId="{D5D39D18-C2AA-C641-83CC-9E1A02F5A2FE}">
      <dgm:prSet/>
      <dgm:spPr/>
      <dgm:t>
        <a:bodyPr/>
        <a:lstStyle/>
        <a:p>
          <a:endParaRPr lang="en-US" dirty="0"/>
        </a:p>
      </dgm:t>
    </dgm:pt>
    <dgm:pt modelId="{14B0DA43-3C34-024E-BA93-5A588D27D0A2}">
      <dgm:prSet phldrT="[Text]"/>
      <dgm:spPr/>
      <dgm:t>
        <a:bodyPr/>
        <a:lstStyle/>
        <a:p>
          <a:r>
            <a:rPr lang="en-US" dirty="0"/>
            <a:t>Create charter school laws</a:t>
          </a:r>
        </a:p>
      </dgm:t>
    </dgm:pt>
    <dgm:pt modelId="{8575990D-AEEE-844A-819A-01A40DC2A1EA}" type="parTrans" cxnId="{32B3C027-21FC-684E-8730-D805ABAC3FE6}">
      <dgm:prSet/>
      <dgm:spPr/>
      <dgm:t>
        <a:bodyPr/>
        <a:lstStyle/>
        <a:p>
          <a:endParaRPr lang="en-US"/>
        </a:p>
      </dgm:t>
    </dgm:pt>
    <dgm:pt modelId="{2C6456A7-7BB8-3640-8303-2ABE7F5661ED}" type="sibTrans" cxnId="{32B3C027-21FC-684E-8730-D805ABAC3FE6}">
      <dgm:prSet/>
      <dgm:spPr/>
      <dgm:t>
        <a:bodyPr/>
        <a:lstStyle/>
        <a:p>
          <a:endParaRPr lang="en-US"/>
        </a:p>
      </dgm:t>
    </dgm:pt>
    <dgm:pt modelId="{ED2C75AF-541E-9D4D-9995-5D1F361F78E7}">
      <dgm:prSet phldrT="[Text]"/>
      <dgm:spPr>
        <a:solidFill>
          <a:schemeClr val="tx1"/>
        </a:solidFill>
        <a:ln>
          <a:solidFill>
            <a:schemeClr val="bg2"/>
          </a:solidFill>
        </a:ln>
      </dgm:spPr>
      <dgm:t>
        <a:bodyPr/>
        <a:lstStyle/>
        <a:p>
          <a:r>
            <a:rPr lang="en-US" dirty="0"/>
            <a:t>STATE BOARD OF EDUCATION </a:t>
          </a:r>
        </a:p>
      </dgm:t>
    </dgm:pt>
    <dgm:pt modelId="{FA203513-BF90-F544-B75B-7EB77A887778}" type="parTrans" cxnId="{E1FF6C27-B808-234A-AB2E-28051EAC1703}">
      <dgm:prSet/>
      <dgm:spPr/>
      <dgm:t>
        <a:bodyPr/>
        <a:lstStyle/>
        <a:p>
          <a:endParaRPr lang="en-US"/>
        </a:p>
      </dgm:t>
    </dgm:pt>
    <dgm:pt modelId="{028B56C9-89D7-0F4E-8A2F-340FE2D54BDF}" type="sibTrans" cxnId="{E1FF6C27-B808-234A-AB2E-28051EAC1703}">
      <dgm:prSet/>
      <dgm:spPr/>
      <dgm:t>
        <a:bodyPr/>
        <a:lstStyle/>
        <a:p>
          <a:endParaRPr lang="en-US" dirty="0"/>
        </a:p>
      </dgm:t>
    </dgm:pt>
    <dgm:pt modelId="{EB35464A-0C9C-FD41-AC95-0003FD6205E9}">
      <dgm:prSet phldrT="[Text]"/>
      <dgm:spPr>
        <a:solidFill>
          <a:schemeClr val="tx1"/>
        </a:solidFill>
        <a:ln>
          <a:solidFill>
            <a:schemeClr val="bg2"/>
          </a:solidFill>
        </a:ln>
      </dgm:spPr>
      <dgm:t>
        <a:bodyPr/>
        <a:lstStyle/>
        <a:p>
          <a:r>
            <a:rPr lang="en-US" dirty="0"/>
            <a:t>Approve and evaluate sponsors</a:t>
          </a:r>
        </a:p>
      </dgm:t>
    </dgm:pt>
    <dgm:pt modelId="{77B7EA16-98E5-9C46-8581-A4350F49DED6}" type="parTrans" cxnId="{BFE1D498-FF87-4C41-B6E6-FA17E7B3ACD7}">
      <dgm:prSet/>
      <dgm:spPr/>
      <dgm:t>
        <a:bodyPr/>
        <a:lstStyle/>
        <a:p>
          <a:endParaRPr lang="en-US"/>
        </a:p>
      </dgm:t>
    </dgm:pt>
    <dgm:pt modelId="{2F5328B5-F3E0-614E-BA57-A5B82017BD73}" type="sibTrans" cxnId="{BFE1D498-FF87-4C41-B6E6-FA17E7B3ACD7}">
      <dgm:prSet/>
      <dgm:spPr/>
      <dgm:t>
        <a:bodyPr/>
        <a:lstStyle/>
        <a:p>
          <a:endParaRPr lang="en-US"/>
        </a:p>
      </dgm:t>
    </dgm:pt>
    <dgm:pt modelId="{7B39C2D7-9207-8745-99E5-20A327904C55}">
      <dgm:prSet phldrT="[Text]"/>
      <dgm:spPr/>
      <dgm:t>
        <a:bodyPr/>
        <a:lstStyle/>
        <a:p>
          <a:r>
            <a:rPr lang="en-US" dirty="0"/>
            <a:t>CHARTER SPONSORS</a:t>
          </a:r>
        </a:p>
      </dgm:t>
    </dgm:pt>
    <dgm:pt modelId="{E1FC9569-3721-694E-8DCF-91E01F971CE4}" type="parTrans" cxnId="{C7BC4CE9-6ADF-D045-AC8E-228EF6E6D2A6}">
      <dgm:prSet/>
      <dgm:spPr/>
      <dgm:t>
        <a:bodyPr/>
        <a:lstStyle/>
        <a:p>
          <a:endParaRPr lang="en-US"/>
        </a:p>
      </dgm:t>
    </dgm:pt>
    <dgm:pt modelId="{D44120AE-B9C9-8C40-B0D1-D4A96B2037AD}" type="sibTrans" cxnId="{C7BC4CE9-6ADF-D045-AC8E-228EF6E6D2A6}">
      <dgm:prSet/>
      <dgm:spPr/>
      <dgm:t>
        <a:bodyPr/>
        <a:lstStyle/>
        <a:p>
          <a:endParaRPr lang="en-US" dirty="0"/>
        </a:p>
      </dgm:t>
    </dgm:pt>
    <dgm:pt modelId="{8CF4BCE9-4F60-D84F-919F-387BA1C7AA98}">
      <dgm:prSet phldrT="[Text]"/>
      <dgm:spPr/>
      <dgm:t>
        <a:bodyPr/>
        <a:lstStyle/>
        <a:p>
          <a:r>
            <a:rPr lang="en-US" dirty="0"/>
            <a:t>Oversee charter school performance</a:t>
          </a:r>
        </a:p>
      </dgm:t>
    </dgm:pt>
    <dgm:pt modelId="{7A776E7B-1519-2B43-B231-E80D053F0436}" type="parTrans" cxnId="{78F1994A-B756-6C4F-94F1-993B1F210B04}">
      <dgm:prSet/>
      <dgm:spPr/>
      <dgm:t>
        <a:bodyPr/>
        <a:lstStyle/>
        <a:p>
          <a:endParaRPr lang="en-US"/>
        </a:p>
      </dgm:t>
    </dgm:pt>
    <dgm:pt modelId="{6308B847-7209-7649-90B6-7E7D18CE77D8}" type="sibTrans" cxnId="{78F1994A-B756-6C4F-94F1-993B1F210B04}">
      <dgm:prSet/>
      <dgm:spPr/>
      <dgm:t>
        <a:bodyPr/>
        <a:lstStyle/>
        <a:p>
          <a:endParaRPr lang="en-US"/>
        </a:p>
      </dgm:t>
    </dgm:pt>
    <dgm:pt modelId="{5DCBB236-32A5-D14D-BEF5-5D0DAC5E832E}">
      <dgm:prSet phldrT="[Text]"/>
      <dgm:spPr>
        <a:solidFill>
          <a:schemeClr val="tx1"/>
        </a:solidFill>
        <a:ln>
          <a:solidFill>
            <a:schemeClr val="bg2"/>
          </a:solidFill>
        </a:ln>
      </dgm:spPr>
      <dgm:t>
        <a:bodyPr/>
        <a:lstStyle/>
        <a:p>
          <a:r>
            <a:rPr lang="en-US" dirty="0"/>
            <a:t>CHARTER SCHOOL GOVERNING BOARD</a:t>
          </a:r>
        </a:p>
      </dgm:t>
    </dgm:pt>
    <dgm:pt modelId="{E4232FA1-58A4-454B-A2A1-6B5A4A64F6FA}" type="parTrans" cxnId="{78F9AA03-F734-FF43-BDEF-6082A1728738}">
      <dgm:prSet/>
      <dgm:spPr/>
      <dgm:t>
        <a:bodyPr/>
        <a:lstStyle/>
        <a:p>
          <a:endParaRPr lang="en-US"/>
        </a:p>
      </dgm:t>
    </dgm:pt>
    <dgm:pt modelId="{5ABA3FAF-214D-3241-8D20-4A6C6F73618F}" type="sibTrans" cxnId="{78F9AA03-F734-FF43-BDEF-6082A1728738}">
      <dgm:prSet/>
      <dgm:spPr/>
      <dgm:t>
        <a:bodyPr/>
        <a:lstStyle/>
        <a:p>
          <a:endParaRPr lang="en-US"/>
        </a:p>
      </dgm:t>
    </dgm:pt>
    <dgm:pt modelId="{C4375538-AFBD-A648-90B2-5A86558311E5}">
      <dgm:prSet phldrT="[Text]"/>
      <dgm:spPr>
        <a:solidFill>
          <a:schemeClr val="tx1"/>
        </a:solidFill>
        <a:ln>
          <a:solidFill>
            <a:schemeClr val="bg2"/>
          </a:solidFill>
        </a:ln>
      </dgm:spPr>
      <dgm:t>
        <a:bodyPr/>
        <a:lstStyle/>
        <a:p>
          <a:r>
            <a:rPr lang="en-US" dirty="0"/>
            <a:t>Govern charter school</a:t>
          </a:r>
        </a:p>
      </dgm:t>
    </dgm:pt>
    <dgm:pt modelId="{704535DE-F42A-524C-890D-A0276B0B50C5}" type="parTrans" cxnId="{4F2AAA81-9023-9747-BE86-73228973994D}">
      <dgm:prSet/>
      <dgm:spPr/>
      <dgm:t>
        <a:bodyPr/>
        <a:lstStyle/>
        <a:p>
          <a:endParaRPr lang="en-US"/>
        </a:p>
      </dgm:t>
    </dgm:pt>
    <dgm:pt modelId="{C43E2CC5-272B-CA4C-BB51-447CC664F0A6}" type="sibTrans" cxnId="{4F2AAA81-9023-9747-BE86-73228973994D}">
      <dgm:prSet/>
      <dgm:spPr/>
      <dgm:t>
        <a:bodyPr/>
        <a:lstStyle/>
        <a:p>
          <a:endParaRPr lang="en-US"/>
        </a:p>
      </dgm:t>
    </dgm:pt>
    <dgm:pt modelId="{0B7E5534-A8A6-5B4A-8B49-0D8D7C144111}" type="pres">
      <dgm:prSet presAssocID="{B7630CDC-922F-D94B-9ED5-91EADCFD11C7}" presName="outerComposite" presStyleCnt="0">
        <dgm:presLayoutVars>
          <dgm:chMax val="5"/>
          <dgm:dir/>
          <dgm:resizeHandles val="exact"/>
        </dgm:presLayoutVars>
      </dgm:prSet>
      <dgm:spPr/>
    </dgm:pt>
    <dgm:pt modelId="{F6BAADC8-8B8F-7440-A559-D8817D4B6AF3}" type="pres">
      <dgm:prSet presAssocID="{B7630CDC-922F-D94B-9ED5-91EADCFD11C7}" presName="dummyMaxCanvas" presStyleCnt="0">
        <dgm:presLayoutVars/>
      </dgm:prSet>
      <dgm:spPr/>
    </dgm:pt>
    <dgm:pt modelId="{4E9BAAFD-EB27-C54F-9FFB-D240F3D16AD6}" type="pres">
      <dgm:prSet presAssocID="{B7630CDC-922F-D94B-9ED5-91EADCFD11C7}" presName="FourNodes_1" presStyleLbl="node1" presStyleIdx="0" presStyleCnt="4">
        <dgm:presLayoutVars>
          <dgm:bulletEnabled val="1"/>
        </dgm:presLayoutVars>
      </dgm:prSet>
      <dgm:spPr/>
    </dgm:pt>
    <dgm:pt modelId="{77FC347B-D135-BC4C-88D1-1F03AC28B405}" type="pres">
      <dgm:prSet presAssocID="{B7630CDC-922F-D94B-9ED5-91EADCFD11C7}" presName="FourNodes_2" presStyleLbl="node1" presStyleIdx="1" presStyleCnt="4">
        <dgm:presLayoutVars>
          <dgm:bulletEnabled val="1"/>
        </dgm:presLayoutVars>
      </dgm:prSet>
      <dgm:spPr/>
    </dgm:pt>
    <dgm:pt modelId="{FF2E5FC1-69B8-A341-B661-074C00D4391D}" type="pres">
      <dgm:prSet presAssocID="{B7630CDC-922F-D94B-9ED5-91EADCFD11C7}" presName="FourNodes_3" presStyleLbl="node1" presStyleIdx="2" presStyleCnt="4">
        <dgm:presLayoutVars>
          <dgm:bulletEnabled val="1"/>
        </dgm:presLayoutVars>
      </dgm:prSet>
      <dgm:spPr/>
    </dgm:pt>
    <dgm:pt modelId="{A073644D-F632-814F-B60A-3163AB190DBD}" type="pres">
      <dgm:prSet presAssocID="{B7630CDC-922F-D94B-9ED5-91EADCFD11C7}" presName="FourNodes_4" presStyleLbl="node1" presStyleIdx="3" presStyleCnt="4">
        <dgm:presLayoutVars>
          <dgm:bulletEnabled val="1"/>
        </dgm:presLayoutVars>
      </dgm:prSet>
      <dgm:spPr/>
    </dgm:pt>
    <dgm:pt modelId="{3DFD82A1-7D3D-E641-AC8F-9D4FAFC0D836}" type="pres">
      <dgm:prSet presAssocID="{B7630CDC-922F-D94B-9ED5-91EADCFD11C7}" presName="FourConn_1-2" presStyleLbl="fgAccFollowNode1" presStyleIdx="0" presStyleCnt="3">
        <dgm:presLayoutVars>
          <dgm:bulletEnabled val="1"/>
        </dgm:presLayoutVars>
      </dgm:prSet>
      <dgm:spPr/>
    </dgm:pt>
    <dgm:pt modelId="{25631765-6193-B54A-BD0D-576AE52D0230}" type="pres">
      <dgm:prSet presAssocID="{B7630CDC-922F-D94B-9ED5-91EADCFD11C7}" presName="FourConn_2-3" presStyleLbl="fgAccFollowNode1" presStyleIdx="1" presStyleCnt="3">
        <dgm:presLayoutVars>
          <dgm:bulletEnabled val="1"/>
        </dgm:presLayoutVars>
      </dgm:prSet>
      <dgm:spPr/>
    </dgm:pt>
    <dgm:pt modelId="{626E9C03-4C7E-704B-9A43-732F543E0677}" type="pres">
      <dgm:prSet presAssocID="{B7630CDC-922F-D94B-9ED5-91EADCFD11C7}" presName="FourConn_3-4" presStyleLbl="fgAccFollowNode1" presStyleIdx="2" presStyleCnt="3">
        <dgm:presLayoutVars>
          <dgm:bulletEnabled val="1"/>
        </dgm:presLayoutVars>
      </dgm:prSet>
      <dgm:spPr/>
    </dgm:pt>
    <dgm:pt modelId="{AB9DDDD7-6EAE-2E4F-A28A-83BEEB37DBD3}" type="pres">
      <dgm:prSet presAssocID="{B7630CDC-922F-D94B-9ED5-91EADCFD11C7}" presName="FourNodes_1_text" presStyleLbl="node1" presStyleIdx="3" presStyleCnt="4">
        <dgm:presLayoutVars>
          <dgm:bulletEnabled val="1"/>
        </dgm:presLayoutVars>
      </dgm:prSet>
      <dgm:spPr/>
    </dgm:pt>
    <dgm:pt modelId="{C7202B4E-5569-8E40-BCC4-63A1A98550C0}" type="pres">
      <dgm:prSet presAssocID="{B7630CDC-922F-D94B-9ED5-91EADCFD11C7}" presName="FourNodes_2_text" presStyleLbl="node1" presStyleIdx="3" presStyleCnt="4">
        <dgm:presLayoutVars>
          <dgm:bulletEnabled val="1"/>
        </dgm:presLayoutVars>
      </dgm:prSet>
      <dgm:spPr/>
    </dgm:pt>
    <dgm:pt modelId="{8614E3F0-E8E2-2841-A7D7-40FBE01F2D23}" type="pres">
      <dgm:prSet presAssocID="{B7630CDC-922F-D94B-9ED5-91EADCFD11C7}" presName="FourNodes_3_text" presStyleLbl="node1" presStyleIdx="3" presStyleCnt="4">
        <dgm:presLayoutVars>
          <dgm:bulletEnabled val="1"/>
        </dgm:presLayoutVars>
      </dgm:prSet>
      <dgm:spPr/>
    </dgm:pt>
    <dgm:pt modelId="{5A5645B9-C975-4249-8C14-F28BEE7DEC1B}" type="pres">
      <dgm:prSet presAssocID="{B7630CDC-922F-D94B-9ED5-91EADCFD11C7}" presName="FourNodes_4_text" presStyleLbl="node1" presStyleIdx="3" presStyleCnt="4">
        <dgm:presLayoutVars>
          <dgm:bulletEnabled val="1"/>
        </dgm:presLayoutVars>
      </dgm:prSet>
      <dgm:spPr/>
    </dgm:pt>
  </dgm:ptLst>
  <dgm:cxnLst>
    <dgm:cxn modelId="{78F9AA03-F734-FF43-BDEF-6082A1728738}" srcId="{B7630CDC-922F-D94B-9ED5-91EADCFD11C7}" destId="{5DCBB236-32A5-D14D-BEF5-5D0DAC5E832E}" srcOrd="3" destOrd="0" parTransId="{E4232FA1-58A4-454B-A2A1-6B5A4A64F6FA}" sibTransId="{5ABA3FAF-214D-3241-8D20-4A6C6F73618F}"/>
    <dgm:cxn modelId="{D5D39D18-C2AA-C641-83CC-9E1A02F5A2FE}" srcId="{B7630CDC-922F-D94B-9ED5-91EADCFD11C7}" destId="{2B7DFA8C-C796-A849-ADFF-0B4D3704F22C}" srcOrd="0" destOrd="0" parTransId="{28B8E1B2-E305-E241-8CBA-195CBD3E1033}" sibTransId="{E3295C5B-6A8C-6A4B-AEA1-3BFADACD153D}"/>
    <dgm:cxn modelId="{D7692521-AF6D-9E48-819E-7672A8EC879F}" type="presOf" srcId="{2B7DFA8C-C796-A849-ADFF-0B4D3704F22C}" destId="{4E9BAAFD-EB27-C54F-9FFB-D240F3D16AD6}" srcOrd="0" destOrd="0" presId="urn:microsoft.com/office/officeart/2005/8/layout/vProcess5"/>
    <dgm:cxn modelId="{E1FF6C27-B808-234A-AB2E-28051EAC1703}" srcId="{B7630CDC-922F-D94B-9ED5-91EADCFD11C7}" destId="{ED2C75AF-541E-9D4D-9995-5D1F361F78E7}" srcOrd="1" destOrd="0" parTransId="{FA203513-BF90-F544-B75B-7EB77A887778}" sibTransId="{028B56C9-89D7-0F4E-8A2F-340FE2D54BDF}"/>
    <dgm:cxn modelId="{32B3C027-21FC-684E-8730-D805ABAC3FE6}" srcId="{2B7DFA8C-C796-A849-ADFF-0B4D3704F22C}" destId="{14B0DA43-3C34-024E-BA93-5A588D27D0A2}" srcOrd="0" destOrd="0" parTransId="{8575990D-AEEE-844A-819A-01A40DC2A1EA}" sibTransId="{2C6456A7-7BB8-3640-8303-2ABE7F5661ED}"/>
    <dgm:cxn modelId="{A67A522B-B6B1-D24D-8789-F34218B5CAA1}" type="presOf" srcId="{2B7DFA8C-C796-A849-ADFF-0B4D3704F22C}" destId="{AB9DDDD7-6EAE-2E4F-A28A-83BEEB37DBD3}" srcOrd="1" destOrd="0" presId="urn:microsoft.com/office/officeart/2005/8/layout/vProcess5"/>
    <dgm:cxn modelId="{78F1994A-B756-6C4F-94F1-993B1F210B04}" srcId="{7B39C2D7-9207-8745-99E5-20A327904C55}" destId="{8CF4BCE9-4F60-D84F-919F-387BA1C7AA98}" srcOrd="0" destOrd="0" parTransId="{7A776E7B-1519-2B43-B231-E80D053F0436}" sibTransId="{6308B847-7209-7649-90B6-7E7D18CE77D8}"/>
    <dgm:cxn modelId="{6CC90950-0295-E641-A87C-A61F16B16E5E}" type="presOf" srcId="{7B39C2D7-9207-8745-99E5-20A327904C55}" destId="{8614E3F0-E8E2-2841-A7D7-40FBE01F2D23}" srcOrd="1" destOrd="0" presId="urn:microsoft.com/office/officeart/2005/8/layout/vProcess5"/>
    <dgm:cxn modelId="{59E4B571-8EF4-4340-BB34-D37DBD9C5F9A}" type="presOf" srcId="{C4375538-AFBD-A648-90B2-5A86558311E5}" destId="{A073644D-F632-814F-B60A-3163AB190DBD}" srcOrd="0" destOrd="1" presId="urn:microsoft.com/office/officeart/2005/8/layout/vProcess5"/>
    <dgm:cxn modelId="{6B18DD56-07B7-AD49-92C0-2DFB14451D66}" type="presOf" srcId="{ED2C75AF-541E-9D4D-9995-5D1F361F78E7}" destId="{C7202B4E-5569-8E40-BCC4-63A1A98550C0}" srcOrd="1" destOrd="0" presId="urn:microsoft.com/office/officeart/2005/8/layout/vProcess5"/>
    <dgm:cxn modelId="{93D3DB7D-E356-5A49-9543-29963375E9F1}" type="presOf" srcId="{5DCBB236-32A5-D14D-BEF5-5D0DAC5E832E}" destId="{5A5645B9-C975-4249-8C14-F28BEE7DEC1B}" srcOrd="1" destOrd="0" presId="urn:microsoft.com/office/officeart/2005/8/layout/vProcess5"/>
    <dgm:cxn modelId="{4F2AAA81-9023-9747-BE86-73228973994D}" srcId="{5DCBB236-32A5-D14D-BEF5-5D0DAC5E832E}" destId="{C4375538-AFBD-A648-90B2-5A86558311E5}" srcOrd="0" destOrd="0" parTransId="{704535DE-F42A-524C-890D-A0276B0B50C5}" sibTransId="{C43E2CC5-272B-CA4C-BB51-447CC664F0A6}"/>
    <dgm:cxn modelId="{9EB6A482-915D-894F-B75D-706A8DA1B635}" type="presOf" srcId="{D44120AE-B9C9-8C40-B0D1-D4A96B2037AD}" destId="{626E9C03-4C7E-704B-9A43-732F543E0677}" srcOrd="0" destOrd="0" presId="urn:microsoft.com/office/officeart/2005/8/layout/vProcess5"/>
    <dgm:cxn modelId="{C479178D-A553-2D40-A560-49E12C86E982}" type="presOf" srcId="{5DCBB236-32A5-D14D-BEF5-5D0DAC5E832E}" destId="{A073644D-F632-814F-B60A-3163AB190DBD}" srcOrd="0" destOrd="0" presId="urn:microsoft.com/office/officeart/2005/8/layout/vProcess5"/>
    <dgm:cxn modelId="{09064E91-55A0-7E49-87EF-3043DBFB48BD}" type="presOf" srcId="{028B56C9-89D7-0F4E-8A2F-340FE2D54BDF}" destId="{25631765-6193-B54A-BD0D-576AE52D0230}" srcOrd="0" destOrd="0" presId="urn:microsoft.com/office/officeart/2005/8/layout/vProcess5"/>
    <dgm:cxn modelId="{BFE1D498-FF87-4C41-B6E6-FA17E7B3ACD7}" srcId="{ED2C75AF-541E-9D4D-9995-5D1F361F78E7}" destId="{EB35464A-0C9C-FD41-AC95-0003FD6205E9}" srcOrd="0" destOrd="0" parTransId="{77B7EA16-98E5-9C46-8581-A4350F49DED6}" sibTransId="{2F5328B5-F3E0-614E-BA57-A5B82017BD73}"/>
    <dgm:cxn modelId="{797D199D-8454-3944-B12C-13EE580973F7}" type="presOf" srcId="{8CF4BCE9-4F60-D84F-919F-387BA1C7AA98}" destId="{8614E3F0-E8E2-2841-A7D7-40FBE01F2D23}" srcOrd="1" destOrd="1" presId="urn:microsoft.com/office/officeart/2005/8/layout/vProcess5"/>
    <dgm:cxn modelId="{4107D1A9-A1FD-A943-A189-918F380903F8}" type="presOf" srcId="{14B0DA43-3C34-024E-BA93-5A588D27D0A2}" destId="{AB9DDDD7-6EAE-2E4F-A28A-83BEEB37DBD3}" srcOrd="1" destOrd="1" presId="urn:microsoft.com/office/officeart/2005/8/layout/vProcess5"/>
    <dgm:cxn modelId="{A33E72AA-DF7C-984D-9B51-29EE6FDD0603}" type="presOf" srcId="{8CF4BCE9-4F60-D84F-919F-387BA1C7AA98}" destId="{FF2E5FC1-69B8-A341-B661-074C00D4391D}" srcOrd="0" destOrd="1" presId="urn:microsoft.com/office/officeart/2005/8/layout/vProcess5"/>
    <dgm:cxn modelId="{B7DA25AB-0CAA-A44F-B673-40D87049A4E0}" type="presOf" srcId="{B7630CDC-922F-D94B-9ED5-91EADCFD11C7}" destId="{0B7E5534-A8A6-5B4A-8B49-0D8D7C144111}" srcOrd="0" destOrd="0" presId="urn:microsoft.com/office/officeart/2005/8/layout/vProcess5"/>
    <dgm:cxn modelId="{A90E05B4-9E36-1B42-9AFC-B62DFB89F29D}" type="presOf" srcId="{EB35464A-0C9C-FD41-AC95-0003FD6205E9}" destId="{C7202B4E-5569-8E40-BCC4-63A1A98550C0}" srcOrd="1" destOrd="1" presId="urn:microsoft.com/office/officeart/2005/8/layout/vProcess5"/>
    <dgm:cxn modelId="{097D03D9-4E16-C14A-9986-3F2EA1778FF6}" type="presOf" srcId="{7B39C2D7-9207-8745-99E5-20A327904C55}" destId="{FF2E5FC1-69B8-A341-B661-074C00D4391D}" srcOrd="0" destOrd="0" presId="urn:microsoft.com/office/officeart/2005/8/layout/vProcess5"/>
    <dgm:cxn modelId="{07BF78E0-C2A8-5345-AF3C-907D257C96AA}" type="presOf" srcId="{14B0DA43-3C34-024E-BA93-5A588D27D0A2}" destId="{4E9BAAFD-EB27-C54F-9FFB-D240F3D16AD6}" srcOrd="0" destOrd="1" presId="urn:microsoft.com/office/officeart/2005/8/layout/vProcess5"/>
    <dgm:cxn modelId="{79F830E1-3B13-F448-B686-2491B1C14167}" type="presOf" srcId="{EB35464A-0C9C-FD41-AC95-0003FD6205E9}" destId="{77FC347B-D135-BC4C-88D1-1F03AC28B405}" srcOrd="0" destOrd="1" presId="urn:microsoft.com/office/officeart/2005/8/layout/vProcess5"/>
    <dgm:cxn modelId="{135801E6-8EAA-3C49-A131-DA3249BF62E6}" type="presOf" srcId="{C4375538-AFBD-A648-90B2-5A86558311E5}" destId="{5A5645B9-C975-4249-8C14-F28BEE7DEC1B}" srcOrd="1" destOrd="1" presId="urn:microsoft.com/office/officeart/2005/8/layout/vProcess5"/>
    <dgm:cxn modelId="{C7BC4CE9-6ADF-D045-AC8E-228EF6E6D2A6}" srcId="{B7630CDC-922F-D94B-9ED5-91EADCFD11C7}" destId="{7B39C2D7-9207-8745-99E5-20A327904C55}" srcOrd="2" destOrd="0" parTransId="{E1FC9569-3721-694E-8DCF-91E01F971CE4}" sibTransId="{D44120AE-B9C9-8C40-B0D1-D4A96B2037AD}"/>
    <dgm:cxn modelId="{AF85F1F7-EAFE-E14F-BB00-C042D44CC5B1}" type="presOf" srcId="{E3295C5B-6A8C-6A4B-AEA1-3BFADACD153D}" destId="{3DFD82A1-7D3D-E641-AC8F-9D4FAFC0D836}" srcOrd="0" destOrd="0" presId="urn:microsoft.com/office/officeart/2005/8/layout/vProcess5"/>
    <dgm:cxn modelId="{D9F4C8FD-7085-8C4A-BD81-97D9EF2F12B0}" type="presOf" srcId="{ED2C75AF-541E-9D4D-9995-5D1F361F78E7}" destId="{77FC347B-D135-BC4C-88D1-1F03AC28B405}" srcOrd="0" destOrd="0" presId="urn:microsoft.com/office/officeart/2005/8/layout/vProcess5"/>
    <dgm:cxn modelId="{39CA0445-C64B-2341-AACE-88EEE6E40C0D}" type="presParOf" srcId="{0B7E5534-A8A6-5B4A-8B49-0D8D7C144111}" destId="{F6BAADC8-8B8F-7440-A559-D8817D4B6AF3}" srcOrd="0" destOrd="0" presId="urn:microsoft.com/office/officeart/2005/8/layout/vProcess5"/>
    <dgm:cxn modelId="{065D7D04-442D-304E-AB78-2525FA492A36}" type="presParOf" srcId="{0B7E5534-A8A6-5B4A-8B49-0D8D7C144111}" destId="{4E9BAAFD-EB27-C54F-9FFB-D240F3D16AD6}" srcOrd="1" destOrd="0" presId="urn:microsoft.com/office/officeart/2005/8/layout/vProcess5"/>
    <dgm:cxn modelId="{9417775B-0A51-8E4A-9B8F-F17AF7B78D8B}" type="presParOf" srcId="{0B7E5534-A8A6-5B4A-8B49-0D8D7C144111}" destId="{77FC347B-D135-BC4C-88D1-1F03AC28B405}" srcOrd="2" destOrd="0" presId="urn:microsoft.com/office/officeart/2005/8/layout/vProcess5"/>
    <dgm:cxn modelId="{C119C696-52C5-734A-95B9-71BE11C8DF98}" type="presParOf" srcId="{0B7E5534-A8A6-5B4A-8B49-0D8D7C144111}" destId="{FF2E5FC1-69B8-A341-B661-074C00D4391D}" srcOrd="3" destOrd="0" presId="urn:microsoft.com/office/officeart/2005/8/layout/vProcess5"/>
    <dgm:cxn modelId="{6B3BA600-16F8-0346-BB8F-0D729363D680}" type="presParOf" srcId="{0B7E5534-A8A6-5B4A-8B49-0D8D7C144111}" destId="{A073644D-F632-814F-B60A-3163AB190DBD}" srcOrd="4" destOrd="0" presId="urn:microsoft.com/office/officeart/2005/8/layout/vProcess5"/>
    <dgm:cxn modelId="{4350861D-492C-C948-8C99-55AF313C1ECF}" type="presParOf" srcId="{0B7E5534-A8A6-5B4A-8B49-0D8D7C144111}" destId="{3DFD82A1-7D3D-E641-AC8F-9D4FAFC0D836}" srcOrd="5" destOrd="0" presId="urn:microsoft.com/office/officeart/2005/8/layout/vProcess5"/>
    <dgm:cxn modelId="{D74785E4-2417-5146-AAD9-A8D7823609B4}" type="presParOf" srcId="{0B7E5534-A8A6-5B4A-8B49-0D8D7C144111}" destId="{25631765-6193-B54A-BD0D-576AE52D0230}" srcOrd="6" destOrd="0" presId="urn:microsoft.com/office/officeart/2005/8/layout/vProcess5"/>
    <dgm:cxn modelId="{35072CFF-3BCC-C94A-9608-A34493646EA8}" type="presParOf" srcId="{0B7E5534-A8A6-5B4A-8B49-0D8D7C144111}" destId="{626E9C03-4C7E-704B-9A43-732F543E0677}" srcOrd="7" destOrd="0" presId="urn:microsoft.com/office/officeart/2005/8/layout/vProcess5"/>
    <dgm:cxn modelId="{7D9188D6-8AD8-D747-A6C6-D4590572FDC2}" type="presParOf" srcId="{0B7E5534-A8A6-5B4A-8B49-0D8D7C144111}" destId="{AB9DDDD7-6EAE-2E4F-A28A-83BEEB37DBD3}" srcOrd="8" destOrd="0" presId="urn:microsoft.com/office/officeart/2005/8/layout/vProcess5"/>
    <dgm:cxn modelId="{0A2C67EE-2C2C-6D4C-A08C-CD55C121C6FC}" type="presParOf" srcId="{0B7E5534-A8A6-5B4A-8B49-0D8D7C144111}" destId="{C7202B4E-5569-8E40-BCC4-63A1A98550C0}" srcOrd="9" destOrd="0" presId="urn:microsoft.com/office/officeart/2005/8/layout/vProcess5"/>
    <dgm:cxn modelId="{8ED8D154-A4EA-3145-A88D-3CC12032CC0A}" type="presParOf" srcId="{0B7E5534-A8A6-5B4A-8B49-0D8D7C144111}" destId="{8614E3F0-E8E2-2841-A7D7-40FBE01F2D23}" srcOrd="10" destOrd="0" presId="urn:microsoft.com/office/officeart/2005/8/layout/vProcess5"/>
    <dgm:cxn modelId="{9F674A8A-3E66-E84B-AD6B-5AE9019D16BE}" type="presParOf" srcId="{0B7E5534-A8A6-5B4A-8B49-0D8D7C144111}" destId="{5A5645B9-C975-4249-8C14-F28BEE7DEC1B}"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630CDC-922F-D94B-9ED5-91EADCFD11C7}" type="doc">
      <dgm:prSet loTypeId="urn:microsoft.com/office/officeart/2005/8/layout/vProcess5" loCatId="process" qsTypeId="urn:microsoft.com/office/officeart/2005/8/quickstyle/simple2" qsCatId="simple" csTypeId="urn:microsoft.com/office/officeart/2005/8/colors/accent1_2" csCatId="accent1" phldr="1"/>
      <dgm:spPr/>
      <dgm:t>
        <a:bodyPr/>
        <a:lstStyle/>
        <a:p>
          <a:endParaRPr lang="en-US"/>
        </a:p>
      </dgm:t>
    </dgm:pt>
    <dgm:pt modelId="{2B7DFA8C-C796-A849-ADFF-0B4D3704F22C}">
      <dgm:prSet phldrT="[Text]"/>
      <dgm:spPr>
        <a:solidFill>
          <a:schemeClr val="tx2"/>
        </a:solidFill>
        <a:ln>
          <a:solidFill>
            <a:schemeClr val="tx2"/>
          </a:solidFill>
        </a:ln>
      </dgm:spPr>
      <dgm:t>
        <a:bodyPr/>
        <a:lstStyle/>
        <a:p>
          <a:r>
            <a:rPr lang="en-US" dirty="0"/>
            <a:t>MISSOURI LEGISLATURE </a:t>
          </a:r>
        </a:p>
      </dgm:t>
    </dgm:pt>
    <dgm:pt modelId="{28B8E1B2-E305-E241-8CBA-195CBD3E1033}" type="parTrans" cxnId="{D5D39D18-C2AA-C641-83CC-9E1A02F5A2FE}">
      <dgm:prSet/>
      <dgm:spPr/>
      <dgm:t>
        <a:bodyPr/>
        <a:lstStyle/>
        <a:p>
          <a:endParaRPr lang="en-US"/>
        </a:p>
      </dgm:t>
    </dgm:pt>
    <dgm:pt modelId="{E3295C5B-6A8C-6A4B-AEA1-3BFADACD153D}" type="sibTrans" cxnId="{D5D39D18-C2AA-C641-83CC-9E1A02F5A2FE}">
      <dgm:prSet/>
      <dgm:spPr/>
      <dgm:t>
        <a:bodyPr/>
        <a:lstStyle/>
        <a:p>
          <a:endParaRPr lang="en-US" dirty="0"/>
        </a:p>
      </dgm:t>
    </dgm:pt>
    <dgm:pt modelId="{14B0DA43-3C34-024E-BA93-5A588D27D0A2}">
      <dgm:prSet phldrT="[Text]"/>
      <dgm:spPr>
        <a:solidFill>
          <a:schemeClr val="tx2"/>
        </a:solidFill>
        <a:ln>
          <a:solidFill>
            <a:schemeClr val="tx2"/>
          </a:solidFill>
        </a:ln>
      </dgm:spPr>
      <dgm:t>
        <a:bodyPr/>
        <a:lstStyle/>
        <a:p>
          <a:r>
            <a:rPr lang="en-US" dirty="0"/>
            <a:t>Create laws that govern the state and pertain to charter schools. </a:t>
          </a:r>
        </a:p>
      </dgm:t>
    </dgm:pt>
    <dgm:pt modelId="{8575990D-AEEE-844A-819A-01A40DC2A1EA}" type="parTrans" cxnId="{32B3C027-21FC-684E-8730-D805ABAC3FE6}">
      <dgm:prSet/>
      <dgm:spPr/>
      <dgm:t>
        <a:bodyPr/>
        <a:lstStyle/>
        <a:p>
          <a:endParaRPr lang="en-US"/>
        </a:p>
      </dgm:t>
    </dgm:pt>
    <dgm:pt modelId="{2C6456A7-7BB8-3640-8303-2ABE7F5661ED}" type="sibTrans" cxnId="{32B3C027-21FC-684E-8730-D805ABAC3FE6}">
      <dgm:prSet/>
      <dgm:spPr/>
      <dgm:t>
        <a:bodyPr/>
        <a:lstStyle/>
        <a:p>
          <a:endParaRPr lang="en-US"/>
        </a:p>
      </dgm:t>
    </dgm:pt>
    <dgm:pt modelId="{ED2C75AF-541E-9D4D-9995-5D1F361F78E7}">
      <dgm:prSet phldrT="[Text]"/>
      <dgm:spPr>
        <a:solidFill>
          <a:schemeClr val="tx1"/>
        </a:solidFill>
        <a:ln>
          <a:solidFill>
            <a:schemeClr val="bg2"/>
          </a:solidFill>
        </a:ln>
      </dgm:spPr>
      <dgm:t>
        <a:bodyPr/>
        <a:lstStyle/>
        <a:p>
          <a:r>
            <a:rPr lang="en-US" dirty="0"/>
            <a:t>STATE BOARD OF EDUCATION</a:t>
          </a:r>
        </a:p>
      </dgm:t>
    </dgm:pt>
    <dgm:pt modelId="{FA203513-BF90-F544-B75B-7EB77A887778}" type="parTrans" cxnId="{E1FF6C27-B808-234A-AB2E-28051EAC1703}">
      <dgm:prSet/>
      <dgm:spPr/>
      <dgm:t>
        <a:bodyPr/>
        <a:lstStyle/>
        <a:p>
          <a:endParaRPr lang="en-US"/>
        </a:p>
      </dgm:t>
    </dgm:pt>
    <dgm:pt modelId="{028B56C9-89D7-0F4E-8A2F-340FE2D54BDF}" type="sibTrans" cxnId="{E1FF6C27-B808-234A-AB2E-28051EAC1703}">
      <dgm:prSet/>
      <dgm:spPr/>
      <dgm:t>
        <a:bodyPr/>
        <a:lstStyle/>
        <a:p>
          <a:endParaRPr lang="en-US" dirty="0"/>
        </a:p>
      </dgm:t>
    </dgm:pt>
    <dgm:pt modelId="{EB35464A-0C9C-FD41-AC95-0003FD6205E9}">
      <dgm:prSet phldrT="[Text]"/>
      <dgm:spPr>
        <a:solidFill>
          <a:schemeClr val="tx1"/>
        </a:solidFill>
        <a:ln>
          <a:solidFill>
            <a:schemeClr val="bg2"/>
          </a:solidFill>
        </a:ln>
      </dgm:spPr>
      <dgm:t>
        <a:bodyPr/>
        <a:lstStyle/>
        <a:p>
          <a:r>
            <a:rPr lang="en-US" dirty="0"/>
            <a:t>Develop regulations that guide oversight and evaluation of charter sponsors.</a:t>
          </a:r>
        </a:p>
      </dgm:t>
    </dgm:pt>
    <dgm:pt modelId="{77B7EA16-98E5-9C46-8581-A4350F49DED6}" type="parTrans" cxnId="{BFE1D498-FF87-4C41-B6E6-FA17E7B3ACD7}">
      <dgm:prSet/>
      <dgm:spPr/>
      <dgm:t>
        <a:bodyPr/>
        <a:lstStyle/>
        <a:p>
          <a:endParaRPr lang="en-US"/>
        </a:p>
      </dgm:t>
    </dgm:pt>
    <dgm:pt modelId="{2F5328B5-F3E0-614E-BA57-A5B82017BD73}" type="sibTrans" cxnId="{BFE1D498-FF87-4C41-B6E6-FA17E7B3ACD7}">
      <dgm:prSet/>
      <dgm:spPr/>
      <dgm:t>
        <a:bodyPr/>
        <a:lstStyle/>
        <a:p>
          <a:endParaRPr lang="en-US"/>
        </a:p>
      </dgm:t>
    </dgm:pt>
    <dgm:pt modelId="{7B39C2D7-9207-8745-99E5-20A327904C55}">
      <dgm:prSet phldrT="[Text]"/>
      <dgm:spPr/>
      <dgm:t>
        <a:bodyPr/>
        <a:lstStyle/>
        <a:p>
          <a:r>
            <a:rPr lang="en-US" dirty="0"/>
            <a:t>CHARTER SPONSORS</a:t>
          </a:r>
        </a:p>
      </dgm:t>
    </dgm:pt>
    <dgm:pt modelId="{E1FC9569-3721-694E-8DCF-91E01F971CE4}" type="parTrans" cxnId="{C7BC4CE9-6ADF-D045-AC8E-228EF6E6D2A6}">
      <dgm:prSet/>
      <dgm:spPr/>
      <dgm:t>
        <a:bodyPr/>
        <a:lstStyle/>
        <a:p>
          <a:endParaRPr lang="en-US"/>
        </a:p>
      </dgm:t>
    </dgm:pt>
    <dgm:pt modelId="{D44120AE-B9C9-8C40-B0D1-D4A96B2037AD}" type="sibTrans" cxnId="{C7BC4CE9-6ADF-D045-AC8E-228EF6E6D2A6}">
      <dgm:prSet/>
      <dgm:spPr/>
      <dgm:t>
        <a:bodyPr/>
        <a:lstStyle/>
        <a:p>
          <a:endParaRPr lang="en-US" dirty="0"/>
        </a:p>
      </dgm:t>
    </dgm:pt>
    <dgm:pt modelId="{8CF4BCE9-4F60-D84F-919F-387BA1C7AA98}">
      <dgm:prSet phldrT="[Text]"/>
      <dgm:spPr/>
      <dgm:t>
        <a:bodyPr/>
        <a:lstStyle/>
        <a:p>
          <a:r>
            <a:rPr lang="en-US" dirty="0"/>
            <a:t>Oversee charter school performance to ensure schools are meeting expectations in performance contract.</a:t>
          </a:r>
        </a:p>
      </dgm:t>
    </dgm:pt>
    <dgm:pt modelId="{7A776E7B-1519-2B43-B231-E80D053F0436}" type="parTrans" cxnId="{78F1994A-B756-6C4F-94F1-993B1F210B04}">
      <dgm:prSet/>
      <dgm:spPr/>
      <dgm:t>
        <a:bodyPr/>
        <a:lstStyle/>
        <a:p>
          <a:endParaRPr lang="en-US"/>
        </a:p>
      </dgm:t>
    </dgm:pt>
    <dgm:pt modelId="{6308B847-7209-7649-90B6-7E7D18CE77D8}" type="sibTrans" cxnId="{78F1994A-B756-6C4F-94F1-993B1F210B04}">
      <dgm:prSet/>
      <dgm:spPr/>
      <dgm:t>
        <a:bodyPr/>
        <a:lstStyle/>
        <a:p>
          <a:endParaRPr lang="en-US"/>
        </a:p>
      </dgm:t>
    </dgm:pt>
    <dgm:pt modelId="{5DCBB236-32A5-D14D-BEF5-5D0DAC5E832E}">
      <dgm:prSet phldrT="[Text]"/>
      <dgm:spPr/>
      <dgm:t>
        <a:bodyPr/>
        <a:lstStyle/>
        <a:p>
          <a:r>
            <a:rPr lang="en-US" dirty="0"/>
            <a:t>CHARTER SCHOOL GOVERNING BOARD</a:t>
          </a:r>
        </a:p>
      </dgm:t>
    </dgm:pt>
    <dgm:pt modelId="{E4232FA1-58A4-454B-A2A1-6B5A4A64F6FA}" type="parTrans" cxnId="{78F9AA03-F734-FF43-BDEF-6082A1728738}">
      <dgm:prSet/>
      <dgm:spPr/>
      <dgm:t>
        <a:bodyPr/>
        <a:lstStyle/>
        <a:p>
          <a:endParaRPr lang="en-US"/>
        </a:p>
      </dgm:t>
    </dgm:pt>
    <dgm:pt modelId="{5ABA3FAF-214D-3241-8D20-4A6C6F73618F}" type="sibTrans" cxnId="{78F9AA03-F734-FF43-BDEF-6082A1728738}">
      <dgm:prSet/>
      <dgm:spPr/>
      <dgm:t>
        <a:bodyPr/>
        <a:lstStyle/>
        <a:p>
          <a:endParaRPr lang="en-US"/>
        </a:p>
      </dgm:t>
    </dgm:pt>
    <dgm:pt modelId="{C4375538-AFBD-A648-90B2-5A86558311E5}">
      <dgm:prSet phldrT="[Text]"/>
      <dgm:spPr/>
      <dgm:t>
        <a:bodyPr/>
        <a:lstStyle/>
        <a:p>
          <a:r>
            <a:rPr lang="en-US" dirty="0"/>
            <a:t>Contract with the charter sponsor for oversight and are responsible for the governance of a charter school.</a:t>
          </a:r>
        </a:p>
      </dgm:t>
    </dgm:pt>
    <dgm:pt modelId="{704535DE-F42A-524C-890D-A0276B0B50C5}" type="parTrans" cxnId="{4F2AAA81-9023-9747-BE86-73228973994D}">
      <dgm:prSet/>
      <dgm:spPr/>
      <dgm:t>
        <a:bodyPr/>
        <a:lstStyle/>
        <a:p>
          <a:endParaRPr lang="en-US"/>
        </a:p>
      </dgm:t>
    </dgm:pt>
    <dgm:pt modelId="{C43E2CC5-272B-CA4C-BB51-447CC664F0A6}" type="sibTrans" cxnId="{4F2AAA81-9023-9747-BE86-73228973994D}">
      <dgm:prSet/>
      <dgm:spPr/>
      <dgm:t>
        <a:bodyPr/>
        <a:lstStyle/>
        <a:p>
          <a:endParaRPr lang="en-US"/>
        </a:p>
      </dgm:t>
    </dgm:pt>
    <dgm:pt modelId="{0B7E5534-A8A6-5B4A-8B49-0D8D7C144111}" type="pres">
      <dgm:prSet presAssocID="{B7630CDC-922F-D94B-9ED5-91EADCFD11C7}" presName="outerComposite" presStyleCnt="0">
        <dgm:presLayoutVars>
          <dgm:chMax val="5"/>
          <dgm:dir/>
          <dgm:resizeHandles val="exact"/>
        </dgm:presLayoutVars>
      </dgm:prSet>
      <dgm:spPr/>
    </dgm:pt>
    <dgm:pt modelId="{F6BAADC8-8B8F-7440-A559-D8817D4B6AF3}" type="pres">
      <dgm:prSet presAssocID="{B7630CDC-922F-D94B-9ED5-91EADCFD11C7}" presName="dummyMaxCanvas" presStyleCnt="0">
        <dgm:presLayoutVars/>
      </dgm:prSet>
      <dgm:spPr/>
    </dgm:pt>
    <dgm:pt modelId="{4E9BAAFD-EB27-C54F-9FFB-D240F3D16AD6}" type="pres">
      <dgm:prSet presAssocID="{B7630CDC-922F-D94B-9ED5-91EADCFD11C7}" presName="FourNodes_1" presStyleLbl="node1" presStyleIdx="0" presStyleCnt="4">
        <dgm:presLayoutVars>
          <dgm:bulletEnabled val="1"/>
        </dgm:presLayoutVars>
      </dgm:prSet>
      <dgm:spPr/>
    </dgm:pt>
    <dgm:pt modelId="{77FC347B-D135-BC4C-88D1-1F03AC28B405}" type="pres">
      <dgm:prSet presAssocID="{B7630CDC-922F-D94B-9ED5-91EADCFD11C7}" presName="FourNodes_2" presStyleLbl="node1" presStyleIdx="1" presStyleCnt="4">
        <dgm:presLayoutVars>
          <dgm:bulletEnabled val="1"/>
        </dgm:presLayoutVars>
      </dgm:prSet>
      <dgm:spPr/>
    </dgm:pt>
    <dgm:pt modelId="{FF2E5FC1-69B8-A341-B661-074C00D4391D}" type="pres">
      <dgm:prSet presAssocID="{B7630CDC-922F-D94B-9ED5-91EADCFD11C7}" presName="FourNodes_3" presStyleLbl="node1" presStyleIdx="2" presStyleCnt="4">
        <dgm:presLayoutVars>
          <dgm:bulletEnabled val="1"/>
        </dgm:presLayoutVars>
      </dgm:prSet>
      <dgm:spPr/>
    </dgm:pt>
    <dgm:pt modelId="{A073644D-F632-814F-B60A-3163AB190DBD}" type="pres">
      <dgm:prSet presAssocID="{B7630CDC-922F-D94B-9ED5-91EADCFD11C7}" presName="FourNodes_4" presStyleLbl="node1" presStyleIdx="3" presStyleCnt="4">
        <dgm:presLayoutVars>
          <dgm:bulletEnabled val="1"/>
        </dgm:presLayoutVars>
      </dgm:prSet>
      <dgm:spPr/>
    </dgm:pt>
    <dgm:pt modelId="{3DFD82A1-7D3D-E641-AC8F-9D4FAFC0D836}" type="pres">
      <dgm:prSet presAssocID="{B7630CDC-922F-D94B-9ED5-91EADCFD11C7}" presName="FourConn_1-2" presStyleLbl="fgAccFollowNode1" presStyleIdx="0" presStyleCnt="3">
        <dgm:presLayoutVars>
          <dgm:bulletEnabled val="1"/>
        </dgm:presLayoutVars>
      </dgm:prSet>
      <dgm:spPr/>
    </dgm:pt>
    <dgm:pt modelId="{25631765-6193-B54A-BD0D-576AE52D0230}" type="pres">
      <dgm:prSet presAssocID="{B7630CDC-922F-D94B-9ED5-91EADCFD11C7}" presName="FourConn_2-3" presStyleLbl="fgAccFollowNode1" presStyleIdx="1" presStyleCnt="3">
        <dgm:presLayoutVars>
          <dgm:bulletEnabled val="1"/>
        </dgm:presLayoutVars>
      </dgm:prSet>
      <dgm:spPr/>
    </dgm:pt>
    <dgm:pt modelId="{626E9C03-4C7E-704B-9A43-732F543E0677}" type="pres">
      <dgm:prSet presAssocID="{B7630CDC-922F-D94B-9ED5-91EADCFD11C7}" presName="FourConn_3-4" presStyleLbl="fgAccFollowNode1" presStyleIdx="2" presStyleCnt="3">
        <dgm:presLayoutVars>
          <dgm:bulletEnabled val="1"/>
        </dgm:presLayoutVars>
      </dgm:prSet>
      <dgm:spPr/>
    </dgm:pt>
    <dgm:pt modelId="{AB9DDDD7-6EAE-2E4F-A28A-83BEEB37DBD3}" type="pres">
      <dgm:prSet presAssocID="{B7630CDC-922F-D94B-9ED5-91EADCFD11C7}" presName="FourNodes_1_text" presStyleLbl="node1" presStyleIdx="3" presStyleCnt="4">
        <dgm:presLayoutVars>
          <dgm:bulletEnabled val="1"/>
        </dgm:presLayoutVars>
      </dgm:prSet>
      <dgm:spPr/>
    </dgm:pt>
    <dgm:pt modelId="{C7202B4E-5569-8E40-BCC4-63A1A98550C0}" type="pres">
      <dgm:prSet presAssocID="{B7630CDC-922F-D94B-9ED5-91EADCFD11C7}" presName="FourNodes_2_text" presStyleLbl="node1" presStyleIdx="3" presStyleCnt="4">
        <dgm:presLayoutVars>
          <dgm:bulletEnabled val="1"/>
        </dgm:presLayoutVars>
      </dgm:prSet>
      <dgm:spPr/>
    </dgm:pt>
    <dgm:pt modelId="{8614E3F0-E8E2-2841-A7D7-40FBE01F2D23}" type="pres">
      <dgm:prSet presAssocID="{B7630CDC-922F-D94B-9ED5-91EADCFD11C7}" presName="FourNodes_3_text" presStyleLbl="node1" presStyleIdx="3" presStyleCnt="4">
        <dgm:presLayoutVars>
          <dgm:bulletEnabled val="1"/>
        </dgm:presLayoutVars>
      </dgm:prSet>
      <dgm:spPr/>
    </dgm:pt>
    <dgm:pt modelId="{5A5645B9-C975-4249-8C14-F28BEE7DEC1B}" type="pres">
      <dgm:prSet presAssocID="{B7630CDC-922F-D94B-9ED5-91EADCFD11C7}" presName="FourNodes_4_text" presStyleLbl="node1" presStyleIdx="3" presStyleCnt="4">
        <dgm:presLayoutVars>
          <dgm:bulletEnabled val="1"/>
        </dgm:presLayoutVars>
      </dgm:prSet>
      <dgm:spPr/>
    </dgm:pt>
  </dgm:ptLst>
  <dgm:cxnLst>
    <dgm:cxn modelId="{78F9AA03-F734-FF43-BDEF-6082A1728738}" srcId="{B7630CDC-922F-D94B-9ED5-91EADCFD11C7}" destId="{5DCBB236-32A5-D14D-BEF5-5D0DAC5E832E}" srcOrd="3" destOrd="0" parTransId="{E4232FA1-58A4-454B-A2A1-6B5A4A64F6FA}" sibTransId="{5ABA3FAF-214D-3241-8D20-4A6C6F73618F}"/>
    <dgm:cxn modelId="{D5D39D18-C2AA-C641-83CC-9E1A02F5A2FE}" srcId="{B7630CDC-922F-D94B-9ED5-91EADCFD11C7}" destId="{2B7DFA8C-C796-A849-ADFF-0B4D3704F22C}" srcOrd="0" destOrd="0" parTransId="{28B8E1B2-E305-E241-8CBA-195CBD3E1033}" sibTransId="{E3295C5B-6A8C-6A4B-AEA1-3BFADACD153D}"/>
    <dgm:cxn modelId="{D7692521-AF6D-9E48-819E-7672A8EC879F}" type="presOf" srcId="{2B7DFA8C-C796-A849-ADFF-0B4D3704F22C}" destId="{4E9BAAFD-EB27-C54F-9FFB-D240F3D16AD6}" srcOrd="0" destOrd="0" presId="urn:microsoft.com/office/officeart/2005/8/layout/vProcess5"/>
    <dgm:cxn modelId="{E1FF6C27-B808-234A-AB2E-28051EAC1703}" srcId="{B7630CDC-922F-D94B-9ED5-91EADCFD11C7}" destId="{ED2C75AF-541E-9D4D-9995-5D1F361F78E7}" srcOrd="1" destOrd="0" parTransId="{FA203513-BF90-F544-B75B-7EB77A887778}" sibTransId="{028B56C9-89D7-0F4E-8A2F-340FE2D54BDF}"/>
    <dgm:cxn modelId="{32B3C027-21FC-684E-8730-D805ABAC3FE6}" srcId="{2B7DFA8C-C796-A849-ADFF-0B4D3704F22C}" destId="{14B0DA43-3C34-024E-BA93-5A588D27D0A2}" srcOrd="0" destOrd="0" parTransId="{8575990D-AEEE-844A-819A-01A40DC2A1EA}" sibTransId="{2C6456A7-7BB8-3640-8303-2ABE7F5661ED}"/>
    <dgm:cxn modelId="{A67A522B-B6B1-D24D-8789-F34218B5CAA1}" type="presOf" srcId="{2B7DFA8C-C796-A849-ADFF-0B4D3704F22C}" destId="{AB9DDDD7-6EAE-2E4F-A28A-83BEEB37DBD3}" srcOrd="1" destOrd="0" presId="urn:microsoft.com/office/officeart/2005/8/layout/vProcess5"/>
    <dgm:cxn modelId="{78F1994A-B756-6C4F-94F1-993B1F210B04}" srcId="{7B39C2D7-9207-8745-99E5-20A327904C55}" destId="{8CF4BCE9-4F60-D84F-919F-387BA1C7AA98}" srcOrd="0" destOrd="0" parTransId="{7A776E7B-1519-2B43-B231-E80D053F0436}" sibTransId="{6308B847-7209-7649-90B6-7E7D18CE77D8}"/>
    <dgm:cxn modelId="{6CC90950-0295-E641-A87C-A61F16B16E5E}" type="presOf" srcId="{7B39C2D7-9207-8745-99E5-20A327904C55}" destId="{8614E3F0-E8E2-2841-A7D7-40FBE01F2D23}" srcOrd="1" destOrd="0" presId="urn:microsoft.com/office/officeart/2005/8/layout/vProcess5"/>
    <dgm:cxn modelId="{59E4B571-8EF4-4340-BB34-D37DBD9C5F9A}" type="presOf" srcId="{C4375538-AFBD-A648-90B2-5A86558311E5}" destId="{A073644D-F632-814F-B60A-3163AB190DBD}" srcOrd="0" destOrd="1" presId="urn:microsoft.com/office/officeart/2005/8/layout/vProcess5"/>
    <dgm:cxn modelId="{6B18DD56-07B7-AD49-92C0-2DFB14451D66}" type="presOf" srcId="{ED2C75AF-541E-9D4D-9995-5D1F361F78E7}" destId="{C7202B4E-5569-8E40-BCC4-63A1A98550C0}" srcOrd="1" destOrd="0" presId="urn:microsoft.com/office/officeart/2005/8/layout/vProcess5"/>
    <dgm:cxn modelId="{93D3DB7D-E356-5A49-9543-29963375E9F1}" type="presOf" srcId="{5DCBB236-32A5-D14D-BEF5-5D0DAC5E832E}" destId="{5A5645B9-C975-4249-8C14-F28BEE7DEC1B}" srcOrd="1" destOrd="0" presId="urn:microsoft.com/office/officeart/2005/8/layout/vProcess5"/>
    <dgm:cxn modelId="{4F2AAA81-9023-9747-BE86-73228973994D}" srcId="{5DCBB236-32A5-D14D-BEF5-5D0DAC5E832E}" destId="{C4375538-AFBD-A648-90B2-5A86558311E5}" srcOrd="0" destOrd="0" parTransId="{704535DE-F42A-524C-890D-A0276B0B50C5}" sibTransId="{C43E2CC5-272B-CA4C-BB51-447CC664F0A6}"/>
    <dgm:cxn modelId="{9EB6A482-915D-894F-B75D-706A8DA1B635}" type="presOf" srcId="{D44120AE-B9C9-8C40-B0D1-D4A96B2037AD}" destId="{626E9C03-4C7E-704B-9A43-732F543E0677}" srcOrd="0" destOrd="0" presId="urn:microsoft.com/office/officeart/2005/8/layout/vProcess5"/>
    <dgm:cxn modelId="{C479178D-A553-2D40-A560-49E12C86E982}" type="presOf" srcId="{5DCBB236-32A5-D14D-BEF5-5D0DAC5E832E}" destId="{A073644D-F632-814F-B60A-3163AB190DBD}" srcOrd="0" destOrd="0" presId="urn:microsoft.com/office/officeart/2005/8/layout/vProcess5"/>
    <dgm:cxn modelId="{09064E91-55A0-7E49-87EF-3043DBFB48BD}" type="presOf" srcId="{028B56C9-89D7-0F4E-8A2F-340FE2D54BDF}" destId="{25631765-6193-B54A-BD0D-576AE52D0230}" srcOrd="0" destOrd="0" presId="urn:microsoft.com/office/officeart/2005/8/layout/vProcess5"/>
    <dgm:cxn modelId="{BFE1D498-FF87-4C41-B6E6-FA17E7B3ACD7}" srcId="{ED2C75AF-541E-9D4D-9995-5D1F361F78E7}" destId="{EB35464A-0C9C-FD41-AC95-0003FD6205E9}" srcOrd="0" destOrd="0" parTransId="{77B7EA16-98E5-9C46-8581-A4350F49DED6}" sibTransId="{2F5328B5-F3E0-614E-BA57-A5B82017BD73}"/>
    <dgm:cxn modelId="{797D199D-8454-3944-B12C-13EE580973F7}" type="presOf" srcId="{8CF4BCE9-4F60-D84F-919F-387BA1C7AA98}" destId="{8614E3F0-E8E2-2841-A7D7-40FBE01F2D23}" srcOrd="1" destOrd="1" presId="urn:microsoft.com/office/officeart/2005/8/layout/vProcess5"/>
    <dgm:cxn modelId="{4107D1A9-A1FD-A943-A189-918F380903F8}" type="presOf" srcId="{14B0DA43-3C34-024E-BA93-5A588D27D0A2}" destId="{AB9DDDD7-6EAE-2E4F-A28A-83BEEB37DBD3}" srcOrd="1" destOrd="1" presId="urn:microsoft.com/office/officeart/2005/8/layout/vProcess5"/>
    <dgm:cxn modelId="{A33E72AA-DF7C-984D-9B51-29EE6FDD0603}" type="presOf" srcId="{8CF4BCE9-4F60-D84F-919F-387BA1C7AA98}" destId="{FF2E5FC1-69B8-A341-B661-074C00D4391D}" srcOrd="0" destOrd="1" presId="urn:microsoft.com/office/officeart/2005/8/layout/vProcess5"/>
    <dgm:cxn modelId="{B7DA25AB-0CAA-A44F-B673-40D87049A4E0}" type="presOf" srcId="{B7630CDC-922F-D94B-9ED5-91EADCFD11C7}" destId="{0B7E5534-A8A6-5B4A-8B49-0D8D7C144111}" srcOrd="0" destOrd="0" presId="urn:microsoft.com/office/officeart/2005/8/layout/vProcess5"/>
    <dgm:cxn modelId="{A90E05B4-9E36-1B42-9AFC-B62DFB89F29D}" type="presOf" srcId="{EB35464A-0C9C-FD41-AC95-0003FD6205E9}" destId="{C7202B4E-5569-8E40-BCC4-63A1A98550C0}" srcOrd="1" destOrd="1" presId="urn:microsoft.com/office/officeart/2005/8/layout/vProcess5"/>
    <dgm:cxn modelId="{097D03D9-4E16-C14A-9986-3F2EA1778FF6}" type="presOf" srcId="{7B39C2D7-9207-8745-99E5-20A327904C55}" destId="{FF2E5FC1-69B8-A341-B661-074C00D4391D}" srcOrd="0" destOrd="0" presId="urn:microsoft.com/office/officeart/2005/8/layout/vProcess5"/>
    <dgm:cxn modelId="{07BF78E0-C2A8-5345-AF3C-907D257C96AA}" type="presOf" srcId="{14B0DA43-3C34-024E-BA93-5A588D27D0A2}" destId="{4E9BAAFD-EB27-C54F-9FFB-D240F3D16AD6}" srcOrd="0" destOrd="1" presId="urn:microsoft.com/office/officeart/2005/8/layout/vProcess5"/>
    <dgm:cxn modelId="{79F830E1-3B13-F448-B686-2491B1C14167}" type="presOf" srcId="{EB35464A-0C9C-FD41-AC95-0003FD6205E9}" destId="{77FC347B-D135-BC4C-88D1-1F03AC28B405}" srcOrd="0" destOrd="1" presId="urn:microsoft.com/office/officeart/2005/8/layout/vProcess5"/>
    <dgm:cxn modelId="{135801E6-8EAA-3C49-A131-DA3249BF62E6}" type="presOf" srcId="{C4375538-AFBD-A648-90B2-5A86558311E5}" destId="{5A5645B9-C975-4249-8C14-F28BEE7DEC1B}" srcOrd="1" destOrd="1" presId="urn:microsoft.com/office/officeart/2005/8/layout/vProcess5"/>
    <dgm:cxn modelId="{C7BC4CE9-6ADF-D045-AC8E-228EF6E6D2A6}" srcId="{B7630CDC-922F-D94B-9ED5-91EADCFD11C7}" destId="{7B39C2D7-9207-8745-99E5-20A327904C55}" srcOrd="2" destOrd="0" parTransId="{E1FC9569-3721-694E-8DCF-91E01F971CE4}" sibTransId="{D44120AE-B9C9-8C40-B0D1-D4A96B2037AD}"/>
    <dgm:cxn modelId="{AF85F1F7-EAFE-E14F-BB00-C042D44CC5B1}" type="presOf" srcId="{E3295C5B-6A8C-6A4B-AEA1-3BFADACD153D}" destId="{3DFD82A1-7D3D-E641-AC8F-9D4FAFC0D836}" srcOrd="0" destOrd="0" presId="urn:microsoft.com/office/officeart/2005/8/layout/vProcess5"/>
    <dgm:cxn modelId="{D9F4C8FD-7085-8C4A-BD81-97D9EF2F12B0}" type="presOf" srcId="{ED2C75AF-541E-9D4D-9995-5D1F361F78E7}" destId="{77FC347B-D135-BC4C-88D1-1F03AC28B405}" srcOrd="0" destOrd="0" presId="urn:microsoft.com/office/officeart/2005/8/layout/vProcess5"/>
    <dgm:cxn modelId="{39CA0445-C64B-2341-AACE-88EEE6E40C0D}" type="presParOf" srcId="{0B7E5534-A8A6-5B4A-8B49-0D8D7C144111}" destId="{F6BAADC8-8B8F-7440-A559-D8817D4B6AF3}" srcOrd="0" destOrd="0" presId="urn:microsoft.com/office/officeart/2005/8/layout/vProcess5"/>
    <dgm:cxn modelId="{065D7D04-442D-304E-AB78-2525FA492A36}" type="presParOf" srcId="{0B7E5534-A8A6-5B4A-8B49-0D8D7C144111}" destId="{4E9BAAFD-EB27-C54F-9FFB-D240F3D16AD6}" srcOrd="1" destOrd="0" presId="urn:microsoft.com/office/officeart/2005/8/layout/vProcess5"/>
    <dgm:cxn modelId="{9417775B-0A51-8E4A-9B8F-F17AF7B78D8B}" type="presParOf" srcId="{0B7E5534-A8A6-5B4A-8B49-0D8D7C144111}" destId="{77FC347B-D135-BC4C-88D1-1F03AC28B405}" srcOrd="2" destOrd="0" presId="urn:microsoft.com/office/officeart/2005/8/layout/vProcess5"/>
    <dgm:cxn modelId="{C119C696-52C5-734A-95B9-71BE11C8DF98}" type="presParOf" srcId="{0B7E5534-A8A6-5B4A-8B49-0D8D7C144111}" destId="{FF2E5FC1-69B8-A341-B661-074C00D4391D}" srcOrd="3" destOrd="0" presId="urn:microsoft.com/office/officeart/2005/8/layout/vProcess5"/>
    <dgm:cxn modelId="{6B3BA600-16F8-0346-BB8F-0D729363D680}" type="presParOf" srcId="{0B7E5534-A8A6-5B4A-8B49-0D8D7C144111}" destId="{A073644D-F632-814F-B60A-3163AB190DBD}" srcOrd="4" destOrd="0" presId="urn:microsoft.com/office/officeart/2005/8/layout/vProcess5"/>
    <dgm:cxn modelId="{4350861D-492C-C948-8C99-55AF313C1ECF}" type="presParOf" srcId="{0B7E5534-A8A6-5B4A-8B49-0D8D7C144111}" destId="{3DFD82A1-7D3D-E641-AC8F-9D4FAFC0D836}" srcOrd="5" destOrd="0" presId="urn:microsoft.com/office/officeart/2005/8/layout/vProcess5"/>
    <dgm:cxn modelId="{D74785E4-2417-5146-AAD9-A8D7823609B4}" type="presParOf" srcId="{0B7E5534-A8A6-5B4A-8B49-0D8D7C144111}" destId="{25631765-6193-B54A-BD0D-576AE52D0230}" srcOrd="6" destOrd="0" presId="urn:microsoft.com/office/officeart/2005/8/layout/vProcess5"/>
    <dgm:cxn modelId="{35072CFF-3BCC-C94A-9608-A34493646EA8}" type="presParOf" srcId="{0B7E5534-A8A6-5B4A-8B49-0D8D7C144111}" destId="{626E9C03-4C7E-704B-9A43-732F543E0677}" srcOrd="7" destOrd="0" presId="urn:microsoft.com/office/officeart/2005/8/layout/vProcess5"/>
    <dgm:cxn modelId="{7D9188D6-8AD8-D747-A6C6-D4590572FDC2}" type="presParOf" srcId="{0B7E5534-A8A6-5B4A-8B49-0D8D7C144111}" destId="{AB9DDDD7-6EAE-2E4F-A28A-83BEEB37DBD3}" srcOrd="8" destOrd="0" presId="urn:microsoft.com/office/officeart/2005/8/layout/vProcess5"/>
    <dgm:cxn modelId="{0A2C67EE-2C2C-6D4C-A08C-CD55C121C6FC}" type="presParOf" srcId="{0B7E5534-A8A6-5B4A-8B49-0D8D7C144111}" destId="{C7202B4E-5569-8E40-BCC4-63A1A98550C0}" srcOrd="9" destOrd="0" presId="urn:microsoft.com/office/officeart/2005/8/layout/vProcess5"/>
    <dgm:cxn modelId="{8ED8D154-A4EA-3145-A88D-3CC12032CC0A}" type="presParOf" srcId="{0B7E5534-A8A6-5B4A-8B49-0D8D7C144111}" destId="{8614E3F0-E8E2-2841-A7D7-40FBE01F2D23}" srcOrd="10" destOrd="0" presId="urn:microsoft.com/office/officeart/2005/8/layout/vProcess5"/>
    <dgm:cxn modelId="{9F674A8A-3E66-E84B-AD6B-5AE9019D16BE}" type="presParOf" srcId="{0B7E5534-A8A6-5B4A-8B49-0D8D7C144111}" destId="{5A5645B9-C975-4249-8C14-F28BEE7DEC1B}"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630CDC-922F-D94B-9ED5-91EADCFD11C7}" type="doc">
      <dgm:prSet loTypeId="urn:microsoft.com/office/officeart/2005/8/layout/vProcess5" loCatId="process" qsTypeId="urn:microsoft.com/office/officeart/2005/8/quickstyle/simple2" qsCatId="simple" csTypeId="urn:microsoft.com/office/officeart/2005/8/colors/accent1_2" csCatId="accent1" phldr="1"/>
      <dgm:spPr/>
      <dgm:t>
        <a:bodyPr/>
        <a:lstStyle/>
        <a:p>
          <a:endParaRPr lang="en-US"/>
        </a:p>
      </dgm:t>
    </dgm:pt>
    <dgm:pt modelId="{2B7DFA8C-C796-A849-ADFF-0B4D3704F22C}">
      <dgm:prSet phldrT="[Text]"/>
      <dgm:spPr/>
      <dgm:t>
        <a:bodyPr/>
        <a:lstStyle/>
        <a:p>
          <a:r>
            <a:rPr lang="en-US" dirty="0"/>
            <a:t>MISSOURI LEGISLATURE </a:t>
          </a:r>
        </a:p>
      </dgm:t>
    </dgm:pt>
    <dgm:pt modelId="{28B8E1B2-E305-E241-8CBA-195CBD3E1033}" type="parTrans" cxnId="{D5D39D18-C2AA-C641-83CC-9E1A02F5A2FE}">
      <dgm:prSet/>
      <dgm:spPr/>
      <dgm:t>
        <a:bodyPr/>
        <a:lstStyle/>
        <a:p>
          <a:endParaRPr lang="en-US"/>
        </a:p>
      </dgm:t>
    </dgm:pt>
    <dgm:pt modelId="{E3295C5B-6A8C-6A4B-AEA1-3BFADACD153D}" type="sibTrans" cxnId="{D5D39D18-C2AA-C641-83CC-9E1A02F5A2FE}">
      <dgm:prSet/>
      <dgm:spPr/>
      <dgm:t>
        <a:bodyPr/>
        <a:lstStyle/>
        <a:p>
          <a:endParaRPr lang="en-US" dirty="0"/>
        </a:p>
      </dgm:t>
    </dgm:pt>
    <dgm:pt modelId="{14B0DA43-3C34-024E-BA93-5A588D27D0A2}">
      <dgm:prSet phldrT="[Text]"/>
      <dgm:spPr/>
      <dgm:t>
        <a:bodyPr/>
        <a:lstStyle/>
        <a:p>
          <a:r>
            <a:rPr lang="en-US" dirty="0"/>
            <a:t>Create laws that govern the state and pertain to charter schools. </a:t>
          </a:r>
        </a:p>
      </dgm:t>
    </dgm:pt>
    <dgm:pt modelId="{8575990D-AEEE-844A-819A-01A40DC2A1EA}" type="parTrans" cxnId="{32B3C027-21FC-684E-8730-D805ABAC3FE6}">
      <dgm:prSet/>
      <dgm:spPr/>
      <dgm:t>
        <a:bodyPr/>
        <a:lstStyle/>
        <a:p>
          <a:endParaRPr lang="en-US"/>
        </a:p>
      </dgm:t>
    </dgm:pt>
    <dgm:pt modelId="{2C6456A7-7BB8-3640-8303-2ABE7F5661ED}" type="sibTrans" cxnId="{32B3C027-21FC-684E-8730-D805ABAC3FE6}">
      <dgm:prSet/>
      <dgm:spPr/>
      <dgm:t>
        <a:bodyPr/>
        <a:lstStyle/>
        <a:p>
          <a:endParaRPr lang="en-US"/>
        </a:p>
      </dgm:t>
    </dgm:pt>
    <dgm:pt modelId="{ED2C75AF-541E-9D4D-9995-5D1F361F78E7}">
      <dgm:prSet phldrT="[Text]"/>
      <dgm:spPr>
        <a:solidFill>
          <a:schemeClr val="tx2"/>
        </a:solidFill>
        <a:ln>
          <a:solidFill>
            <a:schemeClr val="tx2"/>
          </a:solidFill>
        </a:ln>
      </dgm:spPr>
      <dgm:t>
        <a:bodyPr/>
        <a:lstStyle/>
        <a:p>
          <a:r>
            <a:rPr lang="en-US" dirty="0"/>
            <a:t>STATE BOARD OF EDUCATION</a:t>
          </a:r>
        </a:p>
      </dgm:t>
    </dgm:pt>
    <dgm:pt modelId="{FA203513-BF90-F544-B75B-7EB77A887778}" type="parTrans" cxnId="{E1FF6C27-B808-234A-AB2E-28051EAC1703}">
      <dgm:prSet/>
      <dgm:spPr/>
      <dgm:t>
        <a:bodyPr/>
        <a:lstStyle/>
        <a:p>
          <a:endParaRPr lang="en-US"/>
        </a:p>
      </dgm:t>
    </dgm:pt>
    <dgm:pt modelId="{028B56C9-89D7-0F4E-8A2F-340FE2D54BDF}" type="sibTrans" cxnId="{E1FF6C27-B808-234A-AB2E-28051EAC1703}">
      <dgm:prSet/>
      <dgm:spPr/>
      <dgm:t>
        <a:bodyPr/>
        <a:lstStyle/>
        <a:p>
          <a:endParaRPr lang="en-US" dirty="0"/>
        </a:p>
      </dgm:t>
    </dgm:pt>
    <dgm:pt modelId="{EB35464A-0C9C-FD41-AC95-0003FD6205E9}">
      <dgm:prSet phldrT="[Text]"/>
      <dgm:spPr>
        <a:solidFill>
          <a:schemeClr val="tx2"/>
        </a:solidFill>
        <a:ln>
          <a:solidFill>
            <a:schemeClr val="tx2"/>
          </a:solidFill>
        </a:ln>
      </dgm:spPr>
      <dgm:t>
        <a:bodyPr/>
        <a:lstStyle/>
        <a:p>
          <a:r>
            <a:rPr lang="en-US" dirty="0"/>
            <a:t>Develop regulations that guide oversight and evaluation of charter sponsors.</a:t>
          </a:r>
        </a:p>
      </dgm:t>
    </dgm:pt>
    <dgm:pt modelId="{77B7EA16-98E5-9C46-8581-A4350F49DED6}" type="parTrans" cxnId="{BFE1D498-FF87-4C41-B6E6-FA17E7B3ACD7}">
      <dgm:prSet/>
      <dgm:spPr/>
      <dgm:t>
        <a:bodyPr/>
        <a:lstStyle/>
        <a:p>
          <a:endParaRPr lang="en-US"/>
        </a:p>
      </dgm:t>
    </dgm:pt>
    <dgm:pt modelId="{2F5328B5-F3E0-614E-BA57-A5B82017BD73}" type="sibTrans" cxnId="{BFE1D498-FF87-4C41-B6E6-FA17E7B3ACD7}">
      <dgm:prSet/>
      <dgm:spPr/>
      <dgm:t>
        <a:bodyPr/>
        <a:lstStyle/>
        <a:p>
          <a:endParaRPr lang="en-US"/>
        </a:p>
      </dgm:t>
    </dgm:pt>
    <dgm:pt modelId="{7B39C2D7-9207-8745-99E5-20A327904C55}">
      <dgm:prSet phldrT="[Text]"/>
      <dgm:spPr/>
      <dgm:t>
        <a:bodyPr/>
        <a:lstStyle/>
        <a:p>
          <a:r>
            <a:rPr lang="en-US" dirty="0"/>
            <a:t>CHARTER SPONSORS</a:t>
          </a:r>
        </a:p>
      </dgm:t>
    </dgm:pt>
    <dgm:pt modelId="{E1FC9569-3721-694E-8DCF-91E01F971CE4}" type="parTrans" cxnId="{C7BC4CE9-6ADF-D045-AC8E-228EF6E6D2A6}">
      <dgm:prSet/>
      <dgm:spPr/>
      <dgm:t>
        <a:bodyPr/>
        <a:lstStyle/>
        <a:p>
          <a:endParaRPr lang="en-US"/>
        </a:p>
      </dgm:t>
    </dgm:pt>
    <dgm:pt modelId="{D44120AE-B9C9-8C40-B0D1-D4A96B2037AD}" type="sibTrans" cxnId="{C7BC4CE9-6ADF-D045-AC8E-228EF6E6D2A6}">
      <dgm:prSet/>
      <dgm:spPr/>
      <dgm:t>
        <a:bodyPr/>
        <a:lstStyle/>
        <a:p>
          <a:endParaRPr lang="en-US" dirty="0"/>
        </a:p>
      </dgm:t>
    </dgm:pt>
    <dgm:pt modelId="{8CF4BCE9-4F60-D84F-919F-387BA1C7AA98}">
      <dgm:prSet phldrT="[Text]"/>
      <dgm:spPr/>
      <dgm:t>
        <a:bodyPr/>
        <a:lstStyle/>
        <a:p>
          <a:r>
            <a:rPr lang="en-US" dirty="0"/>
            <a:t>Oversee charter school performance to ensure schools are meeting expectations in performance contract.</a:t>
          </a:r>
        </a:p>
      </dgm:t>
    </dgm:pt>
    <dgm:pt modelId="{7A776E7B-1519-2B43-B231-E80D053F0436}" type="parTrans" cxnId="{78F1994A-B756-6C4F-94F1-993B1F210B04}">
      <dgm:prSet/>
      <dgm:spPr/>
      <dgm:t>
        <a:bodyPr/>
        <a:lstStyle/>
        <a:p>
          <a:endParaRPr lang="en-US"/>
        </a:p>
      </dgm:t>
    </dgm:pt>
    <dgm:pt modelId="{6308B847-7209-7649-90B6-7E7D18CE77D8}" type="sibTrans" cxnId="{78F1994A-B756-6C4F-94F1-993B1F210B04}">
      <dgm:prSet/>
      <dgm:spPr/>
      <dgm:t>
        <a:bodyPr/>
        <a:lstStyle/>
        <a:p>
          <a:endParaRPr lang="en-US"/>
        </a:p>
      </dgm:t>
    </dgm:pt>
    <dgm:pt modelId="{5DCBB236-32A5-D14D-BEF5-5D0DAC5E832E}">
      <dgm:prSet phldrT="[Text]"/>
      <dgm:spPr/>
      <dgm:t>
        <a:bodyPr/>
        <a:lstStyle/>
        <a:p>
          <a:r>
            <a:rPr lang="en-US" dirty="0"/>
            <a:t>CHARTER SCHOOL GOVERNING BOARD</a:t>
          </a:r>
        </a:p>
      </dgm:t>
    </dgm:pt>
    <dgm:pt modelId="{E4232FA1-58A4-454B-A2A1-6B5A4A64F6FA}" type="parTrans" cxnId="{78F9AA03-F734-FF43-BDEF-6082A1728738}">
      <dgm:prSet/>
      <dgm:spPr/>
      <dgm:t>
        <a:bodyPr/>
        <a:lstStyle/>
        <a:p>
          <a:endParaRPr lang="en-US"/>
        </a:p>
      </dgm:t>
    </dgm:pt>
    <dgm:pt modelId="{5ABA3FAF-214D-3241-8D20-4A6C6F73618F}" type="sibTrans" cxnId="{78F9AA03-F734-FF43-BDEF-6082A1728738}">
      <dgm:prSet/>
      <dgm:spPr/>
      <dgm:t>
        <a:bodyPr/>
        <a:lstStyle/>
        <a:p>
          <a:endParaRPr lang="en-US"/>
        </a:p>
      </dgm:t>
    </dgm:pt>
    <dgm:pt modelId="{C4375538-AFBD-A648-90B2-5A86558311E5}">
      <dgm:prSet phldrT="[Text]"/>
      <dgm:spPr/>
      <dgm:t>
        <a:bodyPr/>
        <a:lstStyle/>
        <a:p>
          <a:r>
            <a:rPr lang="en-US" dirty="0"/>
            <a:t>Contract with the charter sponsor for oversight and are responsible for the governance of a charter school.</a:t>
          </a:r>
        </a:p>
      </dgm:t>
    </dgm:pt>
    <dgm:pt modelId="{704535DE-F42A-524C-890D-A0276B0B50C5}" type="parTrans" cxnId="{4F2AAA81-9023-9747-BE86-73228973994D}">
      <dgm:prSet/>
      <dgm:spPr/>
      <dgm:t>
        <a:bodyPr/>
        <a:lstStyle/>
        <a:p>
          <a:endParaRPr lang="en-US"/>
        </a:p>
      </dgm:t>
    </dgm:pt>
    <dgm:pt modelId="{C43E2CC5-272B-CA4C-BB51-447CC664F0A6}" type="sibTrans" cxnId="{4F2AAA81-9023-9747-BE86-73228973994D}">
      <dgm:prSet/>
      <dgm:spPr/>
      <dgm:t>
        <a:bodyPr/>
        <a:lstStyle/>
        <a:p>
          <a:endParaRPr lang="en-US"/>
        </a:p>
      </dgm:t>
    </dgm:pt>
    <dgm:pt modelId="{0B7E5534-A8A6-5B4A-8B49-0D8D7C144111}" type="pres">
      <dgm:prSet presAssocID="{B7630CDC-922F-D94B-9ED5-91EADCFD11C7}" presName="outerComposite" presStyleCnt="0">
        <dgm:presLayoutVars>
          <dgm:chMax val="5"/>
          <dgm:dir/>
          <dgm:resizeHandles val="exact"/>
        </dgm:presLayoutVars>
      </dgm:prSet>
      <dgm:spPr/>
    </dgm:pt>
    <dgm:pt modelId="{F6BAADC8-8B8F-7440-A559-D8817D4B6AF3}" type="pres">
      <dgm:prSet presAssocID="{B7630CDC-922F-D94B-9ED5-91EADCFD11C7}" presName="dummyMaxCanvas" presStyleCnt="0">
        <dgm:presLayoutVars/>
      </dgm:prSet>
      <dgm:spPr/>
    </dgm:pt>
    <dgm:pt modelId="{4E9BAAFD-EB27-C54F-9FFB-D240F3D16AD6}" type="pres">
      <dgm:prSet presAssocID="{B7630CDC-922F-D94B-9ED5-91EADCFD11C7}" presName="FourNodes_1" presStyleLbl="node1" presStyleIdx="0" presStyleCnt="4">
        <dgm:presLayoutVars>
          <dgm:bulletEnabled val="1"/>
        </dgm:presLayoutVars>
      </dgm:prSet>
      <dgm:spPr/>
    </dgm:pt>
    <dgm:pt modelId="{77FC347B-D135-BC4C-88D1-1F03AC28B405}" type="pres">
      <dgm:prSet presAssocID="{B7630CDC-922F-D94B-9ED5-91EADCFD11C7}" presName="FourNodes_2" presStyleLbl="node1" presStyleIdx="1" presStyleCnt="4">
        <dgm:presLayoutVars>
          <dgm:bulletEnabled val="1"/>
        </dgm:presLayoutVars>
      </dgm:prSet>
      <dgm:spPr/>
    </dgm:pt>
    <dgm:pt modelId="{FF2E5FC1-69B8-A341-B661-074C00D4391D}" type="pres">
      <dgm:prSet presAssocID="{B7630CDC-922F-D94B-9ED5-91EADCFD11C7}" presName="FourNodes_3" presStyleLbl="node1" presStyleIdx="2" presStyleCnt="4">
        <dgm:presLayoutVars>
          <dgm:bulletEnabled val="1"/>
        </dgm:presLayoutVars>
      </dgm:prSet>
      <dgm:spPr/>
    </dgm:pt>
    <dgm:pt modelId="{A073644D-F632-814F-B60A-3163AB190DBD}" type="pres">
      <dgm:prSet presAssocID="{B7630CDC-922F-D94B-9ED5-91EADCFD11C7}" presName="FourNodes_4" presStyleLbl="node1" presStyleIdx="3" presStyleCnt="4">
        <dgm:presLayoutVars>
          <dgm:bulletEnabled val="1"/>
        </dgm:presLayoutVars>
      </dgm:prSet>
      <dgm:spPr/>
    </dgm:pt>
    <dgm:pt modelId="{3DFD82A1-7D3D-E641-AC8F-9D4FAFC0D836}" type="pres">
      <dgm:prSet presAssocID="{B7630CDC-922F-D94B-9ED5-91EADCFD11C7}" presName="FourConn_1-2" presStyleLbl="fgAccFollowNode1" presStyleIdx="0" presStyleCnt="3">
        <dgm:presLayoutVars>
          <dgm:bulletEnabled val="1"/>
        </dgm:presLayoutVars>
      </dgm:prSet>
      <dgm:spPr/>
    </dgm:pt>
    <dgm:pt modelId="{25631765-6193-B54A-BD0D-576AE52D0230}" type="pres">
      <dgm:prSet presAssocID="{B7630CDC-922F-D94B-9ED5-91EADCFD11C7}" presName="FourConn_2-3" presStyleLbl="fgAccFollowNode1" presStyleIdx="1" presStyleCnt="3">
        <dgm:presLayoutVars>
          <dgm:bulletEnabled val="1"/>
        </dgm:presLayoutVars>
      </dgm:prSet>
      <dgm:spPr/>
    </dgm:pt>
    <dgm:pt modelId="{626E9C03-4C7E-704B-9A43-732F543E0677}" type="pres">
      <dgm:prSet presAssocID="{B7630CDC-922F-D94B-9ED5-91EADCFD11C7}" presName="FourConn_3-4" presStyleLbl="fgAccFollowNode1" presStyleIdx="2" presStyleCnt="3">
        <dgm:presLayoutVars>
          <dgm:bulletEnabled val="1"/>
        </dgm:presLayoutVars>
      </dgm:prSet>
      <dgm:spPr/>
    </dgm:pt>
    <dgm:pt modelId="{AB9DDDD7-6EAE-2E4F-A28A-83BEEB37DBD3}" type="pres">
      <dgm:prSet presAssocID="{B7630CDC-922F-D94B-9ED5-91EADCFD11C7}" presName="FourNodes_1_text" presStyleLbl="node1" presStyleIdx="3" presStyleCnt="4">
        <dgm:presLayoutVars>
          <dgm:bulletEnabled val="1"/>
        </dgm:presLayoutVars>
      </dgm:prSet>
      <dgm:spPr/>
    </dgm:pt>
    <dgm:pt modelId="{C7202B4E-5569-8E40-BCC4-63A1A98550C0}" type="pres">
      <dgm:prSet presAssocID="{B7630CDC-922F-D94B-9ED5-91EADCFD11C7}" presName="FourNodes_2_text" presStyleLbl="node1" presStyleIdx="3" presStyleCnt="4">
        <dgm:presLayoutVars>
          <dgm:bulletEnabled val="1"/>
        </dgm:presLayoutVars>
      </dgm:prSet>
      <dgm:spPr/>
    </dgm:pt>
    <dgm:pt modelId="{8614E3F0-E8E2-2841-A7D7-40FBE01F2D23}" type="pres">
      <dgm:prSet presAssocID="{B7630CDC-922F-D94B-9ED5-91EADCFD11C7}" presName="FourNodes_3_text" presStyleLbl="node1" presStyleIdx="3" presStyleCnt="4">
        <dgm:presLayoutVars>
          <dgm:bulletEnabled val="1"/>
        </dgm:presLayoutVars>
      </dgm:prSet>
      <dgm:spPr/>
    </dgm:pt>
    <dgm:pt modelId="{5A5645B9-C975-4249-8C14-F28BEE7DEC1B}" type="pres">
      <dgm:prSet presAssocID="{B7630CDC-922F-D94B-9ED5-91EADCFD11C7}" presName="FourNodes_4_text" presStyleLbl="node1" presStyleIdx="3" presStyleCnt="4">
        <dgm:presLayoutVars>
          <dgm:bulletEnabled val="1"/>
        </dgm:presLayoutVars>
      </dgm:prSet>
      <dgm:spPr/>
    </dgm:pt>
  </dgm:ptLst>
  <dgm:cxnLst>
    <dgm:cxn modelId="{78F9AA03-F734-FF43-BDEF-6082A1728738}" srcId="{B7630CDC-922F-D94B-9ED5-91EADCFD11C7}" destId="{5DCBB236-32A5-D14D-BEF5-5D0DAC5E832E}" srcOrd="3" destOrd="0" parTransId="{E4232FA1-58A4-454B-A2A1-6B5A4A64F6FA}" sibTransId="{5ABA3FAF-214D-3241-8D20-4A6C6F73618F}"/>
    <dgm:cxn modelId="{D5D39D18-C2AA-C641-83CC-9E1A02F5A2FE}" srcId="{B7630CDC-922F-D94B-9ED5-91EADCFD11C7}" destId="{2B7DFA8C-C796-A849-ADFF-0B4D3704F22C}" srcOrd="0" destOrd="0" parTransId="{28B8E1B2-E305-E241-8CBA-195CBD3E1033}" sibTransId="{E3295C5B-6A8C-6A4B-AEA1-3BFADACD153D}"/>
    <dgm:cxn modelId="{D7692521-AF6D-9E48-819E-7672A8EC879F}" type="presOf" srcId="{2B7DFA8C-C796-A849-ADFF-0B4D3704F22C}" destId="{4E9BAAFD-EB27-C54F-9FFB-D240F3D16AD6}" srcOrd="0" destOrd="0" presId="urn:microsoft.com/office/officeart/2005/8/layout/vProcess5"/>
    <dgm:cxn modelId="{E1FF6C27-B808-234A-AB2E-28051EAC1703}" srcId="{B7630CDC-922F-D94B-9ED5-91EADCFD11C7}" destId="{ED2C75AF-541E-9D4D-9995-5D1F361F78E7}" srcOrd="1" destOrd="0" parTransId="{FA203513-BF90-F544-B75B-7EB77A887778}" sibTransId="{028B56C9-89D7-0F4E-8A2F-340FE2D54BDF}"/>
    <dgm:cxn modelId="{32B3C027-21FC-684E-8730-D805ABAC3FE6}" srcId="{2B7DFA8C-C796-A849-ADFF-0B4D3704F22C}" destId="{14B0DA43-3C34-024E-BA93-5A588D27D0A2}" srcOrd="0" destOrd="0" parTransId="{8575990D-AEEE-844A-819A-01A40DC2A1EA}" sibTransId="{2C6456A7-7BB8-3640-8303-2ABE7F5661ED}"/>
    <dgm:cxn modelId="{A67A522B-B6B1-D24D-8789-F34218B5CAA1}" type="presOf" srcId="{2B7DFA8C-C796-A849-ADFF-0B4D3704F22C}" destId="{AB9DDDD7-6EAE-2E4F-A28A-83BEEB37DBD3}" srcOrd="1" destOrd="0" presId="urn:microsoft.com/office/officeart/2005/8/layout/vProcess5"/>
    <dgm:cxn modelId="{78F1994A-B756-6C4F-94F1-993B1F210B04}" srcId="{7B39C2D7-9207-8745-99E5-20A327904C55}" destId="{8CF4BCE9-4F60-D84F-919F-387BA1C7AA98}" srcOrd="0" destOrd="0" parTransId="{7A776E7B-1519-2B43-B231-E80D053F0436}" sibTransId="{6308B847-7209-7649-90B6-7E7D18CE77D8}"/>
    <dgm:cxn modelId="{6CC90950-0295-E641-A87C-A61F16B16E5E}" type="presOf" srcId="{7B39C2D7-9207-8745-99E5-20A327904C55}" destId="{8614E3F0-E8E2-2841-A7D7-40FBE01F2D23}" srcOrd="1" destOrd="0" presId="urn:microsoft.com/office/officeart/2005/8/layout/vProcess5"/>
    <dgm:cxn modelId="{59E4B571-8EF4-4340-BB34-D37DBD9C5F9A}" type="presOf" srcId="{C4375538-AFBD-A648-90B2-5A86558311E5}" destId="{A073644D-F632-814F-B60A-3163AB190DBD}" srcOrd="0" destOrd="1" presId="urn:microsoft.com/office/officeart/2005/8/layout/vProcess5"/>
    <dgm:cxn modelId="{6B18DD56-07B7-AD49-92C0-2DFB14451D66}" type="presOf" srcId="{ED2C75AF-541E-9D4D-9995-5D1F361F78E7}" destId="{C7202B4E-5569-8E40-BCC4-63A1A98550C0}" srcOrd="1" destOrd="0" presId="urn:microsoft.com/office/officeart/2005/8/layout/vProcess5"/>
    <dgm:cxn modelId="{93D3DB7D-E356-5A49-9543-29963375E9F1}" type="presOf" srcId="{5DCBB236-32A5-D14D-BEF5-5D0DAC5E832E}" destId="{5A5645B9-C975-4249-8C14-F28BEE7DEC1B}" srcOrd="1" destOrd="0" presId="urn:microsoft.com/office/officeart/2005/8/layout/vProcess5"/>
    <dgm:cxn modelId="{4F2AAA81-9023-9747-BE86-73228973994D}" srcId="{5DCBB236-32A5-D14D-BEF5-5D0DAC5E832E}" destId="{C4375538-AFBD-A648-90B2-5A86558311E5}" srcOrd="0" destOrd="0" parTransId="{704535DE-F42A-524C-890D-A0276B0B50C5}" sibTransId="{C43E2CC5-272B-CA4C-BB51-447CC664F0A6}"/>
    <dgm:cxn modelId="{9EB6A482-915D-894F-B75D-706A8DA1B635}" type="presOf" srcId="{D44120AE-B9C9-8C40-B0D1-D4A96B2037AD}" destId="{626E9C03-4C7E-704B-9A43-732F543E0677}" srcOrd="0" destOrd="0" presId="urn:microsoft.com/office/officeart/2005/8/layout/vProcess5"/>
    <dgm:cxn modelId="{C479178D-A553-2D40-A560-49E12C86E982}" type="presOf" srcId="{5DCBB236-32A5-D14D-BEF5-5D0DAC5E832E}" destId="{A073644D-F632-814F-B60A-3163AB190DBD}" srcOrd="0" destOrd="0" presId="urn:microsoft.com/office/officeart/2005/8/layout/vProcess5"/>
    <dgm:cxn modelId="{09064E91-55A0-7E49-87EF-3043DBFB48BD}" type="presOf" srcId="{028B56C9-89D7-0F4E-8A2F-340FE2D54BDF}" destId="{25631765-6193-B54A-BD0D-576AE52D0230}" srcOrd="0" destOrd="0" presId="urn:microsoft.com/office/officeart/2005/8/layout/vProcess5"/>
    <dgm:cxn modelId="{BFE1D498-FF87-4C41-B6E6-FA17E7B3ACD7}" srcId="{ED2C75AF-541E-9D4D-9995-5D1F361F78E7}" destId="{EB35464A-0C9C-FD41-AC95-0003FD6205E9}" srcOrd="0" destOrd="0" parTransId="{77B7EA16-98E5-9C46-8581-A4350F49DED6}" sibTransId="{2F5328B5-F3E0-614E-BA57-A5B82017BD73}"/>
    <dgm:cxn modelId="{797D199D-8454-3944-B12C-13EE580973F7}" type="presOf" srcId="{8CF4BCE9-4F60-D84F-919F-387BA1C7AA98}" destId="{8614E3F0-E8E2-2841-A7D7-40FBE01F2D23}" srcOrd="1" destOrd="1" presId="urn:microsoft.com/office/officeart/2005/8/layout/vProcess5"/>
    <dgm:cxn modelId="{4107D1A9-A1FD-A943-A189-918F380903F8}" type="presOf" srcId="{14B0DA43-3C34-024E-BA93-5A588D27D0A2}" destId="{AB9DDDD7-6EAE-2E4F-A28A-83BEEB37DBD3}" srcOrd="1" destOrd="1" presId="urn:microsoft.com/office/officeart/2005/8/layout/vProcess5"/>
    <dgm:cxn modelId="{A33E72AA-DF7C-984D-9B51-29EE6FDD0603}" type="presOf" srcId="{8CF4BCE9-4F60-D84F-919F-387BA1C7AA98}" destId="{FF2E5FC1-69B8-A341-B661-074C00D4391D}" srcOrd="0" destOrd="1" presId="urn:microsoft.com/office/officeart/2005/8/layout/vProcess5"/>
    <dgm:cxn modelId="{B7DA25AB-0CAA-A44F-B673-40D87049A4E0}" type="presOf" srcId="{B7630CDC-922F-D94B-9ED5-91EADCFD11C7}" destId="{0B7E5534-A8A6-5B4A-8B49-0D8D7C144111}" srcOrd="0" destOrd="0" presId="urn:microsoft.com/office/officeart/2005/8/layout/vProcess5"/>
    <dgm:cxn modelId="{A90E05B4-9E36-1B42-9AFC-B62DFB89F29D}" type="presOf" srcId="{EB35464A-0C9C-FD41-AC95-0003FD6205E9}" destId="{C7202B4E-5569-8E40-BCC4-63A1A98550C0}" srcOrd="1" destOrd="1" presId="urn:microsoft.com/office/officeart/2005/8/layout/vProcess5"/>
    <dgm:cxn modelId="{097D03D9-4E16-C14A-9986-3F2EA1778FF6}" type="presOf" srcId="{7B39C2D7-9207-8745-99E5-20A327904C55}" destId="{FF2E5FC1-69B8-A341-B661-074C00D4391D}" srcOrd="0" destOrd="0" presId="urn:microsoft.com/office/officeart/2005/8/layout/vProcess5"/>
    <dgm:cxn modelId="{07BF78E0-C2A8-5345-AF3C-907D257C96AA}" type="presOf" srcId="{14B0DA43-3C34-024E-BA93-5A588D27D0A2}" destId="{4E9BAAFD-EB27-C54F-9FFB-D240F3D16AD6}" srcOrd="0" destOrd="1" presId="urn:microsoft.com/office/officeart/2005/8/layout/vProcess5"/>
    <dgm:cxn modelId="{79F830E1-3B13-F448-B686-2491B1C14167}" type="presOf" srcId="{EB35464A-0C9C-FD41-AC95-0003FD6205E9}" destId="{77FC347B-D135-BC4C-88D1-1F03AC28B405}" srcOrd="0" destOrd="1" presId="urn:microsoft.com/office/officeart/2005/8/layout/vProcess5"/>
    <dgm:cxn modelId="{135801E6-8EAA-3C49-A131-DA3249BF62E6}" type="presOf" srcId="{C4375538-AFBD-A648-90B2-5A86558311E5}" destId="{5A5645B9-C975-4249-8C14-F28BEE7DEC1B}" srcOrd="1" destOrd="1" presId="urn:microsoft.com/office/officeart/2005/8/layout/vProcess5"/>
    <dgm:cxn modelId="{C7BC4CE9-6ADF-D045-AC8E-228EF6E6D2A6}" srcId="{B7630CDC-922F-D94B-9ED5-91EADCFD11C7}" destId="{7B39C2D7-9207-8745-99E5-20A327904C55}" srcOrd="2" destOrd="0" parTransId="{E1FC9569-3721-694E-8DCF-91E01F971CE4}" sibTransId="{D44120AE-B9C9-8C40-B0D1-D4A96B2037AD}"/>
    <dgm:cxn modelId="{AF85F1F7-EAFE-E14F-BB00-C042D44CC5B1}" type="presOf" srcId="{E3295C5B-6A8C-6A4B-AEA1-3BFADACD153D}" destId="{3DFD82A1-7D3D-E641-AC8F-9D4FAFC0D836}" srcOrd="0" destOrd="0" presId="urn:microsoft.com/office/officeart/2005/8/layout/vProcess5"/>
    <dgm:cxn modelId="{D9F4C8FD-7085-8C4A-BD81-97D9EF2F12B0}" type="presOf" srcId="{ED2C75AF-541E-9D4D-9995-5D1F361F78E7}" destId="{77FC347B-D135-BC4C-88D1-1F03AC28B405}" srcOrd="0" destOrd="0" presId="urn:microsoft.com/office/officeart/2005/8/layout/vProcess5"/>
    <dgm:cxn modelId="{39CA0445-C64B-2341-AACE-88EEE6E40C0D}" type="presParOf" srcId="{0B7E5534-A8A6-5B4A-8B49-0D8D7C144111}" destId="{F6BAADC8-8B8F-7440-A559-D8817D4B6AF3}" srcOrd="0" destOrd="0" presId="urn:microsoft.com/office/officeart/2005/8/layout/vProcess5"/>
    <dgm:cxn modelId="{065D7D04-442D-304E-AB78-2525FA492A36}" type="presParOf" srcId="{0B7E5534-A8A6-5B4A-8B49-0D8D7C144111}" destId="{4E9BAAFD-EB27-C54F-9FFB-D240F3D16AD6}" srcOrd="1" destOrd="0" presId="urn:microsoft.com/office/officeart/2005/8/layout/vProcess5"/>
    <dgm:cxn modelId="{9417775B-0A51-8E4A-9B8F-F17AF7B78D8B}" type="presParOf" srcId="{0B7E5534-A8A6-5B4A-8B49-0D8D7C144111}" destId="{77FC347B-D135-BC4C-88D1-1F03AC28B405}" srcOrd="2" destOrd="0" presId="urn:microsoft.com/office/officeart/2005/8/layout/vProcess5"/>
    <dgm:cxn modelId="{C119C696-52C5-734A-95B9-71BE11C8DF98}" type="presParOf" srcId="{0B7E5534-A8A6-5B4A-8B49-0D8D7C144111}" destId="{FF2E5FC1-69B8-A341-B661-074C00D4391D}" srcOrd="3" destOrd="0" presId="urn:microsoft.com/office/officeart/2005/8/layout/vProcess5"/>
    <dgm:cxn modelId="{6B3BA600-16F8-0346-BB8F-0D729363D680}" type="presParOf" srcId="{0B7E5534-A8A6-5B4A-8B49-0D8D7C144111}" destId="{A073644D-F632-814F-B60A-3163AB190DBD}" srcOrd="4" destOrd="0" presId="urn:microsoft.com/office/officeart/2005/8/layout/vProcess5"/>
    <dgm:cxn modelId="{4350861D-492C-C948-8C99-55AF313C1ECF}" type="presParOf" srcId="{0B7E5534-A8A6-5B4A-8B49-0D8D7C144111}" destId="{3DFD82A1-7D3D-E641-AC8F-9D4FAFC0D836}" srcOrd="5" destOrd="0" presId="urn:microsoft.com/office/officeart/2005/8/layout/vProcess5"/>
    <dgm:cxn modelId="{D74785E4-2417-5146-AAD9-A8D7823609B4}" type="presParOf" srcId="{0B7E5534-A8A6-5B4A-8B49-0D8D7C144111}" destId="{25631765-6193-B54A-BD0D-576AE52D0230}" srcOrd="6" destOrd="0" presId="urn:microsoft.com/office/officeart/2005/8/layout/vProcess5"/>
    <dgm:cxn modelId="{35072CFF-3BCC-C94A-9608-A34493646EA8}" type="presParOf" srcId="{0B7E5534-A8A6-5B4A-8B49-0D8D7C144111}" destId="{626E9C03-4C7E-704B-9A43-732F543E0677}" srcOrd="7" destOrd="0" presId="urn:microsoft.com/office/officeart/2005/8/layout/vProcess5"/>
    <dgm:cxn modelId="{7D9188D6-8AD8-D747-A6C6-D4590572FDC2}" type="presParOf" srcId="{0B7E5534-A8A6-5B4A-8B49-0D8D7C144111}" destId="{AB9DDDD7-6EAE-2E4F-A28A-83BEEB37DBD3}" srcOrd="8" destOrd="0" presId="urn:microsoft.com/office/officeart/2005/8/layout/vProcess5"/>
    <dgm:cxn modelId="{0A2C67EE-2C2C-6D4C-A08C-CD55C121C6FC}" type="presParOf" srcId="{0B7E5534-A8A6-5B4A-8B49-0D8D7C144111}" destId="{C7202B4E-5569-8E40-BCC4-63A1A98550C0}" srcOrd="9" destOrd="0" presId="urn:microsoft.com/office/officeart/2005/8/layout/vProcess5"/>
    <dgm:cxn modelId="{8ED8D154-A4EA-3145-A88D-3CC12032CC0A}" type="presParOf" srcId="{0B7E5534-A8A6-5B4A-8B49-0D8D7C144111}" destId="{8614E3F0-E8E2-2841-A7D7-40FBE01F2D23}" srcOrd="10" destOrd="0" presId="urn:microsoft.com/office/officeart/2005/8/layout/vProcess5"/>
    <dgm:cxn modelId="{9F674A8A-3E66-E84B-AD6B-5AE9019D16BE}" type="presParOf" srcId="{0B7E5534-A8A6-5B4A-8B49-0D8D7C144111}" destId="{5A5645B9-C975-4249-8C14-F28BEE7DEC1B}"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230BEF-4E33-465C-B7B1-53FE67DA7B6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ADF7220-119E-471C-83BB-FE62F04938FA}">
      <dgm:prSet/>
      <dgm:spPr/>
      <dgm:t>
        <a:bodyPr/>
        <a:lstStyle/>
        <a:p>
          <a:pPr>
            <a:lnSpc>
              <a:spcPct val="100000"/>
            </a:lnSpc>
          </a:pPr>
          <a:r>
            <a:rPr lang="en-US" dirty="0"/>
            <a:t>Conduct sponsor evaluation every three years</a:t>
          </a:r>
        </a:p>
      </dgm:t>
    </dgm:pt>
    <dgm:pt modelId="{D70542D8-6785-483E-969D-C3A8765035B2}" type="parTrans" cxnId="{A24F247E-7EA7-452D-9E8F-044849D2B18F}">
      <dgm:prSet/>
      <dgm:spPr/>
      <dgm:t>
        <a:bodyPr/>
        <a:lstStyle/>
        <a:p>
          <a:endParaRPr lang="en-US"/>
        </a:p>
      </dgm:t>
    </dgm:pt>
    <dgm:pt modelId="{A3071244-E1E5-4078-A4A4-6EB95FAC0058}" type="sibTrans" cxnId="{A24F247E-7EA7-452D-9E8F-044849D2B18F}">
      <dgm:prSet/>
      <dgm:spPr/>
      <dgm:t>
        <a:bodyPr/>
        <a:lstStyle/>
        <a:p>
          <a:endParaRPr lang="en-US"/>
        </a:p>
      </dgm:t>
    </dgm:pt>
    <dgm:pt modelId="{F7440313-9B84-477F-AE26-9171F1D23C3A}">
      <dgm:prSet/>
      <dgm:spPr/>
      <dgm:t>
        <a:bodyPr/>
        <a:lstStyle/>
        <a:p>
          <a:pPr>
            <a:lnSpc>
              <a:spcPct val="100000"/>
            </a:lnSpc>
          </a:pPr>
          <a:r>
            <a:rPr lang="en-US" dirty="0"/>
            <a:t>Publish Annual Performance Report (APR) and Report Card</a:t>
          </a:r>
        </a:p>
      </dgm:t>
    </dgm:pt>
    <dgm:pt modelId="{B0D94A5A-01B6-4034-94F1-893F9267BE93}" type="parTrans" cxnId="{A72C9555-6DD9-4F23-97DC-1ADE84D897D3}">
      <dgm:prSet/>
      <dgm:spPr/>
      <dgm:t>
        <a:bodyPr/>
        <a:lstStyle/>
        <a:p>
          <a:endParaRPr lang="en-US"/>
        </a:p>
      </dgm:t>
    </dgm:pt>
    <dgm:pt modelId="{78A7129E-8662-40F0-AA21-EC7DB6F17465}" type="sibTrans" cxnId="{A72C9555-6DD9-4F23-97DC-1ADE84D897D3}">
      <dgm:prSet/>
      <dgm:spPr/>
      <dgm:t>
        <a:bodyPr/>
        <a:lstStyle/>
        <a:p>
          <a:endParaRPr lang="en-US"/>
        </a:p>
      </dgm:t>
    </dgm:pt>
    <dgm:pt modelId="{83F4AC91-D575-47C3-9FCE-5DBCD07F1EBD}">
      <dgm:prSet/>
      <dgm:spPr/>
      <dgm:t>
        <a:bodyPr/>
        <a:lstStyle/>
        <a:p>
          <a:pPr>
            <a:lnSpc>
              <a:spcPct val="100000"/>
            </a:lnSpc>
          </a:pPr>
          <a:r>
            <a:rPr lang="en-US" dirty="0"/>
            <a:t>Retain fees to defray cost of sponsorship expenses</a:t>
          </a:r>
        </a:p>
      </dgm:t>
    </dgm:pt>
    <dgm:pt modelId="{692B6009-1ACF-4A86-921C-3BF925B2AA38}" type="parTrans" cxnId="{1A2287B4-AB8D-4FB6-800E-FCCE11371084}">
      <dgm:prSet/>
      <dgm:spPr/>
      <dgm:t>
        <a:bodyPr/>
        <a:lstStyle/>
        <a:p>
          <a:endParaRPr lang="en-US"/>
        </a:p>
      </dgm:t>
    </dgm:pt>
    <dgm:pt modelId="{E4B3DE32-80BA-4ADF-B368-4970DE0031DF}" type="sibTrans" cxnId="{1A2287B4-AB8D-4FB6-800E-FCCE11371084}">
      <dgm:prSet/>
      <dgm:spPr/>
      <dgm:t>
        <a:bodyPr/>
        <a:lstStyle/>
        <a:p>
          <a:endParaRPr lang="en-US"/>
        </a:p>
      </dgm:t>
    </dgm:pt>
    <dgm:pt modelId="{1EE95E4D-2BDB-4041-BAC7-6AEC9710C2F4}">
      <dgm:prSet/>
      <dgm:spPr/>
      <dgm:t>
        <a:bodyPr/>
        <a:lstStyle/>
        <a:p>
          <a:pPr>
            <a:lnSpc>
              <a:spcPct val="100000"/>
            </a:lnSpc>
          </a:pPr>
          <a:r>
            <a:rPr lang="en-US" dirty="0"/>
            <a:t>Review applications and renewals approved by the charter sponsor</a:t>
          </a:r>
        </a:p>
      </dgm:t>
    </dgm:pt>
    <dgm:pt modelId="{5FD82A82-E783-4332-8480-DFEF189FCDA8}" type="parTrans" cxnId="{E6695728-520D-4800-B3B9-936D7E2910CD}">
      <dgm:prSet/>
      <dgm:spPr/>
      <dgm:t>
        <a:bodyPr/>
        <a:lstStyle/>
        <a:p>
          <a:endParaRPr lang="en-US"/>
        </a:p>
      </dgm:t>
    </dgm:pt>
    <dgm:pt modelId="{0BC872E4-571D-4A8C-810B-A63D8A1AFCF5}" type="sibTrans" cxnId="{E6695728-520D-4800-B3B9-936D7E2910CD}">
      <dgm:prSet/>
      <dgm:spPr/>
      <dgm:t>
        <a:bodyPr/>
        <a:lstStyle/>
        <a:p>
          <a:endParaRPr lang="en-US"/>
        </a:p>
      </dgm:t>
    </dgm:pt>
    <dgm:pt modelId="{CBE2731C-D8FC-41FF-AC2C-5282C1F349F8}" type="pres">
      <dgm:prSet presAssocID="{C5230BEF-4E33-465C-B7B1-53FE67DA7B6B}" presName="root" presStyleCnt="0">
        <dgm:presLayoutVars>
          <dgm:dir/>
          <dgm:resizeHandles val="exact"/>
        </dgm:presLayoutVars>
      </dgm:prSet>
      <dgm:spPr/>
    </dgm:pt>
    <dgm:pt modelId="{F4BF6D5C-FD7E-4B65-9067-1B266C9EFA94}" type="pres">
      <dgm:prSet presAssocID="{1EE95E4D-2BDB-4041-BAC7-6AEC9710C2F4}" presName="compNode" presStyleCnt="0"/>
      <dgm:spPr/>
    </dgm:pt>
    <dgm:pt modelId="{757CA91B-7B2D-441C-B4D8-FE8D4BADB2A6}" type="pres">
      <dgm:prSet presAssocID="{1EE95E4D-2BDB-4041-BAC7-6AEC9710C2F4}" presName="bgRect" presStyleLbl="bgShp" presStyleIdx="0" presStyleCnt="4"/>
      <dgm:spPr/>
    </dgm:pt>
    <dgm:pt modelId="{D2A1BB2B-4CF7-4ED0-B1F6-8927E2FFAE3D}" type="pres">
      <dgm:prSet presAssocID="{1EE95E4D-2BDB-4041-BAC7-6AEC9710C2F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ipboard Mixed with solid fill"/>
        </a:ext>
      </dgm:extLst>
    </dgm:pt>
    <dgm:pt modelId="{3D468069-5679-4B67-865D-071F1DE73D52}" type="pres">
      <dgm:prSet presAssocID="{1EE95E4D-2BDB-4041-BAC7-6AEC9710C2F4}" presName="spaceRect" presStyleCnt="0"/>
      <dgm:spPr/>
    </dgm:pt>
    <dgm:pt modelId="{E45DF8C8-E476-4C9F-80CD-9ADF86EC71F9}" type="pres">
      <dgm:prSet presAssocID="{1EE95E4D-2BDB-4041-BAC7-6AEC9710C2F4}" presName="parTx" presStyleLbl="revTx" presStyleIdx="0" presStyleCnt="4">
        <dgm:presLayoutVars>
          <dgm:chMax val="0"/>
          <dgm:chPref val="0"/>
        </dgm:presLayoutVars>
      </dgm:prSet>
      <dgm:spPr/>
    </dgm:pt>
    <dgm:pt modelId="{9FB348E6-B350-40EF-8CA8-145DC8F57F61}" type="pres">
      <dgm:prSet presAssocID="{0BC872E4-571D-4A8C-810B-A63D8A1AFCF5}" presName="sibTrans" presStyleCnt="0"/>
      <dgm:spPr/>
    </dgm:pt>
    <dgm:pt modelId="{B0634598-9FEE-4703-A161-EB887C52D849}" type="pres">
      <dgm:prSet presAssocID="{DADF7220-119E-471C-83BB-FE62F04938FA}" presName="compNode" presStyleCnt="0"/>
      <dgm:spPr/>
    </dgm:pt>
    <dgm:pt modelId="{CA130F3C-AC95-4F33-85DC-071922D3ADE2}" type="pres">
      <dgm:prSet presAssocID="{DADF7220-119E-471C-83BB-FE62F04938FA}" presName="bgRect" presStyleLbl="bgShp" presStyleIdx="1" presStyleCnt="4"/>
      <dgm:spPr/>
    </dgm:pt>
    <dgm:pt modelId="{11D2DCA8-ACDF-4610-9672-D2291918A2E7}" type="pres">
      <dgm:prSet presAssocID="{DADF7220-119E-471C-83BB-FE62F04938F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A7978494-7E02-45DF-A882-9A860643F7D8}" type="pres">
      <dgm:prSet presAssocID="{DADF7220-119E-471C-83BB-FE62F04938FA}" presName="spaceRect" presStyleCnt="0"/>
      <dgm:spPr/>
    </dgm:pt>
    <dgm:pt modelId="{CE74DC02-8B74-4516-9CEA-1ED266C072FD}" type="pres">
      <dgm:prSet presAssocID="{DADF7220-119E-471C-83BB-FE62F04938FA}" presName="parTx" presStyleLbl="revTx" presStyleIdx="1" presStyleCnt="4">
        <dgm:presLayoutVars>
          <dgm:chMax val="0"/>
          <dgm:chPref val="0"/>
        </dgm:presLayoutVars>
      </dgm:prSet>
      <dgm:spPr/>
    </dgm:pt>
    <dgm:pt modelId="{8B5FE901-F6DF-4546-B80E-93E3609C465E}" type="pres">
      <dgm:prSet presAssocID="{A3071244-E1E5-4078-A4A4-6EB95FAC0058}" presName="sibTrans" presStyleCnt="0"/>
      <dgm:spPr/>
    </dgm:pt>
    <dgm:pt modelId="{F4913478-14C6-4553-AB5F-472BD333407C}" type="pres">
      <dgm:prSet presAssocID="{F7440313-9B84-477F-AE26-9171F1D23C3A}" presName="compNode" presStyleCnt="0"/>
      <dgm:spPr/>
    </dgm:pt>
    <dgm:pt modelId="{1072882B-A6E4-4896-9A1F-BC1633BFC121}" type="pres">
      <dgm:prSet presAssocID="{F7440313-9B84-477F-AE26-9171F1D23C3A}" presName="bgRect" presStyleLbl="bgShp" presStyleIdx="2" presStyleCnt="4"/>
      <dgm:spPr/>
    </dgm:pt>
    <dgm:pt modelId="{A7296089-ED2B-4D34-9DE2-BB305A01C856}" type="pres">
      <dgm:prSet presAssocID="{F7440313-9B84-477F-AE26-9171F1D23C3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8C0B6C3F-0BCB-416A-A531-8894B72EB2BD}" type="pres">
      <dgm:prSet presAssocID="{F7440313-9B84-477F-AE26-9171F1D23C3A}" presName="spaceRect" presStyleCnt="0"/>
      <dgm:spPr/>
    </dgm:pt>
    <dgm:pt modelId="{0431EAA6-1036-4AC2-B461-A8E8B36C2B07}" type="pres">
      <dgm:prSet presAssocID="{F7440313-9B84-477F-AE26-9171F1D23C3A}" presName="parTx" presStyleLbl="revTx" presStyleIdx="2" presStyleCnt="4">
        <dgm:presLayoutVars>
          <dgm:chMax val="0"/>
          <dgm:chPref val="0"/>
        </dgm:presLayoutVars>
      </dgm:prSet>
      <dgm:spPr/>
    </dgm:pt>
    <dgm:pt modelId="{A247BC75-030D-4CCC-977B-B12F60505A9F}" type="pres">
      <dgm:prSet presAssocID="{78A7129E-8662-40F0-AA21-EC7DB6F17465}" presName="sibTrans" presStyleCnt="0"/>
      <dgm:spPr/>
    </dgm:pt>
    <dgm:pt modelId="{B284EBBB-2E1E-4310-98A5-9111F2A7F1BE}" type="pres">
      <dgm:prSet presAssocID="{83F4AC91-D575-47C3-9FCE-5DBCD07F1EBD}" presName="compNode" presStyleCnt="0"/>
      <dgm:spPr/>
    </dgm:pt>
    <dgm:pt modelId="{58AD915E-8EB8-4C9B-B2A8-7BFE7E55A800}" type="pres">
      <dgm:prSet presAssocID="{83F4AC91-D575-47C3-9FCE-5DBCD07F1EBD}" presName="bgRect" presStyleLbl="bgShp" presStyleIdx="3" presStyleCnt="4"/>
      <dgm:spPr/>
    </dgm:pt>
    <dgm:pt modelId="{796B8A08-27D3-4A0F-8F6A-67A4680EADE6}" type="pres">
      <dgm:prSet presAssocID="{83F4AC91-D575-47C3-9FCE-5DBCD07F1EB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choolhouse"/>
        </a:ext>
      </dgm:extLst>
    </dgm:pt>
    <dgm:pt modelId="{EBDB7862-EE34-4806-A4A0-EFFDAEC57071}" type="pres">
      <dgm:prSet presAssocID="{83F4AC91-D575-47C3-9FCE-5DBCD07F1EBD}" presName="spaceRect" presStyleCnt="0"/>
      <dgm:spPr/>
    </dgm:pt>
    <dgm:pt modelId="{07E86722-01EA-4E53-8C25-A79C6B8C8ED2}" type="pres">
      <dgm:prSet presAssocID="{83F4AC91-D575-47C3-9FCE-5DBCD07F1EBD}" presName="parTx" presStyleLbl="revTx" presStyleIdx="3" presStyleCnt="4">
        <dgm:presLayoutVars>
          <dgm:chMax val="0"/>
          <dgm:chPref val="0"/>
        </dgm:presLayoutVars>
      </dgm:prSet>
      <dgm:spPr/>
    </dgm:pt>
  </dgm:ptLst>
  <dgm:cxnLst>
    <dgm:cxn modelId="{56AA1707-E2DC-7D4B-9649-27DC08896F65}" type="presOf" srcId="{C5230BEF-4E33-465C-B7B1-53FE67DA7B6B}" destId="{CBE2731C-D8FC-41FF-AC2C-5282C1F349F8}" srcOrd="0" destOrd="0" presId="urn:microsoft.com/office/officeart/2018/2/layout/IconVerticalSolidList"/>
    <dgm:cxn modelId="{16B9911C-823A-5D4B-A4C7-B4187D462C36}" type="presOf" srcId="{F7440313-9B84-477F-AE26-9171F1D23C3A}" destId="{0431EAA6-1036-4AC2-B461-A8E8B36C2B07}" srcOrd="0" destOrd="0" presId="urn:microsoft.com/office/officeart/2018/2/layout/IconVerticalSolidList"/>
    <dgm:cxn modelId="{E6695728-520D-4800-B3B9-936D7E2910CD}" srcId="{C5230BEF-4E33-465C-B7B1-53FE67DA7B6B}" destId="{1EE95E4D-2BDB-4041-BAC7-6AEC9710C2F4}" srcOrd="0" destOrd="0" parTransId="{5FD82A82-E783-4332-8480-DFEF189FCDA8}" sibTransId="{0BC872E4-571D-4A8C-810B-A63D8A1AFCF5}"/>
    <dgm:cxn modelId="{B5ABD93B-0980-4205-9F24-8FDD4A8EC72F}" type="presOf" srcId="{1EE95E4D-2BDB-4041-BAC7-6AEC9710C2F4}" destId="{E45DF8C8-E476-4C9F-80CD-9ADF86EC71F9}" srcOrd="0" destOrd="0" presId="urn:microsoft.com/office/officeart/2018/2/layout/IconVerticalSolidList"/>
    <dgm:cxn modelId="{A72C9555-6DD9-4F23-97DC-1ADE84D897D3}" srcId="{C5230BEF-4E33-465C-B7B1-53FE67DA7B6B}" destId="{F7440313-9B84-477F-AE26-9171F1D23C3A}" srcOrd="2" destOrd="0" parTransId="{B0D94A5A-01B6-4034-94F1-893F9267BE93}" sibTransId="{78A7129E-8662-40F0-AA21-EC7DB6F17465}"/>
    <dgm:cxn modelId="{A24F247E-7EA7-452D-9E8F-044849D2B18F}" srcId="{C5230BEF-4E33-465C-B7B1-53FE67DA7B6B}" destId="{DADF7220-119E-471C-83BB-FE62F04938FA}" srcOrd="1" destOrd="0" parTransId="{D70542D8-6785-483E-969D-C3A8765035B2}" sibTransId="{A3071244-E1E5-4078-A4A4-6EB95FAC0058}"/>
    <dgm:cxn modelId="{1A2287B4-AB8D-4FB6-800E-FCCE11371084}" srcId="{C5230BEF-4E33-465C-B7B1-53FE67DA7B6B}" destId="{83F4AC91-D575-47C3-9FCE-5DBCD07F1EBD}" srcOrd="3" destOrd="0" parTransId="{692B6009-1ACF-4A86-921C-3BF925B2AA38}" sibTransId="{E4B3DE32-80BA-4ADF-B368-4970DE0031DF}"/>
    <dgm:cxn modelId="{19E9ACD2-E50E-0C47-8788-6DD09B60A700}" type="presOf" srcId="{DADF7220-119E-471C-83BB-FE62F04938FA}" destId="{CE74DC02-8B74-4516-9CEA-1ED266C072FD}" srcOrd="0" destOrd="0" presId="urn:microsoft.com/office/officeart/2018/2/layout/IconVerticalSolidList"/>
    <dgm:cxn modelId="{B1B018EA-9DD6-2147-A060-10469A6C401B}" type="presOf" srcId="{83F4AC91-D575-47C3-9FCE-5DBCD07F1EBD}" destId="{07E86722-01EA-4E53-8C25-A79C6B8C8ED2}" srcOrd="0" destOrd="0" presId="urn:microsoft.com/office/officeart/2018/2/layout/IconVerticalSolidList"/>
    <dgm:cxn modelId="{25AA0814-D10A-48C9-A8F5-0AB6B62CD50E}" type="presParOf" srcId="{CBE2731C-D8FC-41FF-AC2C-5282C1F349F8}" destId="{F4BF6D5C-FD7E-4B65-9067-1B266C9EFA94}" srcOrd="0" destOrd="0" presId="urn:microsoft.com/office/officeart/2018/2/layout/IconVerticalSolidList"/>
    <dgm:cxn modelId="{CFEA9E94-CD92-4DD2-8D8A-7AC0F6010C70}" type="presParOf" srcId="{F4BF6D5C-FD7E-4B65-9067-1B266C9EFA94}" destId="{757CA91B-7B2D-441C-B4D8-FE8D4BADB2A6}" srcOrd="0" destOrd="0" presId="urn:microsoft.com/office/officeart/2018/2/layout/IconVerticalSolidList"/>
    <dgm:cxn modelId="{CFE55122-A649-4C18-B40E-B031CA4B78E1}" type="presParOf" srcId="{F4BF6D5C-FD7E-4B65-9067-1B266C9EFA94}" destId="{D2A1BB2B-4CF7-4ED0-B1F6-8927E2FFAE3D}" srcOrd="1" destOrd="0" presId="urn:microsoft.com/office/officeart/2018/2/layout/IconVerticalSolidList"/>
    <dgm:cxn modelId="{9CAA4392-6F42-46B7-A815-8CAC16D467C1}" type="presParOf" srcId="{F4BF6D5C-FD7E-4B65-9067-1B266C9EFA94}" destId="{3D468069-5679-4B67-865D-071F1DE73D52}" srcOrd="2" destOrd="0" presId="urn:microsoft.com/office/officeart/2018/2/layout/IconVerticalSolidList"/>
    <dgm:cxn modelId="{E5B941B7-74DE-403D-88EE-9982AD0C2EAF}" type="presParOf" srcId="{F4BF6D5C-FD7E-4B65-9067-1B266C9EFA94}" destId="{E45DF8C8-E476-4C9F-80CD-9ADF86EC71F9}" srcOrd="3" destOrd="0" presId="urn:microsoft.com/office/officeart/2018/2/layout/IconVerticalSolidList"/>
    <dgm:cxn modelId="{96363C23-61BE-4D7E-9EF2-54D344B447A7}" type="presParOf" srcId="{CBE2731C-D8FC-41FF-AC2C-5282C1F349F8}" destId="{9FB348E6-B350-40EF-8CA8-145DC8F57F61}" srcOrd="1" destOrd="0" presId="urn:microsoft.com/office/officeart/2018/2/layout/IconVerticalSolidList"/>
    <dgm:cxn modelId="{332EB83A-0286-E04A-B6F6-F167D3C8EDDE}" type="presParOf" srcId="{CBE2731C-D8FC-41FF-AC2C-5282C1F349F8}" destId="{B0634598-9FEE-4703-A161-EB887C52D849}" srcOrd="2" destOrd="0" presId="urn:microsoft.com/office/officeart/2018/2/layout/IconVerticalSolidList"/>
    <dgm:cxn modelId="{80DB178E-3BD4-A24F-A6A6-CDB3D3D1A28E}" type="presParOf" srcId="{B0634598-9FEE-4703-A161-EB887C52D849}" destId="{CA130F3C-AC95-4F33-85DC-071922D3ADE2}" srcOrd="0" destOrd="0" presId="urn:microsoft.com/office/officeart/2018/2/layout/IconVerticalSolidList"/>
    <dgm:cxn modelId="{FCF5A50A-7F20-9A46-B429-3ED39722BC40}" type="presParOf" srcId="{B0634598-9FEE-4703-A161-EB887C52D849}" destId="{11D2DCA8-ACDF-4610-9672-D2291918A2E7}" srcOrd="1" destOrd="0" presId="urn:microsoft.com/office/officeart/2018/2/layout/IconVerticalSolidList"/>
    <dgm:cxn modelId="{F936EF8E-F45C-1548-91DE-BDD2D3E8BFAF}" type="presParOf" srcId="{B0634598-9FEE-4703-A161-EB887C52D849}" destId="{A7978494-7E02-45DF-A882-9A860643F7D8}" srcOrd="2" destOrd="0" presId="urn:microsoft.com/office/officeart/2018/2/layout/IconVerticalSolidList"/>
    <dgm:cxn modelId="{A4D80BA0-B209-DA4F-8A47-4C43290B207A}" type="presParOf" srcId="{B0634598-9FEE-4703-A161-EB887C52D849}" destId="{CE74DC02-8B74-4516-9CEA-1ED266C072FD}" srcOrd="3" destOrd="0" presId="urn:microsoft.com/office/officeart/2018/2/layout/IconVerticalSolidList"/>
    <dgm:cxn modelId="{720607E1-4880-2942-AAB7-BE9BFCC32628}" type="presParOf" srcId="{CBE2731C-D8FC-41FF-AC2C-5282C1F349F8}" destId="{8B5FE901-F6DF-4546-B80E-93E3609C465E}" srcOrd="3" destOrd="0" presId="urn:microsoft.com/office/officeart/2018/2/layout/IconVerticalSolidList"/>
    <dgm:cxn modelId="{E623BEA3-1DBE-A645-91E9-7AC3F0CE1BE0}" type="presParOf" srcId="{CBE2731C-D8FC-41FF-AC2C-5282C1F349F8}" destId="{F4913478-14C6-4553-AB5F-472BD333407C}" srcOrd="4" destOrd="0" presId="urn:microsoft.com/office/officeart/2018/2/layout/IconVerticalSolidList"/>
    <dgm:cxn modelId="{20303074-CC94-DB45-A8E6-F1A63A80A5EB}" type="presParOf" srcId="{F4913478-14C6-4553-AB5F-472BD333407C}" destId="{1072882B-A6E4-4896-9A1F-BC1633BFC121}" srcOrd="0" destOrd="0" presId="urn:microsoft.com/office/officeart/2018/2/layout/IconVerticalSolidList"/>
    <dgm:cxn modelId="{4FD6B74A-DE40-CE49-A009-852690F0A864}" type="presParOf" srcId="{F4913478-14C6-4553-AB5F-472BD333407C}" destId="{A7296089-ED2B-4D34-9DE2-BB305A01C856}" srcOrd="1" destOrd="0" presId="urn:microsoft.com/office/officeart/2018/2/layout/IconVerticalSolidList"/>
    <dgm:cxn modelId="{668E49DC-73C6-A243-A11B-7A9280AB804A}" type="presParOf" srcId="{F4913478-14C6-4553-AB5F-472BD333407C}" destId="{8C0B6C3F-0BCB-416A-A531-8894B72EB2BD}" srcOrd="2" destOrd="0" presId="urn:microsoft.com/office/officeart/2018/2/layout/IconVerticalSolidList"/>
    <dgm:cxn modelId="{C69CFF08-EE39-0F4C-BF4E-EB66CF704DA5}" type="presParOf" srcId="{F4913478-14C6-4553-AB5F-472BD333407C}" destId="{0431EAA6-1036-4AC2-B461-A8E8B36C2B07}" srcOrd="3" destOrd="0" presId="urn:microsoft.com/office/officeart/2018/2/layout/IconVerticalSolidList"/>
    <dgm:cxn modelId="{DC25D697-94DD-354E-914C-0E58E4185088}" type="presParOf" srcId="{CBE2731C-D8FC-41FF-AC2C-5282C1F349F8}" destId="{A247BC75-030D-4CCC-977B-B12F60505A9F}" srcOrd="5" destOrd="0" presId="urn:microsoft.com/office/officeart/2018/2/layout/IconVerticalSolidList"/>
    <dgm:cxn modelId="{7B585084-FC2C-2F49-A90B-BCE3D3BF24A9}" type="presParOf" srcId="{CBE2731C-D8FC-41FF-AC2C-5282C1F349F8}" destId="{B284EBBB-2E1E-4310-98A5-9111F2A7F1BE}" srcOrd="6" destOrd="0" presId="urn:microsoft.com/office/officeart/2018/2/layout/IconVerticalSolidList"/>
    <dgm:cxn modelId="{A540F755-7724-A74F-B6A5-14D6E18C4C4D}" type="presParOf" srcId="{B284EBBB-2E1E-4310-98A5-9111F2A7F1BE}" destId="{58AD915E-8EB8-4C9B-B2A8-7BFE7E55A800}" srcOrd="0" destOrd="0" presId="urn:microsoft.com/office/officeart/2018/2/layout/IconVerticalSolidList"/>
    <dgm:cxn modelId="{45BBE97D-C1B8-7B48-B745-ABA88103253F}" type="presParOf" srcId="{B284EBBB-2E1E-4310-98A5-9111F2A7F1BE}" destId="{796B8A08-27D3-4A0F-8F6A-67A4680EADE6}" srcOrd="1" destOrd="0" presId="urn:microsoft.com/office/officeart/2018/2/layout/IconVerticalSolidList"/>
    <dgm:cxn modelId="{CD1D0DCE-040B-814A-9CD6-661F22F19E28}" type="presParOf" srcId="{B284EBBB-2E1E-4310-98A5-9111F2A7F1BE}" destId="{EBDB7862-EE34-4806-A4A0-EFFDAEC57071}" srcOrd="2" destOrd="0" presId="urn:microsoft.com/office/officeart/2018/2/layout/IconVerticalSolidList"/>
    <dgm:cxn modelId="{2017C717-9E10-B843-A33C-957B5F5E93C0}" type="presParOf" srcId="{B284EBBB-2E1E-4310-98A5-9111F2A7F1BE}" destId="{07E86722-01EA-4E53-8C25-A79C6B8C8ED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9EEB3A-DBBB-4F6A-BD78-F66C2227C2E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D31C400-BEDF-4518-BF67-A5826CCAFAA6}">
      <dgm:prSet phldrT="[Text]" custT="1"/>
      <dgm:spPr/>
      <dgm:t>
        <a:bodyPr/>
        <a:lstStyle/>
        <a:p>
          <a:pPr algn="ctr">
            <a:lnSpc>
              <a:spcPct val="90000"/>
            </a:lnSpc>
          </a:pPr>
          <a:r>
            <a:rPr lang="en-US" sz="1800" b="1" dirty="0"/>
            <a:t>Standard 1</a:t>
          </a:r>
        </a:p>
        <a:p>
          <a:pPr algn="ctr">
            <a:lnSpc>
              <a:spcPct val="90000"/>
            </a:lnSpc>
          </a:pPr>
          <a:r>
            <a:rPr lang="en-US" sz="1800" dirty="0"/>
            <a:t>Sponsor Commitment</a:t>
          </a:r>
        </a:p>
      </dgm:t>
    </dgm:pt>
    <dgm:pt modelId="{1F0AB773-DA0E-4CAE-98D9-3A80B00B313D}" type="parTrans" cxnId="{3B62C186-8310-4290-B7BA-E53CCC42F102}">
      <dgm:prSet/>
      <dgm:spPr/>
      <dgm:t>
        <a:bodyPr/>
        <a:lstStyle/>
        <a:p>
          <a:pPr algn="ctr"/>
          <a:endParaRPr lang="en-US"/>
        </a:p>
      </dgm:t>
    </dgm:pt>
    <dgm:pt modelId="{170175CB-6481-4223-BFBB-0C8C4E4F113C}" type="sibTrans" cxnId="{3B62C186-8310-4290-B7BA-E53CCC42F102}">
      <dgm:prSet/>
      <dgm:spPr/>
      <dgm:t>
        <a:bodyPr/>
        <a:lstStyle/>
        <a:p>
          <a:pPr algn="ctr"/>
          <a:endParaRPr lang="en-US"/>
        </a:p>
      </dgm:t>
    </dgm:pt>
    <dgm:pt modelId="{0BB1E1A4-CB5F-472D-BBD8-FDD92091516B}">
      <dgm:prSet phldrT="[Text]" custT="1"/>
      <dgm:spPr/>
      <dgm:t>
        <a:bodyPr/>
        <a:lstStyle/>
        <a:p>
          <a:pPr algn="ctr">
            <a:lnSpc>
              <a:spcPct val="90000"/>
            </a:lnSpc>
            <a:spcAft>
              <a:spcPct val="35000"/>
            </a:spcAft>
          </a:pPr>
          <a:endParaRPr lang="en-US" sz="1400" b="1" dirty="0"/>
        </a:p>
        <a:p>
          <a:pPr algn="ctr">
            <a:lnSpc>
              <a:spcPct val="90000"/>
            </a:lnSpc>
            <a:spcAft>
              <a:spcPct val="35000"/>
            </a:spcAft>
          </a:pPr>
          <a:r>
            <a:rPr lang="en-US" sz="1800" b="1" dirty="0"/>
            <a:t>Standard 2</a:t>
          </a:r>
        </a:p>
        <a:p>
          <a:pPr algn="ctr">
            <a:lnSpc>
              <a:spcPct val="90000"/>
            </a:lnSpc>
            <a:spcAft>
              <a:spcPts val="0"/>
            </a:spcAft>
          </a:pPr>
          <a:r>
            <a:rPr lang="en-US" sz="1800" dirty="0"/>
            <a:t>Application Process</a:t>
          </a:r>
        </a:p>
        <a:p>
          <a:pPr algn="ctr">
            <a:lnSpc>
              <a:spcPct val="90000"/>
            </a:lnSpc>
            <a:spcAft>
              <a:spcPct val="35000"/>
            </a:spcAft>
          </a:pPr>
          <a:r>
            <a:rPr lang="en-US" sz="1800" dirty="0"/>
            <a:t>Decision Making</a:t>
          </a:r>
        </a:p>
      </dgm:t>
    </dgm:pt>
    <dgm:pt modelId="{DB471B7E-2485-4CF4-9CAB-E27D4C64F275}" type="parTrans" cxnId="{D4058A93-CD7C-45C6-AA2E-234860B7C1AE}">
      <dgm:prSet/>
      <dgm:spPr/>
      <dgm:t>
        <a:bodyPr/>
        <a:lstStyle/>
        <a:p>
          <a:pPr algn="ctr"/>
          <a:endParaRPr lang="en-US"/>
        </a:p>
      </dgm:t>
    </dgm:pt>
    <dgm:pt modelId="{72645484-44B6-4524-B381-E57DDF93DF88}" type="sibTrans" cxnId="{D4058A93-CD7C-45C6-AA2E-234860B7C1AE}">
      <dgm:prSet/>
      <dgm:spPr/>
      <dgm:t>
        <a:bodyPr/>
        <a:lstStyle/>
        <a:p>
          <a:pPr algn="ctr"/>
          <a:endParaRPr lang="en-US"/>
        </a:p>
      </dgm:t>
    </dgm:pt>
    <dgm:pt modelId="{242ECF29-6145-400D-8826-C57EBF6D9770}">
      <dgm:prSet phldrT="[Text]" custT="1"/>
      <dgm:spPr/>
      <dgm:t>
        <a:bodyPr/>
        <a:lstStyle/>
        <a:p>
          <a:pPr algn="ctr"/>
          <a:r>
            <a:rPr lang="en-US" sz="1800" b="1" dirty="0"/>
            <a:t>Standard 3</a:t>
          </a:r>
        </a:p>
        <a:p>
          <a:pPr algn="ctr"/>
          <a:r>
            <a:rPr lang="en-US" sz="1800" dirty="0"/>
            <a:t>Charter Contract</a:t>
          </a:r>
        </a:p>
      </dgm:t>
    </dgm:pt>
    <dgm:pt modelId="{2BF2C089-98A0-4E82-BB6B-0821359E8832}" type="parTrans" cxnId="{0651CB67-E1D5-4BE2-8E91-2342CCC8087B}">
      <dgm:prSet/>
      <dgm:spPr/>
      <dgm:t>
        <a:bodyPr/>
        <a:lstStyle/>
        <a:p>
          <a:pPr algn="ctr"/>
          <a:endParaRPr lang="en-US"/>
        </a:p>
      </dgm:t>
    </dgm:pt>
    <dgm:pt modelId="{B01ACB48-DC92-4027-8B81-E4CAF7527428}" type="sibTrans" cxnId="{0651CB67-E1D5-4BE2-8E91-2342CCC8087B}">
      <dgm:prSet/>
      <dgm:spPr/>
      <dgm:t>
        <a:bodyPr/>
        <a:lstStyle/>
        <a:p>
          <a:pPr algn="ctr"/>
          <a:endParaRPr lang="en-US"/>
        </a:p>
      </dgm:t>
    </dgm:pt>
    <dgm:pt modelId="{B7869830-A7F3-4403-AE1D-01AEC48FE4F6}">
      <dgm:prSet phldrT="[Text]" custT="1"/>
      <dgm:spPr/>
      <dgm:t>
        <a:bodyPr/>
        <a:lstStyle/>
        <a:p>
          <a:pPr algn="ctr">
            <a:spcAft>
              <a:spcPct val="35000"/>
            </a:spcAft>
          </a:pPr>
          <a:r>
            <a:rPr lang="en-US" sz="1800" b="1" dirty="0"/>
            <a:t>Standard 4</a:t>
          </a:r>
        </a:p>
        <a:p>
          <a:pPr algn="ctr">
            <a:spcAft>
              <a:spcPts val="0"/>
            </a:spcAft>
          </a:pPr>
          <a:r>
            <a:rPr lang="en-US" sz="1800" dirty="0"/>
            <a:t>Ongoing Oversight Evaluation</a:t>
          </a:r>
        </a:p>
        <a:p>
          <a:pPr algn="ctr">
            <a:spcAft>
              <a:spcPct val="35000"/>
            </a:spcAft>
          </a:pPr>
          <a:r>
            <a:rPr lang="en-US" sz="1800" dirty="0"/>
            <a:t>Evaluation</a:t>
          </a:r>
        </a:p>
      </dgm:t>
    </dgm:pt>
    <dgm:pt modelId="{47264AC7-70FF-4131-99A0-5EFA98ADE19E}" type="parTrans" cxnId="{8AA7DEC5-349C-4E0B-8AED-7FA0335BB11A}">
      <dgm:prSet/>
      <dgm:spPr/>
      <dgm:t>
        <a:bodyPr/>
        <a:lstStyle/>
        <a:p>
          <a:pPr algn="ctr"/>
          <a:endParaRPr lang="en-US"/>
        </a:p>
      </dgm:t>
    </dgm:pt>
    <dgm:pt modelId="{884AD4D6-4BD6-4265-84F5-1BFB41CB4DB3}" type="sibTrans" cxnId="{8AA7DEC5-349C-4E0B-8AED-7FA0335BB11A}">
      <dgm:prSet/>
      <dgm:spPr/>
      <dgm:t>
        <a:bodyPr/>
        <a:lstStyle/>
        <a:p>
          <a:pPr algn="ctr"/>
          <a:endParaRPr lang="en-US"/>
        </a:p>
      </dgm:t>
    </dgm:pt>
    <dgm:pt modelId="{61B09758-0DA9-4747-842E-374F5FB7B3FC}">
      <dgm:prSet phldrT="[Text]" custT="1"/>
      <dgm:spPr/>
      <dgm:t>
        <a:bodyPr/>
        <a:lstStyle/>
        <a:p>
          <a:pPr algn="ctr">
            <a:lnSpc>
              <a:spcPct val="90000"/>
            </a:lnSpc>
          </a:pPr>
          <a:r>
            <a:rPr lang="en-US" sz="1800" b="1" dirty="0"/>
            <a:t>Standard 5</a:t>
          </a:r>
        </a:p>
        <a:p>
          <a:pPr algn="ctr">
            <a:lnSpc>
              <a:spcPct val="90000"/>
            </a:lnSpc>
          </a:pPr>
          <a:r>
            <a:rPr lang="en-US" sz="1800" b="0" dirty="0"/>
            <a:t>Fiscal Oversight</a:t>
          </a:r>
        </a:p>
      </dgm:t>
    </dgm:pt>
    <dgm:pt modelId="{5A8716BF-471D-4A14-A3F6-5338534992B0}" type="parTrans" cxnId="{45956CBD-D82E-46E5-BA9F-CB0D4B5BF21E}">
      <dgm:prSet/>
      <dgm:spPr/>
      <dgm:t>
        <a:bodyPr/>
        <a:lstStyle/>
        <a:p>
          <a:pPr algn="ctr"/>
          <a:endParaRPr lang="en-US"/>
        </a:p>
      </dgm:t>
    </dgm:pt>
    <dgm:pt modelId="{DBD0FA7B-9115-4C23-93B8-A4C81DC316F5}" type="sibTrans" cxnId="{45956CBD-D82E-46E5-BA9F-CB0D4B5BF21E}">
      <dgm:prSet/>
      <dgm:spPr/>
      <dgm:t>
        <a:bodyPr/>
        <a:lstStyle/>
        <a:p>
          <a:pPr algn="ctr"/>
          <a:endParaRPr lang="en-US"/>
        </a:p>
      </dgm:t>
    </dgm:pt>
    <dgm:pt modelId="{B572EC55-CAA2-40BE-9CFE-392E6BAA7A37}">
      <dgm:prSet phldrT="[Text]" custT="1"/>
      <dgm:spPr/>
      <dgm:t>
        <a:bodyPr/>
        <a:lstStyle/>
        <a:p>
          <a:pPr algn="ctr">
            <a:lnSpc>
              <a:spcPct val="90000"/>
            </a:lnSpc>
            <a:spcAft>
              <a:spcPct val="35000"/>
            </a:spcAft>
          </a:pPr>
          <a:endParaRPr lang="en-US" sz="1400" b="1" dirty="0"/>
        </a:p>
        <a:p>
          <a:pPr algn="ctr">
            <a:lnSpc>
              <a:spcPct val="90000"/>
            </a:lnSpc>
            <a:spcAft>
              <a:spcPct val="35000"/>
            </a:spcAft>
          </a:pPr>
          <a:r>
            <a:rPr lang="en-US" sz="1800" b="1" dirty="0"/>
            <a:t>Standard 6</a:t>
          </a:r>
        </a:p>
        <a:p>
          <a:pPr algn="ctr">
            <a:lnSpc>
              <a:spcPct val="100000"/>
            </a:lnSpc>
            <a:spcAft>
              <a:spcPts val="0"/>
            </a:spcAft>
          </a:pPr>
          <a:r>
            <a:rPr lang="en-US" sz="1800" dirty="0"/>
            <a:t>Renewal</a:t>
          </a:r>
        </a:p>
        <a:p>
          <a:pPr algn="ctr">
            <a:lnSpc>
              <a:spcPct val="100000"/>
            </a:lnSpc>
            <a:spcAft>
              <a:spcPts val="0"/>
            </a:spcAft>
          </a:pPr>
          <a:r>
            <a:rPr lang="en-US" sz="1800" dirty="0"/>
            <a:t>Replication/Expansion</a:t>
          </a:r>
        </a:p>
        <a:p>
          <a:pPr algn="ctr">
            <a:lnSpc>
              <a:spcPct val="100000"/>
            </a:lnSpc>
            <a:spcAft>
              <a:spcPct val="35000"/>
            </a:spcAft>
          </a:pPr>
          <a:r>
            <a:rPr lang="en-US" sz="1800" dirty="0"/>
            <a:t>Revocation/Closure</a:t>
          </a:r>
        </a:p>
      </dgm:t>
    </dgm:pt>
    <dgm:pt modelId="{4ECE84C6-C3A8-4E6F-896A-0763A36846A1}" type="parTrans" cxnId="{BD8DFE8F-B95B-49F9-90ED-FCE4A2A1163D}">
      <dgm:prSet/>
      <dgm:spPr/>
      <dgm:t>
        <a:bodyPr/>
        <a:lstStyle/>
        <a:p>
          <a:pPr algn="ctr"/>
          <a:endParaRPr lang="en-US"/>
        </a:p>
      </dgm:t>
    </dgm:pt>
    <dgm:pt modelId="{DFDD3AB8-ACE6-47FB-85A1-3F60DFDAB061}" type="sibTrans" cxnId="{BD8DFE8F-B95B-49F9-90ED-FCE4A2A1163D}">
      <dgm:prSet/>
      <dgm:spPr/>
      <dgm:t>
        <a:bodyPr/>
        <a:lstStyle/>
        <a:p>
          <a:pPr algn="ctr"/>
          <a:endParaRPr lang="en-US"/>
        </a:p>
      </dgm:t>
    </dgm:pt>
    <dgm:pt modelId="{23CCAB9A-8AB2-4A5F-BE74-5252536046FB}" type="pres">
      <dgm:prSet presAssocID="{139EEB3A-DBBB-4F6A-BD78-F66C2227C2ED}" presName="diagram" presStyleCnt="0">
        <dgm:presLayoutVars>
          <dgm:dir/>
          <dgm:resizeHandles val="exact"/>
        </dgm:presLayoutVars>
      </dgm:prSet>
      <dgm:spPr/>
    </dgm:pt>
    <dgm:pt modelId="{5E51E6D9-E0FF-484E-83C9-ABCF1DD97FBA}" type="pres">
      <dgm:prSet presAssocID="{BD31C400-BEDF-4518-BF67-A5826CCAFAA6}" presName="node" presStyleLbl="node1" presStyleIdx="0" presStyleCnt="6" custLinFactNeighborX="-1245" custLinFactNeighborY="-1347">
        <dgm:presLayoutVars>
          <dgm:bulletEnabled val="1"/>
        </dgm:presLayoutVars>
      </dgm:prSet>
      <dgm:spPr/>
    </dgm:pt>
    <dgm:pt modelId="{F39DE9BF-4A28-4D11-933C-DB361278FBB7}" type="pres">
      <dgm:prSet presAssocID="{170175CB-6481-4223-BFBB-0C8C4E4F113C}" presName="sibTrans" presStyleCnt="0"/>
      <dgm:spPr/>
    </dgm:pt>
    <dgm:pt modelId="{C560ACF9-A916-4E03-9562-ED29A773E316}" type="pres">
      <dgm:prSet presAssocID="{0BB1E1A4-CB5F-472D-BBD8-FDD92091516B}" presName="node" presStyleLbl="node1" presStyleIdx="1" presStyleCnt="6">
        <dgm:presLayoutVars>
          <dgm:bulletEnabled val="1"/>
        </dgm:presLayoutVars>
      </dgm:prSet>
      <dgm:spPr/>
    </dgm:pt>
    <dgm:pt modelId="{6378CA94-61B3-49E3-839C-10167154622A}" type="pres">
      <dgm:prSet presAssocID="{72645484-44B6-4524-B381-E57DDF93DF88}" presName="sibTrans" presStyleCnt="0"/>
      <dgm:spPr/>
    </dgm:pt>
    <dgm:pt modelId="{71D6BEB8-11FD-4C6A-969B-9DF0C5F871C0}" type="pres">
      <dgm:prSet presAssocID="{242ECF29-6145-400D-8826-C57EBF6D9770}" presName="node" presStyleLbl="node1" presStyleIdx="2" presStyleCnt="6">
        <dgm:presLayoutVars>
          <dgm:bulletEnabled val="1"/>
        </dgm:presLayoutVars>
      </dgm:prSet>
      <dgm:spPr/>
    </dgm:pt>
    <dgm:pt modelId="{E6836FF0-088E-4431-B195-34E984A7CF1E}" type="pres">
      <dgm:prSet presAssocID="{B01ACB48-DC92-4027-8B81-E4CAF7527428}" presName="sibTrans" presStyleCnt="0"/>
      <dgm:spPr/>
    </dgm:pt>
    <dgm:pt modelId="{C7823D53-BE16-482B-88B5-6796A65B3DF2}" type="pres">
      <dgm:prSet presAssocID="{B7869830-A7F3-4403-AE1D-01AEC48FE4F6}" presName="node" presStyleLbl="node1" presStyleIdx="3" presStyleCnt="6">
        <dgm:presLayoutVars>
          <dgm:bulletEnabled val="1"/>
        </dgm:presLayoutVars>
      </dgm:prSet>
      <dgm:spPr/>
    </dgm:pt>
    <dgm:pt modelId="{414BA0FD-896A-4628-A4AF-3DEB359D4897}" type="pres">
      <dgm:prSet presAssocID="{884AD4D6-4BD6-4265-84F5-1BFB41CB4DB3}" presName="sibTrans" presStyleCnt="0"/>
      <dgm:spPr/>
    </dgm:pt>
    <dgm:pt modelId="{111142CC-08D9-4BF4-8DD5-CDCA0DDEF917}" type="pres">
      <dgm:prSet presAssocID="{61B09758-0DA9-4747-842E-374F5FB7B3FC}" presName="node" presStyleLbl="node1" presStyleIdx="4" presStyleCnt="6" custLinFactNeighborX="-374" custLinFactNeighborY="-406">
        <dgm:presLayoutVars>
          <dgm:bulletEnabled val="1"/>
        </dgm:presLayoutVars>
      </dgm:prSet>
      <dgm:spPr/>
    </dgm:pt>
    <dgm:pt modelId="{2854C757-9940-49A7-B738-6BC07BCEDE5D}" type="pres">
      <dgm:prSet presAssocID="{DBD0FA7B-9115-4C23-93B8-A4C81DC316F5}" presName="sibTrans" presStyleCnt="0"/>
      <dgm:spPr/>
    </dgm:pt>
    <dgm:pt modelId="{DB307D12-D8AD-47BE-9E1F-291AFD09D013}" type="pres">
      <dgm:prSet presAssocID="{B572EC55-CAA2-40BE-9CFE-392E6BAA7A37}" presName="node" presStyleLbl="node1" presStyleIdx="5" presStyleCnt="6" custLinFactNeighborX="-1192" custLinFactNeighborY="-1126">
        <dgm:presLayoutVars>
          <dgm:bulletEnabled val="1"/>
        </dgm:presLayoutVars>
      </dgm:prSet>
      <dgm:spPr/>
    </dgm:pt>
  </dgm:ptLst>
  <dgm:cxnLst>
    <dgm:cxn modelId="{D8907662-834F-41BA-BF78-18C270CC77EA}" type="presOf" srcId="{0BB1E1A4-CB5F-472D-BBD8-FDD92091516B}" destId="{C560ACF9-A916-4E03-9562-ED29A773E316}" srcOrd="0" destOrd="0" presId="urn:microsoft.com/office/officeart/2005/8/layout/default"/>
    <dgm:cxn modelId="{EE6FBA44-0AAD-4895-BF0F-FFD3F081A856}" type="presOf" srcId="{B572EC55-CAA2-40BE-9CFE-392E6BAA7A37}" destId="{DB307D12-D8AD-47BE-9E1F-291AFD09D013}" srcOrd="0" destOrd="0" presId="urn:microsoft.com/office/officeart/2005/8/layout/default"/>
    <dgm:cxn modelId="{0651CB67-E1D5-4BE2-8E91-2342CCC8087B}" srcId="{139EEB3A-DBBB-4F6A-BD78-F66C2227C2ED}" destId="{242ECF29-6145-400D-8826-C57EBF6D9770}" srcOrd="2" destOrd="0" parTransId="{2BF2C089-98A0-4E82-BB6B-0821359E8832}" sibTransId="{B01ACB48-DC92-4027-8B81-E4CAF7527428}"/>
    <dgm:cxn modelId="{3B62C186-8310-4290-B7BA-E53CCC42F102}" srcId="{139EEB3A-DBBB-4F6A-BD78-F66C2227C2ED}" destId="{BD31C400-BEDF-4518-BF67-A5826CCAFAA6}" srcOrd="0" destOrd="0" parTransId="{1F0AB773-DA0E-4CAE-98D9-3A80B00B313D}" sibTransId="{170175CB-6481-4223-BFBB-0C8C4E4F113C}"/>
    <dgm:cxn modelId="{BD8DFE8F-B95B-49F9-90ED-FCE4A2A1163D}" srcId="{139EEB3A-DBBB-4F6A-BD78-F66C2227C2ED}" destId="{B572EC55-CAA2-40BE-9CFE-392E6BAA7A37}" srcOrd="5" destOrd="0" parTransId="{4ECE84C6-C3A8-4E6F-896A-0763A36846A1}" sibTransId="{DFDD3AB8-ACE6-47FB-85A1-3F60DFDAB061}"/>
    <dgm:cxn modelId="{53049491-E7D5-49E6-92ED-0B943E5F4562}" type="presOf" srcId="{139EEB3A-DBBB-4F6A-BD78-F66C2227C2ED}" destId="{23CCAB9A-8AB2-4A5F-BE74-5252536046FB}" srcOrd="0" destOrd="0" presId="urn:microsoft.com/office/officeart/2005/8/layout/default"/>
    <dgm:cxn modelId="{D4058A93-CD7C-45C6-AA2E-234860B7C1AE}" srcId="{139EEB3A-DBBB-4F6A-BD78-F66C2227C2ED}" destId="{0BB1E1A4-CB5F-472D-BBD8-FDD92091516B}" srcOrd="1" destOrd="0" parTransId="{DB471B7E-2485-4CF4-9CAB-E27D4C64F275}" sibTransId="{72645484-44B6-4524-B381-E57DDF93DF88}"/>
    <dgm:cxn modelId="{0259E1AB-B704-4B7D-8AF8-BF54BCA27E32}" type="presOf" srcId="{BD31C400-BEDF-4518-BF67-A5826CCAFAA6}" destId="{5E51E6D9-E0FF-484E-83C9-ABCF1DD97FBA}" srcOrd="0" destOrd="0" presId="urn:microsoft.com/office/officeart/2005/8/layout/default"/>
    <dgm:cxn modelId="{6FF593B8-F2F7-4148-A269-F74D47B897C5}" type="presOf" srcId="{61B09758-0DA9-4747-842E-374F5FB7B3FC}" destId="{111142CC-08D9-4BF4-8DD5-CDCA0DDEF917}" srcOrd="0" destOrd="0" presId="urn:microsoft.com/office/officeart/2005/8/layout/default"/>
    <dgm:cxn modelId="{45956CBD-D82E-46E5-BA9F-CB0D4B5BF21E}" srcId="{139EEB3A-DBBB-4F6A-BD78-F66C2227C2ED}" destId="{61B09758-0DA9-4747-842E-374F5FB7B3FC}" srcOrd="4" destOrd="0" parTransId="{5A8716BF-471D-4A14-A3F6-5338534992B0}" sibTransId="{DBD0FA7B-9115-4C23-93B8-A4C81DC316F5}"/>
    <dgm:cxn modelId="{8AA7DEC5-349C-4E0B-8AED-7FA0335BB11A}" srcId="{139EEB3A-DBBB-4F6A-BD78-F66C2227C2ED}" destId="{B7869830-A7F3-4403-AE1D-01AEC48FE4F6}" srcOrd="3" destOrd="0" parTransId="{47264AC7-70FF-4131-99A0-5EFA98ADE19E}" sibTransId="{884AD4D6-4BD6-4265-84F5-1BFB41CB4DB3}"/>
    <dgm:cxn modelId="{4A3806D0-3DEE-41C8-8238-A63F23241F8E}" type="presOf" srcId="{242ECF29-6145-400D-8826-C57EBF6D9770}" destId="{71D6BEB8-11FD-4C6A-969B-9DF0C5F871C0}" srcOrd="0" destOrd="0" presId="urn:microsoft.com/office/officeart/2005/8/layout/default"/>
    <dgm:cxn modelId="{92887ED8-ADD2-4579-88C3-9BCAC2D0BD55}" type="presOf" srcId="{B7869830-A7F3-4403-AE1D-01AEC48FE4F6}" destId="{C7823D53-BE16-482B-88B5-6796A65B3DF2}" srcOrd="0" destOrd="0" presId="urn:microsoft.com/office/officeart/2005/8/layout/default"/>
    <dgm:cxn modelId="{A2CEE446-C574-43C4-B5BD-530E22EEC855}" type="presParOf" srcId="{23CCAB9A-8AB2-4A5F-BE74-5252536046FB}" destId="{5E51E6D9-E0FF-484E-83C9-ABCF1DD97FBA}" srcOrd="0" destOrd="0" presId="urn:microsoft.com/office/officeart/2005/8/layout/default"/>
    <dgm:cxn modelId="{E5AEEB4B-3071-45D1-B38F-243E59C86935}" type="presParOf" srcId="{23CCAB9A-8AB2-4A5F-BE74-5252536046FB}" destId="{F39DE9BF-4A28-4D11-933C-DB361278FBB7}" srcOrd="1" destOrd="0" presId="urn:microsoft.com/office/officeart/2005/8/layout/default"/>
    <dgm:cxn modelId="{3DD3A0F6-F81B-40D0-BDAC-54F2969DF9FC}" type="presParOf" srcId="{23CCAB9A-8AB2-4A5F-BE74-5252536046FB}" destId="{C560ACF9-A916-4E03-9562-ED29A773E316}" srcOrd="2" destOrd="0" presId="urn:microsoft.com/office/officeart/2005/8/layout/default"/>
    <dgm:cxn modelId="{67ADC0AD-4151-4100-9E4F-E912C47AA77D}" type="presParOf" srcId="{23CCAB9A-8AB2-4A5F-BE74-5252536046FB}" destId="{6378CA94-61B3-49E3-839C-10167154622A}" srcOrd="3" destOrd="0" presId="urn:microsoft.com/office/officeart/2005/8/layout/default"/>
    <dgm:cxn modelId="{643CD889-C3D8-4DBE-AE81-49404AAB58A6}" type="presParOf" srcId="{23CCAB9A-8AB2-4A5F-BE74-5252536046FB}" destId="{71D6BEB8-11FD-4C6A-969B-9DF0C5F871C0}" srcOrd="4" destOrd="0" presId="urn:microsoft.com/office/officeart/2005/8/layout/default"/>
    <dgm:cxn modelId="{E5652BC2-0125-4438-A8D2-015D1733EF91}" type="presParOf" srcId="{23CCAB9A-8AB2-4A5F-BE74-5252536046FB}" destId="{E6836FF0-088E-4431-B195-34E984A7CF1E}" srcOrd="5" destOrd="0" presId="urn:microsoft.com/office/officeart/2005/8/layout/default"/>
    <dgm:cxn modelId="{C3A233A9-B52E-48DA-92C6-A0DE33A4DF9D}" type="presParOf" srcId="{23CCAB9A-8AB2-4A5F-BE74-5252536046FB}" destId="{C7823D53-BE16-482B-88B5-6796A65B3DF2}" srcOrd="6" destOrd="0" presId="urn:microsoft.com/office/officeart/2005/8/layout/default"/>
    <dgm:cxn modelId="{418B8E04-7FE4-4145-A0CA-AFF6F7EBB225}" type="presParOf" srcId="{23CCAB9A-8AB2-4A5F-BE74-5252536046FB}" destId="{414BA0FD-896A-4628-A4AF-3DEB359D4897}" srcOrd="7" destOrd="0" presId="urn:microsoft.com/office/officeart/2005/8/layout/default"/>
    <dgm:cxn modelId="{5E97D657-15EB-4EB2-ABF6-6A80A8421B96}" type="presParOf" srcId="{23CCAB9A-8AB2-4A5F-BE74-5252536046FB}" destId="{111142CC-08D9-4BF4-8DD5-CDCA0DDEF917}" srcOrd="8" destOrd="0" presId="urn:microsoft.com/office/officeart/2005/8/layout/default"/>
    <dgm:cxn modelId="{ACB38A5A-2424-437E-980F-CE8B3B6A1E40}" type="presParOf" srcId="{23CCAB9A-8AB2-4A5F-BE74-5252536046FB}" destId="{2854C757-9940-49A7-B738-6BC07BCEDE5D}" srcOrd="9" destOrd="0" presId="urn:microsoft.com/office/officeart/2005/8/layout/default"/>
    <dgm:cxn modelId="{2DBF8281-5400-4EDE-8E3F-B68B256E6457}" type="presParOf" srcId="{23CCAB9A-8AB2-4A5F-BE74-5252536046FB}" destId="{DB307D12-D8AD-47BE-9E1F-291AFD09D01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630CDC-922F-D94B-9ED5-91EADCFD11C7}" type="doc">
      <dgm:prSet loTypeId="urn:microsoft.com/office/officeart/2005/8/layout/vProcess5" loCatId="process" qsTypeId="urn:microsoft.com/office/officeart/2005/8/quickstyle/simple2" qsCatId="simple" csTypeId="urn:microsoft.com/office/officeart/2005/8/colors/accent1_2" csCatId="accent1" phldr="1"/>
      <dgm:spPr/>
      <dgm:t>
        <a:bodyPr/>
        <a:lstStyle/>
        <a:p>
          <a:endParaRPr lang="en-US"/>
        </a:p>
      </dgm:t>
    </dgm:pt>
    <dgm:pt modelId="{2B7DFA8C-C796-A849-ADFF-0B4D3704F22C}">
      <dgm:prSet phldrT="[Text]"/>
      <dgm:spPr/>
      <dgm:t>
        <a:bodyPr/>
        <a:lstStyle/>
        <a:p>
          <a:r>
            <a:rPr lang="en-US" dirty="0"/>
            <a:t>MISSOURI LEGISLATURE </a:t>
          </a:r>
        </a:p>
      </dgm:t>
    </dgm:pt>
    <dgm:pt modelId="{28B8E1B2-E305-E241-8CBA-195CBD3E1033}" type="parTrans" cxnId="{D5D39D18-C2AA-C641-83CC-9E1A02F5A2FE}">
      <dgm:prSet/>
      <dgm:spPr/>
      <dgm:t>
        <a:bodyPr/>
        <a:lstStyle/>
        <a:p>
          <a:endParaRPr lang="en-US"/>
        </a:p>
      </dgm:t>
    </dgm:pt>
    <dgm:pt modelId="{E3295C5B-6A8C-6A4B-AEA1-3BFADACD153D}" type="sibTrans" cxnId="{D5D39D18-C2AA-C641-83CC-9E1A02F5A2FE}">
      <dgm:prSet/>
      <dgm:spPr/>
      <dgm:t>
        <a:bodyPr/>
        <a:lstStyle/>
        <a:p>
          <a:endParaRPr lang="en-US" dirty="0"/>
        </a:p>
      </dgm:t>
    </dgm:pt>
    <dgm:pt modelId="{14B0DA43-3C34-024E-BA93-5A588D27D0A2}">
      <dgm:prSet phldrT="[Text]"/>
      <dgm:spPr/>
      <dgm:t>
        <a:bodyPr/>
        <a:lstStyle/>
        <a:p>
          <a:r>
            <a:rPr lang="en-US" dirty="0"/>
            <a:t>Create laws that govern the state and pertain to charter schools. </a:t>
          </a:r>
        </a:p>
      </dgm:t>
    </dgm:pt>
    <dgm:pt modelId="{8575990D-AEEE-844A-819A-01A40DC2A1EA}" type="parTrans" cxnId="{32B3C027-21FC-684E-8730-D805ABAC3FE6}">
      <dgm:prSet/>
      <dgm:spPr/>
      <dgm:t>
        <a:bodyPr/>
        <a:lstStyle/>
        <a:p>
          <a:endParaRPr lang="en-US"/>
        </a:p>
      </dgm:t>
    </dgm:pt>
    <dgm:pt modelId="{2C6456A7-7BB8-3640-8303-2ABE7F5661ED}" type="sibTrans" cxnId="{32B3C027-21FC-684E-8730-D805ABAC3FE6}">
      <dgm:prSet/>
      <dgm:spPr/>
      <dgm:t>
        <a:bodyPr/>
        <a:lstStyle/>
        <a:p>
          <a:endParaRPr lang="en-US"/>
        </a:p>
      </dgm:t>
    </dgm:pt>
    <dgm:pt modelId="{ED2C75AF-541E-9D4D-9995-5D1F361F78E7}">
      <dgm:prSet phldrT="[Text]"/>
      <dgm:spPr>
        <a:solidFill>
          <a:schemeClr val="tx1"/>
        </a:solidFill>
        <a:ln>
          <a:solidFill>
            <a:schemeClr val="bg2"/>
          </a:solidFill>
        </a:ln>
      </dgm:spPr>
      <dgm:t>
        <a:bodyPr/>
        <a:lstStyle/>
        <a:p>
          <a:r>
            <a:rPr lang="en-US" dirty="0"/>
            <a:t>STATE BOARD OF EDUCATION</a:t>
          </a:r>
        </a:p>
      </dgm:t>
    </dgm:pt>
    <dgm:pt modelId="{FA203513-BF90-F544-B75B-7EB77A887778}" type="parTrans" cxnId="{E1FF6C27-B808-234A-AB2E-28051EAC1703}">
      <dgm:prSet/>
      <dgm:spPr/>
      <dgm:t>
        <a:bodyPr/>
        <a:lstStyle/>
        <a:p>
          <a:endParaRPr lang="en-US"/>
        </a:p>
      </dgm:t>
    </dgm:pt>
    <dgm:pt modelId="{028B56C9-89D7-0F4E-8A2F-340FE2D54BDF}" type="sibTrans" cxnId="{E1FF6C27-B808-234A-AB2E-28051EAC1703}">
      <dgm:prSet/>
      <dgm:spPr/>
      <dgm:t>
        <a:bodyPr/>
        <a:lstStyle/>
        <a:p>
          <a:endParaRPr lang="en-US" dirty="0"/>
        </a:p>
      </dgm:t>
    </dgm:pt>
    <dgm:pt modelId="{EB35464A-0C9C-FD41-AC95-0003FD6205E9}">
      <dgm:prSet phldrT="[Text]"/>
      <dgm:spPr>
        <a:solidFill>
          <a:schemeClr val="tx1"/>
        </a:solidFill>
        <a:ln>
          <a:solidFill>
            <a:schemeClr val="bg2"/>
          </a:solidFill>
        </a:ln>
      </dgm:spPr>
      <dgm:t>
        <a:bodyPr/>
        <a:lstStyle/>
        <a:p>
          <a:r>
            <a:rPr lang="en-US" dirty="0"/>
            <a:t>Develop regulations that guide oversight and evaluation of charter sponsors.</a:t>
          </a:r>
        </a:p>
      </dgm:t>
    </dgm:pt>
    <dgm:pt modelId="{77B7EA16-98E5-9C46-8581-A4350F49DED6}" type="parTrans" cxnId="{BFE1D498-FF87-4C41-B6E6-FA17E7B3ACD7}">
      <dgm:prSet/>
      <dgm:spPr/>
      <dgm:t>
        <a:bodyPr/>
        <a:lstStyle/>
        <a:p>
          <a:endParaRPr lang="en-US"/>
        </a:p>
      </dgm:t>
    </dgm:pt>
    <dgm:pt modelId="{2F5328B5-F3E0-614E-BA57-A5B82017BD73}" type="sibTrans" cxnId="{BFE1D498-FF87-4C41-B6E6-FA17E7B3ACD7}">
      <dgm:prSet/>
      <dgm:spPr/>
      <dgm:t>
        <a:bodyPr/>
        <a:lstStyle/>
        <a:p>
          <a:endParaRPr lang="en-US"/>
        </a:p>
      </dgm:t>
    </dgm:pt>
    <dgm:pt modelId="{7B39C2D7-9207-8745-99E5-20A327904C55}">
      <dgm:prSet phldrT="[Text]"/>
      <dgm:spPr>
        <a:solidFill>
          <a:schemeClr val="tx2"/>
        </a:solidFill>
        <a:ln>
          <a:solidFill>
            <a:schemeClr val="tx2"/>
          </a:solidFill>
        </a:ln>
      </dgm:spPr>
      <dgm:t>
        <a:bodyPr/>
        <a:lstStyle/>
        <a:p>
          <a:r>
            <a:rPr lang="en-US" dirty="0"/>
            <a:t>CHARTER SPONSORS</a:t>
          </a:r>
        </a:p>
      </dgm:t>
    </dgm:pt>
    <dgm:pt modelId="{E1FC9569-3721-694E-8DCF-91E01F971CE4}" type="parTrans" cxnId="{C7BC4CE9-6ADF-D045-AC8E-228EF6E6D2A6}">
      <dgm:prSet/>
      <dgm:spPr/>
      <dgm:t>
        <a:bodyPr/>
        <a:lstStyle/>
        <a:p>
          <a:endParaRPr lang="en-US"/>
        </a:p>
      </dgm:t>
    </dgm:pt>
    <dgm:pt modelId="{D44120AE-B9C9-8C40-B0D1-D4A96B2037AD}" type="sibTrans" cxnId="{C7BC4CE9-6ADF-D045-AC8E-228EF6E6D2A6}">
      <dgm:prSet/>
      <dgm:spPr/>
      <dgm:t>
        <a:bodyPr/>
        <a:lstStyle/>
        <a:p>
          <a:endParaRPr lang="en-US" dirty="0"/>
        </a:p>
      </dgm:t>
    </dgm:pt>
    <dgm:pt modelId="{8CF4BCE9-4F60-D84F-919F-387BA1C7AA98}">
      <dgm:prSet phldrT="[Text]"/>
      <dgm:spPr>
        <a:solidFill>
          <a:schemeClr val="tx2"/>
        </a:solidFill>
        <a:ln>
          <a:solidFill>
            <a:schemeClr val="tx2"/>
          </a:solidFill>
        </a:ln>
      </dgm:spPr>
      <dgm:t>
        <a:bodyPr/>
        <a:lstStyle/>
        <a:p>
          <a:r>
            <a:rPr lang="en-US" dirty="0"/>
            <a:t>Oversee charter school performance to ensure schools are meeting expectations in performance contract.</a:t>
          </a:r>
        </a:p>
      </dgm:t>
    </dgm:pt>
    <dgm:pt modelId="{7A776E7B-1519-2B43-B231-E80D053F0436}" type="parTrans" cxnId="{78F1994A-B756-6C4F-94F1-993B1F210B04}">
      <dgm:prSet/>
      <dgm:spPr/>
      <dgm:t>
        <a:bodyPr/>
        <a:lstStyle/>
        <a:p>
          <a:endParaRPr lang="en-US"/>
        </a:p>
      </dgm:t>
    </dgm:pt>
    <dgm:pt modelId="{6308B847-7209-7649-90B6-7E7D18CE77D8}" type="sibTrans" cxnId="{78F1994A-B756-6C4F-94F1-993B1F210B04}">
      <dgm:prSet/>
      <dgm:spPr/>
      <dgm:t>
        <a:bodyPr/>
        <a:lstStyle/>
        <a:p>
          <a:endParaRPr lang="en-US"/>
        </a:p>
      </dgm:t>
    </dgm:pt>
    <dgm:pt modelId="{5DCBB236-32A5-D14D-BEF5-5D0DAC5E832E}">
      <dgm:prSet phldrT="[Text]"/>
      <dgm:spPr/>
      <dgm:t>
        <a:bodyPr/>
        <a:lstStyle/>
        <a:p>
          <a:r>
            <a:rPr lang="en-US" dirty="0"/>
            <a:t>CHARTER SCHOOL GOVERNING BOARD</a:t>
          </a:r>
        </a:p>
      </dgm:t>
    </dgm:pt>
    <dgm:pt modelId="{E4232FA1-58A4-454B-A2A1-6B5A4A64F6FA}" type="parTrans" cxnId="{78F9AA03-F734-FF43-BDEF-6082A1728738}">
      <dgm:prSet/>
      <dgm:spPr/>
      <dgm:t>
        <a:bodyPr/>
        <a:lstStyle/>
        <a:p>
          <a:endParaRPr lang="en-US"/>
        </a:p>
      </dgm:t>
    </dgm:pt>
    <dgm:pt modelId="{5ABA3FAF-214D-3241-8D20-4A6C6F73618F}" type="sibTrans" cxnId="{78F9AA03-F734-FF43-BDEF-6082A1728738}">
      <dgm:prSet/>
      <dgm:spPr/>
      <dgm:t>
        <a:bodyPr/>
        <a:lstStyle/>
        <a:p>
          <a:endParaRPr lang="en-US"/>
        </a:p>
      </dgm:t>
    </dgm:pt>
    <dgm:pt modelId="{C4375538-AFBD-A648-90B2-5A86558311E5}">
      <dgm:prSet phldrT="[Text]"/>
      <dgm:spPr/>
      <dgm:t>
        <a:bodyPr/>
        <a:lstStyle/>
        <a:p>
          <a:r>
            <a:rPr lang="en-US" dirty="0"/>
            <a:t>Contract with the charter sponsor for oversight and are responsible for the governance of a charter school.</a:t>
          </a:r>
        </a:p>
      </dgm:t>
    </dgm:pt>
    <dgm:pt modelId="{704535DE-F42A-524C-890D-A0276B0B50C5}" type="parTrans" cxnId="{4F2AAA81-9023-9747-BE86-73228973994D}">
      <dgm:prSet/>
      <dgm:spPr/>
      <dgm:t>
        <a:bodyPr/>
        <a:lstStyle/>
        <a:p>
          <a:endParaRPr lang="en-US"/>
        </a:p>
      </dgm:t>
    </dgm:pt>
    <dgm:pt modelId="{C43E2CC5-272B-CA4C-BB51-447CC664F0A6}" type="sibTrans" cxnId="{4F2AAA81-9023-9747-BE86-73228973994D}">
      <dgm:prSet/>
      <dgm:spPr/>
      <dgm:t>
        <a:bodyPr/>
        <a:lstStyle/>
        <a:p>
          <a:endParaRPr lang="en-US"/>
        </a:p>
      </dgm:t>
    </dgm:pt>
    <dgm:pt modelId="{0B7E5534-A8A6-5B4A-8B49-0D8D7C144111}" type="pres">
      <dgm:prSet presAssocID="{B7630CDC-922F-D94B-9ED5-91EADCFD11C7}" presName="outerComposite" presStyleCnt="0">
        <dgm:presLayoutVars>
          <dgm:chMax val="5"/>
          <dgm:dir/>
          <dgm:resizeHandles val="exact"/>
        </dgm:presLayoutVars>
      </dgm:prSet>
      <dgm:spPr/>
    </dgm:pt>
    <dgm:pt modelId="{F6BAADC8-8B8F-7440-A559-D8817D4B6AF3}" type="pres">
      <dgm:prSet presAssocID="{B7630CDC-922F-D94B-9ED5-91EADCFD11C7}" presName="dummyMaxCanvas" presStyleCnt="0">
        <dgm:presLayoutVars/>
      </dgm:prSet>
      <dgm:spPr/>
    </dgm:pt>
    <dgm:pt modelId="{4E9BAAFD-EB27-C54F-9FFB-D240F3D16AD6}" type="pres">
      <dgm:prSet presAssocID="{B7630CDC-922F-D94B-9ED5-91EADCFD11C7}" presName="FourNodes_1" presStyleLbl="node1" presStyleIdx="0" presStyleCnt="4">
        <dgm:presLayoutVars>
          <dgm:bulletEnabled val="1"/>
        </dgm:presLayoutVars>
      </dgm:prSet>
      <dgm:spPr/>
    </dgm:pt>
    <dgm:pt modelId="{77FC347B-D135-BC4C-88D1-1F03AC28B405}" type="pres">
      <dgm:prSet presAssocID="{B7630CDC-922F-D94B-9ED5-91EADCFD11C7}" presName="FourNodes_2" presStyleLbl="node1" presStyleIdx="1" presStyleCnt="4">
        <dgm:presLayoutVars>
          <dgm:bulletEnabled val="1"/>
        </dgm:presLayoutVars>
      </dgm:prSet>
      <dgm:spPr/>
    </dgm:pt>
    <dgm:pt modelId="{FF2E5FC1-69B8-A341-B661-074C00D4391D}" type="pres">
      <dgm:prSet presAssocID="{B7630CDC-922F-D94B-9ED5-91EADCFD11C7}" presName="FourNodes_3" presStyleLbl="node1" presStyleIdx="2" presStyleCnt="4">
        <dgm:presLayoutVars>
          <dgm:bulletEnabled val="1"/>
        </dgm:presLayoutVars>
      </dgm:prSet>
      <dgm:spPr/>
    </dgm:pt>
    <dgm:pt modelId="{A073644D-F632-814F-B60A-3163AB190DBD}" type="pres">
      <dgm:prSet presAssocID="{B7630CDC-922F-D94B-9ED5-91EADCFD11C7}" presName="FourNodes_4" presStyleLbl="node1" presStyleIdx="3" presStyleCnt="4">
        <dgm:presLayoutVars>
          <dgm:bulletEnabled val="1"/>
        </dgm:presLayoutVars>
      </dgm:prSet>
      <dgm:spPr/>
    </dgm:pt>
    <dgm:pt modelId="{3DFD82A1-7D3D-E641-AC8F-9D4FAFC0D836}" type="pres">
      <dgm:prSet presAssocID="{B7630CDC-922F-D94B-9ED5-91EADCFD11C7}" presName="FourConn_1-2" presStyleLbl="fgAccFollowNode1" presStyleIdx="0" presStyleCnt="3">
        <dgm:presLayoutVars>
          <dgm:bulletEnabled val="1"/>
        </dgm:presLayoutVars>
      </dgm:prSet>
      <dgm:spPr/>
    </dgm:pt>
    <dgm:pt modelId="{25631765-6193-B54A-BD0D-576AE52D0230}" type="pres">
      <dgm:prSet presAssocID="{B7630CDC-922F-D94B-9ED5-91EADCFD11C7}" presName="FourConn_2-3" presStyleLbl="fgAccFollowNode1" presStyleIdx="1" presStyleCnt="3">
        <dgm:presLayoutVars>
          <dgm:bulletEnabled val="1"/>
        </dgm:presLayoutVars>
      </dgm:prSet>
      <dgm:spPr/>
    </dgm:pt>
    <dgm:pt modelId="{626E9C03-4C7E-704B-9A43-732F543E0677}" type="pres">
      <dgm:prSet presAssocID="{B7630CDC-922F-D94B-9ED5-91EADCFD11C7}" presName="FourConn_3-4" presStyleLbl="fgAccFollowNode1" presStyleIdx="2" presStyleCnt="3">
        <dgm:presLayoutVars>
          <dgm:bulletEnabled val="1"/>
        </dgm:presLayoutVars>
      </dgm:prSet>
      <dgm:spPr/>
    </dgm:pt>
    <dgm:pt modelId="{AB9DDDD7-6EAE-2E4F-A28A-83BEEB37DBD3}" type="pres">
      <dgm:prSet presAssocID="{B7630CDC-922F-D94B-9ED5-91EADCFD11C7}" presName="FourNodes_1_text" presStyleLbl="node1" presStyleIdx="3" presStyleCnt="4">
        <dgm:presLayoutVars>
          <dgm:bulletEnabled val="1"/>
        </dgm:presLayoutVars>
      </dgm:prSet>
      <dgm:spPr/>
    </dgm:pt>
    <dgm:pt modelId="{C7202B4E-5569-8E40-BCC4-63A1A98550C0}" type="pres">
      <dgm:prSet presAssocID="{B7630CDC-922F-D94B-9ED5-91EADCFD11C7}" presName="FourNodes_2_text" presStyleLbl="node1" presStyleIdx="3" presStyleCnt="4">
        <dgm:presLayoutVars>
          <dgm:bulletEnabled val="1"/>
        </dgm:presLayoutVars>
      </dgm:prSet>
      <dgm:spPr/>
    </dgm:pt>
    <dgm:pt modelId="{8614E3F0-E8E2-2841-A7D7-40FBE01F2D23}" type="pres">
      <dgm:prSet presAssocID="{B7630CDC-922F-D94B-9ED5-91EADCFD11C7}" presName="FourNodes_3_text" presStyleLbl="node1" presStyleIdx="3" presStyleCnt="4">
        <dgm:presLayoutVars>
          <dgm:bulletEnabled val="1"/>
        </dgm:presLayoutVars>
      </dgm:prSet>
      <dgm:spPr/>
    </dgm:pt>
    <dgm:pt modelId="{5A5645B9-C975-4249-8C14-F28BEE7DEC1B}" type="pres">
      <dgm:prSet presAssocID="{B7630CDC-922F-D94B-9ED5-91EADCFD11C7}" presName="FourNodes_4_text" presStyleLbl="node1" presStyleIdx="3" presStyleCnt="4">
        <dgm:presLayoutVars>
          <dgm:bulletEnabled val="1"/>
        </dgm:presLayoutVars>
      </dgm:prSet>
      <dgm:spPr/>
    </dgm:pt>
  </dgm:ptLst>
  <dgm:cxnLst>
    <dgm:cxn modelId="{78F9AA03-F734-FF43-BDEF-6082A1728738}" srcId="{B7630CDC-922F-D94B-9ED5-91EADCFD11C7}" destId="{5DCBB236-32A5-D14D-BEF5-5D0DAC5E832E}" srcOrd="3" destOrd="0" parTransId="{E4232FA1-58A4-454B-A2A1-6B5A4A64F6FA}" sibTransId="{5ABA3FAF-214D-3241-8D20-4A6C6F73618F}"/>
    <dgm:cxn modelId="{D5D39D18-C2AA-C641-83CC-9E1A02F5A2FE}" srcId="{B7630CDC-922F-D94B-9ED5-91EADCFD11C7}" destId="{2B7DFA8C-C796-A849-ADFF-0B4D3704F22C}" srcOrd="0" destOrd="0" parTransId="{28B8E1B2-E305-E241-8CBA-195CBD3E1033}" sibTransId="{E3295C5B-6A8C-6A4B-AEA1-3BFADACD153D}"/>
    <dgm:cxn modelId="{D7692521-AF6D-9E48-819E-7672A8EC879F}" type="presOf" srcId="{2B7DFA8C-C796-A849-ADFF-0B4D3704F22C}" destId="{4E9BAAFD-EB27-C54F-9FFB-D240F3D16AD6}" srcOrd="0" destOrd="0" presId="urn:microsoft.com/office/officeart/2005/8/layout/vProcess5"/>
    <dgm:cxn modelId="{E1FF6C27-B808-234A-AB2E-28051EAC1703}" srcId="{B7630CDC-922F-D94B-9ED5-91EADCFD11C7}" destId="{ED2C75AF-541E-9D4D-9995-5D1F361F78E7}" srcOrd="1" destOrd="0" parTransId="{FA203513-BF90-F544-B75B-7EB77A887778}" sibTransId="{028B56C9-89D7-0F4E-8A2F-340FE2D54BDF}"/>
    <dgm:cxn modelId="{32B3C027-21FC-684E-8730-D805ABAC3FE6}" srcId="{2B7DFA8C-C796-A849-ADFF-0B4D3704F22C}" destId="{14B0DA43-3C34-024E-BA93-5A588D27D0A2}" srcOrd="0" destOrd="0" parTransId="{8575990D-AEEE-844A-819A-01A40DC2A1EA}" sibTransId="{2C6456A7-7BB8-3640-8303-2ABE7F5661ED}"/>
    <dgm:cxn modelId="{A67A522B-B6B1-D24D-8789-F34218B5CAA1}" type="presOf" srcId="{2B7DFA8C-C796-A849-ADFF-0B4D3704F22C}" destId="{AB9DDDD7-6EAE-2E4F-A28A-83BEEB37DBD3}" srcOrd="1" destOrd="0" presId="urn:microsoft.com/office/officeart/2005/8/layout/vProcess5"/>
    <dgm:cxn modelId="{78F1994A-B756-6C4F-94F1-993B1F210B04}" srcId="{7B39C2D7-9207-8745-99E5-20A327904C55}" destId="{8CF4BCE9-4F60-D84F-919F-387BA1C7AA98}" srcOrd="0" destOrd="0" parTransId="{7A776E7B-1519-2B43-B231-E80D053F0436}" sibTransId="{6308B847-7209-7649-90B6-7E7D18CE77D8}"/>
    <dgm:cxn modelId="{6CC90950-0295-E641-A87C-A61F16B16E5E}" type="presOf" srcId="{7B39C2D7-9207-8745-99E5-20A327904C55}" destId="{8614E3F0-E8E2-2841-A7D7-40FBE01F2D23}" srcOrd="1" destOrd="0" presId="urn:microsoft.com/office/officeart/2005/8/layout/vProcess5"/>
    <dgm:cxn modelId="{59E4B571-8EF4-4340-BB34-D37DBD9C5F9A}" type="presOf" srcId="{C4375538-AFBD-A648-90B2-5A86558311E5}" destId="{A073644D-F632-814F-B60A-3163AB190DBD}" srcOrd="0" destOrd="1" presId="urn:microsoft.com/office/officeart/2005/8/layout/vProcess5"/>
    <dgm:cxn modelId="{6B18DD56-07B7-AD49-92C0-2DFB14451D66}" type="presOf" srcId="{ED2C75AF-541E-9D4D-9995-5D1F361F78E7}" destId="{C7202B4E-5569-8E40-BCC4-63A1A98550C0}" srcOrd="1" destOrd="0" presId="urn:microsoft.com/office/officeart/2005/8/layout/vProcess5"/>
    <dgm:cxn modelId="{93D3DB7D-E356-5A49-9543-29963375E9F1}" type="presOf" srcId="{5DCBB236-32A5-D14D-BEF5-5D0DAC5E832E}" destId="{5A5645B9-C975-4249-8C14-F28BEE7DEC1B}" srcOrd="1" destOrd="0" presId="urn:microsoft.com/office/officeart/2005/8/layout/vProcess5"/>
    <dgm:cxn modelId="{4F2AAA81-9023-9747-BE86-73228973994D}" srcId="{5DCBB236-32A5-D14D-BEF5-5D0DAC5E832E}" destId="{C4375538-AFBD-A648-90B2-5A86558311E5}" srcOrd="0" destOrd="0" parTransId="{704535DE-F42A-524C-890D-A0276B0B50C5}" sibTransId="{C43E2CC5-272B-CA4C-BB51-447CC664F0A6}"/>
    <dgm:cxn modelId="{9EB6A482-915D-894F-B75D-706A8DA1B635}" type="presOf" srcId="{D44120AE-B9C9-8C40-B0D1-D4A96B2037AD}" destId="{626E9C03-4C7E-704B-9A43-732F543E0677}" srcOrd="0" destOrd="0" presId="urn:microsoft.com/office/officeart/2005/8/layout/vProcess5"/>
    <dgm:cxn modelId="{C479178D-A553-2D40-A560-49E12C86E982}" type="presOf" srcId="{5DCBB236-32A5-D14D-BEF5-5D0DAC5E832E}" destId="{A073644D-F632-814F-B60A-3163AB190DBD}" srcOrd="0" destOrd="0" presId="urn:microsoft.com/office/officeart/2005/8/layout/vProcess5"/>
    <dgm:cxn modelId="{09064E91-55A0-7E49-87EF-3043DBFB48BD}" type="presOf" srcId="{028B56C9-89D7-0F4E-8A2F-340FE2D54BDF}" destId="{25631765-6193-B54A-BD0D-576AE52D0230}" srcOrd="0" destOrd="0" presId="urn:microsoft.com/office/officeart/2005/8/layout/vProcess5"/>
    <dgm:cxn modelId="{BFE1D498-FF87-4C41-B6E6-FA17E7B3ACD7}" srcId="{ED2C75AF-541E-9D4D-9995-5D1F361F78E7}" destId="{EB35464A-0C9C-FD41-AC95-0003FD6205E9}" srcOrd="0" destOrd="0" parTransId="{77B7EA16-98E5-9C46-8581-A4350F49DED6}" sibTransId="{2F5328B5-F3E0-614E-BA57-A5B82017BD73}"/>
    <dgm:cxn modelId="{797D199D-8454-3944-B12C-13EE580973F7}" type="presOf" srcId="{8CF4BCE9-4F60-D84F-919F-387BA1C7AA98}" destId="{8614E3F0-E8E2-2841-A7D7-40FBE01F2D23}" srcOrd="1" destOrd="1" presId="urn:microsoft.com/office/officeart/2005/8/layout/vProcess5"/>
    <dgm:cxn modelId="{4107D1A9-A1FD-A943-A189-918F380903F8}" type="presOf" srcId="{14B0DA43-3C34-024E-BA93-5A588D27D0A2}" destId="{AB9DDDD7-6EAE-2E4F-A28A-83BEEB37DBD3}" srcOrd="1" destOrd="1" presId="urn:microsoft.com/office/officeart/2005/8/layout/vProcess5"/>
    <dgm:cxn modelId="{A33E72AA-DF7C-984D-9B51-29EE6FDD0603}" type="presOf" srcId="{8CF4BCE9-4F60-D84F-919F-387BA1C7AA98}" destId="{FF2E5FC1-69B8-A341-B661-074C00D4391D}" srcOrd="0" destOrd="1" presId="urn:microsoft.com/office/officeart/2005/8/layout/vProcess5"/>
    <dgm:cxn modelId="{B7DA25AB-0CAA-A44F-B673-40D87049A4E0}" type="presOf" srcId="{B7630CDC-922F-D94B-9ED5-91EADCFD11C7}" destId="{0B7E5534-A8A6-5B4A-8B49-0D8D7C144111}" srcOrd="0" destOrd="0" presId="urn:microsoft.com/office/officeart/2005/8/layout/vProcess5"/>
    <dgm:cxn modelId="{A90E05B4-9E36-1B42-9AFC-B62DFB89F29D}" type="presOf" srcId="{EB35464A-0C9C-FD41-AC95-0003FD6205E9}" destId="{C7202B4E-5569-8E40-BCC4-63A1A98550C0}" srcOrd="1" destOrd="1" presId="urn:microsoft.com/office/officeart/2005/8/layout/vProcess5"/>
    <dgm:cxn modelId="{097D03D9-4E16-C14A-9986-3F2EA1778FF6}" type="presOf" srcId="{7B39C2D7-9207-8745-99E5-20A327904C55}" destId="{FF2E5FC1-69B8-A341-B661-074C00D4391D}" srcOrd="0" destOrd="0" presId="urn:microsoft.com/office/officeart/2005/8/layout/vProcess5"/>
    <dgm:cxn modelId="{07BF78E0-C2A8-5345-AF3C-907D257C96AA}" type="presOf" srcId="{14B0DA43-3C34-024E-BA93-5A588D27D0A2}" destId="{4E9BAAFD-EB27-C54F-9FFB-D240F3D16AD6}" srcOrd="0" destOrd="1" presId="urn:microsoft.com/office/officeart/2005/8/layout/vProcess5"/>
    <dgm:cxn modelId="{79F830E1-3B13-F448-B686-2491B1C14167}" type="presOf" srcId="{EB35464A-0C9C-FD41-AC95-0003FD6205E9}" destId="{77FC347B-D135-BC4C-88D1-1F03AC28B405}" srcOrd="0" destOrd="1" presId="urn:microsoft.com/office/officeart/2005/8/layout/vProcess5"/>
    <dgm:cxn modelId="{135801E6-8EAA-3C49-A131-DA3249BF62E6}" type="presOf" srcId="{C4375538-AFBD-A648-90B2-5A86558311E5}" destId="{5A5645B9-C975-4249-8C14-F28BEE7DEC1B}" srcOrd="1" destOrd="1" presId="urn:microsoft.com/office/officeart/2005/8/layout/vProcess5"/>
    <dgm:cxn modelId="{C7BC4CE9-6ADF-D045-AC8E-228EF6E6D2A6}" srcId="{B7630CDC-922F-D94B-9ED5-91EADCFD11C7}" destId="{7B39C2D7-9207-8745-99E5-20A327904C55}" srcOrd="2" destOrd="0" parTransId="{E1FC9569-3721-694E-8DCF-91E01F971CE4}" sibTransId="{D44120AE-B9C9-8C40-B0D1-D4A96B2037AD}"/>
    <dgm:cxn modelId="{AF85F1F7-EAFE-E14F-BB00-C042D44CC5B1}" type="presOf" srcId="{E3295C5B-6A8C-6A4B-AEA1-3BFADACD153D}" destId="{3DFD82A1-7D3D-E641-AC8F-9D4FAFC0D836}" srcOrd="0" destOrd="0" presId="urn:microsoft.com/office/officeart/2005/8/layout/vProcess5"/>
    <dgm:cxn modelId="{D9F4C8FD-7085-8C4A-BD81-97D9EF2F12B0}" type="presOf" srcId="{ED2C75AF-541E-9D4D-9995-5D1F361F78E7}" destId="{77FC347B-D135-BC4C-88D1-1F03AC28B405}" srcOrd="0" destOrd="0" presId="urn:microsoft.com/office/officeart/2005/8/layout/vProcess5"/>
    <dgm:cxn modelId="{39CA0445-C64B-2341-AACE-88EEE6E40C0D}" type="presParOf" srcId="{0B7E5534-A8A6-5B4A-8B49-0D8D7C144111}" destId="{F6BAADC8-8B8F-7440-A559-D8817D4B6AF3}" srcOrd="0" destOrd="0" presId="urn:microsoft.com/office/officeart/2005/8/layout/vProcess5"/>
    <dgm:cxn modelId="{065D7D04-442D-304E-AB78-2525FA492A36}" type="presParOf" srcId="{0B7E5534-A8A6-5B4A-8B49-0D8D7C144111}" destId="{4E9BAAFD-EB27-C54F-9FFB-D240F3D16AD6}" srcOrd="1" destOrd="0" presId="urn:microsoft.com/office/officeart/2005/8/layout/vProcess5"/>
    <dgm:cxn modelId="{9417775B-0A51-8E4A-9B8F-F17AF7B78D8B}" type="presParOf" srcId="{0B7E5534-A8A6-5B4A-8B49-0D8D7C144111}" destId="{77FC347B-D135-BC4C-88D1-1F03AC28B405}" srcOrd="2" destOrd="0" presId="urn:microsoft.com/office/officeart/2005/8/layout/vProcess5"/>
    <dgm:cxn modelId="{C119C696-52C5-734A-95B9-71BE11C8DF98}" type="presParOf" srcId="{0B7E5534-A8A6-5B4A-8B49-0D8D7C144111}" destId="{FF2E5FC1-69B8-A341-B661-074C00D4391D}" srcOrd="3" destOrd="0" presId="urn:microsoft.com/office/officeart/2005/8/layout/vProcess5"/>
    <dgm:cxn modelId="{6B3BA600-16F8-0346-BB8F-0D729363D680}" type="presParOf" srcId="{0B7E5534-A8A6-5B4A-8B49-0D8D7C144111}" destId="{A073644D-F632-814F-B60A-3163AB190DBD}" srcOrd="4" destOrd="0" presId="urn:microsoft.com/office/officeart/2005/8/layout/vProcess5"/>
    <dgm:cxn modelId="{4350861D-492C-C948-8C99-55AF313C1ECF}" type="presParOf" srcId="{0B7E5534-A8A6-5B4A-8B49-0D8D7C144111}" destId="{3DFD82A1-7D3D-E641-AC8F-9D4FAFC0D836}" srcOrd="5" destOrd="0" presId="urn:microsoft.com/office/officeart/2005/8/layout/vProcess5"/>
    <dgm:cxn modelId="{D74785E4-2417-5146-AAD9-A8D7823609B4}" type="presParOf" srcId="{0B7E5534-A8A6-5B4A-8B49-0D8D7C144111}" destId="{25631765-6193-B54A-BD0D-576AE52D0230}" srcOrd="6" destOrd="0" presId="urn:microsoft.com/office/officeart/2005/8/layout/vProcess5"/>
    <dgm:cxn modelId="{35072CFF-3BCC-C94A-9608-A34493646EA8}" type="presParOf" srcId="{0B7E5534-A8A6-5B4A-8B49-0D8D7C144111}" destId="{626E9C03-4C7E-704B-9A43-732F543E0677}" srcOrd="7" destOrd="0" presId="urn:microsoft.com/office/officeart/2005/8/layout/vProcess5"/>
    <dgm:cxn modelId="{7D9188D6-8AD8-D747-A6C6-D4590572FDC2}" type="presParOf" srcId="{0B7E5534-A8A6-5B4A-8B49-0D8D7C144111}" destId="{AB9DDDD7-6EAE-2E4F-A28A-83BEEB37DBD3}" srcOrd="8" destOrd="0" presId="urn:microsoft.com/office/officeart/2005/8/layout/vProcess5"/>
    <dgm:cxn modelId="{0A2C67EE-2C2C-6D4C-A08C-CD55C121C6FC}" type="presParOf" srcId="{0B7E5534-A8A6-5B4A-8B49-0D8D7C144111}" destId="{C7202B4E-5569-8E40-BCC4-63A1A98550C0}" srcOrd="9" destOrd="0" presId="urn:microsoft.com/office/officeart/2005/8/layout/vProcess5"/>
    <dgm:cxn modelId="{8ED8D154-A4EA-3145-A88D-3CC12032CC0A}" type="presParOf" srcId="{0B7E5534-A8A6-5B4A-8B49-0D8D7C144111}" destId="{8614E3F0-E8E2-2841-A7D7-40FBE01F2D23}" srcOrd="10" destOrd="0" presId="urn:microsoft.com/office/officeart/2005/8/layout/vProcess5"/>
    <dgm:cxn modelId="{9F674A8A-3E66-E84B-AD6B-5AE9019D16BE}" type="presParOf" srcId="{0B7E5534-A8A6-5B4A-8B49-0D8D7C144111}" destId="{5A5645B9-C975-4249-8C14-F28BEE7DEC1B}"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9E27C7-39EE-4E0D-9510-94C8A0DFC278}" type="doc">
      <dgm:prSet loTypeId="urn:microsoft.com/office/officeart/2016/7/layout/VerticalHollowActionList" loCatId="List" qsTypeId="urn:microsoft.com/office/officeart/2005/8/quickstyle/simple3" qsCatId="simple" csTypeId="urn:microsoft.com/office/officeart/2005/8/colors/accent1_2" csCatId="accent1" phldr="1"/>
      <dgm:spPr/>
      <dgm:t>
        <a:bodyPr/>
        <a:lstStyle/>
        <a:p>
          <a:endParaRPr lang="en-US"/>
        </a:p>
      </dgm:t>
    </dgm:pt>
    <dgm:pt modelId="{B6F0E5D0-C0C8-46E6-8354-D5AF008C89B5}">
      <dgm:prSet/>
      <dgm:spPr/>
      <dgm:t>
        <a:bodyPr/>
        <a:lstStyle/>
        <a:p>
          <a:r>
            <a:rPr lang="en-US" dirty="0"/>
            <a:t>Application</a:t>
          </a:r>
        </a:p>
      </dgm:t>
    </dgm:pt>
    <dgm:pt modelId="{26DAA381-95F9-4846-9B83-86668908FB18}" type="parTrans" cxnId="{2628DA60-5BE6-4E0F-BE77-602D2E2470BF}">
      <dgm:prSet/>
      <dgm:spPr/>
      <dgm:t>
        <a:bodyPr/>
        <a:lstStyle/>
        <a:p>
          <a:endParaRPr lang="en-US"/>
        </a:p>
      </dgm:t>
    </dgm:pt>
    <dgm:pt modelId="{895E1739-E528-485D-B1C5-FA2EA7313673}" type="sibTrans" cxnId="{2628DA60-5BE6-4E0F-BE77-602D2E2470BF}">
      <dgm:prSet/>
      <dgm:spPr/>
      <dgm:t>
        <a:bodyPr/>
        <a:lstStyle/>
        <a:p>
          <a:endParaRPr lang="en-US"/>
        </a:p>
      </dgm:t>
    </dgm:pt>
    <dgm:pt modelId="{C9D74645-3641-4948-82E2-AA0FC110D0F5}">
      <dgm:prSet/>
      <dgm:spPr/>
      <dgm:t>
        <a:bodyPr/>
        <a:lstStyle/>
        <a:p>
          <a:r>
            <a:rPr lang="en-US" dirty="0"/>
            <a:t>Maintain a comprehensive application process (including review and approval).</a:t>
          </a:r>
        </a:p>
      </dgm:t>
    </dgm:pt>
    <dgm:pt modelId="{3CBBC527-C9BC-4A54-86D8-95029070C5FA}" type="parTrans" cxnId="{1C5E1C83-D53C-47C1-8298-1FAA2A1B2061}">
      <dgm:prSet/>
      <dgm:spPr/>
      <dgm:t>
        <a:bodyPr/>
        <a:lstStyle/>
        <a:p>
          <a:endParaRPr lang="en-US"/>
        </a:p>
      </dgm:t>
    </dgm:pt>
    <dgm:pt modelId="{A15AF0C3-CCD6-4169-BC5D-B9589BD02B03}" type="sibTrans" cxnId="{1C5E1C83-D53C-47C1-8298-1FAA2A1B2061}">
      <dgm:prSet/>
      <dgm:spPr/>
      <dgm:t>
        <a:bodyPr/>
        <a:lstStyle/>
        <a:p>
          <a:endParaRPr lang="en-US"/>
        </a:p>
      </dgm:t>
    </dgm:pt>
    <dgm:pt modelId="{FE57B54A-E758-4922-85B1-ED08FD5ED01A}">
      <dgm:prSet/>
      <dgm:spPr/>
      <dgm:t>
        <a:bodyPr/>
        <a:lstStyle/>
        <a:p>
          <a:pPr>
            <a:spcAft>
              <a:spcPct val="35000"/>
            </a:spcAft>
          </a:pPr>
          <a:r>
            <a:rPr lang="en-US" dirty="0"/>
            <a:t>Contract</a:t>
          </a:r>
        </a:p>
      </dgm:t>
    </dgm:pt>
    <dgm:pt modelId="{E0FD89F9-0EE2-4BED-A919-59EDF3F1DB92}" type="parTrans" cxnId="{5B26D1B3-0C27-476B-AAAE-9D5E7F2D020E}">
      <dgm:prSet/>
      <dgm:spPr/>
      <dgm:t>
        <a:bodyPr/>
        <a:lstStyle/>
        <a:p>
          <a:endParaRPr lang="en-US"/>
        </a:p>
      </dgm:t>
    </dgm:pt>
    <dgm:pt modelId="{687E0152-2A53-4610-A090-7DCABF6CFB69}" type="sibTrans" cxnId="{5B26D1B3-0C27-476B-AAAE-9D5E7F2D020E}">
      <dgm:prSet/>
      <dgm:spPr/>
      <dgm:t>
        <a:bodyPr/>
        <a:lstStyle/>
        <a:p>
          <a:endParaRPr lang="en-US"/>
        </a:p>
      </dgm:t>
    </dgm:pt>
    <dgm:pt modelId="{B092AD39-48F0-4370-9076-959A8D4751AF}">
      <dgm:prSet/>
      <dgm:spPr/>
      <dgm:t>
        <a:bodyPr/>
        <a:lstStyle/>
        <a:p>
          <a:r>
            <a:rPr lang="en-US" dirty="0"/>
            <a:t>Negotiate performance contract with charter schools.</a:t>
          </a:r>
        </a:p>
      </dgm:t>
    </dgm:pt>
    <dgm:pt modelId="{951D2695-E7BE-4CED-9589-85CC7506A412}" type="parTrans" cxnId="{248A5E27-C7D2-4AAE-9C0F-4BAE991E4BB7}">
      <dgm:prSet/>
      <dgm:spPr/>
      <dgm:t>
        <a:bodyPr/>
        <a:lstStyle/>
        <a:p>
          <a:endParaRPr lang="en-US"/>
        </a:p>
      </dgm:t>
    </dgm:pt>
    <dgm:pt modelId="{4486E45E-06E7-4305-A111-32DF0E5783BD}" type="sibTrans" cxnId="{248A5E27-C7D2-4AAE-9C0F-4BAE991E4BB7}">
      <dgm:prSet/>
      <dgm:spPr/>
      <dgm:t>
        <a:bodyPr/>
        <a:lstStyle/>
        <a:p>
          <a:endParaRPr lang="en-US"/>
        </a:p>
      </dgm:t>
    </dgm:pt>
    <dgm:pt modelId="{03C5B9D9-9BDE-438D-80A1-641B8F81E805}">
      <dgm:prSet/>
      <dgm:spPr/>
      <dgm:t>
        <a:bodyPr/>
        <a:lstStyle/>
        <a:p>
          <a:pPr>
            <a:spcAft>
              <a:spcPct val="35000"/>
            </a:spcAft>
          </a:pPr>
          <a:r>
            <a:rPr lang="en-US" dirty="0"/>
            <a:t>Oversight</a:t>
          </a:r>
        </a:p>
      </dgm:t>
    </dgm:pt>
    <dgm:pt modelId="{DCE0F4EC-53E6-4671-BB7A-76469C4B73B8}" type="parTrans" cxnId="{86EC9E0E-8437-4134-9242-316363AC7C9C}">
      <dgm:prSet/>
      <dgm:spPr/>
      <dgm:t>
        <a:bodyPr/>
        <a:lstStyle/>
        <a:p>
          <a:endParaRPr lang="en-US"/>
        </a:p>
      </dgm:t>
    </dgm:pt>
    <dgm:pt modelId="{13ADD458-E012-4E89-AE68-6B1187EA258E}" type="sibTrans" cxnId="{86EC9E0E-8437-4134-9242-316363AC7C9C}">
      <dgm:prSet/>
      <dgm:spPr/>
      <dgm:t>
        <a:bodyPr/>
        <a:lstStyle/>
        <a:p>
          <a:endParaRPr lang="en-US"/>
        </a:p>
      </dgm:t>
    </dgm:pt>
    <dgm:pt modelId="{279346EF-96F7-41B1-B357-C3539570EB76}">
      <dgm:prSet/>
      <dgm:spPr/>
      <dgm:t>
        <a:bodyPr/>
        <a:lstStyle/>
        <a:p>
          <a:r>
            <a:rPr lang="en-US" dirty="0"/>
            <a:t>Conduct contract oversight (including evaluation of governance, performance, and financial stability).</a:t>
          </a:r>
        </a:p>
      </dgm:t>
    </dgm:pt>
    <dgm:pt modelId="{73E1622A-32F7-42BC-BDFF-4D60BD57988D}" type="parTrans" cxnId="{B16E8F80-05EB-46A2-8F77-4943C164729C}">
      <dgm:prSet/>
      <dgm:spPr/>
      <dgm:t>
        <a:bodyPr/>
        <a:lstStyle/>
        <a:p>
          <a:endParaRPr lang="en-US"/>
        </a:p>
      </dgm:t>
    </dgm:pt>
    <dgm:pt modelId="{E97B9B1C-04B9-47DB-86BB-43097BC91637}" type="sibTrans" cxnId="{B16E8F80-05EB-46A2-8F77-4943C164729C}">
      <dgm:prSet/>
      <dgm:spPr/>
      <dgm:t>
        <a:bodyPr/>
        <a:lstStyle/>
        <a:p>
          <a:endParaRPr lang="en-US"/>
        </a:p>
      </dgm:t>
    </dgm:pt>
    <dgm:pt modelId="{826FC4D8-9F06-4C0D-A59F-89B0261CD4E6}">
      <dgm:prSet/>
      <dgm:spPr/>
      <dgm:t>
        <a:bodyPr/>
        <a:lstStyle/>
        <a:p>
          <a:pPr>
            <a:spcAft>
              <a:spcPct val="35000"/>
            </a:spcAft>
          </a:pPr>
          <a:r>
            <a:rPr lang="en-US" dirty="0"/>
            <a:t>Evaluation</a:t>
          </a:r>
        </a:p>
      </dgm:t>
    </dgm:pt>
    <dgm:pt modelId="{4BF82FA2-2803-406F-9496-7B1B8F958C8C}" type="parTrans" cxnId="{4B65FE60-8C19-460D-8D77-A51C32BEBB3E}">
      <dgm:prSet/>
      <dgm:spPr/>
      <dgm:t>
        <a:bodyPr/>
        <a:lstStyle/>
        <a:p>
          <a:endParaRPr lang="en-US"/>
        </a:p>
      </dgm:t>
    </dgm:pt>
    <dgm:pt modelId="{093C77BC-F724-45F8-8B66-44438AA1BA7D}" type="sibTrans" cxnId="{4B65FE60-8C19-460D-8D77-A51C32BEBB3E}">
      <dgm:prSet/>
      <dgm:spPr/>
      <dgm:t>
        <a:bodyPr/>
        <a:lstStyle/>
        <a:p>
          <a:endParaRPr lang="en-US"/>
        </a:p>
      </dgm:t>
    </dgm:pt>
    <dgm:pt modelId="{F1B76A3A-3E3A-4B20-A174-18B983F6C29F}">
      <dgm:prSet/>
      <dgm:spPr/>
      <dgm:t>
        <a:bodyPr/>
        <a:lstStyle/>
        <a:p>
          <a:r>
            <a:rPr lang="en-US" dirty="0"/>
            <a:t>Renewal </a:t>
          </a:r>
        </a:p>
      </dgm:t>
    </dgm:pt>
    <dgm:pt modelId="{7B7A2F18-CE0E-4A43-8B43-286FB60C5D6C}" type="parTrans" cxnId="{2728B09A-CE3C-4399-9FAF-D1E2FBBE4282}">
      <dgm:prSet/>
      <dgm:spPr/>
      <dgm:t>
        <a:bodyPr/>
        <a:lstStyle/>
        <a:p>
          <a:endParaRPr lang="en-US"/>
        </a:p>
      </dgm:t>
    </dgm:pt>
    <dgm:pt modelId="{75923BA0-D06B-4B45-AFDE-4DEDD16E6CCD}" type="sibTrans" cxnId="{2728B09A-CE3C-4399-9FAF-D1E2FBBE4282}">
      <dgm:prSet/>
      <dgm:spPr/>
      <dgm:t>
        <a:bodyPr/>
        <a:lstStyle/>
        <a:p>
          <a:endParaRPr lang="en-US"/>
        </a:p>
      </dgm:t>
    </dgm:pt>
    <dgm:pt modelId="{C4B15C49-9C2E-4D1D-8FBE-1A03EAB7CBEB}">
      <dgm:prSet/>
      <dgm:spPr/>
      <dgm:t>
        <a:bodyPr/>
        <a:lstStyle/>
        <a:p>
          <a:r>
            <a:rPr lang="en-US" dirty="0"/>
            <a:t>Make clear, adequate, evidence-based decisions related to charter school renewals. </a:t>
          </a:r>
        </a:p>
      </dgm:t>
    </dgm:pt>
    <dgm:pt modelId="{6D24AB55-65EE-4395-933A-E4C515966789}" type="parTrans" cxnId="{F8B85C48-CCA7-4BCE-99DA-A999E44A82F4}">
      <dgm:prSet/>
      <dgm:spPr/>
      <dgm:t>
        <a:bodyPr/>
        <a:lstStyle/>
        <a:p>
          <a:endParaRPr lang="en-US"/>
        </a:p>
      </dgm:t>
    </dgm:pt>
    <dgm:pt modelId="{D3101C89-BB2F-4F71-8383-978A1D75931B}" type="sibTrans" cxnId="{F8B85C48-CCA7-4BCE-99DA-A999E44A82F4}">
      <dgm:prSet/>
      <dgm:spPr/>
      <dgm:t>
        <a:bodyPr/>
        <a:lstStyle/>
        <a:p>
          <a:endParaRPr lang="en-US"/>
        </a:p>
      </dgm:t>
    </dgm:pt>
    <dgm:pt modelId="{94AE3B2F-6E2C-4B6B-B77B-26E99450120B}">
      <dgm:prSet/>
      <dgm:spPr/>
      <dgm:t>
        <a:bodyPr/>
        <a:lstStyle/>
        <a:p>
          <a:r>
            <a:rPr lang="en-US" dirty="0"/>
            <a:t>Design and implement a transparent and rigorous school evaluation process.</a:t>
          </a:r>
        </a:p>
      </dgm:t>
    </dgm:pt>
    <dgm:pt modelId="{B06CD6A3-A731-4BAA-9EE8-9B32C8A6EB9B}" type="sibTrans" cxnId="{C9214494-12A9-48F2-AD43-78DA5A8B3FFB}">
      <dgm:prSet/>
      <dgm:spPr/>
      <dgm:t>
        <a:bodyPr/>
        <a:lstStyle/>
        <a:p>
          <a:endParaRPr lang="en-US"/>
        </a:p>
      </dgm:t>
    </dgm:pt>
    <dgm:pt modelId="{9AEC6C9E-A1E3-4418-9B65-6AAD5A58DB75}" type="parTrans" cxnId="{C9214494-12A9-48F2-AD43-78DA5A8B3FFB}">
      <dgm:prSet/>
      <dgm:spPr/>
      <dgm:t>
        <a:bodyPr/>
        <a:lstStyle/>
        <a:p>
          <a:endParaRPr lang="en-US"/>
        </a:p>
      </dgm:t>
    </dgm:pt>
    <dgm:pt modelId="{38679531-711F-D24D-968F-477C65D0CD1B}" type="pres">
      <dgm:prSet presAssocID="{F29E27C7-39EE-4E0D-9510-94C8A0DFC278}" presName="Name0" presStyleCnt="0">
        <dgm:presLayoutVars>
          <dgm:dir/>
          <dgm:animLvl val="lvl"/>
          <dgm:resizeHandles val="exact"/>
        </dgm:presLayoutVars>
      </dgm:prSet>
      <dgm:spPr/>
    </dgm:pt>
    <dgm:pt modelId="{BB7DDAA1-E13B-4745-9BD4-177F229C407F}" type="pres">
      <dgm:prSet presAssocID="{B6F0E5D0-C0C8-46E6-8354-D5AF008C89B5}" presName="linNode" presStyleCnt="0"/>
      <dgm:spPr/>
    </dgm:pt>
    <dgm:pt modelId="{5050CDD2-F829-E34A-9D9E-DAB20F730E7B}" type="pres">
      <dgm:prSet presAssocID="{B6F0E5D0-C0C8-46E6-8354-D5AF008C89B5}" presName="parentText" presStyleLbl="solidFgAcc1" presStyleIdx="0" presStyleCnt="5">
        <dgm:presLayoutVars>
          <dgm:chMax val="1"/>
          <dgm:bulletEnabled/>
        </dgm:presLayoutVars>
      </dgm:prSet>
      <dgm:spPr/>
    </dgm:pt>
    <dgm:pt modelId="{567685E9-4F1B-8142-9FD9-463D0F1A3568}" type="pres">
      <dgm:prSet presAssocID="{B6F0E5D0-C0C8-46E6-8354-D5AF008C89B5}" presName="descendantText" presStyleLbl="alignNode1" presStyleIdx="0" presStyleCnt="5">
        <dgm:presLayoutVars>
          <dgm:bulletEnabled/>
        </dgm:presLayoutVars>
      </dgm:prSet>
      <dgm:spPr/>
    </dgm:pt>
    <dgm:pt modelId="{9014C29A-110B-6342-B457-99890448B7DF}" type="pres">
      <dgm:prSet presAssocID="{895E1739-E528-485D-B1C5-FA2EA7313673}" presName="sp" presStyleCnt="0"/>
      <dgm:spPr/>
    </dgm:pt>
    <dgm:pt modelId="{B3D3A4F1-B718-A343-A338-F083C174A921}" type="pres">
      <dgm:prSet presAssocID="{FE57B54A-E758-4922-85B1-ED08FD5ED01A}" presName="linNode" presStyleCnt="0"/>
      <dgm:spPr/>
    </dgm:pt>
    <dgm:pt modelId="{48826478-5D8E-8549-AB12-0F82AB3C535B}" type="pres">
      <dgm:prSet presAssocID="{FE57B54A-E758-4922-85B1-ED08FD5ED01A}" presName="parentText" presStyleLbl="solidFgAcc1" presStyleIdx="1" presStyleCnt="5">
        <dgm:presLayoutVars>
          <dgm:chMax val="1"/>
          <dgm:bulletEnabled/>
        </dgm:presLayoutVars>
      </dgm:prSet>
      <dgm:spPr/>
    </dgm:pt>
    <dgm:pt modelId="{8DB506E3-0A2B-6546-B556-B076FA635CB1}" type="pres">
      <dgm:prSet presAssocID="{FE57B54A-E758-4922-85B1-ED08FD5ED01A}" presName="descendantText" presStyleLbl="alignNode1" presStyleIdx="1" presStyleCnt="5">
        <dgm:presLayoutVars>
          <dgm:bulletEnabled/>
        </dgm:presLayoutVars>
      </dgm:prSet>
      <dgm:spPr/>
    </dgm:pt>
    <dgm:pt modelId="{B1CC5880-D784-D740-A076-EF4783B58760}" type="pres">
      <dgm:prSet presAssocID="{687E0152-2A53-4610-A090-7DCABF6CFB69}" presName="sp" presStyleCnt="0"/>
      <dgm:spPr/>
    </dgm:pt>
    <dgm:pt modelId="{1B6EBF9B-9BCC-3549-A17F-FA19FEDE4EE4}" type="pres">
      <dgm:prSet presAssocID="{03C5B9D9-9BDE-438D-80A1-641B8F81E805}" presName="linNode" presStyleCnt="0"/>
      <dgm:spPr/>
    </dgm:pt>
    <dgm:pt modelId="{D5C20B78-5495-2D4B-9273-F46D044CA1CB}" type="pres">
      <dgm:prSet presAssocID="{03C5B9D9-9BDE-438D-80A1-641B8F81E805}" presName="parentText" presStyleLbl="solidFgAcc1" presStyleIdx="2" presStyleCnt="5">
        <dgm:presLayoutVars>
          <dgm:chMax val="1"/>
          <dgm:bulletEnabled/>
        </dgm:presLayoutVars>
      </dgm:prSet>
      <dgm:spPr/>
    </dgm:pt>
    <dgm:pt modelId="{BB1B7EC2-7CF9-8348-878E-11567F26864A}" type="pres">
      <dgm:prSet presAssocID="{03C5B9D9-9BDE-438D-80A1-641B8F81E805}" presName="descendantText" presStyleLbl="alignNode1" presStyleIdx="2" presStyleCnt="5">
        <dgm:presLayoutVars>
          <dgm:bulletEnabled/>
        </dgm:presLayoutVars>
      </dgm:prSet>
      <dgm:spPr/>
    </dgm:pt>
    <dgm:pt modelId="{CFE6D236-034E-D54D-B9D9-938BF06BD8A7}" type="pres">
      <dgm:prSet presAssocID="{13ADD458-E012-4E89-AE68-6B1187EA258E}" presName="sp" presStyleCnt="0"/>
      <dgm:spPr/>
    </dgm:pt>
    <dgm:pt modelId="{681AC839-DE05-DE43-8182-E2AFF868FE3B}" type="pres">
      <dgm:prSet presAssocID="{826FC4D8-9F06-4C0D-A59F-89B0261CD4E6}" presName="linNode" presStyleCnt="0"/>
      <dgm:spPr/>
    </dgm:pt>
    <dgm:pt modelId="{564DAABF-820E-084C-8752-E214346CA8E3}" type="pres">
      <dgm:prSet presAssocID="{826FC4D8-9F06-4C0D-A59F-89B0261CD4E6}" presName="parentText" presStyleLbl="solidFgAcc1" presStyleIdx="3" presStyleCnt="5">
        <dgm:presLayoutVars>
          <dgm:chMax val="1"/>
          <dgm:bulletEnabled/>
        </dgm:presLayoutVars>
      </dgm:prSet>
      <dgm:spPr/>
    </dgm:pt>
    <dgm:pt modelId="{065349FD-99AF-C54C-8AAD-059B8386334E}" type="pres">
      <dgm:prSet presAssocID="{826FC4D8-9F06-4C0D-A59F-89B0261CD4E6}" presName="descendantText" presStyleLbl="alignNode1" presStyleIdx="3" presStyleCnt="5" custLinFactNeighborY="2429">
        <dgm:presLayoutVars>
          <dgm:bulletEnabled/>
        </dgm:presLayoutVars>
      </dgm:prSet>
      <dgm:spPr/>
    </dgm:pt>
    <dgm:pt modelId="{DA52201C-7D76-B94C-AC3E-8FB063EAE515}" type="pres">
      <dgm:prSet presAssocID="{093C77BC-F724-45F8-8B66-44438AA1BA7D}" presName="sp" presStyleCnt="0"/>
      <dgm:spPr/>
    </dgm:pt>
    <dgm:pt modelId="{61D0E35B-D983-E146-81F1-650756398DBE}" type="pres">
      <dgm:prSet presAssocID="{F1B76A3A-3E3A-4B20-A174-18B983F6C29F}" presName="linNode" presStyleCnt="0"/>
      <dgm:spPr/>
    </dgm:pt>
    <dgm:pt modelId="{5FD084F5-9BDA-6946-BEAA-EE319D852349}" type="pres">
      <dgm:prSet presAssocID="{F1B76A3A-3E3A-4B20-A174-18B983F6C29F}" presName="parentText" presStyleLbl="solidFgAcc1" presStyleIdx="4" presStyleCnt="5">
        <dgm:presLayoutVars>
          <dgm:chMax val="1"/>
          <dgm:bulletEnabled/>
        </dgm:presLayoutVars>
      </dgm:prSet>
      <dgm:spPr/>
    </dgm:pt>
    <dgm:pt modelId="{96FC08C0-1BF2-4E46-888C-D54005A12440}" type="pres">
      <dgm:prSet presAssocID="{F1B76A3A-3E3A-4B20-A174-18B983F6C29F}" presName="descendantText" presStyleLbl="alignNode1" presStyleIdx="4" presStyleCnt="5">
        <dgm:presLayoutVars>
          <dgm:bulletEnabled/>
        </dgm:presLayoutVars>
      </dgm:prSet>
      <dgm:spPr/>
    </dgm:pt>
  </dgm:ptLst>
  <dgm:cxnLst>
    <dgm:cxn modelId="{86EC9E0E-8437-4134-9242-316363AC7C9C}" srcId="{F29E27C7-39EE-4E0D-9510-94C8A0DFC278}" destId="{03C5B9D9-9BDE-438D-80A1-641B8F81E805}" srcOrd="2" destOrd="0" parTransId="{DCE0F4EC-53E6-4671-BB7A-76469C4B73B8}" sibTransId="{13ADD458-E012-4E89-AE68-6B1187EA258E}"/>
    <dgm:cxn modelId="{248A5E27-C7D2-4AAE-9C0F-4BAE991E4BB7}" srcId="{FE57B54A-E758-4922-85B1-ED08FD5ED01A}" destId="{B092AD39-48F0-4370-9076-959A8D4751AF}" srcOrd="0" destOrd="0" parTransId="{951D2695-E7BE-4CED-9589-85CC7506A412}" sibTransId="{4486E45E-06E7-4305-A111-32DF0E5783BD}"/>
    <dgm:cxn modelId="{2628DA60-5BE6-4E0F-BE77-602D2E2470BF}" srcId="{F29E27C7-39EE-4E0D-9510-94C8A0DFC278}" destId="{B6F0E5D0-C0C8-46E6-8354-D5AF008C89B5}" srcOrd="0" destOrd="0" parTransId="{26DAA381-95F9-4846-9B83-86668908FB18}" sibTransId="{895E1739-E528-485D-B1C5-FA2EA7313673}"/>
    <dgm:cxn modelId="{4B65FE60-8C19-460D-8D77-A51C32BEBB3E}" srcId="{F29E27C7-39EE-4E0D-9510-94C8A0DFC278}" destId="{826FC4D8-9F06-4C0D-A59F-89B0261CD4E6}" srcOrd="3" destOrd="0" parTransId="{4BF82FA2-2803-406F-9496-7B1B8F958C8C}" sibTransId="{093C77BC-F724-45F8-8B66-44438AA1BA7D}"/>
    <dgm:cxn modelId="{FC793763-9177-284D-B9F0-278E846F6D13}" type="presOf" srcId="{C4B15C49-9C2E-4D1D-8FBE-1A03EAB7CBEB}" destId="{96FC08C0-1BF2-4E46-888C-D54005A12440}" srcOrd="0" destOrd="0" presId="urn:microsoft.com/office/officeart/2016/7/layout/VerticalHollowActionList"/>
    <dgm:cxn modelId="{F8B85C48-CCA7-4BCE-99DA-A999E44A82F4}" srcId="{F1B76A3A-3E3A-4B20-A174-18B983F6C29F}" destId="{C4B15C49-9C2E-4D1D-8FBE-1A03EAB7CBEB}" srcOrd="0" destOrd="0" parTransId="{6D24AB55-65EE-4395-933A-E4C515966789}" sibTransId="{D3101C89-BB2F-4F71-8383-978A1D75931B}"/>
    <dgm:cxn modelId="{31D9DD70-6D0A-204C-842C-99B2C4E4A434}" type="presOf" srcId="{03C5B9D9-9BDE-438D-80A1-641B8F81E805}" destId="{D5C20B78-5495-2D4B-9273-F46D044CA1CB}" srcOrd="0" destOrd="0" presId="urn:microsoft.com/office/officeart/2016/7/layout/VerticalHollowActionList"/>
    <dgm:cxn modelId="{22FADD53-A84A-FC46-A32F-876C9F01AAF3}" type="presOf" srcId="{279346EF-96F7-41B1-B357-C3539570EB76}" destId="{BB1B7EC2-7CF9-8348-878E-11567F26864A}" srcOrd="0" destOrd="0" presId="urn:microsoft.com/office/officeart/2016/7/layout/VerticalHollowActionList"/>
    <dgm:cxn modelId="{3425F354-78BC-BE46-981B-D7666678CE3B}" type="presOf" srcId="{C9D74645-3641-4948-82E2-AA0FC110D0F5}" destId="{567685E9-4F1B-8142-9FD9-463D0F1A3568}" srcOrd="0" destOrd="0" presId="urn:microsoft.com/office/officeart/2016/7/layout/VerticalHollowActionList"/>
    <dgm:cxn modelId="{B16E8F80-05EB-46A2-8F77-4943C164729C}" srcId="{03C5B9D9-9BDE-438D-80A1-641B8F81E805}" destId="{279346EF-96F7-41B1-B357-C3539570EB76}" srcOrd="0" destOrd="0" parTransId="{73E1622A-32F7-42BC-BDFF-4D60BD57988D}" sibTransId="{E97B9B1C-04B9-47DB-86BB-43097BC91637}"/>
    <dgm:cxn modelId="{1C5E1C83-D53C-47C1-8298-1FAA2A1B2061}" srcId="{B6F0E5D0-C0C8-46E6-8354-D5AF008C89B5}" destId="{C9D74645-3641-4948-82E2-AA0FC110D0F5}" srcOrd="0" destOrd="0" parTransId="{3CBBC527-C9BC-4A54-86D8-95029070C5FA}" sibTransId="{A15AF0C3-CCD6-4169-BC5D-B9589BD02B03}"/>
    <dgm:cxn modelId="{C9214494-12A9-48F2-AD43-78DA5A8B3FFB}" srcId="{826FC4D8-9F06-4C0D-A59F-89B0261CD4E6}" destId="{94AE3B2F-6E2C-4B6B-B77B-26E99450120B}" srcOrd="0" destOrd="0" parTransId="{9AEC6C9E-A1E3-4418-9B65-6AAD5A58DB75}" sibTransId="{B06CD6A3-A731-4BAA-9EE8-9B32C8A6EB9B}"/>
    <dgm:cxn modelId="{2728B09A-CE3C-4399-9FAF-D1E2FBBE4282}" srcId="{F29E27C7-39EE-4E0D-9510-94C8A0DFC278}" destId="{F1B76A3A-3E3A-4B20-A174-18B983F6C29F}" srcOrd="4" destOrd="0" parTransId="{7B7A2F18-CE0E-4A43-8B43-286FB60C5D6C}" sibTransId="{75923BA0-D06B-4B45-AFDE-4DEDD16E6CCD}"/>
    <dgm:cxn modelId="{25DAFEB1-D058-5948-A19A-D2CD00CE758C}" type="presOf" srcId="{F1B76A3A-3E3A-4B20-A174-18B983F6C29F}" destId="{5FD084F5-9BDA-6946-BEAA-EE319D852349}" srcOrd="0" destOrd="0" presId="urn:microsoft.com/office/officeart/2016/7/layout/VerticalHollowActionList"/>
    <dgm:cxn modelId="{5B26D1B3-0C27-476B-AAAE-9D5E7F2D020E}" srcId="{F29E27C7-39EE-4E0D-9510-94C8A0DFC278}" destId="{FE57B54A-E758-4922-85B1-ED08FD5ED01A}" srcOrd="1" destOrd="0" parTransId="{E0FD89F9-0EE2-4BED-A919-59EDF3F1DB92}" sibTransId="{687E0152-2A53-4610-A090-7DCABF6CFB69}"/>
    <dgm:cxn modelId="{437616B4-ABC3-2A4E-93E0-84BADAC00071}" type="presOf" srcId="{FE57B54A-E758-4922-85B1-ED08FD5ED01A}" destId="{48826478-5D8E-8549-AB12-0F82AB3C535B}" srcOrd="0" destOrd="0" presId="urn:microsoft.com/office/officeart/2016/7/layout/VerticalHollowActionList"/>
    <dgm:cxn modelId="{DCE07FB5-F1FA-DA48-88FD-9901BE55D977}" type="presOf" srcId="{B6F0E5D0-C0C8-46E6-8354-D5AF008C89B5}" destId="{5050CDD2-F829-E34A-9D9E-DAB20F730E7B}" srcOrd="0" destOrd="0" presId="urn:microsoft.com/office/officeart/2016/7/layout/VerticalHollowActionList"/>
    <dgm:cxn modelId="{C312ACBC-4BCC-0747-B3FB-B25941026EB1}" type="presOf" srcId="{826FC4D8-9F06-4C0D-A59F-89B0261CD4E6}" destId="{564DAABF-820E-084C-8752-E214346CA8E3}" srcOrd="0" destOrd="0" presId="urn:microsoft.com/office/officeart/2016/7/layout/VerticalHollowActionList"/>
    <dgm:cxn modelId="{63AE8AC7-6948-F94E-9A9D-CF49A115DDB5}" type="presOf" srcId="{B092AD39-48F0-4370-9076-959A8D4751AF}" destId="{8DB506E3-0A2B-6546-B556-B076FA635CB1}" srcOrd="0" destOrd="0" presId="urn:microsoft.com/office/officeart/2016/7/layout/VerticalHollowActionList"/>
    <dgm:cxn modelId="{B6A0A8E0-76C0-084D-B6ED-15548958DBA2}" type="presOf" srcId="{F29E27C7-39EE-4E0D-9510-94C8A0DFC278}" destId="{38679531-711F-D24D-968F-477C65D0CD1B}" srcOrd="0" destOrd="0" presId="urn:microsoft.com/office/officeart/2016/7/layout/VerticalHollowActionList"/>
    <dgm:cxn modelId="{09C2D1FD-AB31-2543-B77B-035AAF072875}" type="presOf" srcId="{94AE3B2F-6E2C-4B6B-B77B-26E99450120B}" destId="{065349FD-99AF-C54C-8AAD-059B8386334E}" srcOrd="0" destOrd="0" presId="urn:microsoft.com/office/officeart/2016/7/layout/VerticalHollowActionList"/>
    <dgm:cxn modelId="{7C4C211E-9A50-DF49-A965-296890D4F583}" type="presParOf" srcId="{38679531-711F-D24D-968F-477C65D0CD1B}" destId="{BB7DDAA1-E13B-4745-9BD4-177F229C407F}" srcOrd="0" destOrd="0" presId="urn:microsoft.com/office/officeart/2016/7/layout/VerticalHollowActionList"/>
    <dgm:cxn modelId="{2185E306-4678-9545-9F50-A17E1D55F39F}" type="presParOf" srcId="{BB7DDAA1-E13B-4745-9BD4-177F229C407F}" destId="{5050CDD2-F829-E34A-9D9E-DAB20F730E7B}" srcOrd="0" destOrd="0" presId="urn:microsoft.com/office/officeart/2016/7/layout/VerticalHollowActionList"/>
    <dgm:cxn modelId="{26F9021A-1CB2-B149-B95B-D81F3AE10044}" type="presParOf" srcId="{BB7DDAA1-E13B-4745-9BD4-177F229C407F}" destId="{567685E9-4F1B-8142-9FD9-463D0F1A3568}" srcOrd="1" destOrd="0" presId="urn:microsoft.com/office/officeart/2016/7/layout/VerticalHollowActionList"/>
    <dgm:cxn modelId="{891E7462-D59D-9E46-9974-EFB2F6749286}" type="presParOf" srcId="{38679531-711F-D24D-968F-477C65D0CD1B}" destId="{9014C29A-110B-6342-B457-99890448B7DF}" srcOrd="1" destOrd="0" presId="urn:microsoft.com/office/officeart/2016/7/layout/VerticalHollowActionList"/>
    <dgm:cxn modelId="{CC5E4C5F-2CAE-D84F-9278-65E762810A6D}" type="presParOf" srcId="{38679531-711F-D24D-968F-477C65D0CD1B}" destId="{B3D3A4F1-B718-A343-A338-F083C174A921}" srcOrd="2" destOrd="0" presId="urn:microsoft.com/office/officeart/2016/7/layout/VerticalHollowActionList"/>
    <dgm:cxn modelId="{3BB91ACA-812C-7A4A-A715-6F08B16D44EC}" type="presParOf" srcId="{B3D3A4F1-B718-A343-A338-F083C174A921}" destId="{48826478-5D8E-8549-AB12-0F82AB3C535B}" srcOrd="0" destOrd="0" presId="urn:microsoft.com/office/officeart/2016/7/layout/VerticalHollowActionList"/>
    <dgm:cxn modelId="{C0A7441C-A696-1C40-AA87-14FFE6099111}" type="presParOf" srcId="{B3D3A4F1-B718-A343-A338-F083C174A921}" destId="{8DB506E3-0A2B-6546-B556-B076FA635CB1}" srcOrd="1" destOrd="0" presId="urn:microsoft.com/office/officeart/2016/7/layout/VerticalHollowActionList"/>
    <dgm:cxn modelId="{5067AC41-241C-004C-B709-A6EAC65A758D}" type="presParOf" srcId="{38679531-711F-D24D-968F-477C65D0CD1B}" destId="{B1CC5880-D784-D740-A076-EF4783B58760}" srcOrd="3" destOrd="0" presId="urn:microsoft.com/office/officeart/2016/7/layout/VerticalHollowActionList"/>
    <dgm:cxn modelId="{0E2D58AA-C8DD-4B47-9BA3-350E68A20FB0}" type="presParOf" srcId="{38679531-711F-D24D-968F-477C65D0CD1B}" destId="{1B6EBF9B-9BCC-3549-A17F-FA19FEDE4EE4}" srcOrd="4" destOrd="0" presId="urn:microsoft.com/office/officeart/2016/7/layout/VerticalHollowActionList"/>
    <dgm:cxn modelId="{42D135B6-C9F6-574C-81A4-DBCC1FF21990}" type="presParOf" srcId="{1B6EBF9B-9BCC-3549-A17F-FA19FEDE4EE4}" destId="{D5C20B78-5495-2D4B-9273-F46D044CA1CB}" srcOrd="0" destOrd="0" presId="urn:microsoft.com/office/officeart/2016/7/layout/VerticalHollowActionList"/>
    <dgm:cxn modelId="{7AF5285E-CA2B-2648-B47B-B3A7ECC91117}" type="presParOf" srcId="{1B6EBF9B-9BCC-3549-A17F-FA19FEDE4EE4}" destId="{BB1B7EC2-7CF9-8348-878E-11567F26864A}" srcOrd="1" destOrd="0" presId="urn:microsoft.com/office/officeart/2016/7/layout/VerticalHollowActionList"/>
    <dgm:cxn modelId="{24AC1825-0B23-CD43-95CA-11778DEFB39C}" type="presParOf" srcId="{38679531-711F-D24D-968F-477C65D0CD1B}" destId="{CFE6D236-034E-D54D-B9D9-938BF06BD8A7}" srcOrd="5" destOrd="0" presId="urn:microsoft.com/office/officeart/2016/7/layout/VerticalHollowActionList"/>
    <dgm:cxn modelId="{BFBC39AC-E0CD-AD4C-B11F-4AC41D117132}" type="presParOf" srcId="{38679531-711F-D24D-968F-477C65D0CD1B}" destId="{681AC839-DE05-DE43-8182-E2AFF868FE3B}" srcOrd="6" destOrd="0" presId="urn:microsoft.com/office/officeart/2016/7/layout/VerticalHollowActionList"/>
    <dgm:cxn modelId="{A974FAFA-FCDB-4D4B-A0EB-76FFD309ED77}" type="presParOf" srcId="{681AC839-DE05-DE43-8182-E2AFF868FE3B}" destId="{564DAABF-820E-084C-8752-E214346CA8E3}" srcOrd="0" destOrd="0" presId="urn:microsoft.com/office/officeart/2016/7/layout/VerticalHollowActionList"/>
    <dgm:cxn modelId="{E6096BE6-DD65-4642-9D0E-530F311E12EE}" type="presParOf" srcId="{681AC839-DE05-DE43-8182-E2AFF868FE3B}" destId="{065349FD-99AF-C54C-8AAD-059B8386334E}" srcOrd="1" destOrd="0" presId="urn:microsoft.com/office/officeart/2016/7/layout/VerticalHollowActionList"/>
    <dgm:cxn modelId="{D6077E39-722F-9E4C-A75B-600613AB8D63}" type="presParOf" srcId="{38679531-711F-D24D-968F-477C65D0CD1B}" destId="{DA52201C-7D76-B94C-AC3E-8FB063EAE515}" srcOrd="7" destOrd="0" presId="urn:microsoft.com/office/officeart/2016/7/layout/VerticalHollowActionList"/>
    <dgm:cxn modelId="{A867387E-68FB-9947-9269-E660A363C167}" type="presParOf" srcId="{38679531-711F-D24D-968F-477C65D0CD1B}" destId="{61D0E35B-D983-E146-81F1-650756398DBE}" srcOrd="8" destOrd="0" presId="urn:microsoft.com/office/officeart/2016/7/layout/VerticalHollowActionList"/>
    <dgm:cxn modelId="{6A090C8B-0A2A-634E-911A-F82369C46EF0}" type="presParOf" srcId="{61D0E35B-D983-E146-81F1-650756398DBE}" destId="{5FD084F5-9BDA-6946-BEAA-EE319D852349}" srcOrd="0" destOrd="0" presId="urn:microsoft.com/office/officeart/2016/7/layout/VerticalHollowActionList"/>
    <dgm:cxn modelId="{2A2E800B-F5DD-A44B-BBBA-259A5B4CA673}" type="presParOf" srcId="{61D0E35B-D983-E146-81F1-650756398DBE}" destId="{96FC08C0-1BF2-4E46-888C-D54005A12440}"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64DA30-6D06-4DD6-8DC3-2896C43F2E14}"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US"/>
        </a:p>
      </dgm:t>
    </dgm:pt>
    <dgm:pt modelId="{586E637F-694B-458E-B0D7-2F59D18CB303}">
      <dgm:prSet phldrT="[Text]"/>
      <dgm:spPr/>
      <dgm:t>
        <a:bodyPr/>
        <a:lstStyle/>
        <a:p>
          <a:pPr>
            <a:spcAft>
              <a:spcPts val="0"/>
            </a:spcAft>
          </a:pPr>
          <a:r>
            <a:rPr lang="en-US" dirty="0"/>
            <a:t>Remedial Action</a:t>
          </a:r>
        </a:p>
      </dgm:t>
    </dgm:pt>
    <dgm:pt modelId="{B4DFEAB2-CA3A-459F-8F54-8E5029797083}" type="parTrans" cxnId="{DB70C5F5-1B5E-4137-8400-B4E7DD3690B2}">
      <dgm:prSet/>
      <dgm:spPr/>
      <dgm:t>
        <a:bodyPr/>
        <a:lstStyle/>
        <a:p>
          <a:endParaRPr lang="en-US"/>
        </a:p>
      </dgm:t>
    </dgm:pt>
    <dgm:pt modelId="{53851949-29D7-4161-BD94-DF8F7FF2DB7F}" type="sibTrans" cxnId="{DB70C5F5-1B5E-4137-8400-B4E7DD3690B2}">
      <dgm:prSet/>
      <dgm:spPr/>
      <dgm:t>
        <a:bodyPr/>
        <a:lstStyle/>
        <a:p>
          <a:endParaRPr lang="en-US"/>
        </a:p>
      </dgm:t>
    </dgm:pt>
    <dgm:pt modelId="{4D129430-EE4F-46B4-8753-FF03C6FA4698}">
      <dgm:prSet phldrT="[Text]"/>
      <dgm:spPr/>
      <dgm:t>
        <a:bodyPr/>
        <a:lstStyle/>
        <a:p>
          <a:pPr marL="171450" indent="0"/>
          <a:r>
            <a:rPr lang="en-US" dirty="0"/>
            <a:t>Implementation of remedial plan</a:t>
          </a:r>
        </a:p>
      </dgm:t>
    </dgm:pt>
    <dgm:pt modelId="{3C636FCB-4F38-4151-B637-FD92BB2B4C31}" type="parTrans" cxnId="{918A83B6-64DF-4188-AA73-064D0B1A65EF}">
      <dgm:prSet/>
      <dgm:spPr/>
      <dgm:t>
        <a:bodyPr/>
        <a:lstStyle/>
        <a:p>
          <a:endParaRPr lang="en-US"/>
        </a:p>
      </dgm:t>
    </dgm:pt>
    <dgm:pt modelId="{10886F1E-6EAE-4F4D-ABC5-678CE55CB5FF}" type="sibTrans" cxnId="{918A83B6-64DF-4188-AA73-064D0B1A65EF}">
      <dgm:prSet/>
      <dgm:spPr/>
      <dgm:t>
        <a:bodyPr/>
        <a:lstStyle/>
        <a:p>
          <a:endParaRPr lang="en-US"/>
        </a:p>
      </dgm:t>
    </dgm:pt>
    <dgm:pt modelId="{29B18463-E865-49BF-BF82-91C708C899F9}">
      <dgm:prSet phldrT="[Text]"/>
      <dgm:spPr/>
      <dgm:t>
        <a:bodyPr/>
        <a:lstStyle/>
        <a:p>
          <a:r>
            <a:rPr lang="en-US" dirty="0"/>
            <a:t>Non-renewal</a:t>
          </a:r>
        </a:p>
      </dgm:t>
    </dgm:pt>
    <dgm:pt modelId="{B78EAFFD-3F10-4BFB-8189-1E92E50C9E1B}" type="parTrans" cxnId="{3303AA08-F713-4A8C-9911-22691059CBED}">
      <dgm:prSet/>
      <dgm:spPr/>
      <dgm:t>
        <a:bodyPr/>
        <a:lstStyle/>
        <a:p>
          <a:endParaRPr lang="en-US"/>
        </a:p>
      </dgm:t>
    </dgm:pt>
    <dgm:pt modelId="{42B2C6A6-5002-4A60-9AC2-9709C6D34474}" type="sibTrans" cxnId="{3303AA08-F713-4A8C-9911-22691059CBED}">
      <dgm:prSet/>
      <dgm:spPr/>
      <dgm:t>
        <a:bodyPr/>
        <a:lstStyle/>
        <a:p>
          <a:endParaRPr lang="en-US"/>
        </a:p>
      </dgm:t>
    </dgm:pt>
    <dgm:pt modelId="{B70CCB0F-4494-4E0B-815C-F59A81D8087E}">
      <dgm:prSet phldrT="[Text]"/>
      <dgm:spPr/>
      <dgm:t>
        <a:bodyPr/>
        <a:lstStyle/>
        <a:p>
          <a:pPr marL="171450" indent="0"/>
          <a:r>
            <a:rPr lang="en-US" dirty="0"/>
            <a:t>Sponsor determines that:</a:t>
          </a:r>
        </a:p>
      </dgm:t>
    </dgm:pt>
    <dgm:pt modelId="{2BAA3298-7063-4D33-A9F3-ADFA1F87390F}" type="parTrans" cxnId="{ABF4935B-3050-4E55-9C6F-1EA9F94F37A9}">
      <dgm:prSet/>
      <dgm:spPr/>
      <dgm:t>
        <a:bodyPr/>
        <a:lstStyle/>
        <a:p>
          <a:endParaRPr lang="en-US"/>
        </a:p>
      </dgm:t>
    </dgm:pt>
    <dgm:pt modelId="{C377D8BC-A4C4-46EE-AC52-54D370CAC1A3}" type="sibTrans" cxnId="{ABF4935B-3050-4E55-9C6F-1EA9F94F37A9}">
      <dgm:prSet/>
      <dgm:spPr/>
      <dgm:t>
        <a:bodyPr/>
        <a:lstStyle/>
        <a:p>
          <a:endParaRPr lang="en-US"/>
        </a:p>
      </dgm:t>
    </dgm:pt>
    <dgm:pt modelId="{185C30D2-7235-400C-AB52-710A3965FEF7}">
      <dgm:prSet phldrT="[Text]"/>
      <dgm:spPr/>
      <dgm:t>
        <a:bodyPr/>
        <a:lstStyle/>
        <a:p>
          <a:pPr>
            <a:spcAft>
              <a:spcPts val="0"/>
            </a:spcAft>
          </a:pPr>
          <a:r>
            <a:rPr lang="en-US" dirty="0"/>
            <a:t>Revocation</a:t>
          </a:r>
        </a:p>
      </dgm:t>
    </dgm:pt>
    <dgm:pt modelId="{D432CAC4-7EAD-41FB-B16D-E34EC13F8DE4}" type="parTrans" cxnId="{3287B42A-D83F-4E45-BA55-388DDB594304}">
      <dgm:prSet/>
      <dgm:spPr/>
      <dgm:t>
        <a:bodyPr/>
        <a:lstStyle/>
        <a:p>
          <a:endParaRPr lang="en-US"/>
        </a:p>
      </dgm:t>
    </dgm:pt>
    <dgm:pt modelId="{EC293987-D69D-4616-8DE9-7E373518F991}" type="sibTrans" cxnId="{3287B42A-D83F-4E45-BA55-388DDB594304}">
      <dgm:prSet/>
      <dgm:spPr/>
      <dgm:t>
        <a:bodyPr/>
        <a:lstStyle/>
        <a:p>
          <a:endParaRPr lang="en-US"/>
        </a:p>
      </dgm:t>
    </dgm:pt>
    <dgm:pt modelId="{CAA8EEA8-5441-45DE-A19E-CB649DC8CBC8}">
      <dgm:prSet phldrT="[Text]" custT="1"/>
      <dgm:spPr/>
      <dgm:t>
        <a:bodyPr/>
        <a:lstStyle/>
        <a:p>
          <a:pPr marL="396875" lvl="1" indent="0" algn="l" defTabSz="711200">
            <a:lnSpc>
              <a:spcPct val="90000"/>
            </a:lnSpc>
            <a:spcBef>
              <a:spcPct val="0"/>
            </a:spcBef>
            <a:spcAft>
              <a:spcPct val="15000"/>
            </a:spcAft>
            <a:buSzPct val="65000"/>
            <a:buFont typeface="Wingdings" panose="05000000000000000000" pitchFamily="2" charset="2"/>
            <a:buChar char="q"/>
          </a:pPr>
          <a:r>
            <a:rPr lang="en-US" sz="1600" kern="1200" dirty="0">
              <a:solidFill>
                <a:srgbClr val="004B8D">
                  <a:hueOff val="0"/>
                  <a:satOff val="0"/>
                  <a:lumOff val="0"/>
                  <a:alphaOff val="0"/>
                </a:srgbClr>
              </a:solidFill>
              <a:latin typeface="Calibri"/>
              <a:ea typeface="+mn-ea"/>
              <a:cs typeface="+mn-cs"/>
            </a:rPr>
            <a:t> violates the law or public trust that imperils students or public funds </a:t>
          </a:r>
        </a:p>
      </dgm:t>
    </dgm:pt>
    <dgm:pt modelId="{4A5B39E6-60F4-4B1B-A7C6-20FA8126B754}" type="parTrans" cxnId="{B349E13C-70B0-411C-9AA9-102F0DB575F9}">
      <dgm:prSet/>
      <dgm:spPr/>
      <dgm:t>
        <a:bodyPr/>
        <a:lstStyle/>
        <a:p>
          <a:endParaRPr lang="en-US"/>
        </a:p>
      </dgm:t>
    </dgm:pt>
    <dgm:pt modelId="{D956B9DA-55EC-4894-9E0C-AE174A07BFD5}" type="sibTrans" cxnId="{B349E13C-70B0-411C-9AA9-102F0DB575F9}">
      <dgm:prSet/>
      <dgm:spPr/>
      <dgm:t>
        <a:bodyPr/>
        <a:lstStyle/>
        <a:p>
          <a:endParaRPr lang="en-US"/>
        </a:p>
      </dgm:t>
    </dgm:pt>
    <dgm:pt modelId="{2A2B7A80-612E-4D25-BDB4-61A433156DA6}">
      <dgm:prSet phldrT="[Text]"/>
      <dgm:spPr/>
      <dgm:t>
        <a:bodyPr/>
        <a:lstStyle/>
        <a:p>
          <a:pPr marL="0" indent="396875">
            <a:buSzPct val="65000"/>
            <a:buFont typeface="Wingdings" panose="05000000000000000000" pitchFamily="2" charset="2"/>
            <a:buChar char="q"/>
          </a:pPr>
          <a:r>
            <a:rPr lang="en-US" dirty="0"/>
            <a:t> for a period of 24 months or less</a:t>
          </a:r>
        </a:p>
      </dgm:t>
    </dgm:pt>
    <dgm:pt modelId="{775ED034-1BE0-41F8-9C6E-380F5E15E1EB}" type="parTrans" cxnId="{5F26AE0A-8F49-44E8-A223-040A0BC357E4}">
      <dgm:prSet/>
      <dgm:spPr/>
      <dgm:t>
        <a:bodyPr/>
        <a:lstStyle/>
        <a:p>
          <a:endParaRPr lang="en-US"/>
        </a:p>
      </dgm:t>
    </dgm:pt>
    <dgm:pt modelId="{15FD36D0-D670-4191-9EC7-4DE686D934CA}" type="sibTrans" cxnId="{5F26AE0A-8F49-44E8-A223-040A0BC357E4}">
      <dgm:prSet/>
      <dgm:spPr/>
      <dgm:t>
        <a:bodyPr/>
        <a:lstStyle/>
        <a:p>
          <a:endParaRPr lang="en-US"/>
        </a:p>
      </dgm:t>
    </dgm:pt>
    <dgm:pt modelId="{78AE2F7A-847E-4A4C-905C-4A91438FE6AD}">
      <dgm:prSet phldrT="[Text]"/>
      <dgm:spPr/>
      <dgm:t>
        <a:bodyPr/>
        <a:lstStyle/>
        <a:p>
          <a:pPr marL="0" indent="396875">
            <a:buSzPct val="65000"/>
            <a:buFont typeface="Wingdings" panose="05000000000000000000" pitchFamily="2" charset="2"/>
            <a:buChar char="q"/>
          </a:pPr>
          <a:r>
            <a:rPr lang="en-US" dirty="0"/>
            <a:t> only 1 time during the charter contract </a:t>
          </a:r>
        </a:p>
      </dgm:t>
    </dgm:pt>
    <dgm:pt modelId="{96DA2681-F29B-4275-9936-3AB5E506963B}" type="parTrans" cxnId="{FB39FD6D-9908-4C92-BA89-86A42B5771B3}">
      <dgm:prSet/>
      <dgm:spPr/>
      <dgm:t>
        <a:bodyPr/>
        <a:lstStyle/>
        <a:p>
          <a:endParaRPr lang="en-US"/>
        </a:p>
      </dgm:t>
    </dgm:pt>
    <dgm:pt modelId="{2CB99F98-6C95-40BD-ADCE-7A53C9C29006}" type="sibTrans" cxnId="{FB39FD6D-9908-4C92-BA89-86A42B5771B3}">
      <dgm:prSet/>
      <dgm:spPr/>
      <dgm:t>
        <a:bodyPr/>
        <a:lstStyle/>
        <a:p>
          <a:endParaRPr lang="en-US"/>
        </a:p>
      </dgm:t>
    </dgm:pt>
    <dgm:pt modelId="{7F74CBB0-744D-49CA-969F-2C484B6BB948}">
      <dgm:prSet phldrT="[Text]"/>
      <dgm:spPr/>
      <dgm:t>
        <a:bodyPr/>
        <a:lstStyle/>
        <a:p>
          <a:pPr marL="171450" indent="0"/>
          <a:r>
            <a:rPr lang="en-US" dirty="0"/>
            <a:t>May include being placed on probation </a:t>
          </a:r>
        </a:p>
      </dgm:t>
    </dgm:pt>
    <dgm:pt modelId="{9365B73E-95F2-4C14-8601-4FCC55CE944C}" type="parTrans" cxnId="{9AE4063C-6134-42FB-B845-31D4964067B2}">
      <dgm:prSet/>
      <dgm:spPr/>
      <dgm:t>
        <a:bodyPr/>
        <a:lstStyle/>
        <a:p>
          <a:endParaRPr lang="en-US"/>
        </a:p>
      </dgm:t>
    </dgm:pt>
    <dgm:pt modelId="{6141B127-60FB-4F72-ACB6-F780D8DFBFC3}" type="sibTrans" cxnId="{9AE4063C-6134-42FB-B845-31D4964067B2}">
      <dgm:prSet/>
      <dgm:spPr/>
      <dgm:t>
        <a:bodyPr/>
        <a:lstStyle/>
        <a:p>
          <a:endParaRPr lang="en-US"/>
        </a:p>
      </dgm:t>
    </dgm:pt>
    <dgm:pt modelId="{5102B3F2-94C3-4E95-AEAC-B276A786C52F}">
      <dgm:prSet phldrT="[Text]"/>
      <dgm:spPr/>
      <dgm:t>
        <a:bodyPr/>
        <a:lstStyle/>
        <a:p>
          <a:pPr marL="0" indent="396875">
            <a:buSzPct val="65000"/>
            <a:buFont typeface="Wingdings" panose="05000000000000000000" pitchFamily="2" charset="2"/>
            <a:buChar char="q"/>
          </a:pPr>
          <a:r>
            <a:rPr lang="en-US" dirty="0"/>
            <a:t> the charter school does not meet performance goals</a:t>
          </a:r>
        </a:p>
      </dgm:t>
    </dgm:pt>
    <dgm:pt modelId="{2302DD48-57A2-4BA3-B0B5-0D7104F54884}" type="parTrans" cxnId="{63B6D6D2-FF2E-4820-ADF6-10047ED6D2A3}">
      <dgm:prSet/>
      <dgm:spPr/>
      <dgm:t>
        <a:bodyPr/>
        <a:lstStyle/>
        <a:p>
          <a:endParaRPr lang="en-US"/>
        </a:p>
      </dgm:t>
    </dgm:pt>
    <dgm:pt modelId="{BECCD063-A308-40B8-8083-F1CD9170E7F6}" type="sibTrans" cxnId="{63B6D6D2-FF2E-4820-ADF6-10047ED6D2A3}">
      <dgm:prSet/>
      <dgm:spPr/>
      <dgm:t>
        <a:bodyPr/>
        <a:lstStyle/>
        <a:p>
          <a:endParaRPr lang="en-US"/>
        </a:p>
      </dgm:t>
    </dgm:pt>
    <dgm:pt modelId="{B7C5B59C-C4AF-4523-99DA-66148E0ED20F}">
      <dgm:prSet phldrT="[Text]"/>
      <dgm:spPr/>
      <dgm:t>
        <a:bodyPr/>
        <a:lstStyle/>
        <a:p>
          <a:pPr marL="0" indent="396875">
            <a:buSzPct val="65000"/>
            <a:buFont typeface="Wingdings" panose="05000000000000000000" pitchFamily="2" charset="2"/>
            <a:buChar char="q"/>
          </a:pPr>
          <a:r>
            <a:rPr lang="en-US" dirty="0"/>
            <a:t> the charter school has an APR below that of the district where they are located</a:t>
          </a:r>
        </a:p>
      </dgm:t>
    </dgm:pt>
    <dgm:pt modelId="{2DF87B10-E0A5-42A2-A163-FBEC60901976}" type="parTrans" cxnId="{D92DFBF0-D5E3-4C2F-B539-75A595432A88}">
      <dgm:prSet/>
      <dgm:spPr/>
      <dgm:t>
        <a:bodyPr/>
        <a:lstStyle/>
        <a:p>
          <a:endParaRPr lang="en-US"/>
        </a:p>
      </dgm:t>
    </dgm:pt>
    <dgm:pt modelId="{80AFCA75-1BB4-436A-9DCA-BFAB9268AAE9}" type="sibTrans" cxnId="{D92DFBF0-D5E3-4C2F-B539-75A595432A88}">
      <dgm:prSet/>
      <dgm:spPr/>
      <dgm:t>
        <a:bodyPr/>
        <a:lstStyle/>
        <a:p>
          <a:endParaRPr lang="en-US"/>
        </a:p>
      </dgm:t>
    </dgm:pt>
    <dgm:pt modelId="{E55AB233-13CB-49DA-8898-1AB50987577A}">
      <dgm:prSet phldrT="[Text]"/>
      <dgm:spPr/>
      <dgm:t>
        <a:bodyPr/>
        <a:lstStyle/>
        <a:p>
          <a:pPr marL="0" indent="396875">
            <a:buSzPct val="65000"/>
            <a:buFont typeface="Wingdings" panose="05000000000000000000" pitchFamily="2" charset="2"/>
            <a:buChar char="q"/>
          </a:pPr>
          <a:r>
            <a:rPr lang="en-US" dirty="0"/>
            <a:t> the charter is not in compliance with the charter contract </a:t>
          </a:r>
        </a:p>
      </dgm:t>
    </dgm:pt>
    <dgm:pt modelId="{916429B1-6B14-48F5-A52B-E7C7B2AAA0CE}" type="parTrans" cxnId="{EB259B0B-D140-4C6A-8F75-0376054770C3}">
      <dgm:prSet/>
      <dgm:spPr/>
      <dgm:t>
        <a:bodyPr/>
        <a:lstStyle/>
        <a:p>
          <a:endParaRPr lang="en-US"/>
        </a:p>
      </dgm:t>
    </dgm:pt>
    <dgm:pt modelId="{65422CA7-0BCE-4863-BF07-0EDF074836B9}" type="sibTrans" cxnId="{EB259B0B-D140-4C6A-8F75-0376054770C3}">
      <dgm:prSet/>
      <dgm:spPr/>
      <dgm:t>
        <a:bodyPr/>
        <a:lstStyle/>
        <a:p>
          <a:endParaRPr lang="en-US"/>
        </a:p>
      </dgm:t>
    </dgm:pt>
    <dgm:pt modelId="{ECAC7B4E-B497-4DDD-803F-0FE9713137EE}">
      <dgm:prSet phldrT="[Text]" custT="1"/>
      <dgm:spPr/>
      <dgm:t>
        <a:bodyPr/>
        <a:lstStyle/>
        <a:p>
          <a:pPr marL="171450" lvl="1" indent="0" algn="l" defTabSz="711200">
            <a:lnSpc>
              <a:spcPct val="90000"/>
            </a:lnSpc>
            <a:spcBef>
              <a:spcPct val="0"/>
            </a:spcBef>
            <a:spcAft>
              <a:spcPct val="15000"/>
            </a:spcAft>
            <a:buFont typeface="Arial" panose="020B0604020202020204" pitchFamily="34" charset="0"/>
            <a:buChar char="•"/>
          </a:pPr>
          <a:r>
            <a:rPr lang="en-US" sz="1600" kern="1200" dirty="0">
              <a:solidFill>
                <a:srgbClr val="004B8D">
                  <a:hueOff val="0"/>
                  <a:satOff val="0"/>
                  <a:lumOff val="0"/>
                  <a:alphaOff val="0"/>
                </a:srgbClr>
              </a:solidFill>
              <a:latin typeface="Calibri"/>
              <a:ea typeface="+mn-ea"/>
              <a:cs typeface="+mn-cs"/>
            </a:rPr>
            <a:t>Charter commits a serious breach of one or more provisions of the contract or:</a:t>
          </a:r>
        </a:p>
      </dgm:t>
    </dgm:pt>
    <dgm:pt modelId="{89B8FCEE-4F68-45F5-B21A-1189E383CB90}" type="parTrans" cxnId="{6D7B79CC-AAE9-448C-83C0-FA91832F191C}">
      <dgm:prSet/>
      <dgm:spPr/>
      <dgm:t>
        <a:bodyPr/>
        <a:lstStyle/>
        <a:p>
          <a:endParaRPr lang="en-US"/>
        </a:p>
      </dgm:t>
    </dgm:pt>
    <dgm:pt modelId="{DC6BEA6B-52DC-49A3-AE13-8DB567D92190}" type="sibTrans" cxnId="{6D7B79CC-AAE9-448C-83C0-FA91832F191C}">
      <dgm:prSet/>
      <dgm:spPr/>
      <dgm:t>
        <a:bodyPr/>
        <a:lstStyle/>
        <a:p>
          <a:endParaRPr lang="en-US"/>
        </a:p>
      </dgm:t>
    </dgm:pt>
    <dgm:pt modelId="{1133F24A-3F50-453A-A392-8FD87D3209E5}">
      <dgm:prSet phldrT="[Text]" custT="1"/>
      <dgm:spPr/>
      <dgm:t>
        <a:bodyPr/>
        <a:lstStyle/>
        <a:p>
          <a:pPr marL="396875" lvl="1" indent="0" algn="l" defTabSz="711200">
            <a:lnSpc>
              <a:spcPct val="90000"/>
            </a:lnSpc>
            <a:spcBef>
              <a:spcPct val="0"/>
            </a:spcBef>
            <a:spcAft>
              <a:spcPct val="15000"/>
            </a:spcAft>
            <a:buSzPct val="65000"/>
            <a:buFont typeface="Wingdings" panose="05000000000000000000" pitchFamily="2" charset="2"/>
            <a:buChar char="q"/>
          </a:pPr>
          <a:r>
            <a:rPr lang="en-US" sz="1600" kern="1200" dirty="0">
              <a:solidFill>
                <a:srgbClr val="004B8D">
                  <a:hueOff val="0"/>
                  <a:satOff val="0"/>
                  <a:lumOff val="0"/>
                  <a:alphaOff val="0"/>
                </a:srgbClr>
              </a:solidFill>
              <a:latin typeface="Calibri"/>
              <a:ea typeface="+mn-ea"/>
              <a:cs typeface="+mn-cs"/>
            </a:rPr>
            <a:t> fails to meet generally accepted standards of fiscal management</a:t>
          </a:r>
        </a:p>
      </dgm:t>
    </dgm:pt>
    <dgm:pt modelId="{6E5B3BDB-BB07-49DC-9311-6BE125215446}" type="parTrans" cxnId="{1F6C5FAF-0F54-4BC7-AAAF-CB877896C9EE}">
      <dgm:prSet/>
      <dgm:spPr/>
      <dgm:t>
        <a:bodyPr/>
        <a:lstStyle/>
        <a:p>
          <a:endParaRPr lang="en-US"/>
        </a:p>
      </dgm:t>
    </dgm:pt>
    <dgm:pt modelId="{A652EED3-B6D6-4997-9FFA-1523B0DA22FB}" type="sibTrans" cxnId="{1F6C5FAF-0F54-4BC7-AAAF-CB877896C9EE}">
      <dgm:prSet/>
      <dgm:spPr/>
      <dgm:t>
        <a:bodyPr/>
        <a:lstStyle/>
        <a:p>
          <a:endParaRPr lang="en-US"/>
        </a:p>
      </dgm:t>
    </dgm:pt>
    <dgm:pt modelId="{399753B2-57A8-449C-B57D-16EC760E5390}">
      <dgm:prSet phldrT="[Text]" custT="1"/>
      <dgm:spPr/>
      <dgm:t>
        <a:bodyPr/>
        <a:lstStyle/>
        <a:p>
          <a:pPr marL="396875" lvl="1" indent="0" algn="l" defTabSz="711200">
            <a:lnSpc>
              <a:spcPct val="90000"/>
            </a:lnSpc>
            <a:spcBef>
              <a:spcPct val="0"/>
            </a:spcBef>
            <a:spcAft>
              <a:spcPct val="15000"/>
            </a:spcAft>
            <a:buSzPct val="65000"/>
            <a:buFont typeface="Wingdings" panose="05000000000000000000" pitchFamily="2" charset="2"/>
            <a:buChar char="q"/>
          </a:pPr>
          <a:r>
            <a:rPr lang="en-US" sz="1600" kern="1200" dirty="0">
              <a:solidFill>
                <a:srgbClr val="004B8D">
                  <a:hueOff val="0"/>
                  <a:satOff val="0"/>
                  <a:lumOff val="0"/>
                  <a:alphaOff val="0"/>
                </a:srgbClr>
              </a:solidFill>
              <a:latin typeface="Calibri"/>
              <a:ea typeface="+mn-ea"/>
              <a:cs typeface="+mn-cs"/>
            </a:rPr>
            <a:t> fails to provide information necessary to demonstrate compliance with law</a:t>
          </a:r>
        </a:p>
      </dgm:t>
    </dgm:pt>
    <dgm:pt modelId="{97744AE0-01BF-4CD5-AE2C-2EE524B3E1E6}" type="parTrans" cxnId="{8747CFFA-8572-4BA7-92F2-758A46E75660}">
      <dgm:prSet/>
      <dgm:spPr/>
      <dgm:t>
        <a:bodyPr/>
        <a:lstStyle/>
        <a:p>
          <a:endParaRPr lang="en-US"/>
        </a:p>
      </dgm:t>
    </dgm:pt>
    <dgm:pt modelId="{24F74BB7-AE71-4BE3-AD18-3A0BA00E83F7}" type="sibTrans" cxnId="{8747CFFA-8572-4BA7-92F2-758A46E75660}">
      <dgm:prSet/>
      <dgm:spPr/>
      <dgm:t>
        <a:bodyPr/>
        <a:lstStyle/>
        <a:p>
          <a:endParaRPr lang="en-US"/>
        </a:p>
      </dgm:t>
    </dgm:pt>
    <dgm:pt modelId="{0FAEABD8-68EF-45CD-8923-626AD8AA0C8D}">
      <dgm:prSet phldrT="[Text]" custT="1"/>
      <dgm:spPr/>
      <dgm:t>
        <a:bodyPr/>
        <a:lstStyle/>
        <a:p>
          <a:pPr marL="396875" lvl="1" indent="0" algn="l" defTabSz="711200">
            <a:lnSpc>
              <a:spcPct val="90000"/>
            </a:lnSpc>
            <a:spcBef>
              <a:spcPct val="0"/>
            </a:spcBef>
            <a:spcAft>
              <a:spcPct val="15000"/>
            </a:spcAft>
            <a:buSzPct val="65000"/>
            <a:buFont typeface="Wingdings" panose="05000000000000000000" pitchFamily="2" charset="2"/>
            <a:buChar char="q"/>
          </a:pPr>
          <a:r>
            <a:rPr lang="en-US" sz="1600" kern="1200" dirty="0">
              <a:solidFill>
                <a:srgbClr val="004B8D">
                  <a:hueOff val="0"/>
                  <a:satOff val="0"/>
                  <a:lumOff val="0"/>
                  <a:alphaOff val="0"/>
                </a:srgbClr>
              </a:solidFill>
              <a:latin typeface="Calibri"/>
              <a:ea typeface="+mn-ea"/>
              <a:cs typeface="+mn-cs"/>
            </a:rPr>
            <a:t> fails to meet the performance contract</a:t>
          </a:r>
        </a:p>
      </dgm:t>
    </dgm:pt>
    <dgm:pt modelId="{A504A76C-7215-4FCF-946E-9781B3B49686}" type="parTrans" cxnId="{7416E379-5167-4D94-B609-31A6E93613C5}">
      <dgm:prSet/>
      <dgm:spPr/>
      <dgm:t>
        <a:bodyPr/>
        <a:lstStyle/>
        <a:p>
          <a:endParaRPr lang="en-US"/>
        </a:p>
      </dgm:t>
    </dgm:pt>
    <dgm:pt modelId="{C90687A9-6093-4927-8478-2F09096A31B4}" type="sibTrans" cxnId="{7416E379-5167-4D94-B609-31A6E93613C5}">
      <dgm:prSet/>
      <dgm:spPr/>
      <dgm:t>
        <a:bodyPr/>
        <a:lstStyle/>
        <a:p>
          <a:endParaRPr lang="en-US"/>
        </a:p>
      </dgm:t>
    </dgm:pt>
    <dgm:pt modelId="{3455F735-6D15-47ED-A18D-8BF0359DDD97}" type="pres">
      <dgm:prSet presAssocID="{7664DA30-6D06-4DD6-8DC3-2896C43F2E14}" presName="Name0" presStyleCnt="0">
        <dgm:presLayoutVars>
          <dgm:dir/>
          <dgm:animLvl val="lvl"/>
          <dgm:resizeHandles val="exact"/>
        </dgm:presLayoutVars>
      </dgm:prSet>
      <dgm:spPr/>
    </dgm:pt>
    <dgm:pt modelId="{BDB0033A-DC90-4B8D-B637-58A60F142951}" type="pres">
      <dgm:prSet presAssocID="{586E637F-694B-458E-B0D7-2F59D18CB303}" presName="linNode" presStyleCnt="0"/>
      <dgm:spPr/>
    </dgm:pt>
    <dgm:pt modelId="{9D87F9EC-4499-4C9F-8537-F8385B1ABEA2}" type="pres">
      <dgm:prSet presAssocID="{586E637F-694B-458E-B0D7-2F59D18CB303}" presName="parentText" presStyleLbl="node1" presStyleIdx="0" presStyleCnt="3" custLinFactNeighborX="-879" custLinFactNeighborY="1058">
        <dgm:presLayoutVars>
          <dgm:chMax val="1"/>
          <dgm:bulletEnabled val="1"/>
        </dgm:presLayoutVars>
      </dgm:prSet>
      <dgm:spPr/>
    </dgm:pt>
    <dgm:pt modelId="{7CC6192A-49F6-4F48-A4EB-1272DF424F43}" type="pres">
      <dgm:prSet presAssocID="{586E637F-694B-458E-B0D7-2F59D18CB303}" presName="descendantText" presStyleLbl="alignAccFollowNode1" presStyleIdx="0" presStyleCnt="3" custLinFactNeighborX="0">
        <dgm:presLayoutVars>
          <dgm:bulletEnabled val="1"/>
        </dgm:presLayoutVars>
      </dgm:prSet>
      <dgm:spPr/>
    </dgm:pt>
    <dgm:pt modelId="{46537DB2-B5C2-4F89-B100-2BABA62DE7D4}" type="pres">
      <dgm:prSet presAssocID="{53851949-29D7-4161-BD94-DF8F7FF2DB7F}" presName="sp" presStyleCnt="0"/>
      <dgm:spPr/>
    </dgm:pt>
    <dgm:pt modelId="{32AC93FC-FFA4-4E2E-AAE5-7614B3BB4720}" type="pres">
      <dgm:prSet presAssocID="{29B18463-E865-49BF-BF82-91C708C899F9}" presName="linNode" presStyleCnt="0"/>
      <dgm:spPr/>
    </dgm:pt>
    <dgm:pt modelId="{D3760A80-6780-49DD-AE24-3298E414E531}" type="pres">
      <dgm:prSet presAssocID="{29B18463-E865-49BF-BF82-91C708C899F9}" presName="parentText" presStyleLbl="node1" presStyleIdx="1" presStyleCnt="3">
        <dgm:presLayoutVars>
          <dgm:chMax val="1"/>
          <dgm:bulletEnabled val="1"/>
        </dgm:presLayoutVars>
      </dgm:prSet>
      <dgm:spPr/>
    </dgm:pt>
    <dgm:pt modelId="{81B3C0BA-AA5B-4927-A055-67E27BDC90DE}" type="pres">
      <dgm:prSet presAssocID="{29B18463-E865-49BF-BF82-91C708C899F9}" presName="descendantText" presStyleLbl="alignAccFollowNode1" presStyleIdx="1" presStyleCnt="3">
        <dgm:presLayoutVars>
          <dgm:bulletEnabled val="1"/>
        </dgm:presLayoutVars>
      </dgm:prSet>
      <dgm:spPr/>
    </dgm:pt>
    <dgm:pt modelId="{ED6DE557-DD0D-4191-B3C2-3E48179D22C2}" type="pres">
      <dgm:prSet presAssocID="{42B2C6A6-5002-4A60-9AC2-9709C6D34474}" presName="sp" presStyleCnt="0"/>
      <dgm:spPr/>
    </dgm:pt>
    <dgm:pt modelId="{9082CDEF-4E61-440B-90C7-9B05FC37CD23}" type="pres">
      <dgm:prSet presAssocID="{185C30D2-7235-400C-AB52-710A3965FEF7}" presName="linNode" presStyleCnt="0"/>
      <dgm:spPr/>
    </dgm:pt>
    <dgm:pt modelId="{4A1734ED-40FF-488C-9355-E00D4AA16A95}" type="pres">
      <dgm:prSet presAssocID="{185C30D2-7235-400C-AB52-710A3965FEF7}" presName="parentText" presStyleLbl="node1" presStyleIdx="2" presStyleCnt="3">
        <dgm:presLayoutVars>
          <dgm:chMax val="1"/>
          <dgm:bulletEnabled val="1"/>
        </dgm:presLayoutVars>
      </dgm:prSet>
      <dgm:spPr/>
    </dgm:pt>
    <dgm:pt modelId="{6A2B3002-9221-4E38-9D07-7614ED456D1F}" type="pres">
      <dgm:prSet presAssocID="{185C30D2-7235-400C-AB52-710A3965FEF7}" presName="descendantText" presStyleLbl="alignAccFollowNode1" presStyleIdx="2" presStyleCnt="3">
        <dgm:presLayoutVars>
          <dgm:bulletEnabled val="1"/>
        </dgm:presLayoutVars>
      </dgm:prSet>
      <dgm:spPr/>
    </dgm:pt>
  </dgm:ptLst>
  <dgm:cxnLst>
    <dgm:cxn modelId="{3303AA08-F713-4A8C-9911-22691059CBED}" srcId="{7664DA30-6D06-4DD6-8DC3-2896C43F2E14}" destId="{29B18463-E865-49BF-BF82-91C708C899F9}" srcOrd="1" destOrd="0" parTransId="{B78EAFFD-3F10-4BFB-8189-1E92E50C9E1B}" sibTransId="{42B2C6A6-5002-4A60-9AC2-9709C6D34474}"/>
    <dgm:cxn modelId="{5F26AE0A-8F49-44E8-A223-040A0BC357E4}" srcId="{586E637F-694B-458E-B0D7-2F59D18CB303}" destId="{2A2B7A80-612E-4D25-BDB4-61A433156DA6}" srcOrd="2" destOrd="0" parTransId="{775ED034-1BE0-41F8-9C6E-380F5E15E1EB}" sibTransId="{15FD36D0-D670-4191-9EC7-4DE686D934CA}"/>
    <dgm:cxn modelId="{EB259B0B-D140-4C6A-8F75-0376054770C3}" srcId="{B70CCB0F-4494-4E0B-815C-F59A81D8087E}" destId="{E55AB233-13CB-49DA-8898-1AB50987577A}" srcOrd="2" destOrd="0" parTransId="{916429B1-6B14-48F5-A52B-E7C7B2AAA0CE}" sibTransId="{65422CA7-0BCE-4863-BF07-0EDF074836B9}"/>
    <dgm:cxn modelId="{85593413-CAFA-4400-BB57-D3F801814352}" type="presOf" srcId="{1133F24A-3F50-453A-A392-8FD87D3209E5}" destId="{6A2B3002-9221-4E38-9D07-7614ED456D1F}" srcOrd="0" destOrd="2" presId="urn:microsoft.com/office/officeart/2005/8/layout/vList5"/>
    <dgm:cxn modelId="{9A303115-B8B5-4BBF-B411-BC1F40B6597F}" type="presOf" srcId="{E55AB233-13CB-49DA-8898-1AB50987577A}" destId="{81B3C0BA-AA5B-4927-A055-67E27BDC90DE}" srcOrd="0" destOrd="3" presId="urn:microsoft.com/office/officeart/2005/8/layout/vList5"/>
    <dgm:cxn modelId="{D6BAEF22-E87C-4592-8985-36B4A0CA82B9}" type="presOf" srcId="{B7C5B59C-C4AF-4523-99DA-66148E0ED20F}" destId="{81B3C0BA-AA5B-4927-A055-67E27BDC90DE}" srcOrd="0" destOrd="2" presId="urn:microsoft.com/office/officeart/2005/8/layout/vList5"/>
    <dgm:cxn modelId="{3287B42A-D83F-4E45-BA55-388DDB594304}" srcId="{7664DA30-6D06-4DD6-8DC3-2896C43F2E14}" destId="{185C30D2-7235-400C-AB52-710A3965FEF7}" srcOrd="2" destOrd="0" parTransId="{D432CAC4-7EAD-41FB-B16D-E34EC13F8DE4}" sibTransId="{EC293987-D69D-4616-8DE9-7E373518F991}"/>
    <dgm:cxn modelId="{9AE4063C-6134-42FB-B845-31D4964067B2}" srcId="{586E637F-694B-458E-B0D7-2F59D18CB303}" destId="{7F74CBB0-744D-49CA-969F-2C484B6BB948}" srcOrd="1" destOrd="0" parTransId="{9365B73E-95F2-4C14-8601-4FCC55CE944C}" sibTransId="{6141B127-60FB-4F72-ACB6-F780D8DFBFC3}"/>
    <dgm:cxn modelId="{B349E13C-70B0-411C-9AA9-102F0DB575F9}" srcId="{185C30D2-7235-400C-AB52-710A3965FEF7}" destId="{CAA8EEA8-5441-45DE-A19E-CB649DC8CBC8}" srcOrd="4" destOrd="0" parTransId="{4A5B39E6-60F4-4B1B-A7C6-20FA8126B754}" sibTransId="{D956B9DA-55EC-4894-9E0C-AE174A07BFD5}"/>
    <dgm:cxn modelId="{ABF4935B-3050-4E55-9C6F-1EA9F94F37A9}" srcId="{29B18463-E865-49BF-BF82-91C708C899F9}" destId="{B70CCB0F-4494-4E0B-815C-F59A81D8087E}" srcOrd="0" destOrd="0" parTransId="{2BAA3298-7063-4D33-A9F3-ADFA1F87390F}" sibTransId="{C377D8BC-A4C4-46EE-AC52-54D370CAC1A3}"/>
    <dgm:cxn modelId="{0B7FA041-E151-4F86-B295-AB1C7826E130}" type="presOf" srcId="{185C30D2-7235-400C-AB52-710A3965FEF7}" destId="{4A1734ED-40FF-488C-9355-E00D4AA16A95}" srcOrd="0" destOrd="0" presId="urn:microsoft.com/office/officeart/2005/8/layout/vList5"/>
    <dgm:cxn modelId="{D7C0A462-A2F7-4CFA-A14D-F3CDAE55F543}" type="presOf" srcId="{399753B2-57A8-449C-B57D-16EC760E5390}" destId="{6A2B3002-9221-4E38-9D07-7614ED456D1F}" srcOrd="0" destOrd="3" presId="urn:microsoft.com/office/officeart/2005/8/layout/vList5"/>
    <dgm:cxn modelId="{36298A46-96C1-4938-8527-BDCA2EB388AC}" type="presOf" srcId="{29B18463-E865-49BF-BF82-91C708C899F9}" destId="{D3760A80-6780-49DD-AE24-3298E414E531}" srcOrd="0" destOrd="0" presId="urn:microsoft.com/office/officeart/2005/8/layout/vList5"/>
    <dgm:cxn modelId="{FB39FD6D-9908-4C92-BA89-86A42B5771B3}" srcId="{586E637F-694B-458E-B0D7-2F59D18CB303}" destId="{78AE2F7A-847E-4A4C-905C-4A91438FE6AD}" srcOrd="3" destOrd="0" parTransId="{96DA2681-F29B-4275-9936-3AB5E506963B}" sibTransId="{2CB99F98-6C95-40BD-ADCE-7A53C9C29006}"/>
    <dgm:cxn modelId="{E9D37573-0C76-4611-9B2E-6104B27E6431}" type="presOf" srcId="{0FAEABD8-68EF-45CD-8923-626AD8AA0C8D}" destId="{6A2B3002-9221-4E38-9D07-7614ED456D1F}" srcOrd="0" destOrd="1" presId="urn:microsoft.com/office/officeart/2005/8/layout/vList5"/>
    <dgm:cxn modelId="{7416E379-5167-4D94-B609-31A6E93613C5}" srcId="{185C30D2-7235-400C-AB52-710A3965FEF7}" destId="{0FAEABD8-68EF-45CD-8923-626AD8AA0C8D}" srcOrd="1" destOrd="0" parTransId="{A504A76C-7215-4FCF-946E-9781B3B49686}" sibTransId="{C90687A9-6093-4927-8478-2F09096A31B4}"/>
    <dgm:cxn modelId="{4E530B86-D25C-4C2A-B99F-C3561B177685}" type="presOf" srcId="{5102B3F2-94C3-4E95-AEAC-B276A786C52F}" destId="{81B3C0BA-AA5B-4927-A055-67E27BDC90DE}" srcOrd="0" destOrd="1" presId="urn:microsoft.com/office/officeart/2005/8/layout/vList5"/>
    <dgm:cxn modelId="{7FD9128C-0793-485D-AC05-4526937E4966}" type="presOf" srcId="{2A2B7A80-612E-4D25-BDB4-61A433156DA6}" destId="{7CC6192A-49F6-4F48-A4EB-1272DF424F43}" srcOrd="0" destOrd="2" presId="urn:microsoft.com/office/officeart/2005/8/layout/vList5"/>
    <dgm:cxn modelId="{5ED16C9F-025A-4980-B15C-FD168A782BC9}" type="presOf" srcId="{7664DA30-6D06-4DD6-8DC3-2896C43F2E14}" destId="{3455F735-6D15-47ED-A18D-8BF0359DDD97}" srcOrd="0" destOrd="0" presId="urn:microsoft.com/office/officeart/2005/8/layout/vList5"/>
    <dgm:cxn modelId="{27EE55A6-0FAC-4E2D-AF24-3001B32201BA}" type="presOf" srcId="{B70CCB0F-4494-4E0B-815C-F59A81D8087E}" destId="{81B3C0BA-AA5B-4927-A055-67E27BDC90DE}" srcOrd="0" destOrd="0" presId="urn:microsoft.com/office/officeart/2005/8/layout/vList5"/>
    <dgm:cxn modelId="{500290AA-6483-4CDD-8D28-E5C5EFC4E4DB}" type="presOf" srcId="{78AE2F7A-847E-4A4C-905C-4A91438FE6AD}" destId="{7CC6192A-49F6-4F48-A4EB-1272DF424F43}" srcOrd="0" destOrd="3" presId="urn:microsoft.com/office/officeart/2005/8/layout/vList5"/>
    <dgm:cxn modelId="{1F6C5FAF-0F54-4BC7-AAAF-CB877896C9EE}" srcId="{185C30D2-7235-400C-AB52-710A3965FEF7}" destId="{1133F24A-3F50-453A-A392-8FD87D3209E5}" srcOrd="2" destOrd="0" parTransId="{6E5B3BDB-BB07-49DC-9311-6BE125215446}" sibTransId="{A652EED3-B6D6-4997-9FFA-1523B0DA22FB}"/>
    <dgm:cxn modelId="{68D1FBB1-F9B8-4026-BA2E-1A6F66C27FBA}" type="presOf" srcId="{ECAC7B4E-B497-4DDD-803F-0FE9713137EE}" destId="{6A2B3002-9221-4E38-9D07-7614ED456D1F}" srcOrd="0" destOrd="0" presId="urn:microsoft.com/office/officeart/2005/8/layout/vList5"/>
    <dgm:cxn modelId="{32E53EB5-D83E-4E87-8907-89DAC1AFED4B}" type="presOf" srcId="{586E637F-694B-458E-B0D7-2F59D18CB303}" destId="{9D87F9EC-4499-4C9F-8537-F8385B1ABEA2}" srcOrd="0" destOrd="0" presId="urn:microsoft.com/office/officeart/2005/8/layout/vList5"/>
    <dgm:cxn modelId="{918A83B6-64DF-4188-AA73-064D0B1A65EF}" srcId="{586E637F-694B-458E-B0D7-2F59D18CB303}" destId="{4D129430-EE4F-46B4-8753-FF03C6FA4698}" srcOrd="0" destOrd="0" parTransId="{3C636FCB-4F38-4151-B637-FD92BB2B4C31}" sibTransId="{10886F1E-6EAE-4F4D-ABC5-678CE55CB5FF}"/>
    <dgm:cxn modelId="{6D7B79CC-AAE9-448C-83C0-FA91832F191C}" srcId="{185C30D2-7235-400C-AB52-710A3965FEF7}" destId="{ECAC7B4E-B497-4DDD-803F-0FE9713137EE}" srcOrd="0" destOrd="0" parTransId="{89B8FCEE-4F68-45F5-B21A-1189E383CB90}" sibTransId="{DC6BEA6B-52DC-49A3-AE13-8DB567D92190}"/>
    <dgm:cxn modelId="{63B6D6D2-FF2E-4820-ADF6-10047ED6D2A3}" srcId="{B70CCB0F-4494-4E0B-815C-F59A81D8087E}" destId="{5102B3F2-94C3-4E95-AEAC-B276A786C52F}" srcOrd="0" destOrd="0" parTransId="{2302DD48-57A2-4BA3-B0B5-0D7104F54884}" sibTransId="{BECCD063-A308-40B8-8083-F1CD9170E7F6}"/>
    <dgm:cxn modelId="{A42A4FEB-C7CF-4E02-B05B-3E945F5E4C09}" type="presOf" srcId="{CAA8EEA8-5441-45DE-A19E-CB649DC8CBC8}" destId="{6A2B3002-9221-4E38-9D07-7614ED456D1F}" srcOrd="0" destOrd="4" presId="urn:microsoft.com/office/officeart/2005/8/layout/vList5"/>
    <dgm:cxn modelId="{D92DFBF0-D5E3-4C2F-B539-75A595432A88}" srcId="{B70CCB0F-4494-4E0B-815C-F59A81D8087E}" destId="{B7C5B59C-C4AF-4523-99DA-66148E0ED20F}" srcOrd="1" destOrd="0" parTransId="{2DF87B10-E0A5-42A2-A163-FBEC60901976}" sibTransId="{80AFCA75-1BB4-436A-9DCA-BFAB9268AAE9}"/>
    <dgm:cxn modelId="{DB70C5F5-1B5E-4137-8400-B4E7DD3690B2}" srcId="{7664DA30-6D06-4DD6-8DC3-2896C43F2E14}" destId="{586E637F-694B-458E-B0D7-2F59D18CB303}" srcOrd="0" destOrd="0" parTransId="{B4DFEAB2-CA3A-459F-8F54-8E5029797083}" sibTransId="{53851949-29D7-4161-BD94-DF8F7FF2DB7F}"/>
    <dgm:cxn modelId="{8747CFFA-8572-4BA7-92F2-758A46E75660}" srcId="{185C30D2-7235-400C-AB52-710A3965FEF7}" destId="{399753B2-57A8-449C-B57D-16EC760E5390}" srcOrd="3" destOrd="0" parTransId="{97744AE0-01BF-4CD5-AE2C-2EE524B3E1E6}" sibTransId="{24F74BB7-AE71-4BE3-AD18-3A0BA00E83F7}"/>
    <dgm:cxn modelId="{4F2E15FD-CECC-4345-9C8F-A133861FE5EF}" type="presOf" srcId="{4D129430-EE4F-46B4-8753-FF03C6FA4698}" destId="{7CC6192A-49F6-4F48-A4EB-1272DF424F43}" srcOrd="0" destOrd="0" presId="urn:microsoft.com/office/officeart/2005/8/layout/vList5"/>
    <dgm:cxn modelId="{C83BA1FD-2B22-4ED4-9561-9F3AA38F15CA}" type="presOf" srcId="{7F74CBB0-744D-49CA-969F-2C484B6BB948}" destId="{7CC6192A-49F6-4F48-A4EB-1272DF424F43}" srcOrd="0" destOrd="1" presId="urn:microsoft.com/office/officeart/2005/8/layout/vList5"/>
    <dgm:cxn modelId="{9A6C5095-79D5-457E-AB57-0641927757AE}" type="presParOf" srcId="{3455F735-6D15-47ED-A18D-8BF0359DDD97}" destId="{BDB0033A-DC90-4B8D-B637-58A60F142951}" srcOrd="0" destOrd="0" presId="urn:microsoft.com/office/officeart/2005/8/layout/vList5"/>
    <dgm:cxn modelId="{58538F3D-E09E-4DB0-8A49-493F8C59607F}" type="presParOf" srcId="{BDB0033A-DC90-4B8D-B637-58A60F142951}" destId="{9D87F9EC-4499-4C9F-8537-F8385B1ABEA2}" srcOrd="0" destOrd="0" presId="urn:microsoft.com/office/officeart/2005/8/layout/vList5"/>
    <dgm:cxn modelId="{72165F74-0291-471B-8725-BB636A675D5D}" type="presParOf" srcId="{BDB0033A-DC90-4B8D-B637-58A60F142951}" destId="{7CC6192A-49F6-4F48-A4EB-1272DF424F43}" srcOrd="1" destOrd="0" presId="urn:microsoft.com/office/officeart/2005/8/layout/vList5"/>
    <dgm:cxn modelId="{1A2745F0-03E5-49DF-83CD-7E01A72BC998}" type="presParOf" srcId="{3455F735-6D15-47ED-A18D-8BF0359DDD97}" destId="{46537DB2-B5C2-4F89-B100-2BABA62DE7D4}" srcOrd="1" destOrd="0" presId="urn:microsoft.com/office/officeart/2005/8/layout/vList5"/>
    <dgm:cxn modelId="{6D47155F-154D-492D-BC0F-1A0EA517FD17}" type="presParOf" srcId="{3455F735-6D15-47ED-A18D-8BF0359DDD97}" destId="{32AC93FC-FFA4-4E2E-AAE5-7614B3BB4720}" srcOrd="2" destOrd="0" presId="urn:microsoft.com/office/officeart/2005/8/layout/vList5"/>
    <dgm:cxn modelId="{FEFC401B-F274-40EE-85E2-55D88008BE57}" type="presParOf" srcId="{32AC93FC-FFA4-4E2E-AAE5-7614B3BB4720}" destId="{D3760A80-6780-49DD-AE24-3298E414E531}" srcOrd="0" destOrd="0" presId="urn:microsoft.com/office/officeart/2005/8/layout/vList5"/>
    <dgm:cxn modelId="{9061D299-4B5D-4910-B910-DC46054E1771}" type="presParOf" srcId="{32AC93FC-FFA4-4E2E-AAE5-7614B3BB4720}" destId="{81B3C0BA-AA5B-4927-A055-67E27BDC90DE}" srcOrd="1" destOrd="0" presId="urn:microsoft.com/office/officeart/2005/8/layout/vList5"/>
    <dgm:cxn modelId="{C8760CDA-B4EB-4943-A00B-174D463B11B1}" type="presParOf" srcId="{3455F735-6D15-47ED-A18D-8BF0359DDD97}" destId="{ED6DE557-DD0D-4191-B3C2-3E48179D22C2}" srcOrd="3" destOrd="0" presId="urn:microsoft.com/office/officeart/2005/8/layout/vList5"/>
    <dgm:cxn modelId="{6381DCA3-F326-48D6-B34C-A2E526505E8A}" type="presParOf" srcId="{3455F735-6D15-47ED-A18D-8BF0359DDD97}" destId="{9082CDEF-4E61-440B-90C7-9B05FC37CD23}" srcOrd="4" destOrd="0" presId="urn:microsoft.com/office/officeart/2005/8/layout/vList5"/>
    <dgm:cxn modelId="{5B3EFC75-7848-4E37-8228-DF8EF87E7A2E}" type="presParOf" srcId="{9082CDEF-4E61-440B-90C7-9B05FC37CD23}" destId="{4A1734ED-40FF-488C-9355-E00D4AA16A95}" srcOrd="0" destOrd="0" presId="urn:microsoft.com/office/officeart/2005/8/layout/vList5"/>
    <dgm:cxn modelId="{7EADC00F-731B-43E6-8DF6-8DC463990A7C}" type="presParOf" srcId="{9082CDEF-4E61-440B-90C7-9B05FC37CD23}" destId="{6A2B3002-9221-4E38-9D07-7614ED456D1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10418A3-99D2-484D-9535-67FA3CB4D043}"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CE6B6153-FB8F-4C48-9870-3AA77D5884D8}">
      <dgm:prSet phldrT="[Text]"/>
      <dgm:spPr/>
      <dgm:t>
        <a:bodyPr/>
        <a:lstStyle/>
        <a:p>
          <a:r>
            <a:rPr lang="en-US" dirty="0"/>
            <a:t>Charter Renewal Process</a:t>
          </a:r>
        </a:p>
      </dgm:t>
    </dgm:pt>
    <dgm:pt modelId="{1FB30AD5-0CEE-47B4-A3C5-C61EECFD8392}" type="parTrans" cxnId="{824D5D3D-6A19-4416-A8AC-276BC4435C4F}">
      <dgm:prSet/>
      <dgm:spPr/>
      <dgm:t>
        <a:bodyPr/>
        <a:lstStyle/>
        <a:p>
          <a:endParaRPr lang="en-US"/>
        </a:p>
      </dgm:t>
    </dgm:pt>
    <dgm:pt modelId="{F1417BF6-9598-4753-BA74-939C42B566BE}" type="sibTrans" cxnId="{824D5D3D-6A19-4416-A8AC-276BC4435C4F}">
      <dgm:prSet/>
      <dgm:spPr/>
      <dgm:t>
        <a:bodyPr/>
        <a:lstStyle/>
        <a:p>
          <a:endParaRPr lang="en-US"/>
        </a:p>
      </dgm:t>
    </dgm:pt>
    <dgm:pt modelId="{84D5CB02-4152-45DC-B183-4A992E4B8984}">
      <dgm:prSet phldrT="[Text]"/>
      <dgm:spPr/>
      <dgm:t>
        <a:bodyPr/>
        <a:lstStyle/>
        <a:p>
          <a:r>
            <a:rPr lang="en-US" dirty="0"/>
            <a:t>Sponsor Policy </a:t>
          </a:r>
        </a:p>
      </dgm:t>
    </dgm:pt>
    <dgm:pt modelId="{699B2770-69F7-47EE-A0AD-6EAF96A2A803}" type="parTrans" cxnId="{EA51FFBF-157F-4C85-89A7-30A9C73D704C}">
      <dgm:prSet/>
      <dgm:spPr/>
      <dgm:t>
        <a:bodyPr/>
        <a:lstStyle/>
        <a:p>
          <a:endParaRPr lang="en-US"/>
        </a:p>
      </dgm:t>
    </dgm:pt>
    <dgm:pt modelId="{7F8E7D49-FC97-49C5-BE2B-D2BC4D673149}" type="sibTrans" cxnId="{EA51FFBF-157F-4C85-89A7-30A9C73D704C}">
      <dgm:prSet/>
      <dgm:spPr/>
      <dgm:t>
        <a:bodyPr/>
        <a:lstStyle/>
        <a:p>
          <a:endParaRPr lang="en-US"/>
        </a:p>
      </dgm:t>
    </dgm:pt>
    <dgm:pt modelId="{F0945A9E-8CA5-4E1C-BB85-0B2671DA74D7}">
      <dgm:prSet phldrT="[Text]"/>
      <dgm:spPr/>
      <dgm:t>
        <a:bodyPr/>
        <a:lstStyle/>
        <a:p>
          <a:r>
            <a:rPr lang="en-US" dirty="0"/>
            <a:t>Compliance</a:t>
          </a:r>
        </a:p>
      </dgm:t>
    </dgm:pt>
    <dgm:pt modelId="{BDB08EE3-7BAA-4054-B2D6-7E17497277F7}" type="parTrans" cxnId="{8553FAD0-CB50-4BD6-A94F-6608C4116CA7}">
      <dgm:prSet/>
      <dgm:spPr/>
      <dgm:t>
        <a:bodyPr/>
        <a:lstStyle/>
        <a:p>
          <a:endParaRPr lang="en-US"/>
        </a:p>
      </dgm:t>
    </dgm:pt>
    <dgm:pt modelId="{C7F37A15-D543-4C25-8ACB-49B132A55DA9}" type="sibTrans" cxnId="{8553FAD0-CB50-4BD6-A94F-6608C4116CA7}">
      <dgm:prSet/>
      <dgm:spPr/>
      <dgm:t>
        <a:bodyPr/>
        <a:lstStyle/>
        <a:p>
          <a:endParaRPr lang="en-US"/>
        </a:p>
      </dgm:t>
    </dgm:pt>
    <dgm:pt modelId="{094A8331-0885-42E2-861B-CA3C3BCCC93B}">
      <dgm:prSet phldrT="[Text]"/>
      <dgm:spPr/>
      <dgm:t>
        <a:bodyPr/>
        <a:lstStyle/>
        <a:p>
          <a:r>
            <a:rPr lang="en-US" dirty="0"/>
            <a:t>Performance Contract </a:t>
          </a:r>
        </a:p>
      </dgm:t>
    </dgm:pt>
    <dgm:pt modelId="{80F142AF-60C1-42A1-9D1A-23F0DC7DA0D7}" type="parTrans" cxnId="{BA4921C7-E43D-40A3-BC4C-9209D3F6AB03}">
      <dgm:prSet/>
      <dgm:spPr/>
      <dgm:t>
        <a:bodyPr/>
        <a:lstStyle/>
        <a:p>
          <a:endParaRPr lang="en-US"/>
        </a:p>
      </dgm:t>
    </dgm:pt>
    <dgm:pt modelId="{526197F5-38D8-43CD-ACA3-E70915D45F1D}" type="sibTrans" cxnId="{BA4921C7-E43D-40A3-BC4C-9209D3F6AB03}">
      <dgm:prSet/>
      <dgm:spPr/>
      <dgm:t>
        <a:bodyPr/>
        <a:lstStyle/>
        <a:p>
          <a:endParaRPr lang="en-US"/>
        </a:p>
      </dgm:t>
    </dgm:pt>
    <dgm:pt modelId="{5B6E6B97-F942-48D5-A046-8F6BD28BF220}">
      <dgm:prSet phldrT="[Text]"/>
      <dgm:spPr/>
      <dgm:t>
        <a:bodyPr/>
        <a:lstStyle/>
        <a:p>
          <a:r>
            <a:rPr lang="en-US" dirty="0"/>
            <a:t>Financial Stability</a:t>
          </a:r>
        </a:p>
      </dgm:t>
    </dgm:pt>
    <dgm:pt modelId="{5C976021-21AC-4287-8747-FE2E6B0CE533}" type="parTrans" cxnId="{64B871EF-0A05-4C48-ACE1-F4FFDF18386D}">
      <dgm:prSet/>
      <dgm:spPr/>
      <dgm:t>
        <a:bodyPr/>
        <a:lstStyle/>
        <a:p>
          <a:endParaRPr lang="en-US"/>
        </a:p>
      </dgm:t>
    </dgm:pt>
    <dgm:pt modelId="{4568822A-26CB-464C-8A4F-987A45741F82}" type="sibTrans" cxnId="{64B871EF-0A05-4C48-ACE1-F4FFDF18386D}">
      <dgm:prSet/>
      <dgm:spPr/>
      <dgm:t>
        <a:bodyPr/>
        <a:lstStyle/>
        <a:p>
          <a:endParaRPr lang="en-US"/>
        </a:p>
      </dgm:t>
    </dgm:pt>
    <dgm:pt modelId="{A89D64A2-C773-4332-9722-F45A8D84BF2F}">
      <dgm:prSet phldrT="[Text]"/>
      <dgm:spPr/>
      <dgm:t>
        <a:bodyPr/>
        <a:lstStyle/>
        <a:p>
          <a:r>
            <a:rPr lang="en-US" dirty="0"/>
            <a:t>Annual Performance Report (APR)</a:t>
          </a:r>
        </a:p>
      </dgm:t>
    </dgm:pt>
    <dgm:pt modelId="{CD96DDF0-C03D-4E14-A642-1BBC07F6D4A3}" type="parTrans" cxnId="{A439BB71-3CD6-477F-9C88-EEAF575F816F}">
      <dgm:prSet/>
      <dgm:spPr/>
      <dgm:t>
        <a:bodyPr/>
        <a:lstStyle/>
        <a:p>
          <a:endParaRPr lang="en-US"/>
        </a:p>
      </dgm:t>
    </dgm:pt>
    <dgm:pt modelId="{F7B1E24B-9185-4D95-85F0-FD5E9F9C01A9}" type="sibTrans" cxnId="{A439BB71-3CD6-477F-9C88-EEAF575F816F}">
      <dgm:prSet/>
      <dgm:spPr/>
      <dgm:t>
        <a:bodyPr/>
        <a:lstStyle/>
        <a:p>
          <a:endParaRPr lang="en-US"/>
        </a:p>
      </dgm:t>
    </dgm:pt>
    <dgm:pt modelId="{2A1081BF-4164-415B-AE73-583C1CEA6736}">
      <dgm:prSet phldrT="[Text]"/>
      <dgm:spPr/>
      <dgm:t>
        <a:bodyPr/>
        <a:lstStyle/>
        <a:p>
          <a:r>
            <a:rPr lang="en-US" dirty="0"/>
            <a:t>Renewal Decision</a:t>
          </a:r>
        </a:p>
      </dgm:t>
    </dgm:pt>
    <dgm:pt modelId="{94A05ED7-1C1D-4ED5-BD02-6674605AAEF1}" type="parTrans" cxnId="{36B32D9C-A757-4DB3-921B-54FB7207DE4E}">
      <dgm:prSet/>
      <dgm:spPr/>
      <dgm:t>
        <a:bodyPr/>
        <a:lstStyle/>
        <a:p>
          <a:endParaRPr lang="en-US"/>
        </a:p>
      </dgm:t>
    </dgm:pt>
    <dgm:pt modelId="{D28E70AB-1981-475E-B9C0-79E2554EE2CE}" type="sibTrans" cxnId="{36B32D9C-A757-4DB3-921B-54FB7207DE4E}">
      <dgm:prSet/>
      <dgm:spPr/>
      <dgm:t>
        <a:bodyPr/>
        <a:lstStyle/>
        <a:p>
          <a:endParaRPr lang="en-US"/>
        </a:p>
      </dgm:t>
    </dgm:pt>
    <dgm:pt modelId="{E77C600D-18CE-45F7-A8A4-7C43B05C6AA4}" type="pres">
      <dgm:prSet presAssocID="{310418A3-99D2-484D-9535-67FA3CB4D043}" presName="Name0" presStyleCnt="0">
        <dgm:presLayoutVars>
          <dgm:chMax val="1"/>
          <dgm:chPref val="1"/>
          <dgm:dir/>
          <dgm:animOne val="branch"/>
          <dgm:animLvl val="lvl"/>
        </dgm:presLayoutVars>
      </dgm:prSet>
      <dgm:spPr/>
    </dgm:pt>
    <dgm:pt modelId="{A3CB71D3-1F6C-4FA6-9370-2B5600B422DF}" type="pres">
      <dgm:prSet presAssocID="{CE6B6153-FB8F-4C48-9870-3AA77D5884D8}" presName="Parent" presStyleLbl="node0" presStyleIdx="0" presStyleCnt="1">
        <dgm:presLayoutVars>
          <dgm:chMax val="6"/>
          <dgm:chPref val="6"/>
        </dgm:presLayoutVars>
      </dgm:prSet>
      <dgm:spPr/>
    </dgm:pt>
    <dgm:pt modelId="{9573CDF6-13C3-4E2C-9434-63EF942EC9A6}" type="pres">
      <dgm:prSet presAssocID="{84D5CB02-4152-45DC-B183-4A992E4B8984}" presName="Accent1" presStyleCnt="0"/>
      <dgm:spPr/>
    </dgm:pt>
    <dgm:pt modelId="{8D8491B4-682E-4973-A070-44BEC22B4459}" type="pres">
      <dgm:prSet presAssocID="{84D5CB02-4152-45DC-B183-4A992E4B8984}" presName="Accent" presStyleLbl="bgShp" presStyleIdx="0" presStyleCnt="6"/>
      <dgm:spPr/>
    </dgm:pt>
    <dgm:pt modelId="{3192D95F-6AEB-4A8D-9197-5C06E480339A}" type="pres">
      <dgm:prSet presAssocID="{84D5CB02-4152-45DC-B183-4A992E4B8984}" presName="Child1" presStyleLbl="node1" presStyleIdx="0" presStyleCnt="6">
        <dgm:presLayoutVars>
          <dgm:chMax val="0"/>
          <dgm:chPref val="0"/>
          <dgm:bulletEnabled val="1"/>
        </dgm:presLayoutVars>
      </dgm:prSet>
      <dgm:spPr/>
    </dgm:pt>
    <dgm:pt modelId="{69B7EE9C-F0FC-4CC6-A3E4-B234FD78BC21}" type="pres">
      <dgm:prSet presAssocID="{F0945A9E-8CA5-4E1C-BB85-0B2671DA74D7}" presName="Accent2" presStyleCnt="0"/>
      <dgm:spPr/>
    </dgm:pt>
    <dgm:pt modelId="{01FD2690-12A1-418A-96F4-8DEE2A97D994}" type="pres">
      <dgm:prSet presAssocID="{F0945A9E-8CA5-4E1C-BB85-0B2671DA74D7}" presName="Accent" presStyleLbl="bgShp" presStyleIdx="1" presStyleCnt="6"/>
      <dgm:spPr/>
    </dgm:pt>
    <dgm:pt modelId="{CC865D05-31B9-47EB-AB1D-0E3E4AE7A32F}" type="pres">
      <dgm:prSet presAssocID="{F0945A9E-8CA5-4E1C-BB85-0B2671DA74D7}" presName="Child2" presStyleLbl="node1" presStyleIdx="1" presStyleCnt="6">
        <dgm:presLayoutVars>
          <dgm:chMax val="0"/>
          <dgm:chPref val="0"/>
          <dgm:bulletEnabled val="1"/>
        </dgm:presLayoutVars>
      </dgm:prSet>
      <dgm:spPr/>
    </dgm:pt>
    <dgm:pt modelId="{4BC2183F-4895-4256-B753-97515B9CEDA0}" type="pres">
      <dgm:prSet presAssocID="{094A8331-0885-42E2-861B-CA3C3BCCC93B}" presName="Accent3" presStyleCnt="0"/>
      <dgm:spPr/>
    </dgm:pt>
    <dgm:pt modelId="{BD9350FD-3A6E-4FA3-A566-D32CC8AC175B}" type="pres">
      <dgm:prSet presAssocID="{094A8331-0885-42E2-861B-CA3C3BCCC93B}" presName="Accent" presStyleLbl="bgShp" presStyleIdx="2" presStyleCnt="6"/>
      <dgm:spPr/>
    </dgm:pt>
    <dgm:pt modelId="{25819E08-2023-4F7E-A559-E2B17EA6DCF8}" type="pres">
      <dgm:prSet presAssocID="{094A8331-0885-42E2-861B-CA3C3BCCC93B}" presName="Child3" presStyleLbl="node1" presStyleIdx="2" presStyleCnt="6">
        <dgm:presLayoutVars>
          <dgm:chMax val="0"/>
          <dgm:chPref val="0"/>
          <dgm:bulletEnabled val="1"/>
        </dgm:presLayoutVars>
      </dgm:prSet>
      <dgm:spPr/>
    </dgm:pt>
    <dgm:pt modelId="{F92118D8-DC31-4CD5-8589-20F96CE25706}" type="pres">
      <dgm:prSet presAssocID="{5B6E6B97-F942-48D5-A046-8F6BD28BF220}" presName="Accent4" presStyleCnt="0"/>
      <dgm:spPr/>
    </dgm:pt>
    <dgm:pt modelId="{9365E66C-33A8-4300-88E3-4E7B4C0B64B7}" type="pres">
      <dgm:prSet presAssocID="{5B6E6B97-F942-48D5-A046-8F6BD28BF220}" presName="Accent" presStyleLbl="bgShp" presStyleIdx="3" presStyleCnt="6"/>
      <dgm:spPr/>
    </dgm:pt>
    <dgm:pt modelId="{13925E3D-EAEA-4EBF-A504-AD611575B6DD}" type="pres">
      <dgm:prSet presAssocID="{5B6E6B97-F942-48D5-A046-8F6BD28BF220}" presName="Child4" presStyleLbl="node1" presStyleIdx="3" presStyleCnt="6">
        <dgm:presLayoutVars>
          <dgm:chMax val="0"/>
          <dgm:chPref val="0"/>
          <dgm:bulletEnabled val="1"/>
        </dgm:presLayoutVars>
      </dgm:prSet>
      <dgm:spPr/>
    </dgm:pt>
    <dgm:pt modelId="{EF0FF506-3EAD-40B1-8772-B5A60FA903AA}" type="pres">
      <dgm:prSet presAssocID="{A89D64A2-C773-4332-9722-F45A8D84BF2F}" presName="Accent5" presStyleCnt="0"/>
      <dgm:spPr/>
    </dgm:pt>
    <dgm:pt modelId="{CAAFD5A3-FF29-4FCB-9194-20C609F37929}" type="pres">
      <dgm:prSet presAssocID="{A89D64A2-C773-4332-9722-F45A8D84BF2F}" presName="Accent" presStyleLbl="bgShp" presStyleIdx="4" presStyleCnt="6"/>
      <dgm:spPr/>
    </dgm:pt>
    <dgm:pt modelId="{805ECFB2-E64A-4549-925F-1ACEAACD6664}" type="pres">
      <dgm:prSet presAssocID="{A89D64A2-C773-4332-9722-F45A8D84BF2F}" presName="Child5" presStyleLbl="node1" presStyleIdx="4" presStyleCnt="6">
        <dgm:presLayoutVars>
          <dgm:chMax val="0"/>
          <dgm:chPref val="0"/>
          <dgm:bulletEnabled val="1"/>
        </dgm:presLayoutVars>
      </dgm:prSet>
      <dgm:spPr/>
    </dgm:pt>
    <dgm:pt modelId="{A6C47BB8-7530-4064-8417-38BE4099214F}" type="pres">
      <dgm:prSet presAssocID="{2A1081BF-4164-415B-AE73-583C1CEA6736}" presName="Accent6" presStyleCnt="0"/>
      <dgm:spPr/>
    </dgm:pt>
    <dgm:pt modelId="{C1F57D34-248B-4984-9F35-93259AB2095A}" type="pres">
      <dgm:prSet presAssocID="{2A1081BF-4164-415B-AE73-583C1CEA6736}" presName="Accent" presStyleLbl="bgShp" presStyleIdx="5" presStyleCnt="6"/>
      <dgm:spPr/>
    </dgm:pt>
    <dgm:pt modelId="{F82FBDB4-9CAC-43F9-9918-A4EFA76FFA68}" type="pres">
      <dgm:prSet presAssocID="{2A1081BF-4164-415B-AE73-583C1CEA6736}" presName="Child6" presStyleLbl="node1" presStyleIdx="5" presStyleCnt="6">
        <dgm:presLayoutVars>
          <dgm:chMax val="0"/>
          <dgm:chPref val="0"/>
          <dgm:bulletEnabled val="1"/>
        </dgm:presLayoutVars>
      </dgm:prSet>
      <dgm:spPr/>
    </dgm:pt>
  </dgm:ptLst>
  <dgm:cxnLst>
    <dgm:cxn modelId="{DFACB00E-6D17-406E-894F-73F348999D2E}" type="presOf" srcId="{CE6B6153-FB8F-4C48-9870-3AA77D5884D8}" destId="{A3CB71D3-1F6C-4FA6-9370-2B5600B422DF}" srcOrd="0" destOrd="0" presId="urn:microsoft.com/office/officeart/2011/layout/HexagonRadial"/>
    <dgm:cxn modelId="{4C5DC111-AA6D-48F6-91D5-40B9CBE5BE53}" type="presOf" srcId="{310418A3-99D2-484D-9535-67FA3CB4D043}" destId="{E77C600D-18CE-45F7-A8A4-7C43B05C6AA4}" srcOrd="0" destOrd="0" presId="urn:microsoft.com/office/officeart/2011/layout/HexagonRadial"/>
    <dgm:cxn modelId="{824D5D3D-6A19-4416-A8AC-276BC4435C4F}" srcId="{310418A3-99D2-484D-9535-67FA3CB4D043}" destId="{CE6B6153-FB8F-4C48-9870-3AA77D5884D8}" srcOrd="0" destOrd="0" parTransId="{1FB30AD5-0CEE-47B4-A3C5-C61EECFD8392}" sibTransId="{F1417BF6-9598-4753-BA74-939C42B566BE}"/>
    <dgm:cxn modelId="{5D76AA47-4C85-476C-AC1A-D49FC8EC86AF}" type="presOf" srcId="{84D5CB02-4152-45DC-B183-4A992E4B8984}" destId="{3192D95F-6AEB-4A8D-9197-5C06E480339A}" srcOrd="0" destOrd="0" presId="urn:microsoft.com/office/officeart/2011/layout/HexagonRadial"/>
    <dgm:cxn modelId="{A439BB71-3CD6-477F-9C88-EEAF575F816F}" srcId="{CE6B6153-FB8F-4C48-9870-3AA77D5884D8}" destId="{A89D64A2-C773-4332-9722-F45A8D84BF2F}" srcOrd="4" destOrd="0" parTransId="{CD96DDF0-C03D-4E14-A642-1BBC07F6D4A3}" sibTransId="{F7B1E24B-9185-4D95-85F0-FD5E9F9C01A9}"/>
    <dgm:cxn modelId="{79083785-3480-496D-BDB1-E2E20669E909}" type="presOf" srcId="{5B6E6B97-F942-48D5-A046-8F6BD28BF220}" destId="{13925E3D-EAEA-4EBF-A504-AD611575B6DD}" srcOrd="0" destOrd="0" presId="urn:microsoft.com/office/officeart/2011/layout/HexagonRadial"/>
    <dgm:cxn modelId="{36B32D9C-A757-4DB3-921B-54FB7207DE4E}" srcId="{CE6B6153-FB8F-4C48-9870-3AA77D5884D8}" destId="{2A1081BF-4164-415B-AE73-583C1CEA6736}" srcOrd="5" destOrd="0" parTransId="{94A05ED7-1C1D-4ED5-BD02-6674605AAEF1}" sibTransId="{D28E70AB-1981-475E-B9C0-79E2554EE2CE}"/>
    <dgm:cxn modelId="{0A4933A5-9526-4F08-9250-84B4DDB5A159}" type="presOf" srcId="{094A8331-0885-42E2-861B-CA3C3BCCC93B}" destId="{25819E08-2023-4F7E-A559-E2B17EA6DCF8}" srcOrd="0" destOrd="0" presId="urn:microsoft.com/office/officeart/2011/layout/HexagonRadial"/>
    <dgm:cxn modelId="{EA51FFBF-157F-4C85-89A7-30A9C73D704C}" srcId="{CE6B6153-FB8F-4C48-9870-3AA77D5884D8}" destId="{84D5CB02-4152-45DC-B183-4A992E4B8984}" srcOrd="0" destOrd="0" parTransId="{699B2770-69F7-47EE-A0AD-6EAF96A2A803}" sibTransId="{7F8E7D49-FC97-49C5-BE2B-D2BC4D673149}"/>
    <dgm:cxn modelId="{36166AC0-8621-479D-B4BF-7F6DE4595C35}" type="presOf" srcId="{F0945A9E-8CA5-4E1C-BB85-0B2671DA74D7}" destId="{CC865D05-31B9-47EB-AB1D-0E3E4AE7A32F}" srcOrd="0" destOrd="0" presId="urn:microsoft.com/office/officeart/2011/layout/HexagonRadial"/>
    <dgm:cxn modelId="{BA4921C7-E43D-40A3-BC4C-9209D3F6AB03}" srcId="{CE6B6153-FB8F-4C48-9870-3AA77D5884D8}" destId="{094A8331-0885-42E2-861B-CA3C3BCCC93B}" srcOrd="2" destOrd="0" parTransId="{80F142AF-60C1-42A1-9D1A-23F0DC7DA0D7}" sibTransId="{526197F5-38D8-43CD-ACA3-E70915D45F1D}"/>
    <dgm:cxn modelId="{8553FAD0-CB50-4BD6-A94F-6608C4116CA7}" srcId="{CE6B6153-FB8F-4C48-9870-3AA77D5884D8}" destId="{F0945A9E-8CA5-4E1C-BB85-0B2671DA74D7}" srcOrd="1" destOrd="0" parTransId="{BDB08EE3-7BAA-4054-B2D6-7E17497277F7}" sibTransId="{C7F37A15-D543-4C25-8ACB-49B132A55DA9}"/>
    <dgm:cxn modelId="{79AA9BD5-747A-4975-8528-5BCE521363F7}" type="presOf" srcId="{A89D64A2-C773-4332-9722-F45A8D84BF2F}" destId="{805ECFB2-E64A-4549-925F-1ACEAACD6664}" srcOrd="0" destOrd="0" presId="urn:microsoft.com/office/officeart/2011/layout/HexagonRadial"/>
    <dgm:cxn modelId="{64B871EF-0A05-4C48-ACE1-F4FFDF18386D}" srcId="{CE6B6153-FB8F-4C48-9870-3AA77D5884D8}" destId="{5B6E6B97-F942-48D5-A046-8F6BD28BF220}" srcOrd="3" destOrd="0" parTransId="{5C976021-21AC-4287-8747-FE2E6B0CE533}" sibTransId="{4568822A-26CB-464C-8A4F-987A45741F82}"/>
    <dgm:cxn modelId="{1F5A39FD-DD54-48AB-9720-A0106B340162}" type="presOf" srcId="{2A1081BF-4164-415B-AE73-583C1CEA6736}" destId="{F82FBDB4-9CAC-43F9-9918-A4EFA76FFA68}" srcOrd="0" destOrd="0" presId="urn:microsoft.com/office/officeart/2011/layout/HexagonRadial"/>
    <dgm:cxn modelId="{6FDDF0A6-D3BA-4714-AC64-C603BF954CFD}" type="presParOf" srcId="{E77C600D-18CE-45F7-A8A4-7C43B05C6AA4}" destId="{A3CB71D3-1F6C-4FA6-9370-2B5600B422DF}" srcOrd="0" destOrd="0" presId="urn:microsoft.com/office/officeart/2011/layout/HexagonRadial"/>
    <dgm:cxn modelId="{3BF4BE2B-CDD0-4FBA-B935-909A04D42475}" type="presParOf" srcId="{E77C600D-18CE-45F7-A8A4-7C43B05C6AA4}" destId="{9573CDF6-13C3-4E2C-9434-63EF942EC9A6}" srcOrd="1" destOrd="0" presId="urn:microsoft.com/office/officeart/2011/layout/HexagonRadial"/>
    <dgm:cxn modelId="{D66C9F47-36DC-4764-B9DC-BD9815F78AC3}" type="presParOf" srcId="{9573CDF6-13C3-4E2C-9434-63EF942EC9A6}" destId="{8D8491B4-682E-4973-A070-44BEC22B4459}" srcOrd="0" destOrd="0" presId="urn:microsoft.com/office/officeart/2011/layout/HexagonRadial"/>
    <dgm:cxn modelId="{EE88E627-3847-403A-8C6A-7C1593AA82ED}" type="presParOf" srcId="{E77C600D-18CE-45F7-A8A4-7C43B05C6AA4}" destId="{3192D95F-6AEB-4A8D-9197-5C06E480339A}" srcOrd="2" destOrd="0" presId="urn:microsoft.com/office/officeart/2011/layout/HexagonRadial"/>
    <dgm:cxn modelId="{9871FA3B-3EF6-425D-A2B2-1ACE93C6ED3C}" type="presParOf" srcId="{E77C600D-18CE-45F7-A8A4-7C43B05C6AA4}" destId="{69B7EE9C-F0FC-4CC6-A3E4-B234FD78BC21}" srcOrd="3" destOrd="0" presId="urn:microsoft.com/office/officeart/2011/layout/HexagonRadial"/>
    <dgm:cxn modelId="{01473CD0-7AA9-4969-A067-E35D185CE97A}" type="presParOf" srcId="{69B7EE9C-F0FC-4CC6-A3E4-B234FD78BC21}" destId="{01FD2690-12A1-418A-96F4-8DEE2A97D994}" srcOrd="0" destOrd="0" presId="urn:microsoft.com/office/officeart/2011/layout/HexagonRadial"/>
    <dgm:cxn modelId="{A867E081-EC33-4FC9-AFFF-D745415C0D4F}" type="presParOf" srcId="{E77C600D-18CE-45F7-A8A4-7C43B05C6AA4}" destId="{CC865D05-31B9-47EB-AB1D-0E3E4AE7A32F}" srcOrd="4" destOrd="0" presId="urn:microsoft.com/office/officeart/2011/layout/HexagonRadial"/>
    <dgm:cxn modelId="{41DEB988-1BB5-487F-84A1-33803CBDAE75}" type="presParOf" srcId="{E77C600D-18CE-45F7-A8A4-7C43B05C6AA4}" destId="{4BC2183F-4895-4256-B753-97515B9CEDA0}" srcOrd="5" destOrd="0" presId="urn:microsoft.com/office/officeart/2011/layout/HexagonRadial"/>
    <dgm:cxn modelId="{052F9256-516E-481A-BB7A-A5921C8B3D75}" type="presParOf" srcId="{4BC2183F-4895-4256-B753-97515B9CEDA0}" destId="{BD9350FD-3A6E-4FA3-A566-D32CC8AC175B}" srcOrd="0" destOrd="0" presId="urn:microsoft.com/office/officeart/2011/layout/HexagonRadial"/>
    <dgm:cxn modelId="{D2CBDDD6-4D94-4A9B-BE82-946435EEF81B}" type="presParOf" srcId="{E77C600D-18CE-45F7-A8A4-7C43B05C6AA4}" destId="{25819E08-2023-4F7E-A559-E2B17EA6DCF8}" srcOrd="6" destOrd="0" presId="urn:microsoft.com/office/officeart/2011/layout/HexagonRadial"/>
    <dgm:cxn modelId="{4C120A3B-0CA9-4748-9689-589FC337D5F7}" type="presParOf" srcId="{E77C600D-18CE-45F7-A8A4-7C43B05C6AA4}" destId="{F92118D8-DC31-4CD5-8589-20F96CE25706}" srcOrd="7" destOrd="0" presId="urn:microsoft.com/office/officeart/2011/layout/HexagonRadial"/>
    <dgm:cxn modelId="{FB77FD28-AE97-498F-B5BE-5F4796206906}" type="presParOf" srcId="{F92118D8-DC31-4CD5-8589-20F96CE25706}" destId="{9365E66C-33A8-4300-88E3-4E7B4C0B64B7}" srcOrd="0" destOrd="0" presId="urn:microsoft.com/office/officeart/2011/layout/HexagonRadial"/>
    <dgm:cxn modelId="{33173C63-1C65-4829-995C-F60A5D98FD6A}" type="presParOf" srcId="{E77C600D-18CE-45F7-A8A4-7C43B05C6AA4}" destId="{13925E3D-EAEA-4EBF-A504-AD611575B6DD}" srcOrd="8" destOrd="0" presId="urn:microsoft.com/office/officeart/2011/layout/HexagonRadial"/>
    <dgm:cxn modelId="{BA576C84-CAFF-484C-929C-543F16327581}" type="presParOf" srcId="{E77C600D-18CE-45F7-A8A4-7C43B05C6AA4}" destId="{EF0FF506-3EAD-40B1-8772-B5A60FA903AA}" srcOrd="9" destOrd="0" presId="urn:microsoft.com/office/officeart/2011/layout/HexagonRadial"/>
    <dgm:cxn modelId="{249E47EF-8068-450C-A71E-4FF75C3602BE}" type="presParOf" srcId="{EF0FF506-3EAD-40B1-8772-B5A60FA903AA}" destId="{CAAFD5A3-FF29-4FCB-9194-20C609F37929}" srcOrd="0" destOrd="0" presId="urn:microsoft.com/office/officeart/2011/layout/HexagonRadial"/>
    <dgm:cxn modelId="{8FA753F4-DA66-4A93-97F3-E56B12F98E84}" type="presParOf" srcId="{E77C600D-18CE-45F7-A8A4-7C43B05C6AA4}" destId="{805ECFB2-E64A-4549-925F-1ACEAACD6664}" srcOrd="10" destOrd="0" presId="urn:microsoft.com/office/officeart/2011/layout/HexagonRadial"/>
    <dgm:cxn modelId="{019A3628-5C19-4013-A212-E9CCB3665752}" type="presParOf" srcId="{E77C600D-18CE-45F7-A8A4-7C43B05C6AA4}" destId="{A6C47BB8-7530-4064-8417-38BE4099214F}" srcOrd="11" destOrd="0" presId="urn:microsoft.com/office/officeart/2011/layout/HexagonRadial"/>
    <dgm:cxn modelId="{BA8E9C30-4F75-4B1A-A3A6-A80CC285A561}" type="presParOf" srcId="{A6C47BB8-7530-4064-8417-38BE4099214F}" destId="{C1F57D34-248B-4984-9F35-93259AB2095A}" srcOrd="0" destOrd="0" presId="urn:microsoft.com/office/officeart/2011/layout/HexagonRadial"/>
    <dgm:cxn modelId="{836CF9B0-DA63-4880-9E7F-630568964450}" type="presParOf" srcId="{E77C600D-18CE-45F7-A8A4-7C43B05C6AA4}" destId="{F82FBDB4-9CAC-43F9-9918-A4EFA76FFA68}"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F68F3-5CF4-4629-AE0A-B50FA1759D44}">
      <dsp:nvSpPr>
        <dsp:cNvPr id="0" name=""/>
        <dsp:cNvSpPr/>
      </dsp:nvSpPr>
      <dsp:spPr>
        <a:xfrm>
          <a:off x="0" y="1436"/>
          <a:ext cx="4008582" cy="18160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866900">
            <a:lnSpc>
              <a:spcPct val="90000"/>
            </a:lnSpc>
            <a:spcBef>
              <a:spcPct val="0"/>
            </a:spcBef>
            <a:spcAft>
              <a:spcPct val="35000"/>
            </a:spcAft>
            <a:buNone/>
          </a:pPr>
          <a:r>
            <a:rPr lang="en-US" sz="4200" kern="1200" dirty="0"/>
            <a:t>Roles and Responsibilities</a:t>
          </a:r>
        </a:p>
      </dsp:txBody>
      <dsp:txXfrm>
        <a:off x="0" y="1436"/>
        <a:ext cx="4008582" cy="1816099"/>
      </dsp:txXfrm>
    </dsp:sp>
    <dsp:sp modelId="{2A759C2C-E42A-45CB-9A06-DB1698829243}">
      <dsp:nvSpPr>
        <dsp:cNvPr id="0" name=""/>
        <dsp:cNvSpPr/>
      </dsp:nvSpPr>
      <dsp:spPr>
        <a:xfrm>
          <a:off x="0" y="1887998"/>
          <a:ext cx="4008582" cy="14092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866900">
            <a:lnSpc>
              <a:spcPct val="90000"/>
            </a:lnSpc>
            <a:spcBef>
              <a:spcPct val="0"/>
            </a:spcBef>
            <a:spcAft>
              <a:spcPct val="35000"/>
            </a:spcAft>
            <a:buNone/>
          </a:pPr>
          <a:r>
            <a:rPr lang="en-US" sz="4200" kern="1200" dirty="0"/>
            <a:t>Terminology</a:t>
          </a:r>
        </a:p>
      </dsp:txBody>
      <dsp:txXfrm>
        <a:off x="0" y="1887998"/>
        <a:ext cx="4008582" cy="1409259"/>
      </dsp:txXfrm>
    </dsp:sp>
    <dsp:sp modelId="{D11A05D3-5A09-40EF-9BBD-CD784AD77269}">
      <dsp:nvSpPr>
        <dsp:cNvPr id="0" name=""/>
        <dsp:cNvSpPr/>
      </dsp:nvSpPr>
      <dsp:spPr>
        <a:xfrm>
          <a:off x="0" y="3367721"/>
          <a:ext cx="4008582" cy="14092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866900">
            <a:lnSpc>
              <a:spcPct val="90000"/>
            </a:lnSpc>
            <a:spcBef>
              <a:spcPct val="0"/>
            </a:spcBef>
            <a:spcAft>
              <a:spcPct val="35000"/>
            </a:spcAft>
            <a:buNone/>
          </a:pPr>
          <a:r>
            <a:rPr lang="en-US" sz="4200" kern="1200" dirty="0"/>
            <a:t>Missouri Charter School Law</a:t>
          </a:r>
        </a:p>
      </dsp:txBody>
      <dsp:txXfrm>
        <a:off x="0" y="3367721"/>
        <a:ext cx="4008582" cy="14092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BAAFD-EB27-C54F-9FFB-D240F3D16AD6}">
      <dsp:nvSpPr>
        <dsp:cNvPr id="0" name=""/>
        <dsp:cNvSpPr/>
      </dsp:nvSpPr>
      <dsp:spPr>
        <a:xfrm>
          <a:off x="0" y="0"/>
          <a:ext cx="9428480" cy="113995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MISSOURI LEGISLATURE </a:t>
          </a:r>
        </a:p>
        <a:p>
          <a:pPr marL="171450" lvl="1" indent="-171450" algn="l" defTabSz="755650">
            <a:lnSpc>
              <a:spcPct val="90000"/>
            </a:lnSpc>
            <a:spcBef>
              <a:spcPct val="0"/>
            </a:spcBef>
            <a:spcAft>
              <a:spcPct val="15000"/>
            </a:spcAft>
            <a:buChar char="•"/>
          </a:pPr>
          <a:r>
            <a:rPr lang="en-US" sz="1700" kern="1200" dirty="0"/>
            <a:t>Create laws that govern the state and pertain to charter schools. </a:t>
          </a:r>
        </a:p>
      </dsp:txBody>
      <dsp:txXfrm>
        <a:off x="33388" y="33388"/>
        <a:ext cx="8102057" cy="1073176"/>
      </dsp:txXfrm>
    </dsp:sp>
    <dsp:sp modelId="{77FC347B-D135-BC4C-88D1-1F03AC28B405}">
      <dsp:nvSpPr>
        <dsp:cNvPr id="0" name=""/>
        <dsp:cNvSpPr/>
      </dsp:nvSpPr>
      <dsp:spPr>
        <a:xfrm>
          <a:off x="789635" y="1347216"/>
          <a:ext cx="9428480" cy="1139952"/>
        </a:xfrm>
        <a:prstGeom prst="roundRect">
          <a:avLst>
            <a:gd name="adj" fmla="val 10000"/>
          </a:avLst>
        </a:prstGeom>
        <a:solidFill>
          <a:schemeClr val="tx1"/>
        </a:solidFill>
        <a:ln w="38100" cap="flat" cmpd="sng" algn="ctr">
          <a:solidFill>
            <a:schemeClr val="bg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STATE BOARD OF EDUCATION </a:t>
          </a:r>
        </a:p>
        <a:p>
          <a:pPr marL="171450" lvl="1" indent="-171450" algn="l" defTabSz="755650">
            <a:lnSpc>
              <a:spcPct val="90000"/>
            </a:lnSpc>
            <a:spcBef>
              <a:spcPct val="0"/>
            </a:spcBef>
            <a:spcAft>
              <a:spcPct val="15000"/>
            </a:spcAft>
            <a:buChar char="•"/>
          </a:pPr>
          <a:r>
            <a:rPr lang="en-US" sz="1700" kern="1200" dirty="0"/>
            <a:t>Develop regulations that guide oversight and evaluation of charter sponsors.</a:t>
          </a:r>
        </a:p>
      </dsp:txBody>
      <dsp:txXfrm>
        <a:off x="823023" y="1380604"/>
        <a:ext cx="7831100" cy="1073176"/>
      </dsp:txXfrm>
    </dsp:sp>
    <dsp:sp modelId="{FF2E5FC1-69B8-A341-B661-074C00D4391D}">
      <dsp:nvSpPr>
        <dsp:cNvPr id="0" name=""/>
        <dsp:cNvSpPr/>
      </dsp:nvSpPr>
      <dsp:spPr>
        <a:xfrm>
          <a:off x="1567484" y="2694432"/>
          <a:ext cx="9428480" cy="113995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CHARTER SPONSORS</a:t>
          </a:r>
        </a:p>
        <a:p>
          <a:pPr marL="171450" lvl="1" indent="-171450" algn="l" defTabSz="755650">
            <a:lnSpc>
              <a:spcPct val="90000"/>
            </a:lnSpc>
            <a:spcBef>
              <a:spcPct val="0"/>
            </a:spcBef>
            <a:spcAft>
              <a:spcPct val="15000"/>
            </a:spcAft>
            <a:buChar char="•"/>
          </a:pPr>
          <a:r>
            <a:rPr lang="en-US" sz="1700" kern="1200" dirty="0"/>
            <a:t>Oversee charter school performance to ensure schools are meeting expectations in performance contract.</a:t>
          </a:r>
        </a:p>
      </dsp:txBody>
      <dsp:txXfrm>
        <a:off x="1600872" y="2727820"/>
        <a:ext cx="7842885" cy="1073176"/>
      </dsp:txXfrm>
    </dsp:sp>
    <dsp:sp modelId="{A073644D-F632-814F-B60A-3163AB190DBD}">
      <dsp:nvSpPr>
        <dsp:cNvPr id="0" name=""/>
        <dsp:cNvSpPr/>
      </dsp:nvSpPr>
      <dsp:spPr>
        <a:xfrm>
          <a:off x="2357120" y="4041648"/>
          <a:ext cx="9428480" cy="1139952"/>
        </a:xfrm>
        <a:prstGeom prst="roundRect">
          <a:avLst>
            <a:gd name="adj" fmla="val 10000"/>
          </a:avLst>
        </a:prstGeom>
        <a:solidFill>
          <a:schemeClr val="tx2"/>
        </a:solidFill>
        <a:ln w="38100" cap="flat" cmpd="sng" algn="ctr">
          <a:solidFill>
            <a:schemeClr val="tx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CHARTER SCHOOL GOVERNING BOARD</a:t>
          </a:r>
        </a:p>
        <a:p>
          <a:pPr marL="171450" lvl="1" indent="-171450" algn="l" defTabSz="755650">
            <a:lnSpc>
              <a:spcPct val="90000"/>
            </a:lnSpc>
            <a:spcBef>
              <a:spcPct val="0"/>
            </a:spcBef>
            <a:spcAft>
              <a:spcPct val="15000"/>
            </a:spcAft>
            <a:buChar char="•"/>
          </a:pPr>
          <a:r>
            <a:rPr lang="en-US" sz="1700" kern="1200" dirty="0"/>
            <a:t>Contract with the charter sponsor for oversight and are responsible for the governance of a charter school.</a:t>
          </a:r>
        </a:p>
      </dsp:txBody>
      <dsp:txXfrm>
        <a:off x="2390508" y="4075036"/>
        <a:ext cx="7831100" cy="1073176"/>
      </dsp:txXfrm>
    </dsp:sp>
    <dsp:sp modelId="{3DFD82A1-7D3D-E641-AC8F-9D4FAFC0D836}">
      <dsp:nvSpPr>
        <dsp:cNvPr id="0" name=""/>
        <dsp:cNvSpPr/>
      </dsp:nvSpPr>
      <dsp:spPr>
        <a:xfrm>
          <a:off x="8687511" y="873099"/>
          <a:ext cx="740968" cy="74096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8854229" y="873099"/>
        <a:ext cx="407532" cy="557578"/>
      </dsp:txXfrm>
    </dsp:sp>
    <dsp:sp modelId="{25631765-6193-B54A-BD0D-576AE52D0230}">
      <dsp:nvSpPr>
        <dsp:cNvPr id="0" name=""/>
        <dsp:cNvSpPr/>
      </dsp:nvSpPr>
      <dsp:spPr>
        <a:xfrm>
          <a:off x="9477146" y="2220315"/>
          <a:ext cx="740968" cy="74096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9643864" y="2220315"/>
        <a:ext cx="407532" cy="557578"/>
      </dsp:txXfrm>
    </dsp:sp>
    <dsp:sp modelId="{626E9C03-4C7E-704B-9A43-732F543E0677}">
      <dsp:nvSpPr>
        <dsp:cNvPr id="0" name=""/>
        <dsp:cNvSpPr/>
      </dsp:nvSpPr>
      <dsp:spPr>
        <a:xfrm>
          <a:off x="10254996" y="3567531"/>
          <a:ext cx="740968" cy="74096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10421714" y="3567531"/>
        <a:ext cx="407532" cy="5575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BAAFD-EB27-C54F-9FFB-D240F3D16AD6}">
      <dsp:nvSpPr>
        <dsp:cNvPr id="0" name=""/>
        <dsp:cNvSpPr/>
      </dsp:nvSpPr>
      <dsp:spPr>
        <a:xfrm>
          <a:off x="0" y="0"/>
          <a:ext cx="9428480" cy="113995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MISSOURI LEGISLATURE </a:t>
          </a:r>
        </a:p>
        <a:p>
          <a:pPr marL="228600" lvl="1" indent="-228600" algn="l" defTabSz="977900">
            <a:lnSpc>
              <a:spcPct val="90000"/>
            </a:lnSpc>
            <a:spcBef>
              <a:spcPct val="0"/>
            </a:spcBef>
            <a:spcAft>
              <a:spcPct val="15000"/>
            </a:spcAft>
            <a:buChar char="•"/>
          </a:pPr>
          <a:r>
            <a:rPr lang="en-US" sz="2200" kern="1200" dirty="0"/>
            <a:t>Create charter school laws</a:t>
          </a:r>
        </a:p>
      </dsp:txBody>
      <dsp:txXfrm>
        <a:off x="33388" y="33388"/>
        <a:ext cx="8102057" cy="1073176"/>
      </dsp:txXfrm>
    </dsp:sp>
    <dsp:sp modelId="{77FC347B-D135-BC4C-88D1-1F03AC28B405}">
      <dsp:nvSpPr>
        <dsp:cNvPr id="0" name=""/>
        <dsp:cNvSpPr/>
      </dsp:nvSpPr>
      <dsp:spPr>
        <a:xfrm>
          <a:off x="789635" y="1347216"/>
          <a:ext cx="9428480" cy="1139952"/>
        </a:xfrm>
        <a:prstGeom prst="roundRect">
          <a:avLst>
            <a:gd name="adj" fmla="val 10000"/>
          </a:avLst>
        </a:prstGeom>
        <a:solidFill>
          <a:schemeClr val="tx1"/>
        </a:solidFill>
        <a:ln w="38100" cap="flat" cmpd="sng" algn="ctr">
          <a:solidFill>
            <a:schemeClr val="bg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STATE BOARD OF EDUCATION </a:t>
          </a:r>
        </a:p>
        <a:p>
          <a:pPr marL="228600" lvl="1" indent="-228600" algn="l" defTabSz="977900">
            <a:lnSpc>
              <a:spcPct val="90000"/>
            </a:lnSpc>
            <a:spcBef>
              <a:spcPct val="0"/>
            </a:spcBef>
            <a:spcAft>
              <a:spcPct val="15000"/>
            </a:spcAft>
            <a:buChar char="•"/>
          </a:pPr>
          <a:r>
            <a:rPr lang="en-US" sz="2200" kern="1200" dirty="0"/>
            <a:t>Approve and evaluate sponsors</a:t>
          </a:r>
        </a:p>
      </dsp:txBody>
      <dsp:txXfrm>
        <a:off x="823023" y="1380604"/>
        <a:ext cx="7831100" cy="1073176"/>
      </dsp:txXfrm>
    </dsp:sp>
    <dsp:sp modelId="{FF2E5FC1-69B8-A341-B661-074C00D4391D}">
      <dsp:nvSpPr>
        <dsp:cNvPr id="0" name=""/>
        <dsp:cNvSpPr/>
      </dsp:nvSpPr>
      <dsp:spPr>
        <a:xfrm>
          <a:off x="1567484" y="2694432"/>
          <a:ext cx="9428480" cy="113995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CHARTER SPONSORS</a:t>
          </a:r>
        </a:p>
        <a:p>
          <a:pPr marL="228600" lvl="1" indent="-228600" algn="l" defTabSz="977900">
            <a:lnSpc>
              <a:spcPct val="90000"/>
            </a:lnSpc>
            <a:spcBef>
              <a:spcPct val="0"/>
            </a:spcBef>
            <a:spcAft>
              <a:spcPct val="15000"/>
            </a:spcAft>
            <a:buChar char="•"/>
          </a:pPr>
          <a:r>
            <a:rPr lang="en-US" sz="2200" kern="1200" dirty="0"/>
            <a:t>Oversee charter school performance</a:t>
          </a:r>
        </a:p>
      </dsp:txBody>
      <dsp:txXfrm>
        <a:off x="1600872" y="2727820"/>
        <a:ext cx="7842885" cy="1073176"/>
      </dsp:txXfrm>
    </dsp:sp>
    <dsp:sp modelId="{A073644D-F632-814F-B60A-3163AB190DBD}">
      <dsp:nvSpPr>
        <dsp:cNvPr id="0" name=""/>
        <dsp:cNvSpPr/>
      </dsp:nvSpPr>
      <dsp:spPr>
        <a:xfrm>
          <a:off x="2357120" y="4041648"/>
          <a:ext cx="9428480" cy="1139952"/>
        </a:xfrm>
        <a:prstGeom prst="roundRect">
          <a:avLst>
            <a:gd name="adj" fmla="val 10000"/>
          </a:avLst>
        </a:prstGeom>
        <a:solidFill>
          <a:schemeClr val="tx1"/>
        </a:solidFill>
        <a:ln w="38100" cap="flat" cmpd="sng" algn="ctr">
          <a:solidFill>
            <a:schemeClr val="bg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CHARTER SCHOOL GOVERNING BOARD</a:t>
          </a:r>
        </a:p>
        <a:p>
          <a:pPr marL="228600" lvl="1" indent="-228600" algn="l" defTabSz="977900">
            <a:lnSpc>
              <a:spcPct val="90000"/>
            </a:lnSpc>
            <a:spcBef>
              <a:spcPct val="0"/>
            </a:spcBef>
            <a:spcAft>
              <a:spcPct val="15000"/>
            </a:spcAft>
            <a:buChar char="•"/>
          </a:pPr>
          <a:r>
            <a:rPr lang="en-US" sz="2200" kern="1200" dirty="0"/>
            <a:t>Govern charter school</a:t>
          </a:r>
        </a:p>
      </dsp:txBody>
      <dsp:txXfrm>
        <a:off x="2390508" y="4075036"/>
        <a:ext cx="7831100" cy="1073176"/>
      </dsp:txXfrm>
    </dsp:sp>
    <dsp:sp modelId="{3DFD82A1-7D3D-E641-AC8F-9D4FAFC0D836}">
      <dsp:nvSpPr>
        <dsp:cNvPr id="0" name=""/>
        <dsp:cNvSpPr/>
      </dsp:nvSpPr>
      <dsp:spPr>
        <a:xfrm>
          <a:off x="8687511" y="873099"/>
          <a:ext cx="740968" cy="74096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8854229" y="873099"/>
        <a:ext cx="407532" cy="557578"/>
      </dsp:txXfrm>
    </dsp:sp>
    <dsp:sp modelId="{25631765-6193-B54A-BD0D-576AE52D0230}">
      <dsp:nvSpPr>
        <dsp:cNvPr id="0" name=""/>
        <dsp:cNvSpPr/>
      </dsp:nvSpPr>
      <dsp:spPr>
        <a:xfrm>
          <a:off x="9477146" y="2220315"/>
          <a:ext cx="740968" cy="74096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9643864" y="2220315"/>
        <a:ext cx="407532" cy="557578"/>
      </dsp:txXfrm>
    </dsp:sp>
    <dsp:sp modelId="{626E9C03-4C7E-704B-9A43-732F543E0677}">
      <dsp:nvSpPr>
        <dsp:cNvPr id="0" name=""/>
        <dsp:cNvSpPr/>
      </dsp:nvSpPr>
      <dsp:spPr>
        <a:xfrm>
          <a:off x="10254996" y="3567531"/>
          <a:ext cx="740968" cy="74096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10421714" y="3567531"/>
        <a:ext cx="407532" cy="557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BAAFD-EB27-C54F-9FFB-D240F3D16AD6}">
      <dsp:nvSpPr>
        <dsp:cNvPr id="0" name=""/>
        <dsp:cNvSpPr/>
      </dsp:nvSpPr>
      <dsp:spPr>
        <a:xfrm>
          <a:off x="0" y="0"/>
          <a:ext cx="9428480" cy="1139952"/>
        </a:xfrm>
        <a:prstGeom prst="roundRect">
          <a:avLst>
            <a:gd name="adj" fmla="val 10000"/>
          </a:avLst>
        </a:prstGeom>
        <a:solidFill>
          <a:schemeClr val="tx2"/>
        </a:solidFill>
        <a:ln w="38100" cap="flat" cmpd="sng" algn="ctr">
          <a:solidFill>
            <a:schemeClr val="tx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MISSOURI LEGISLATURE </a:t>
          </a:r>
        </a:p>
        <a:p>
          <a:pPr marL="171450" lvl="1" indent="-171450" algn="l" defTabSz="755650">
            <a:lnSpc>
              <a:spcPct val="90000"/>
            </a:lnSpc>
            <a:spcBef>
              <a:spcPct val="0"/>
            </a:spcBef>
            <a:spcAft>
              <a:spcPct val="15000"/>
            </a:spcAft>
            <a:buChar char="•"/>
          </a:pPr>
          <a:r>
            <a:rPr lang="en-US" sz="1700" kern="1200" dirty="0"/>
            <a:t>Create laws that govern the state and pertain to charter schools. </a:t>
          </a:r>
        </a:p>
      </dsp:txBody>
      <dsp:txXfrm>
        <a:off x="33388" y="33388"/>
        <a:ext cx="8102057" cy="1073176"/>
      </dsp:txXfrm>
    </dsp:sp>
    <dsp:sp modelId="{77FC347B-D135-BC4C-88D1-1F03AC28B405}">
      <dsp:nvSpPr>
        <dsp:cNvPr id="0" name=""/>
        <dsp:cNvSpPr/>
      </dsp:nvSpPr>
      <dsp:spPr>
        <a:xfrm>
          <a:off x="789635" y="1347216"/>
          <a:ext cx="9428480" cy="1139952"/>
        </a:xfrm>
        <a:prstGeom prst="roundRect">
          <a:avLst>
            <a:gd name="adj" fmla="val 10000"/>
          </a:avLst>
        </a:prstGeom>
        <a:solidFill>
          <a:schemeClr val="tx1"/>
        </a:solidFill>
        <a:ln w="38100" cap="flat" cmpd="sng" algn="ctr">
          <a:solidFill>
            <a:schemeClr val="bg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STATE BOARD OF EDUCATION</a:t>
          </a:r>
        </a:p>
        <a:p>
          <a:pPr marL="171450" lvl="1" indent="-171450" algn="l" defTabSz="755650">
            <a:lnSpc>
              <a:spcPct val="90000"/>
            </a:lnSpc>
            <a:spcBef>
              <a:spcPct val="0"/>
            </a:spcBef>
            <a:spcAft>
              <a:spcPct val="15000"/>
            </a:spcAft>
            <a:buChar char="•"/>
          </a:pPr>
          <a:r>
            <a:rPr lang="en-US" sz="1700" kern="1200" dirty="0"/>
            <a:t>Develop regulations that guide oversight and evaluation of charter sponsors.</a:t>
          </a:r>
        </a:p>
      </dsp:txBody>
      <dsp:txXfrm>
        <a:off x="823023" y="1380604"/>
        <a:ext cx="7831100" cy="1073176"/>
      </dsp:txXfrm>
    </dsp:sp>
    <dsp:sp modelId="{FF2E5FC1-69B8-A341-B661-074C00D4391D}">
      <dsp:nvSpPr>
        <dsp:cNvPr id="0" name=""/>
        <dsp:cNvSpPr/>
      </dsp:nvSpPr>
      <dsp:spPr>
        <a:xfrm>
          <a:off x="1567484" y="2694432"/>
          <a:ext cx="9428480" cy="113995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CHARTER SPONSORS</a:t>
          </a:r>
        </a:p>
        <a:p>
          <a:pPr marL="171450" lvl="1" indent="-171450" algn="l" defTabSz="755650">
            <a:lnSpc>
              <a:spcPct val="90000"/>
            </a:lnSpc>
            <a:spcBef>
              <a:spcPct val="0"/>
            </a:spcBef>
            <a:spcAft>
              <a:spcPct val="15000"/>
            </a:spcAft>
            <a:buChar char="•"/>
          </a:pPr>
          <a:r>
            <a:rPr lang="en-US" sz="1700" kern="1200" dirty="0"/>
            <a:t>Oversee charter school performance to ensure schools are meeting expectations in performance contract.</a:t>
          </a:r>
        </a:p>
      </dsp:txBody>
      <dsp:txXfrm>
        <a:off x="1600872" y="2727820"/>
        <a:ext cx="7842885" cy="1073176"/>
      </dsp:txXfrm>
    </dsp:sp>
    <dsp:sp modelId="{A073644D-F632-814F-B60A-3163AB190DBD}">
      <dsp:nvSpPr>
        <dsp:cNvPr id="0" name=""/>
        <dsp:cNvSpPr/>
      </dsp:nvSpPr>
      <dsp:spPr>
        <a:xfrm>
          <a:off x="2357120" y="4041648"/>
          <a:ext cx="9428480" cy="113995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CHARTER SCHOOL GOVERNING BOARD</a:t>
          </a:r>
        </a:p>
        <a:p>
          <a:pPr marL="171450" lvl="1" indent="-171450" algn="l" defTabSz="755650">
            <a:lnSpc>
              <a:spcPct val="90000"/>
            </a:lnSpc>
            <a:spcBef>
              <a:spcPct val="0"/>
            </a:spcBef>
            <a:spcAft>
              <a:spcPct val="15000"/>
            </a:spcAft>
            <a:buChar char="•"/>
          </a:pPr>
          <a:r>
            <a:rPr lang="en-US" sz="1700" kern="1200" dirty="0"/>
            <a:t>Contract with the charter sponsor for oversight and are responsible for the governance of a charter school.</a:t>
          </a:r>
        </a:p>
      </dsp:txBody>
      <dsp:txXfrm>
        <a:off x="2390508" y="4075036"/>
        <a:ext cx="7831100" cy="1073176"/>
      </dsp:txXfrm>
    </dsp:sp>
    <dsp:sp modelId="{3DFD82A1-7D3D-E641-AC8F-9D4FAFC0D836}">
      <dsp:nvSpPr>
        <dsp:cNvPr id="0" name=""/>
        <dsp:cNvSpPr/>
      </dsp:nvSpPr>
      <dsp:spPr>
        <a:xfrm>
          <a:off x="8687511" y="873099"/>
          <a:ext cx="740968" cy="74096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8854229" y="873099"/>
        <a:ext cx="407532" cy="557578"/>
      </dsp:txXfrm>
    </dsp:sp>
    <dsp:sp modelId="{25631765-6193-B54A-BD0D-576AE52D0230}">
      <dsp:nvSpPr>
        <dsp:cNvPr id="0" name=""/>
        <dsp:cNvSpPr/>
      </dsp:nvSpPr>
      <dsp:spPr>
        <a:xfrm>
          <a:off x="9477146" y="2220315"/>
          <a:ext cx="740968" cy="74096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9643864" y="2220315"/>
        <a:ext cx="407532" cy="557578"/>
      </dsp:txXfrm>
    </dsp:sp>
    <dsp:sp modelId="{626E9C03-4C7E-704B-9A43-732F543E0677}">
      <dsp:nvSpPr>
        <dsp:cNvPr id="0" name=""/>
        <dsp:cNvSpPr/>
      </dsp:nvSpPr>
      <dsp:spPr>
        <a:xfrm>
          <a:off x="10254996" y="3567531"/>
          <a:ext cx="740968" cy="74096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10421714" y="3567531"/>
        <a:ext cx="407532" cy="557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BAAFD-EB27-C54F-9FFB-D240F3D16AD6}">
      <dsp:nvSpPr>
        <dsp:cNvPr id="0" name=""/>
        <dsp:cNvSpPr/>
      </dsp:nvSpPr>
      <dsp:spPr>
        <a:xfrm>
          <a:off x="0" y="0"/>
          <a:ext cx="9428480" cy="113995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MISSOURI LEGISLATURE </a:t>
          </a:r>
        </a:p>
        <a:p>
          <a:pPr marL="171450" lvl="1" indent="-171450" algn="l" defTabSz="755650">
            <a:lnSpc>
              <a:spcPct val="90000"/>
            </a:lnSpc>
            <a:spcBef>
              <a:spcPct val="0"/>
            </a:spcBef>
            <a:spcAft>
              <a:spcPct val="15000"/>
            </a:spcAft>
            <a:buChar char="•"/>
          </a:pPr>
          <a:r>
            <a:rPr lang="en-US" sz="1700" kern="1200" dirty="0"/>
            <a:t>Create laws that govern the state and pertain to charter schools. </a:t>
          </a:r>
        </a:p>
      </dsp:txBody>
      <dsp:txXfrm>
        <a:off x="33388" y="33388"/>
        <a:ext cx="8102057" cy="1073176"/>
      </dsp:txXfrm>
    </dsp:sp>
    <dsp:sp modelId="{77FC347B-D135-BC4C-88D1-1F03AC28B405}">
      <dsp:nvSpPr>
        <dsp:cNvPr id="0" name=""/>
        <dsp:cNvSpPr/>
      </dsp:nvSpPr>
      <dsp:spPr>
        <a:xfrm>
          <a:off x="789635" y="1347216"/>
          <a:ext cx="9428480" cy="1139952"/>
        </a:xfrm>
        <a:prstGeom prst="roundRect">
          <a:avLst>
            <a:gd name="adj" fmla="val 10000"/>
          </a:avLst>
        </a:prstGeom>
        <a:solidFill>
          <a:schemeClr val="tx2"/>
        </a:solidFill>
        <a:ln w="38100" cap="flat" cmpd="sng" algn="ctr">
          <a:solidFill>
            <a:schemeClr val="tx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STATE BOARD OF EDUCATION</a:t>
          </a:r>
        </a:p>
        <a:p>
          <a:pPr marL="171450" lvl="1" indent="-171450" algn="l" defTabSz="755650">
            <a:lnSpc>
              <a:spcPct val="90000"/>
            </a:lnSpc>
            <a:spcBef>
              <a:spcPct val="0"/>
            </a:spcBef>
            <a:spcAft>
              <a:spcPct val="15000"/>
            </a:spcAft>
            <a:buChar char="•"/>
          </a:pPr>
          <a:r>
            <a:rPr lang="en-US" sz="1700" kern="1200" dirty="0"/>
            <a:t>Develop regulations that guide oversight and evaluation of charter sponsors.</a:t>
          </a:r>
        </a:p>
      </dsp:txBody>
      <dsp:txXfrm>
        <a:off x="823023" y="1380604"/>
        <a:ext cx="7831100" cy="1073176"/>
      </dsp:txXfrm>
    </dsp:sp>
    <dsp:sp modelId="{FF2E5FC1-69B8-A341-B661-074C00D4391D}">
      <dsp:nvSpPr>
        <dsp:cNvPr id="0" name=""/>
        <dsp:cNvSpPr/>
      </dsp:nvSpPr>
      <dsp:spPr>
        <a:xfrm>
          <a:off x="1567484" y="2694432"/>
          <a:ext cx="9428480" cy="113995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CHARTER SPONSORS</a:t>
          </a:r>
        </a:p>
        <a:p>
          <a:pPr marL="171450" lvl="1" indent="-171450" algn="l" defTabSz="755650">
            <a:lnSpc>
              <a:spcPct val="90000"/>
            </a:lnSpc>
            <a:spcBef>
              <a:spcPct val="0"/>
            </a:spcBef>
            <a:spcAft>
              <a:spcPct val="15000"/>
            </a:spcAft>
            <a:buChar char="•"/>
          </a:pPr>
          <a:r>
            <a:rPr lang="en-US" sz="1700" kern="1200" dirty="0"/>
            <a:t>Oversee charter school performance to ensure schools are meeting expectations in performance contract.</a:t>
          </a:r>
        </a:p>
      </dsp:txBody>
      <dsp:txXfrm>
        <a:off x="1600872" y="2727820"/>
        <a:ext cx="7842885" cy="1073176"/>
      </dsp:txXfrm>
    </dsp:sp>
    <dsp:sp modelId="{A073644D-F632-814F-B60A-3163AB190DBD}">
      <dsp:nvSpPr>
        <dsp:cNvPr id="0" name=""/>
        <dsp:cNvSpPr/>
      </dsp:nvSpPr>
      <dsp:spPr>
        <a:xfrm>
          <a:off x="2357120" y="4041648"/>
          <a:ext cx="9428480" cy="113995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CHARTER SCHOOL GOVERNING BOARD</a:t>
          </a:r>
        </a:p>
        <a:p>
          <a:pPr marL="171450" lvl="1" indent="-171450" algn="l" defTabSz="755650">
            <a:lnSpc>
              <a:spcPct val="90000"/>
            </a:lnSpc>
            <a:spcBef>
              <a:spcPct val="0"/>
            </a:spcBef>
            <a:spcAft>
              <a:spcPct val="15000"/>
            </a:spcAft>
            <a:buChar char="•"/>
          </a:pPr>
          <a:r>
            <a:rPr lang="en-US" sz="1700" kern="1200" dirty="0"/>
            <a:t>Contract with the charter sponsor for oversight and are responsible for the governance of a charter school.</a:t>
          </a:r>
        </a:p>
      </dsp:txBody>
      <dsp:txXfrm>
        <a:off x="2390508" y="4075036"/>
        <a:ext cx="7831100" cy="1073176"/>
      </dsp:txXfrm>
    </dsp:sp>
    <dsp:sp modelId="{3DFD82A1-7D3D-E641-AC8F-9D4FAFC0D836}">
      <dsp:nvSpPr>
        <dsp:cNvPr id="0" name=""/>
        <dsp:cNvSpPr/>
      </dsp:nvSpPr>
      <dsp:spPr>
        <a:xfrm>
          <a:off x="8687511" y="873099"/>
          <a:ext cx="740968" cy="74096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8854229" y="873099"/>
        <a:ext cx="407532" cy="557578"/>
      </dsp:txXfrm>
    </dsp:sp>
    <dsp:sp modelId="{25631765-6193-B54A-BD0D-576AE52D0230}">
      <dsp:nvSpPr>
        <dsp:cNvPr id="0" name=""/>
        <dsp:cNvSpPr/>
      </dsp:nvSpPr>
      <dsp:spPr>
        <a:xfrm>
          <a:off x="9477146" y="2220315"/>
          <a:ext cx="740968" cy="74096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9643864" y="2220315"/>
        <a:ext cx="407532" cy="557578"/>
      </dsp:txXfrm>
    </dsp:sp>
    <dsp:sp modelId="{626E9C03-4C7E-704B-9A43-732F543E0677}">
      <dsp:nvSpPr>
        <dsp:cNvPr id="0" name=""/>
        <dsp:cNvSpPr/>
      </dsp:nvSpPr>
      <dsp:spPr>
        <a:xfrm>
          <a:off x="10254996" y="3567531"/>
          <a:ext cx="740968" cy="74096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10421714" y="3567531"/>
        <a:ext cx="407532" cy="5575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CA91B-7B2D-441C-B4D8-FE8D4BADB2A6}">
      <dsp:nvSpPr>
        <dsp:cNvPr id="0" name=""/>
        <dsp:cNvSpPr/>
      </dsp:nvSpPr>
      <dsp:spPr>
        <a:xfrm>
          <a:off x="0" y="2141"/>
          <a:ext cx="11801231" cy="10852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A1BB2B-4CF7-4ED0-B1F6-8927E2FFAE3D}">
      <dsp:nvSpPr>
        <dsp:cNvPr id="0" name=""/>
        <dsp:cNvSpPr/>
      </dsp:nvSpPr>
      <dsp:spPr>
        <a:xfrm>
          <a:off x="328280" y="246316"/>
          <a:ext cx="596873" cy="5968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5DF8C8-E476-4C9F-80CD-9ADF86EC71F9}">
      <dsp:nvSpPr>
        <dsp:cNvPr id="0" name=""/>
        <dsp:cNvSpPr/>
      </dsp:nvSpPr>
      <dsp:spPr>
        <a:xfrm>
          <a:off x="1253435" y="2141"/>
          <a:ext cx="10547795" cy="1085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53" tIns="114853" rIns="114853" bIns="114853" numCol="1" spcCol="1270" anchor="ctr" anchorCtr="0">
          <a:noAutofit/>
        </a:bodyPr>
        <a:lstStyle/>
        <a:p>
          <a:pPr marL="0" lvl="0" indent="0" algn="l" defTabSz="977900">
            <a:lnSpc>
              <a:spcPct val="100000"/>
            </a:lnSpc>
            <a:spcBef>
              <a:spcPct val="0"/>
            </a:spcBef>
            <a:spcAft>
              <a:spcPct val="35000"/>
            </a:spcAft>
            <a:buNone/>
          </a:pPr>
          <a:r>
            <a:rPr lang="en-US" sz="2200" kern="1200" dirty="0"/>
            <a:t>Review applications and renewals approved by the charter sponsor</a:t>
          </a:r>
        </a:p>
      </dsp:txBody>
      <dsp:txXfrm>
        <a:off x="1253435" y="2141"/>
        <a:ext cx="10547795" cy="1085225"/>
      </dsp:txXfrm>
    </dsp:sp>
    <dsp:sp modelId="{CA130F3C-AC95-4F33-85DC-071922D3ADE2}">
      <dsp:nvSpPr>
        <dsp:cNvPr id="0" name=""/>
        <dsp:cNvSpPr/>
      </dsp:nvSpPr>
      <dsp:spPr>
        <a:xfrm>
          <a:off x="0" y="1358672"/>
          <a:ext cx="11801231" cy="10852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D2DCA8-ACDF-4610-9672-D2291918A2E7}">
      <dsp:nvSpPr>
        <dsp:cNvPr id="0" name=""/>
        <dsp:cNvSpPr/>
      </dsp:nvSpPr>
      <dsp:spPr>
        <a:xfrm>
          <a:off x="328280" y="1602848"/>
          <a:ext cx="596873" cy="5968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74DC02-8B74-4516-9CEA-1ED266C072FD}">
      <dsp:nvSpPr>
        <dsp:cNvPr id="0" name=""/>
        <dsp:cNvSpPr/>
      </dsp:nvSpPr>
      <dsp:spPr>
        <a:xfrm>
          <a:off x="1253435" y="1358672"/>
          <a:ext cx="10547795" cy="1085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53" tIns="114853" rIns="114853" bIns="114853" numCol="1" spcCol="1270" anchor="ctr" anchorCtr="0">
          <a:noAutofit/>
        </a:bodyPr>
        <a:lstStyle/>
        <a:p>
          <a:pPr marL="0" lvl="0" indent="0" algn="l" defTabSz="977900">
            <a:lnSpc>
              <a:spcPct val="100000"/>
            </a:lnSpc>
            <a:spcBef>
              <a:spcPct val="0"/>
            </a:spcBef>
            <a:spcAft>
              <a:spcPct val="35000"/>
            </a:spcAft>
            <a:buNone/>
          </a:pPr>
          <a:r>
            <a:rPr lang="en-US" sz="2200" kern="1200" dirty="0"/>
            <a:t>Conduct sponsor evaluation every three years</a:t>
          </a:r>
        </a:p>
      </dsp:txBody>
      <dsp:txXfrm>
        <a:off x="1253435" y="1358672"/>
        <a:ext cx="10547795" cy="1085225"/>
      </dsp:txXfrm>
    </dsp:sp>
    <dsp:sp modelId="{1072882B-A6E4-4896-9A1F-BC1633BFC121}">
      <dsp:nvSpPr>
        <dsp:cNvPr id="0" name=""/>
        <dsp:cNvSpPr/>
      </dsp:nvSpPr>
      <dsp:spPr>
        <a:xfrm>
          <a:off x="0" y="2715204"/>
          <a:ext cx="11801231" cy="10852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296089-ED2B-4D34-9DE2-BB305A01C856}">
      <dsp:nvSpPr>
        <dsp:cNvPr id="0" name=""/>
        <dsp:cNvSpPr/>
      </dsp:nvSpPr>
      <dsp:spPr>
        <a:xfrm>
          <a:off x="328280" y="2959380"/>
          <a:ext cx="596873" cy="5968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31EAA6-1036-4AC2-B461-A8E8B36C2B07}">
      <dsp:nvSpPr>
        <dsp:cNvPr id="0" name=""/>
        <dsp:cNvSpPr/>
      </dsp:nvSpPr>
      <dsp:spPr>
        <a:xfrm>
          <a:off x="1253435" y="2715204"/>
          <a:ext cx="10547795" cy="1085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53" tIns="114853" rIns="114853" bIns="114853" numCol="1" spcCol="1270" anchor="ctr" anchorCtr="0">
          <a:noAutofit/>
        </a:bodyPr>
        <a:lstStyle/>
        <a:p>
          <a:pPr marL="0" lvl="0" indent="0" algn="l" defTabSz="977900">
            <a:lnSpc>
              <a:spcPct val="100000"/>
            </a:lnSpc>
            <a:spcBef>
              <a:spcPct val="0"/>
            </a:spcBef>
            <a:spcAft>
              <a:spcPct val="35000"/>
            </a:spcAft>
            <a:buNone/>
          </a:pPr>
          <a:r>
            <a:rPr lang="en-US" sz="2200" kern="1200" dirty="0"/>
            <a:t>Publish Annual Performance Report (APR) and Report Card</a:t>
          </a:r>
        </a:p>
      </dsp:txBody>
      <dsp:txXfrm>
        <a:off x="1253435" y="2715204"/>
        <a:ext cx="10547795" cy="1085225"/>
      </dsp:txXfrm>
    </dsp:sp>
    <dsp:sp modelId="{58AD915E-8EB8-4C9B-B2A8-7BFE7E55A800}">
      <dsp:nvSpPr>
        <dsp:cNvPr id="0" name=""/>
        <dsp:cNvSpPr/>
      </dsp:nvSpPr>
      <dsp:spPr>
        <a:xfrm>
          <a:off x="0" y="4071736"/>
          <a:ext cx="11801231" cy="10852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6B8A08-27D3-4A0F-8F6A-67A4680EADE6}">
      <dsp:nvSpPr>
        <dsp:cNvPr id="0" name=""/>
        <dsp:cNvSpPr/>
      </dsp:nvSpPr>
      <dsp:spPr>
        <a:xfrm>
          <a:off x="328280" y="4315912"/>
          <a:ext cx="596873" cy="5968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E86722-01EA-4E53-8C25-A79C6B8C8ED2}">
      <dsp:nvSpPr>
        <dsp:cNvPr id="0" name=""/>
        <dsp:cNvSpPr/>
      </dsp:nvSpPr>
      <dsp:spPr>
        <a:xfrm>
          <a:off x="1253435" y="4071736"/>
          <a:ext cx="10547795" cy="1085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53" tIns="114853" rIns="114853" bIns="114853" numCol="1" spcCol="1270" anchor="ctr" anchorCtr="0">
          <a:noAutofit/>
        </a:bodyPr>
        <a:lstStyle/>
        <a:p>
          <a:pPr marL="0" lvl="0" indent="0" algn="l" defTabSz="977900">
            <a:lnSpc>
              <a:spcPct val="100000"/>
            </a:lnSpc>
            <a:spcBef>
              <a:spcPct val="0"/>
            </a:spcBef>
            <a:spcAft>
              <a:spcPct val="35000"/>
            </a:spcAft>
            <a:buNone/>
          </a:pPr>
          <a:r>
            <a:rPr lang="en-US" sz="2200" kern="1200" dirty="0"/>
            <a:t>Retain fees to defray cost of sponsorship expenses</a:t>
          </a:r>
        </a:p>
      </dsp:txBody>
      <dsp:txXfrm>
        <a:off x="1253435" y="4071736"/>
        <a:ext cx="10547795" cy="10852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1E6D9-E0FF-484E-83C9-ABCF1DD97FBA}">
      <dsp:nvSpPr>
        <dsp:cNvPr id="0" name=""/>
        <dsp:cNvSpPr/>
      </dsp:nvSpPr>
      <dsp:spPr>
        <a:xfrm>
          <a:off x="0" y="191711"/>
          <a:ext cx="3099954" cy="18599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Standard 1</a:t>
          </a:r>
        </a:p>
        <a:p>
          <a:pPr marL="0" lvl="0" indent="0" algn="ctr" defTabSz="800100">
            <a:lnSpc>
              <a:spcPct val="90000"/>
            </a:lnSpc>
            <a:spcBef>
              <a:spcPct val="0"/>
            </a:spcBef>
            <a:spcAft>
              <a:spcPct val="35000"/>
            </a:spcAft>
            <a:buNone/>
          </a:pPr>
          <a:r>
            <a:rPr lang="en-US" sz="1800" kern="1200" dirty="0"/>
            <a:t>Sponsor Commitment</a:t>
          </a:r>
        </a:p>
      </dsp:txBody>
      <dsp:txXfrm>
        <a:off x="0" y="191711"/>
        <a:ext cx="3099954" cy="1859972"/>
      </dsp:txXfrm>
    </dsp:sp>
    <dsp:sp modelId="{C560ACF9-A916-4E03-9562-ED29A773E316}">
      <dsp:nvSpPr>
        <dsp:cNvPr id="0" name=""/>
        <dsp:cNvSpPr/>
      </dsp:nvSpPr>
      <dsp:spPr>
        <a:xfrm>
          <a:off x="3409950" y="216765"/>
          <a:ext cx="3099954" cy="18599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b="1" kern="1200" dirty="0"/>
        </a:p>
        <a:p>
          <a:pPr marL="0" lvl="0" indent="0" algn="ctr" defTabSz="622300">
            <a:lnSpc>
              <a:spcPct val="90000"/>
            </a:lnSpc>
            <a:spcBef>
              <a:spcPct val="0"/>
            </a:spcBef>
            <a:spcAft>
              <a:spcPct val="35000"/>
            </a:spcAft>
            <a:buNone/>
          </a:pPr>
          <a:r>
            <a:rPr lang="en-US" sz="1800" b="1" kern="1200" dirty="0"/>
            <a:t>Standard 2</a:t>
          </a:r>
        </a:p>
        <a:p>
          <a:pPr marL="0" lvl="0" indent="0" algn="ctr" defTabSz="622300">
            <a:lnSpc>
              <a:spcPct val="90000"/>
            </a:lnSpc>
            <a:spcBef>
              <a:spcPct val="0"/>
            </a:spcBef>
            <a:spcAft>
              <a:spcPts val="0"/>
            </a:spcAft>
            <a:buNone/>
          </a:pPr>
          <a:r>
            <a:rPr lang="en-US" sz="1800" kern="1200" dirty="0"/>
            <a:t>Application Process</a:t>
          </a:r>
        </a:p>
        <a:p>
          <a:pPr marL="0" lvl="0" indent="0" algn="ctr" defTabSz="622300">
            <a:lnSpc>
              <a:spcPct val="90000"/>
            </a:lnSpc>
            <a:spcBef>
              <a:spcPct val="0"/>
            </a:spcBef>
            <a:spcAft>
              <a:spcPct val="35000"/>
            </a:spcAft>
            <a:buNone/>
          </a:pPr>
          <a:r>
            <a:rPr lang="en-US" sz="1800" kern="1200" dirty="0"/>
            <a:t>Decision Making</a:t>
          </a:r>
        </a:p>
      </dsp:txBody>
      <dsp:txXfrm>
        <a:off x="3409950" y="216765"/>
        <a:ext cx="3099954" cy="1859972"/>
      </dsp:txXfrm>
    </dsp:sp>
    <dsp:sp modelId="{71D6BEB8-11FD-4C6A-969B-9DF0C5F871C0}">
      <dsp:nvSpPr>
        <dsp:cNvPr id="0" name=""/>
        <dsp:cNvSpPr/>
      </dsp:nvSpPr>
      <dsp:spPr>
        <a:xfrm>
          <a:off x="6819900" y="216765"/>
          <a:ext cx="3099954" cy="18599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Standard 3</a:t>
          </a:r>
        </a:p>
        <a:p>
          <a:pPr marL="0" lvl="0" indent="0" algn="ctr" defTabSz="800100">
            <a:lnSpc>
              <a:spcPct val="90000"/>
            </a:lnSpc>
            <a:spcBef>
              <a:spcPct val="0"/>
            </a:spcBef>
            <a:spcAft>
              <a:spcPct val="35000"/>
            </a:spcAft>
            <a:buNone/>
          </a:pPr>
          <a:r>
            <a:rPr lang="en-US" sz="1800" kern="1200" dirty="0"/>
            <a:t>Charter Contract</a:t>
          </a:r>
        </a:p>
      </dsp:txBody>
      <dsp:txXfrm>
        <a:off x="6819900" y="216765"/>
        <a:ext cx="3099954" cy="1859972"/>
      </dsp:txXfrm>
    </dsp:sp>
    <dsp:sp modelId="{C7823D53-BE16-482B-88B5-6796A65B3DF2}">
      <dsp:nvSpPr>
        <dsp:cNvPr id="0" name=""/>
        <dsp:cNvSpPr/>
      </dsp:nvSpPr>
      <dsp:spPr>
        <a:xfrm>
          <a:off x="0" y="2386733"/>
          <a:ext cx="3099954" cy="18599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Standard 4</a:t>
          </a:r>
        </a:p>
        <a:p>
          <a:pPr marL="0" lvl="0" indent="0" algn="ctr" defTabSz="800100">
            <a:lnSpc>
              <a:spcPct val="90000"/>
            </a:lnSpc>
            <a:spcBef>
              <a:spcPct val="0"/>
            </a:spcBef>
            <a:spcAft>
              <a:spcPts val="0"/>
            </a:spcAft>
            <a:buNone/>
          </a:pPr>
          <a:r>
            <a:rPr lang="en-US" sz="1800" kern="1200" dirty="0"/>
            <a:t>Ongoing Oversight Evaluation</a:t>
          </a:r>
        </a:p>
        <a:p>
          <a:pPr marL="0" lvl="0" indent="0" algn="ctr" defTabSz="800100">
            <a:lnSpc>
              <a:spcPct val="90000"/>
            </a:lnSpc>
            <a:spcBef>
              <a:spcPct val="0"/>
            </a:spcBef>
            <a:spcAft>
              <a:spcPct val="35000"/>
            </a:spcAft>
            <a:buNone/>
          </a:pPr>
          <a:r>
            <a:rPr lang="en-US" sz="1800" kern="1200" dirty="0"/>
            <a:t>Evaluation</a:t>
          </a:r>
        </a:p>
      </dsp:txBody>
      <dsp:txXfrm>
        <a:off x="0" y="2386733"/>
        <a:ext cx="3099954" cy="1859972"/>
      </dsp:txXfrm>
    </dsp:sp>
    <dsp:sp modelId="{111142CC-08D9-4BF4-8DD5-CDCA0DDEF917}">
      <dsp:nvSpPr>
        <dsp:cNvPr id="0" name=""/>
        <dsp:cNvSpPr/>
      </dsp:nvSpPr>
      <dsp:spPr>
        <a:xfrm>
          <a:off x="3398356" y="2379182"/>
          <a:ext cx="3099954" cy="18599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Standard 5</a:t>
          </a:r>
        </a:p>
        <a:p>
          <a:pPr marL="0" lvl="0" indent="0" algn="ctr" defTabSz="800100">
            <a:lnSpc>
              <a:spcPct val="90000"/>
            </a:lnSpc>
            <a:spcBef>
              <a:spcPct val="0"/>
            </a:spcBef>
            <a:spcAft>
              <a:spcPct val="35000"/>
            </a:spcAft>
            <a:buNone/>
          </a:pPr>
          <a:r>
            <a:rPr lang="en-US" sz="1800" b="0" kern="1200" dirty="0"/>
            <a:t>Fiscal Oversight</a:t>
          </a:r>
        </a:p>
      </dsp:txBody>
      <dsp:txXfrm>
        <a:off x="3398356" y="2379182"/>
        <a:ext cx="3099954" cy="1859972"/>
      </dsp:txXfrm>
    </dsp:sp>
    <dsp:sp modelId="{DB307D12-D8AD-47BE-9E1F-291AFD09D013}">
      <dsp:nvSpPr>
        <dsp:cNvPr id="0" name=""/>
        <dsp:cNvSpPr/>
      </dsp:nvSpPr>
      <dsp:spPr>
        <a:xfrm>
          <a:off x="6782948" y="2365790"/>
          <a:ext cx="3099954" cy="18599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b="1" kern="1200" dirty="0"/>
        </a:p>
        <a:p>
          <a:pPr marL="0" lvl="0" indent="0" algn="ctr" defTabSz="622300">
            <a:lnSpc>
              <a:spcPct val="90000"/>
            </a:lnSpc>
            <a:spcBef>
              <a:spcPct val="0"/>
            </a:spcBef>
            <a:spcAft>
              <a:spcPct val="35000"/>
            </a:spcAft>
            <a:buNone/>
          </a:pPr>
          <a:r>
            <a:rPr lang="en-US" sz="1800" b="1" kern="1200" dirty="0"/>
            <a:t>Standard 6</a:t>
          </a:r>
        </a:p>
        <a:p>
          <a:pPr marL="0" lvl="0" indent="0" algn="ctr" defTabSz="622300">
            <a:lnSpc>
              <a:spcPct val="100000"/>
            </a:lnSpc>
            <a:spcBef>
              <a:spcPct val="0"/>
            </a:spcBef>
            <a:spcAft>
              <a:spcPts val="0"/>
            </a:spcAft>
            <a:buNone/>
          </a:pPr>
          <a:r>
            <a:rPr lang="en-US" sz="1800" kern="1200" dirty="0"/>
            <a:t>Renewal</a:t>
          </a:r>
        </a:p>
        <a:p>
          <a:pPr marL="0" lvl="0" indent="0" algn="ctr" defTabSz="622300">
            <a:lnSpc>
              <a:spcPct val="100000"/>
            </a:lnSpc>
            <a:spcBef>
              <a:spcPct val="0"/>
            </a:spcBef>
            <a:spcAft>
              <a:spcPts val="0"/>
            </a:spcAft>
            <a:buNone/>
          </a:pPr>
          <a:r>
            <a:rPr lang="en-US" sz="1800" kern="1200" dirty="0"/>
            <a:t>Replication/Expansion</a:t>
          </a:r>
        </a:p>
        <a:p>
          <a:pPr marL="0" lvl="0" indent="0" algn="ctr" defTabSz="622300">
            <a:lnSpc>
              <a:spcPct val="100000"/>
            </a:lnSpc>
            <a:spcBef>
              <a:spcPct val="0"/>
            </a:spcBef>
            <a:spcAft>
              <a:spcPct val="35000"/>
            </a:spcAft>
            <a:buNone/>
          </a:pPr>
          <a:r>
            <a:rPr lang="en-US" sz="1800" kern="1200" dirty="0"/>
            <a:t>Revocation/Closure</a:t>
          </a:r>
        </a:p>
      </dsp:txBody>
      <dsp:txXfrm>
        <a:off x="6782948" y="2365790"/>
        <a:ext cx="3099954" cy="18599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BAAFD-EB27-C54F-9FFB-D240F3D16AD6}">
      <dsp:nvSpPr>
        <dsp:cNvPr id="0" name=""/>
        <dsp:cNvSpPr/>
      </dsp:nvSpPr>
      <dsp:spPr>
        <a:xfrm>
          <a:off x="0" y="0"/>
          <a:ext cx="9428480" cy="113995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MISSOURI LEGISLATURE </a:t>
          </a:r>
        </a:p>
        <a:p>
          <a:pPr marL="171450" lvl="1" indent="-171450" algn="l" defTabSz="755650">
            <a:lnSpc>
              <a:spcPct val="90000"/>
            </a:lnSpc>
            <a:spcBef>
              <a:spcPct val="0"/>
            </a:spcBef>
            <a:spcAft>
              <a:spcPct val="15000"/>
            </a:spcAft>
            <a:buChar char="•"/>
          </a:pPr>
          <a:r>
            <a:rPr lang="en-US" sz="1700" kern="1200" dirty="0"/>
            <a:t>Create laws that govern the state and pertain to charter schools. </a:t>
          </a:r>
        </a:p>
      </dsp:txBody>
      <dsp:txXfrm>
        <a:off x="33388" y="33388"/>
        <a:ext cx="8102057" cy="1073176"/>
      </dsp:txXfrm>
    </dsp:sp>
    <dsp:sp modelId="{77FC347B-D135-BC4C-88D1-1F03AC28B405}">
      <dsp:nvSpPr>
        <dsp:cNvPr id="0" name=""/>
        <dsp:cNvSpPr/>
      </dsp:nvSpPr>
      <dsp:spPr>
        <a:xfrm>
          <a:off x="789635" y="1347216"/>
          <a:ext cx="9428480" cy="1139952"/>
        </a:xfrm>
        <a:prstGeom prst="roundRect">
          <a:avLst>
            <a:gd name="adj" fmla="val 10000"/>
          </a:avLst>
        </a:prstGeom>
        <a:solidFill>
          <a:schemeClr val="tx1"/>
        </a:solidFill>
        <a:ln w="38100" cap="flat" cmpd="sng" algn="ctr">
          <a:solidFill>
            <a:schemeClr val="bg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STATE BOARD OF EDUCATION</a:t>
          </a:r>
        </a:p>
        <a:p>
          <a:pPr marL="171450" lvl="1" indent="-171450" algn="l" defTabSz="755650">
            <a:lnSpc>
              <a:spcPct val="90000"/>
            </a:lnSpc>
            <a:spcBef>
              <a:spcPct val="0"/>
            </a:spcBef>
            <a:spcAft>
              <a:spcPct val="15000"/>
            </a:spcAft>
            <a:buChar char="•"/>
          </a:pPr>
          <a:r>
            <a:rPr lang="en-US" sz="1700" kern="1200" dirty="0"/>
            <a:t>Develop regulations that guide oversight and evaluation of charter sponsors.</a:t>
          </a:r>
        </a:p>
      </dsp:txBody>
      <dsp:txXfrm>
        <a:off x="823023" y="1380604"/>
        <a:ext cx="7831100" cy="1073176"/>
      </dsp:txXfrm>
    </dsp:sp>
    <dsp:sp modelId="{FF2E5FC1-69B8-A341-B661-074C00D4391D}">
      <dsp:nvSpPr>
        <dsp:cNvPr id="0" name=""/>
        <dsp:cNvSpPr/>
      </dsp:nvSpPr>
      <dsp:spPr>
        <a:xfrm>
          <a:off x="1567484" y="2694432"/>
          <a:ext cx="9428480" cy="1139952"/>
        </a:xfrm>
        <a:prstGeom prst="roundRect">
          <a:avLst>
            <a:gd name="adj" fmla="val 10000"/>
          </a:avLst>
        </a:prstGeom>
        <a:solidFill>
          <a:schemeClr val="tx2"/>
        </a:solidFill>
        <a:ln w="38100" cap="flat" cmpd="sng" algn="ctr">
          <a:solidFill>
            <a:schemeClr val="tx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CHARTER SPONSORS</a:t>
          </a:r>
        </a:p>
        <a:p>
          <a:pPr marL="171450" lvl="1" indent="-171450" algn="l" defTabSz="755650">
            <a:lnSpc>
              <a:spcPct val="90000"/>
            </a:lnSpc>
            <a:spcBef>
              <a:spcPct val="0"/>
            </a:spcBef>
            <a:spcAft>
              <a:spcPct val="15000"/>
            </a:spcAft>
            <a:buChar char="•"/>
          </a:pPr>
          <a:r>
            <a:rPr lang="en-US" sz="1700" kern="1200" dirty="0"/>
            <a:t>Oversee charter school performance to ensure schools are meeting expectations in performance contract.</a:t>
          </a:r>
        </a:p>
      </dsp:txBody>
      <dsp:txXfrm>
        <a:off x="1600872" y="2727820"/>
        <a:ext cx="7842885" cy="1073176"/>
      </dsp:txXfrm>
    </dsp:sp>
    <dsp:sp modelId="{A073644D-F632-814F-B60A-3163AB190DBD}">
      <dsp:nvSpPr>
        <dsp:cNvPr id="0" name=""/>
        <dsp:cNvSpPr/>
      </dsp:nvSpPr>
      <dsp:spPr>
        <a:xfrm>
          <a:off x="2357120" y="4041648"/>
          <a:ext cx="9428480" cy="113995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CHARTER SCHOOL GOVERNING BOARD</a:t>
          </a:r>
        </a:p>
        <a:p>
          <a:pPr marL="171450" lvl="1" indent="-171450" algn="l" defTabSz="755650">
            <a:lnSpc>
              <a:spcPct val="90000"/>
            </a:lnSpc>
            <a:spcBef>
              <a:spcPct val="0"/>
            </a:spcBef>
            <a:spcAft>
              <a:spcPct val="15000"/>
            </a:spcAft>
            <a:buChar char="•"/>
          </a:pPr>
          <a:r>
            <a:rPr lang="en-US" sz="1700" kern="1200" dirty="0"/>
            <a:t>Contract with the charter sponsor for oversight and are responsible for the governance of a charter school.</a:t>
          </a:r>
        </a:p>
      </dsp:txBody>
      <dsp:txXfrm>
        <a:off x="2390508" y="4075036"/>
        <a:ext cx="7831100" cy="1073176"/>
      </dsp:txXfrm>
    </dsp:sp>
    <dsp:sp modelId="{3DFD82A1-7D3D-E641-AC8F-9D4FAFC0D836}">
      <dsp:nvSpPr>
        <dsp:cNvPr id="0" name=""/>
        <dsp:cNvSpPr/>
      </dsp:nvSpPr>
      <dsp:spPr>
        <a:xfrm>
          <a:off x="8687511" y="873099"/>
          <a:ext cx="740968" cy="74096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8854229" y="873099"/>
        <a:ext cx="407532" cy="557578"/>
      </dsp:txXfrm>
    </dsp:sp>
    <dsp:sp modelId="{25631765-6193-B54A-BD0D-576AE52D0230}">
      <dsp:nvSpPr>
        <dsp:cNvPr id="0" name=""/>
        <dsp:cNvSpPr/>
      </dsp:nvSpPr>
      <dsp:spPr>
        <a:xfrm>
          <a:off x="9477146" y="2220315"/>
          <a:ext cx="740968" cy="74096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9643864" y="2220315"/>
        <a:ext cx="407532" cy="557578"/>
      </dsp:txXfrm>
    </dsp:sp>
    <dsp:sp modelId="{626E9C03-4C7E-704B-9A43-732F543E0677}">
      <dsp:nvSpPr>
        <dsp:cNvPr id="0" name=""/>
        <dsp:cNvSpPr/>
      </dsp:nvSpPr>
      <dsp:spPr>
        <a:xfrm>
          <a:off x="10254996" y="3567531"/>
          <a:ext cx="740968" cy="74096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10421714" y="3567531"/>
        <a:ext cx="407532" cy="5575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685E9-4F1B-8142-9FD9-463D0F1A3568}">
      <dsp:nvSpPr>
        <dsp:cNvPr id="0" name=""/>
        <dsp:cNvSpPr/>
      </dsp:nvSpPr>
      <dsp:spPr>
        <a:xfrm>
          <a:off x="2357120" y="2251"/>
          <a:ext cx="9428480" cy="98799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82939" tIns="250951" rIns="182939" bIns="250951" numCol="1" spcCol="1270" anchor="ctr" anchorCtr="0">
          <a:noAutofit/>
        </a:bodyPr>
        <a:lstStyle/>
        <a:p>
          <a:pPr marL="0" lvl="0" indent="0" algn="l" defTabSz="755650">
            <a:lnSpc>
              <a:spcPct val="90000"/>
            </a:lnSpc>
            <a:spcBef>
              <a:spcPct val="0"/>
            </a:spcBef>
            <a:spcAft>
              <a:spcPct val="35000"/>
            </a:spcAft>
            <a:buNone/>
          </a:pPr>
          <a:r>
            <a:rPr lang="en-US" sz="1700" kern="1200" dirty="0"/>
            <a:t>Maintain a comprehensive application process (including review and approval).</a:t>
          </a:r>
        </a:p>
      </dsp:txBody>
      <dsp:txXfrm>
        <a:off x="2357120" y="2251"/>
        <a:ext cx="9428480" cy="987995"/>
      </dsp:txXfrm>
    </dsp:sp>
    <dsp:sp modelId="{5050CDD2-F829-E34A-9D9E-DAB20F730E7B}">
      <dsp:nvSpPr>
        <dsp:cNvPr id="0" name=""/>
        <dsp:cNvSpPr/>
      </dsp:nvSpPr>
      <dsp:spPr>
        <a:xfrm>
          <a:off x="0" y="2251"/>
          <a:ext cx="2357120" cy="987995"/>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txBody>
        <a:bodyPr spcFirstLastPara="0" vert="horz" wrap="square" lIns="124731" tIns="97592" rIns="124731" bIns="97592" numCol="1" spcCol="1270" anchor="ctr" anchorCtr="0">
          <a:noAutofit/>
        </a:bodyPr>
        <a:lstStyle/>
        <a:p>
          <a:pPr marL="0" lvl="0" indent="0" algn="ctr" defTabSz="977900">
            <a:lnSpc>
              <a:spcPct val="90000"/>
            </a:lnSpc>
            <a:spcBef>
              <a:spcPct val="0"/>
            </a:spcBef>
            <a:spcAft>
              <a:spcPct val="35000"/>
            </a:spcAft>
            <a:buNone/>
          </a:pPr>
          <a:r>
            <a:rPr lang="en-US" sz="2200" kern="1200" dirty="0"/>
            <a:t>Application</a:t>
          </a:r>
        </a:p>
      </dsp:txBody>
      <dsp:txXfrm>
        <a:off x="0" y="2251"/>
        <a:ext cx="2357120" cy="987995"/>
      </dsp:txXfrm>
    </dsp:sp>
    <dsp:sp modelId="{8DB506E3-0A2B-6546-B556-B076FA635CB1}">
      <dsp:nvSpPr>
        <dsp:cNvPr id="0" name=""/>
        <dsp:cNvSpPr/>
      </dsp:nvSpPr>
      <dsp:spPr>
        <a:xfrm>
          <a:off x="2357120" y="1049527"/>
          <a:ext cx="9428480" cy="98799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82939" tIns="250951" rIns="182939" bIns="250951" numCol="1" spcCol="1270" anchor="ctr" anchorCtr="0">
          <a:noAutofit/>
        </a:bodyPr>
        <a:lstStyle/>
        <a:p>
          <a:pPr marL="0" lvl="0" indent="0" algn="l" defTabSz="755650">
            <a:lnSpc>
              <a:spcPct val="90000"/>
            </a:lnSpc>
            <a:spcBef>
              <a:spcPct val="0"/>
            </a:spcBef>
            <a:spcAft>
              <a:spcPct val="35000"/>
            </a:spcAft>
            <a:buNone/>
          </a:pPr>
          <a:r>
            <a:rPr lang="en-US" sz="1700" kern="1200" dirty="0"/>
            <a:t>Negotiate performance contract with charter schools.</a:t>
          </a:r>
        </a:p>
      </dsp:txBody>
      <dsp:txXfrm>
        <a:off x="2357120" y="1049527"/>
        <a:ext cx="9428480" cy="987995"/>
      </dsp:txXfrm>
    </dsp:sp>
    <dsp:sp modelId="{48826478-5D8E-8549-AB12-0F82AB3C535B}">
      <dsp:nvSpPr>
        <dsp:cNvPr id="0" name=""/>
        <dsp:cNvSpPr/>
      </dsp:nvSpPr>
      <dsp:spPr>
        <a:xfrm>
          <a:off x="0" y="1049527"/>
          <a:ext cx="2357120" cy="987995"/>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txBody>
        <a:bodyPr spcFirstLastPara="0" vert="horz" wrap="square" lIns="124731" tIns="97592" rIns="124731" bIns="97592" numCol="1" spcCol="1270" anchor="ctr" anchorCtr="0">
          <a:noAutofit/>
        </a:bodyPr>
        <a:lstStyle/>
        <a:p>
          <a:pPr marL="0" lvl="0" indent="0" algn="ctr" defTabSz="977900">
            <a:lnSpc>
              <a:spcPct val="90000"/>
            </a:lnSpc>
            <a:spcBef>
              <a:spcPct val="0"/>
            </a:spcBef>
            <a:spcAft>
              <a:spcPct val="35000"/>
            </a:spcAft>
            <a:buNone/>
          </a:pPr>
          <a:r>
            <a:rPr lang="en-US" sz="2200" kern="1200" dirty="0"/>
            <a:t>Contract</a:t>
          </a:r>
        </a:p>
      </dsp:txBody>
      <dsp:txXfrm>
        <a:off x="0" y="1049527"/>
        <a:ext cx="2357120" cy="987995"/>
      </dsp:txXfrm>
    </dsp:sp>
    <dsp:sp modelId="{BB1B7EC2-7CF9-8348-878E-11567F26864A}">
      <dsp:nvSpPr>
        <dsp:cNvPr id="0" name=""/>
        <dsp:cNvSpPr/>
      </dsp:nvSpPr>
      <dsp:spPr>
        <a:xfrm>
          <a:off x="2357120" y="2096802"/>
          <a:ext cx="9428480" cy="98799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82939" tIns="250951" rIns="182939" bIns="250951" numCol="1" spcCol="1270" anchor="ctr" anchorCtr="0">
          <a:noAutofit/>
        </a:bodyPr>
        <a:lstStyle/>
        <a:p>
          <a:pPr marL="0" lvl="0" indent="0" algn="l" defTabSz="755650">
            <a:lnSpc>
              <a:spcPct val="90000"/>
            </a:lnSpc>
            <a:spcBef>
              <a:spcPct val="0"/>
            </a:spcBef>
            <a:spcAft>
              <a:spcPct val="35000"/>
            </a:spcAft>
            <a:buNone/>
          </a:pPr>
          <a:r>
            <a:rPr lang="en-US" sz="1700" kern="1200" dirty="0"/>
            <a:t>Conduct contract oversight (including evaluation of governance, performance, and financial stability).</a:t>
          </a:r>
        </a:p>
      </dsp:txBody>
      <dsp:txXfrm>
        <a:off x="2357120" y="2096802"/>
        <a:ext cx="9428480" cy="987995"/>
      </dsp:txXfrm>
    </dsp:sp>
    <dsp:sp modelId="{D5C20B78-5495-2D4B-9273-F46D044CA1CB}">
      <dsp:nvSpPr>
        <dsp:cNvPr id="0" name=""/>
        <dsp:cNvSpPr/>
      </dsp:nvSpPr>
      <dsp:spPr>
        <a:xfrm>
          <a:off x="0" y="2096802"/>
          <a:ext cx="2357120" cy="987995"/>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txBody>
        <a:bodyPr spcFirstLastPara="0" vert="horz" wrap="square" lIns="124731" tIns="97592" rIns="124731" bIns="97592" numCol="1" spcCol="1270" anchor="ctr" anchorCtr="0">
          <a:noAutofit/>
        </a:bodyPr>
        <a:lstStyle/>
        <a:p>
          <a:pPr marL="0" lvl="0" indent="0" algn="ctr" defTabSz="977900">
            <a:lnSpc>
              <a:spcPct val="90000"/>
            </a:lnSpc>
            <a:spcBef>
              <a:spcPct val="0"/>
            </a:spcBef>
            <a:spcAft>
              <a:spcPct val="35000"/>
            </a:spcAft>
            <a:buNone/>
          </a:pPr>
          <a:r>
            <a:rPr lang="en-US" sz="2200" kern="1200" dirty="0"/>
            <a:t>Oversight</a:t>
          </a:r>
        </a:p>
      </dsp:txBody>
      <dsp:txXfrm>
        <a:off x="0" y="2096802"/>
        <a:ext cx="2357120" cy="987995"/>
      </dsp:txXfrm>
    </dsp:sp>
    <dsp:sp modelId="{065349FD-99AF-C54C-8AAD-059B8386334E}">
      <dsp:nvSpPr>
        <dsp:cNvPr id="0" name=""/>
        <dsp:cNvSpPr/>
      </dsp:nvSpPr>
      <dsp:spPr>
        <a:xfrm>
          <a:off x="2357120" y="3168075"/>
          <a:ext cx="9428480" cy="98799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82939" tIns="250951" rIns="182939" bIns="250951" numCol="1" spcCol="1270" anchor="ctr" anchorCtr="0">
          <a:noAutofit/>
        </a:bodyPr>
        <a:lstStyle/>
        <a:p>
          <a:pPr marL="0" lvl="0" indent="0" algn="l" defTabSz="755650">
            <a:lnSpc>
              <a:spcPct val="90000"/>
            </a:lnSpc>
            <a:spcBef>
              <a:spcPct val="0"/>
            </a:spcBef>
            <a:spcAft>
              <a:spcPct val="35000"/>
            </a:spcAft>
            <a:buNone/>
          </a:pPr>
          <a:r>
            <a:rPr lang="en-US" sz="1700" kern="1200" dirty="0"/>
            <a:t>Design and implement a transparent and rigorous school evaluation process.</a:t>
          </a:r>
        </a:p>
      </dsp:txBody>
      <dsp:txXfrm>
        <a:off x="2357120" y="3168075"/>
        <a:ext cx="9428480" cy="987995"/>
      </dsp:txXfrm>
    </dsp:sp>
    <dsp:sp modelId="{564DAABF-820E-084C-8752-E214346CA8E3}">
      <dsp:nvSpPr>
        <dsp:cNvPr id="0" name=""/>
        <dsp:cNvSpPr/>
      </dsp:nvSpPr>
      <dsp:spPr>
        <a:xfrm>
          <a:off x="0" y="3144077"/>
          <a:ext cx="2357120" cy="987995"/>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txBody>
        <a:bodyPr spcFirstLastPara="0" vert="horz" wrap="square" lIns="124731" tIns="97592" rIns="124731" bIns="97592" numCol="1" spcCol="1270" anchor="ctr" anchorCtr="0">
          <a:noAutofit/>
        </a:bodyPr>
        <a:lstStyle/>
        <a:p>
          <a:pPr marL="0" lvl="0" indent="0" algn="ctr" defTabSz="977900">
            <a:lnSpc>
              <a:spcPct val="90000"/>
            </a:lnSpc>
            <a:spcBef>
              <a:spcPct val="0"/>
            </a:spcBef>
            <a:spcAft>
              <a:spcPct val="35000"/>
            </a:spcAft>
            <a:buNone/>
          </a:pPr>
          <a:r>
            <a:rPr lang="en-US" sz="2200" kern="1200" dirty="0"/>
            <a:t>Evaluation</a:t>
          </a:r>
        </a:p>
      </dsp:txBody>
      <dsp:txXfrm>
        <a:off x="0" y="3144077"/>
        <a:ext cx="2357120" cy="987995"/>
      </dsp:txXfrm>
    </dsp:sp>
    <dsp:sp modelId="{96FC08C0-1BF2-4E46-888C-D54005A12440}">
      <dsp:nvSpPr>
        <dsp:cNvPr id="0" name=""/>
        <dsp:cNvSpPr/>
      </dsp:nvSpPr>
      <dsp:spPr>
        <a:xfrm>
          <a:off x="2357120" y="4191352"/>
          <a:ext cx="9428480" cy="98799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82939" tIns="250951" rIns="182939" bIns="250951" numCol="1" spcCol="1270" anchor="ctr" anchorCtr="0">
          <a:noAutofit/>
        </a:bodyPr>
        <a:lstStyle/>
        <a:p>
          <a:pPr marL="0" lvl="0" indent="0" algn="l" defTabSz="755650">
            <a:lnSpc>
              <a:spcPct val="90000"/>
            </a:lnSpc>
            <a:spcBef>
              <a:spcPct val="0"/>
            </a:spcBef>
            <a:spcAft>
              <a:spcPct val="35000"/>
            </a:spcAft>
            <a:buNone/>
          </a:pPr>
          <a:r>
            <a:rPr lang="en-US" sz="1700" kern="1200" dirty="0"/>
            <a:t>Make clear, adequate, evidence-based decisions related to charter school renewals. </a:t>
          </a:r>
        </a:p>
      </dsp:txBody>
      <dsp:txXfrm>
        <a:off x="2357120" y="4191352"/>
        <a:ext cx="9428480" cy="987995"/>
      </dsp:txXfrm>
    </dsp:sp>
    <dsp:sp modelId="{5FD084F5-9BDA-6946-BEAA-EE319D852349}">
      <dsp:nvSpPr>
        <dsp:cNvPr id="0" name=""/>
        <dsp:cNvSpPr/>
      </dsp:nvSpPr>
      <dsp:spPr>
        <a:xfrm>
          <a:off x="0" y="4191352"/>
          <a:ext cx="2357120" cy="987995"/>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txBody>
        <a:bodyPr spcFirstLastPara="0" vert="horz" wrap="square" lIns="124731" tIns="97592" rIns="124731" bIns="97592" numCol="1" spcCol="1270" anchor="ctr" anchorCtr="0">
          <a:noAutofit/>
        </a:bodyPr>
        <a:lstStyle/>
        <a:p>
          <a:pPr marL="0" lvl="0" indent="0" algn="ctr" defTabSz="977900">
            <a:lnSpc>
              <a:spcPct val="90000"/>
            </a:lnSpc>
            <a:spcBef>
              <a:spcPct val="0"/>
            </a:spcBef>
            <a:spcAft>
              <a:spcPct val="35000"/>
            </a:spcAft>
            <a:buNone/>
          </a:pPr>
          <a:r>
            <a:rPr lang="en-US" sz="2200" kern="1200" dirty="0"/>
            <a:t>Renewal </a:t>
          </a:r>
        </a:p>
      </dsp:txBody>
      <dsp:txXfrm>
        <a:off x="0" y="4191352"/>
        <a:ext cx="2357120" cy="9879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6192A-49F6-4F48-A4EB-1272DF424F43}">
      <dsp:nvSpPr>
        <dsp:cNvPr id="0" name=""/>
        <dsp:cNvSpPr/>
      </dsp:nvSpPr>
      <dsp:spPr>
        <a:xfrm rot="5400000">
          <a:off x="7118403" y="-2802771"/>
          <a:ext cx="1397000" cy="7357085"/>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0" algn="l" defTabSz="711200">
            <a:lnSpc>
              <a:spcPct val="90000"/>
            </a:lnSpc>
            <a:spcBef>
              <a:spcPct val="0"/>
            </a:spcBef>
            <a:spcAft>
              <a:spcPct val="15000"/>
            </a:spcAft>
            <a:buChar char="•"/>
          </a:pPr>
          <a:r>
            <a:rPr lang="en-US" sz="1600" kern="1200" dirty="0"/>
            <a:t>Implementation of remedial plan</a:t>
          </a:r>
        </a:p>
        <a:p>
          <a:pPr marL="171450" lvl="1" indent="0" algn="l" defTabSz="711200">
            <a:lnSpc>
              <a:spcPct val="90000"/>
            </a:lnSpc>
            <a:spcBef>
              <a:spcPct val="0"/>
            </a:spcBef>
            <a:spcAft>
              <a:spcPct val="15000"/>
            </a:spcAft>
            <a:buChar char="•"/>
          </a:pPr>
          <a:r>
            <a:rPr lang="en-US" sz="1600" kern="1200" dirty="0"/>
            <a:t>May include being placed on probation </a:t>
          </a:r>
        </a:p>
        <a:p>
          <a:pPr marL="0" lvl="1" indent="396875" algn="l" defTabSz="711200">
            <a:lnSpc>
              <a:spcPct val="90000"/>
            </a:lnSpc>
            <a:spcBef>
              <a:spcPct val="0"/>
            </a:spcBef>
            <a:spcAft>
              <a:spcPct val="15000"/>
            </a:spcAft>
            <a:buSzPct val="65000"/>
            <a:buFont typeface="Wingdings" panose="05000000000000000000" pitchFamily="2" charset="2"/>
            <a:buChar char="q"/>
          </a:pPr>
          <a:r>
            <a:rPr lang="en-US" sz="1600" kern="1200" dirty="0"/>
            <a:t> for a period of 24 months or less</a:t>
          </a:r>
        </a:p>
        <a:p>
          <a:pPr marL="0" lvl="1" indent="396875" algn="l" defTabSz="711200">
            <a:lnSpc>
              <a:spcPct val="90000"/>
            </a:lnSpc>
            <a:spcBef>
              <a:spcPct val="0"/>
            </a:spcBef>
            <a:spcAft>
              <a:spcPct val="15000"/>
            </a:spcAft>
            <a:buSzPct val="65000"/>
            <a:buFont typeface="Wingdings" panose="05000000000000000000" pitchFamily="2" charset="2"/>
            <a:buChar char="q"/>
          </a:pPr>
          <a:r>
            <a:rPr lang="en-US" sz="1600" kern="1200" dirty="0"/>
            <a:t> only 1 time during the charter contract </a:t>
          </a:r>
        </a:p>
      </dsp:txBody>
      <dsp:txXfrm rot="-5400000">
        <a:off x="4138361" y="245467"/>
        <a:ext cx="7288889" cy="1260608"/>
      </dsp:txXfrm>
    </dsp:sp>
    <dsp:sp modelId="{9D87F9EC-4499-4C9F-8537-F8385B1ABEA2}">
      <dsp:nvSpPr>
        <dsp:cNvPr id="0" name=""/>
        <dsp:cNvSpPr/>
      </dsp:nvSpPr>
      <dsp:spPr>
        <a:xfrm>
          <a:off x="0" y="21121"/>
          <a:ext cx="4138360" cy="174625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ts val="0"/>
            </a:spcAft>
            <a:buNone/>
          </a:pPr>
          <a:r>
            <a:rPr lang="en-US" sz="4900" kern="1200" dirty="0"/>
            <a:t>Remedial Action</a:t>
          </a:r>
        </a:p>
      </dsp:txBody>
      <dsp:txXfrm>
        <a:off x="85245" y="106366"/>
        <a:ext cx="3967870" cy="1575760"/>
      </dsp:txXfrm>
    </dsp:sp>
    <dsp:sp modelId="{81B3C0BA-AA5B-4927-A055-67E27BDC90DE}">
      <dsp:nvSpPr>
        <dsp:cNvPr id="0" name=""/>
        <dsp:cNvSpPr/>
      </dsp:nvSpPr>
      <dsp:spPr>
        <a:xfrm rot="5400000">
          <a:off x="7118403" y="-969209"/>
          <a:ext cx="1397000" cy="7357085"/>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0" algn="l" defTabSz="711200">
            <a:lnSpc>
              <a:spcPct val="90000"/>
            </a:lnSpc>
            <a:spcBef>
              <a:spcPct val="0"/>
            </a:spcBef>
            <a:spcAft>
              <a:spcPct val="15000"/>
            </a:spcAft>
            <a:buChar char="•"/>
          </a:pPr>
          <a:r>
            <a:rPr lang="en-US" sz="1600" kern="1200" dirty="0"/>
            <a:t>Sponsor determines that:</a:t>
          </a:r>
        </a:p>
        <a:p>
          <a:pPr marL="0" lvl="2" indent="396875" algn="l" defTabSz="711200">
            <a:lnSpc>
              <a:spcPct val="90000"/>
            </a:lnSpc>
            <a:spcBef>
              <a:spcPct val="0"/>
            </a:spcBef>
            <a:spcAft>
              <a:spcPct val="15000"/>
            </a:spcAft>
            <a:buSzPct val="65000"/>
            <a:buFont typeface="Wingdings" panose="05000000000000000000" pitchFamily="2" charset="2"/>
            <a:buChar char="q"/>
          </a:pPr>
          <a:r>
            <a:rPr lang="en-US" sz="1600" kern="1200" dirty="0"/>
            <a:t> the charter school does not meet performance goals</a:t>
          </a:r>
        </a:p>
        <a:p>
          <a:pPr marL="0" lvl="2" indent="396875" algn="l" defTabSz="711200">
            <a:lnSpc>
              <a:spcPct val="90000"/>
            </a:lnSpc>
            <a:spcBef>
              <a:spcPct val="0"/>
            </a:spcBef>
            <a:spcAft>
              <a:spcPct val="15000"/>
            </a:spcAft>
            <a:buSzPct val="65000"/>
            <a:buFont typeface="Wingdings" panose="05000000000000000000" pitchFamily="2" charset="2"/>
            <a:buChar char="q"/>
          </a:pPr>
          <a:r>
            <a:rPr lang="en-US" sz="1600" kern="1200" dirty="0"/>
            <a:t> the charter school has an APR below that of the district where they are located</a:t>
          </a:r>
        </a:p>
        <a:p>
          <a:pPr marL="0" lvl="2" indent="396875" algn="l" defTabSz="711200">
            <a:lnSpc>
              <a:spcPct val="90000"/>
            </a:lnSpc>
            <a:spcBef>
              <a:spcPct val="0"/>
            </a:spcBef>
            <a:spcAft>
              <a:spcPct val="15000"/>
            </a:spcAft>
            <a:buSzPct val="65000"/>
            <a:buFont typeface="Wingdings" panose="05000000000000000000" pitchFamily="2" charset="2"/>
            <a:buChar char="q"/>
          </a:pPr>
          <a:r>
            <a:rPr lang="en-US" sz="1600" kern="1200" dirty="0"/>
            <a:t> the charter is not in compliance with the charter contract </a:t>
          </a:r>
        </a:p>
      </dsp:txBody>
      <dsp:txXfrm rot="-5400000">
        <a:off x="4138361" y="2079029"/>
        <a:ext cx="7288889" cy="1260608"/>
      </dsp:txXfrm>
    </dsp:sp>
    <dsp:sp modelId="{D3760A80-6780-49DD-AE24-3298E414E531}">
      <dsp:nvSpPr>
        <dsp:cNvPr id="0" name=""/>
        <dsp:cNvSpPr/>
      </dsp:nvSpPr>
      <dsp:spPr>
        <a:xfrm>
          <a:off x="0" y="1836208"/>
          <a:ext cx="4138360" cy="174625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t>Non-renewal</a:t>
          </a:r>
        </a:p>
      </dsp:txBody>
      <dsp:txXfrm>
        <a:off x="85245" y="1921453"/>
        <a:ext cx="3967870" cy="1575760"/>
      </dsp:txXfrm>
    </dsp:sp>
    <dsp:sp modelId="{6A2B3002-9221-4E38-9D07-7614ED456D1F}">
      <dsp:nvSpPr>
        <dsp:cNvPr id="0" name=""/>
        <dsp:cNvSpPr/>
      </dsp:nvSpPr>
      <dsp:spPr>
        <a:xfrm rot="5400000">
          <a:off x="7118403" y="864353"/>
          <a:ext cx="1397000" cy="7357085"/>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0" algn="l" defTabSz="711200">
            <a:lnSpc>
              <a:spcPct val="90000"/>
            </a:lnSpc>
            <a:spcBef>
              <a:spcPct val="0"/>
            </a:spcBef>
            <a:spcAft>
              <a:spcPct val="15000"/>
            </a:spcAft>
            <a:buFont typeface="Arial" panose="020B0604020202020204" pitchFamily="34" charset="0"/>
            <a:buChar char="•"/>
          </a:pPr>
          <a:r>
            <a:rPr lang="en-US" sz="1600" kern="1200" dirty="0">
              <a:solidFill>
                <a:srgbClr val="004B8D">
                  <a:hueOff val="0"/>
                  <a:satOff val="0"/>
                  <a:lumOff val="0"/>
                  <a:alphaOff val="0"/>
                </a:srgbClr>
              </a:solidFill>
              <a:latin typeface="Calibri"/>
              <a:ea typeface="+mn-ea"/>
              <a:cs typeface="+mn-cs"/>
            </a:rPr>
            <a:t>Charter commits a serious breach of one or more provisions of the contract or:</a:t>
          </a:r>
        </a:p>
        <a:p>
          <a:pPr marL="396875" lvl="1" indent="0" algn="l" defTabSz="711200">
            <a:lnSpc>
              <a:spcPct val="90000"/>
            </a:lnSpc>
            <a:spcBef>
              <a:spcPct val="0"/>
            </a:spcBef>
            <a:spcAft>
              <a:spcPct val="15000"/>
            </a:spcAft>
            <a:buSzPct val="65000"/>
            <a:buFont typeface="Wingdings" panose="05000000000000000000" pitchFamily="2" charset="2"/>
            <a:buChar char="q"/>
          </a:pPr>
          <a:r>
            <a:rPr lang="en-US" sz="1600" kern="1200" dirty="0">
              <a:solidFill>
                <a:srgbClr val="004B8D">
                  <a:hueOff val="0"/>
                  <a:satOff val="0"/>
                  <a:lumOff val="0"/>
                  <a:alphaOff val="0"/>
                </a:srgbClr>
              </a:solidFill>
              <a:latin typeface="Calibri"/>
              <a:ea typeface="+mn-ea"/>
              <a:cs typeface="+mn-cs"/>
            </a:rPr>
            <a:t> fails to meet the performance contract</a:t>
          </a:r>
        </a:p>
        <a:p>
          <a:pPr marL="396875" lvl="1" indent="0" algn="l" defTabSz="711200">
            <a:lnSpc>
              <a:spcPct val="90000"/>
            </a:lnSpc>
            <a:spcBef>
              <a:spcPct val="0"/>
            </a:spcBef>
            <a:spcAft>
              <a:spcPct val="15000"/>
            </a:spcAft>
            <a:buSzPct val="65000"/>
            <a:buFont typeface="Wingdings" panose="05000000000000000000" pitchFamily="2" charset="2"/>
            <a:buChar char="q"/>
          </a:pPr>
          <a:r>
            <a:rPr lang="en-US" sz="1600" kern="1200" dirty="0">
              <a:solidFill>
                <a:srgbClr val="004B8D">
                  <a:hueOff val="0"/>
                  <a:satOff val="0"/>
                  <a:lumOff val="0"/>
                  <a:alphaOff val="0"/>
                </a:srgbClr>
              </a:solidFill>
              <a:latin typeface="Calibri"/>
              <a:ea typeface="+mn-ea"/>
              <a:cs typeface="+mn-cs"/>
            </a:rPr>
            <a:t> fails to meet generally accepted standards of fiscal management</a:t>
          </a:r>
        </a:p>
        <a:p>
          <a:pPr marL="396875" lvl="1" indent="0" algn="l" defTabSz="711200">
            <a:lnSpc>
              <a:spcPct val="90000"/>
            </a:lnSpc>
            <a:spcBef>
              <a:spcPct val="0"/>
            </a:spcBef>
            <a:spcAft>
              <a:spcPct val="15000"/>
            </a:spcAft>
            <a:buSzPct val="65000"/>
            <a:buFont typeface="Wingdings" panose="05000000000000000000" pitchFamily="2" charset="2"/>
            <a:buChar char="q"/>
          </a:pPr>
          <a:r>
            <a:rPr lang="en-US" sz="1600" kern="1200" dirty="0">
              <a:solidFill>
                <a:srgbClr val="004B8D">
                  <a:hueOff val="0"/>
                  <a:satOff val="0"/>
                  <a:lumOff val="0"/>
                  <a:alphaOff val="0"/>
                </a:srgbClr>
              </a:solidFill>
              <a:latin typeface="Calibri"/>
              <a:ea typeface="+mn-ea"/>
              <a:cs typeface="+mn-cs"/>
            </a:rPr>
            <a:t> fails to provide information necessary to demonstrate compliance with law</a:t>
          </a:r>
        </a:p>
        <a:p>
          <a:pPr marL="396875" lvl="1" indent="0" algn="l" defTabSz="711200">
            <a:lnSpc>
              <a:spcPct val="90000"/>
            </a:lnSpc>
            <a:spcBef>
              <a:spcPct val="0"/>
            </a:spcBef>
            <a:spcAft>
              <a:spcPct val="15000"/>
            </a:spcAft>
            <a:buSzPct val="65000"/>
            <a:buFont typeface="Wingdings" panose="05000000000000000000" pitchFamily="2" charset="2"/>
            <a:buChar char="q"/>
          </a:pPr>
          <a:r>
            <a:rPr lang="en-US" sz="1600" kern="1200" dirty="0">
              <a:solidFill>
                <a:srgbClr val="004B8D">
                  <a:hueOff val="0"/>
                  <a:satOff val="0"/>
                  <a:lumOff val="0"/>
                  <a:alphaOff val="0"/>
                </a:srgbClr>
              </a:solidFill>
              <a:latin typeface="Calibri"/>
              <a:ea typeface="+mn-ea"/>
              <a:cs typeface="+mn-cs"/>
            </a:rPr>
            <a:t> violates the law or public trust that imperils students or public funds </a:t>
          </a:r>
        </a:p>
      </dsp:txBody>
      <dsp:txXfrm rot="-5400000">
        <a:off x="4138361" y="3912591"/>
        <a:ext cx="7288889" cy="1260608"/>
      </dsp:txXfrm>
    </dsp:sp>
    <dsp:sp modelId="{4A1734ED-40FF-488C-9355-E00D4AA16A95}">
      <dsp:nvSpPr>
        <dsp:cNvPr id="0" name=""/>
        <dsp:cNvSpPr/>
      </dsp:nvSpPr>
      <dsp:spPr>
        <a:xfrm>
          <a:off x="0" y="3669771"/>
          <a:ext cx="4138360" cy="174625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ts val="0"/>
            </a:spcAft>
            <a:buNone/>
          </a:pPr>
          <a:r>
            <a:rPr lang="en-US" sz="4900" kern="1200" dirty="0"/>
            <a:t>Revocation</a:t>
          </a:r>
        </a:p>
      </dsp:txBody>
      <dsp:txXfrm>
        <a:off x="85245" y="3755016"/>
        <a:ext cx="3967870" cy="15757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B71D3-1F6C-4FA6-9370-2B5600B422DF}">
      <dsp:nvSpPr>
        <dsp:cNvPr id="0" name=""/>
        <dsp:cNvSpPr/>
      </dsp:nvSpPr>
      <dsp:spPr>
        <a:xfrm>
          <a:off x="4067016" y="1576744"/>
          <a:ext cx="2004110" cy="173363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Charter Renewal Process</a:t>
          </a:r>
        </a:p>
      </dsp:txBody>
      <dsp:txXfrm>
        <a:off x="4399125" y="1864032"/>
        <a:ext cx="1339892" cy="1159060"/>
      </dsp:txXfrm>
    </dsp:sp>
    <dsp:sp modelId="{01FD2690-12A1-418A-96F4-8DEE2A97D994}">
      <dsp:nvSpPr>
        <dsp:cNvPr id="0" name=""/>
        <dsp:cNvSpPr/>
      </dsp:nvSpPr>
      <dsp:spPr>
        <a:xfrm>
          <a:off x="5321974" y="747316"/>
          <a:ext cx="756144" cy="65151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92D95F-6AEB-4A8D-9197-5C06E480339A}">
      <dsp:nvSpPr>
        <dsp:cNvPr id="0" name=""/>
        <dsp:cNvSpPr/>
      </dsp:nvSpPr>
      <dsp:spPr>
        <a:xfrm>
          <a:off x="4251623" y="0"/>
          <a:ext cx="1642354" cy="142082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Sponsor Policy </a:t>
          </a:r>
        </a:p>
      </dsp:txBody>
      <dsp:txXfrm>
        <a:off x="4523796" y="235462"/>
        <a:ext cx="1098008" cy="949905"/>
      </dsp:txXfrm>
    </dsp:sp>
    <dsp:sp modelId="{BD9350FD-3A6E-4FA3-A566-D32CC8AC175B}">
      <dsp:nvSpPr>
        <dsp:cNvPr id="0" name=""/>
        <dsp:cNvSpPr/>
      </dsp:nvSpPr>
      <dsp:spPr>
        <a:xfrm>
          <a:off x="6204454" y="1965309"/>
          <a:ext cx="756144" cy="65151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865D05-31B9-47EB-AB1D-0E3E4AE7A32F}">
      <dsp:nvSpPr>
        <dsp:cNvPr id="0" name=""/>
        <dsp:cNvSpPr/>
      </dsp:nvSpPr>
      <dsp:spPr>
        <a:xfrm>
          <a:off x="5757853" y="873905"/>
          <a:ext cx="1642354" cy="142082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Compliance</a:t>
          </a:r>
        </a:p>
      </dsp:txBody>
      <dsp:txXfrm>
        <a:off x="6030026" y="1109367"/>
        <a:ext cx="1098008" cy="949905"/>
      </dsp:txXfrm>
    </dsp:sp>
    <dsp:sp modelId="{9365E66C-33A8-4300-88E3-4E7B4C0B64B7}">
      <dsp:nvSpPr>
        <dsp:cNvPr id="0" name=""/>
        <dsp:cNvSpPr/>
      </dsp:nvSpPr>
      <dsp:spPr>
        <a:xfrm>
          <a:off x="5591426" y="3340195"/>
          <a:ext cx="756144" cy="65151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819E08-2023-4F7E-A559-E2B17EA6DCF8}">
      <dsp:nvSpPr>
        <dsp:cNvPr id="0" name=""/>
        <dsp:cNvSpPr/>
      </dsp:nvSpPr>
      <dsp:spPr>
        <a:xfrm>
          <a:off x="5757853" y="2591901"/>
          <a:ext cx="1642354" cy="142082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Performance Contract </a:t>
          </a:r>
        </a:p>
      </dsp:txBody>
      <dsp:txXfrm>
        <a:off x="6030026" y="2827363"/>
        <a:ext cx="1098008" cy="949905"/>
      </dsp:txXfrm>
    </dsp:sp>
    <dsp:sp modelId="{CAAFD5A3-FF29-4FCB-9194-20C609F37929}">
      <dsp:nvSpPr>
        <dsp:cNvPr id="0" name=""/>
        <dsp:cNvSpPr/>
      </dsp:nvSpPr>
      <dsp:spPr>
        <a:xfrm>
          <a:off x="4070745" y="3482913"/>
          <a:ext cx="756144" cy="65151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925E3D-EAEA-4EBF-A504-AD611575B6DD}">
      <dsp:nvSpPr>
        <dsp:cNvPr id="0" name=""/>
        <dsp:cNvSpPr/>
      </dsp:nvSpPr>
      <dsp:spPr>
        <a:xfrm>
          <a:off x="4251623" y="3466784"/>
          <a:ext cx="1642354" cy="142082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Financial Stability</a:t>
          </a:r>
        </a:p>
      </dsp:txBody>
      <dsp:txXfrm>
        <a:off x="4523796" y="3702246"/>
        <a:ext cx="1098008" cy="949905"/>
      </dsp:txXfrm>
    </dsp:sp>
    <dsp:sp modelId="{C1F57D34-248B-4984-9F35-93259AB2095A}">
      <dsp:nvSpPr>
        <dsp:cNvPr id="0" name=""/>
        <dsp:cNvSpPr/>
      </dsp:nvSpPr>
      <dsp:spPr>
        <a:xfrm>
          <a:off x="3173814" y="2265409"/>
          <a:ext cx="756144" cy="65151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5ECFB2-E64A-4549-925F-1ACEAACD6664}">
      <dsp:nvSpPr>
        <dsp:cNvPr id="0" name=""/>
        <dsp:cNvSpPr/>
      </dsp:nvSpPr>
      <dsp:spPr>
        <a:xfrm>
          <a:off x="2738401" y="2592879"/>
          <a:ext cx="1642354" cy="142082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Annual Performance Report (APR)</a:t>
          </a:r>
        </a:p>
      </dsp:txBody>
      <dsp:txXfrm>
        <a:off x="3010574" y="2828341"/>
        <a:ext cx="1098008" cy="949905"/>
      </dsp:txXfrm>
    </dsp:sp>
    <dsp:sp modelId="{F82FBDB4-9CAC-43F9-9918-A4EFA76FFA68}">
      <dsp:nvSpPr>
        <dsp:cNvPr id="0" name=""/>
        <dsp:cNvSpPr/>
      </dsp:nvSpPr>
      <dsp:spPr>
        <a:xfrm>
          <a:off x="2738401" y="871950"/>
          <a:ext cx="1642354" cy="142082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Renewal Decision</a:t>
          </a:r>
        </a:p>
      </dsp:txBody>
      <dsp:txXfrm>
        <a:off x="3010574" y="1107412"/>
        <a:ext cx="1098008" cy="949905"/>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03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5438458" y="0"/>
            <a:ext cx="4160520" cy="367030"/>
          </a:xfrm>
          <a:prstGeom prst="rect">
            <a:avLst/>
          </a:prstGeom>
        </p:spPr>
        <p:txBody>
          <a:bodyPr vert="horz" lIns="96653" tIns="48327" rIns="96653" bIns="48327" rtlCol="0"/>
          <a:lstStyle>
            <a:lvl1pPr algn="r">
              <a:defRPr sz="1200"/>
            </a:lvl1pPr>
          </a:lstStyle>
          <a:p>
            <a:fld id="{F0369DAA-C8E5-48C5-82DE-337B9CAB3C95}" type="datetimeFigureOut">
              <a:rPr lang="en-US" smtClean="0"/>
              <a:t>5/31/2024</a:t>
            </a:fld>
            <a:endParaRPr lang="en-US" dirty="0"/>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960120" y="3520440"/>
            <a:ext cx="7680960" cy="288036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2"/>
            <a:ext cx="4160520" cy="367029"/>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5438458" y="6948172"/>
            <a:ext cx="4160520" cy="367029"/>
          </a:xfrm>
          <a:prstGeom prst="rect">
            <a:avLst/>
          </a:prstGeom>
        </p:spPr>
        <p:txBody>
          <a:bodyPr vert="horz" lIns="96653" tIns="48327" rIns="96653" bIns="48327" rtlCol="0" anchor="b"/>
          <a:lstStyle>
            <a:lvl1pPr algn="r">
              <a:defRPr sz="1200"/>
            </a:lvl1pPr>
          </a:lstStyle>
          <a:p>
            <a:fld id="{14ED852E-BD0E-457D-8CA1-396B3E2D12DF}" type="slidenum">
              <a:rPr lang="en-US" smtClean="0"/>
              <a:t>‹#›</a:t>
            </a:fld>
            <a:endParaRPr lang="en-US" dirty="0"/>
          </a:p>
        </p:txBody>
      </p:sp>
    </p:spTree>
    <p:extLst>
      <p:ext uri="{BB962C8B-B14F-4D97-AF65-F5344CB8AC3E}">
        <p14:creationId xmlns:p14="http://schemas.microsoft.com/office/powerpoint/2010/main" val="4101577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revisor.mo.gov/main/OneChapterRng.aspx?tb1=160.400%20to%20160.425"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revisor.mo.gov/main/OneSection.aspx?section=160.405" TargetMode="External"/><Relationship Id="rId4" Type="http://schemas.openxmlformats.org/officeDocument/2006/relationships/hyperlink" Target="https://revisor.mo.gov/main/OneSection.aspx?section=167.349"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422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dirty="0">
                <a:latin typeface="Calibri" panose="020F0502020204030204" pitchFamily="34" charset="0"/>
              </a:rPr>
              <a:t>STANDARD 4 KEY TALKING POINT: Should the sponsor provide technical assistance?</a:t>
            </a:r>
          </a:p>
          <a:p>
            <a:pPr defTabSz="948507">
              <a:defRPr/>
            </a:pPr>
            <a:endParaRPr lang="en-US" b="1" dirty="0">
              <a:latin typeface="Calibri" panose="020F0502020204030204" pitchFamily="34" charset="0"/>
            </a:endParaRPr>
          </a:p>
          <a:p>
            <a:pPr defTabSz="948507">
              <a:defRPr/>
            </a:pPr>
            <a:r>
              <a:rPr lang="en-US" b="1" dirty="0">
                <a:latin typeface="Calibri" panose="020F0502020204030204" pitchFamily="34" charset="0"/>
              </a:rPr>
              <a:t>HISTORY OF DEVELOPMENT</a:t>
            </a:r>
          </a:p>
          <a:p>
            <a:pPr defTabSz="948507">
              <a:defRPr/>
            </a:pPr>
            <a:endParaRPr lang="en-US" b="1" dirty="0">
              <a:latin typeface="Calibri" panose="020F0502020204030204" pitchFamily="34" charset="0"/>
            </a:endParaRPr>
          </a:p>
          <a:p>
            <a:pPr defTabSz="948507">
              <a:defRPr/>
            </a:pPr>
            <a:r>
              <a:rPr lang="en-US" b="1" dirty="0">
                <a:latin typeface="Calibri" panose="020F0502020204030204" pitchFamily="34" charset="0"/>
              </a:rPr>
              <a:t>EMPHASIZE STATE BOARD AUTHORITY</a:t>
            </a:r>
          </a:p>
          <a:p>
            <a:pPr defTabSz="948507">
              <a:defRPr/>
            </a:pPr>
            <a:endParaRPr lang="en-US" b="1" dirty="0">
              <a:latin typeface="Calibri" panose="020F0502020204030204" pitchFamily="34" charset="0"/>
            </a:endParaRPr>
          </a:p>
          <a:p>
            <a:pPr defTabSz="948507">
              <a:defRPr/>
            </a:pPr>
            <a:r>
              <a:rPr lang="en-US" dirty="0">
                <a:latin typeface="Calibri" panose="020F0502020204030204" pitchFamily="34" charset="0"/>
              </a:rPr>
              <a:t>The State Board Of Education is responsible for developing the regulations that guide Missouri’s charter school evaluation process. These regulations include the Standards for Charter Sponsorship, which provide the foundation for the application and evaluation of charter school sponsors.</a:t>
            </a:r>
          </a:p>
          <a:p>
            <a:endParaRPr lang="en-US" dirty="0"/>
          </a:p>
        </p:txBody>
      </p:sp>
      <p:sp>
        <p:nvSpPr>
          <p:cNvPr id="4" name="Slide Number Placeholder 3"/>
          <p:cNvSpPr>
            <a:spLocks noGrp="1"/>
          </p:cNvSpPr>
          <p:nvPr>
            <p:ph type="sldNum" sz="quarter" idx="5"/>
          </p:nvPr>
        </p:nvSpPr>
        <p:spPr/>
        <p:txBody>
          <a:bodyPr/>
          <a:lstStyle/>
          <a:p>
            <a:fld id="{14ED852E-BD0E-457D-8CA1-396B3E2D12DF}" type="slidenum">
              <a:rPr lang="en-US" smtClean="0"/>
              <a:t>11</a:t>
            </a:fld>
            <a:endParaRPr lang="en-US" dirty="0"/>
          </a:p>
        </p:txBody>
      </p:sp>
    </p:spTree>
    <p:extLst>
      <p:ext uri="{BB962C8B-B14F-4D97-AF65-F5344CB8AC3E}">
        <p14:creationId xmlns:p14="http://schemas.microsoft.com/office/powerpoint/2010/main" val="760433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0545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ED852E-BD0E-457D-8CA1-396B3E2D12DF}" type="slidenum">
              <a:rPr lang="en-US" smtClean="0"/>
              <a:t>13</a:t>
            </a:fld>
            <a:endParaRPr lang="en-US" dirty="0"/>
          </a:p>
        </p:txBody>
      </p:sp>
    </p:spTree>
    <p:extLst>
      <p:ext uri="{BB962C8B-B14F-4D97-AF65-F5344CB8AC3E}">
        <p14:creationId xmlns:p14="http://schemas.microsoft.com/office/powerpoint/2010/main" val="1207924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TALKING POINTS UNDER OVERSIGHT AND EVALUATION – SHOULD THE SPONSOR PROVIDE TECHNICAL ASSISTANCE</a:t>
            </a:r>
          </a:p>
          <a:p>
            <a:endParaRPr lang="en-US" b="1" dirty="0"/>
          </a:p>
          <a:p>
            <a:r>
              <a:rPr lang="en-US" b="1" dirty="0"/>
              <a:t>TALKING POINT – DESCRIBE TYPE OF RENEWAL</a:t>
            </a:r>
          </a:p>
        </p:txBody>
      </p:sp>
      <p:sp>
        <p:nvSpPr>
          <p:cNvPr id="4" name="Slide Number Placeholder 3"/>
          <p:cNvSpPr>
            <a:spLocks noGrp="1"/>
          </p:cNvSpPr>
          <p:nvPr>
            <p:ph type="sldNum" sz="quarter" idx="5"/>
          </p:nvPr>
        </p:nvSpPr>
        <p:spPr/>
        <p:txBody>
          <a:bodyPr/>
          <a:lstStyle/>
          <a:p>
            <a:fld id="{14ED852E-BD0E-457D-8CA1-396B3E2D12DF}" type="slidenum">
              <a:rPr lang="en-US" smtClean="0"/>
              <a:t>14</a:t>
            </a:fld>
            <a:endParaRPr lang="en-US" dirty="0"/>
          </a:p>
        </p:txBody>
      </p:sp>
    </p:spTree>
    <p:extLst>
      <p:ext uri="{BB962C8B-B14F-4D97-AF65-F5344CB8AC3E}">
        <p14:creationId xmlns:p14="http://schemas.microsoft.com/office/powerpoint/2010/main" val="1923992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ED852E-BD0E-457D-8CA1-396B3E2D12DF}" type="slidenum">
              <a:rPr lang="en-US" smtClean="0"/>
              <a:t>15</a:t>
            </a:fld>
            <a:endParaRPr lang="en-US" dirty="0"/>
          </a:p>
        </p:txBody>
      </p:sp>
    </p:spTree>
    <p:extLst>
      <p:ext uri="{BB962C8B-B14F-4D97-AF65-F5344CB8AC3E}">
        <p14:creationId xmlns:p14="http://schemas.microsoft.com/office/powerpoint/2010/main" val="2068181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 Probation is not necessarily the first step in the sponsor’s accountability toolkit</a:t>
            </a:r>
          </a:p>
        </p:txBody>
      </p:sp>
      <p:sp>
        <p:nvSpPr>
          <p:cNvPr id="4" name="Slide Number Placeholder 3"/>
          <p:cNvSpPr>
            <a:spLocks noGrp="1"/>
          </p:cNvSpPr>
          <p:nvPr>
            <p:ph type="sldNum" sz="quarter" idx="5"/>
          </p:nvPr>
        </p:nvSpPr>
        <p:spPr/>
        <p:txBody>
          <a:bodyPr/>
          <a:lstStyle/>
          <a:p>
            <a:fld id="{14ED852E-BD0E-457D-8CA1-396B3E2D12DF}" type="slidenum">
              <a:rPr lang="en-US" smtClean="0"/>
              <a:t>16</a:t>
            </a:fld>
            <a:endParaRPr lang="en-US" dirty="0"/>
          </a:p>
        </p:txBody>
      </p:sp>
    </p:spTree>
    <p:extLst>
      <p:ext uri="{BB962C8B-B14F-4D97-AF65-F5344CB8AC3E}">
        <p14:creationId xmlns:p14="http://schemas.microsoft.com/office/powerpoint/2010/main" val="809429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dirty="0"/>
              <a:t>160.405.9 (1)  </a:t>
            </a:r>
            <a:r>
              <a:rPr lang="en-US" i="1" dirty="0"/>
              <a:t>A sponsor’ shall take all reasonable steps necessary to confirm that each charter school sponsored by such sponsor is in material compliance and remains in material compliance with all provisions of the charter.</a:t>
            </a:r>
            <a:endParaRPr lang="en-US" dirty="0"/>
          </a:p>
          <a:p>
            <a:endParaRPr lang="en-US" dirty="0"/>
          </a:p>
          <a:p>
            <a:r>
              <a:rPr lang="en-US" b="1" dirty="0"/>
              <a:t>TALKING POINT – TYPES RENEWALS</a:t>
            </a:r>
          </a:p>
        </p:txBody>
      </p:sp>
    </p:spTree>
    <p:extLst>
      <p:ext uri="{BB962C8B-B14F-4D97-AF65-F5344CB8AC3E}">
        <p14:creationId xmlns:p14="http://schemas.microsoft.com/office/powerpoint/2010/main" val="3364021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7073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ED852E-BD0E-457D-8CA1-396B3E2D12DF}" type="slidenum">
              <a:rPr lang="en-US" smtClean="0"/>
              <a:t>19</a:t>
            </a:fld>
            <a:endParaRPr lang="en-US" dirty="0"/>
          </a:p>
        </p:txBody>
      </p:sp>
    </p:spTree>
    <p:extLst>
      <p:ext uri="{BB962C8B-B14F-4D97-AF65-F5344CB8AC3E}">
        <p14:creationId xmlns:p14="http://schemas.microsoft.com/office/powerpoint/2010/main" val="100332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8316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ED852E-BD0E-457D-8CA1-396B3E2D12DF}" type="slidenum">
              <a:rPr lang="en-US" smtClean="0"/>
              <a:t>2</a:t>
            </a:fld>
            <a:endParaRPr lang="en-US" dirty="0"/>
          </a:p>
        </p:txBody>
      </p:sp>
    </p:spTree>
    <p:extLst>
      <p:ext uri="{BB962C8B-B14F-4D97-AF65-F5344CB8AC3E}">
        <p14:creationId xmlns:p14="http://schemas.microsoft.com/office/powerpoint/2010/main" val="2689358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5111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ED852E-BD0E-457D-8CA1-396B3E2D12DF}" type="slidenum">
              <a:rPr lang="en-US" smtClean="0"/>
              <a:t>3</a:t>
            </a:fld>
            <a:endParaRPr lang="en-US" dirty="0"/>
          </a:p>
        </p:txBody>
      </p:sp>
    </p:spTree>
    <p:extLst>
      <p:ext uri="{BB962C8B-B14F-4D97-AF65-F5344CB8AC3E}">
        <p14:creationId xmlns:p14="http://schemas.microsoft.com/office/powerpoint/2010/main" val="648062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192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ED852E-BD0E-457D-8CA1-396B3E2D12DF}" type="slidenum">
              <a:rPr lang="en-US" smtClean="0"/>
              <a:t>6</a:t>
            </a:fld>
            <a:endParaRPr lang="en-US" dirty="0"/>
          </a:p>
        </p:txBody>
      </p:sp>
    </p:spTree>
    <p:extLst>
      <p:ext uri="{BB962C8B-B14F-4D97-AF65-F5344CB8AC3E}">
        <p14:creationId xmlns:p14="http://schemas.microsoft.com/office/powerpoint/2010/main" val="1892914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ED852E-BD0E-457D-8CA1-396B3E2D12DF}" type="slidenum">
              <a:rPr lang="en-US" smtClean="0"/>
              <a:t>7</a:t>
            </a:fld>
            <a:endParaRPr lang="en-US" dirty="0"/>
          </a:p>
        </p:txBody>
      </p:sp>
    </p:spTree>
    <p:extLst>
      <p:ext uri="{BB962C8B-B14F-4D97-AF65-F5344CB8AC3E}">
        <p14:creationId xmlns:p14="http://schemas.microsoft.com/office/powerpoint/2010/main" val="766133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1518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5884">
              <a:defRPr cap="all"/>
            </a:pPr>
            <a:r>
              <a:rPr lang="en-US" dirty="0"/>
              <a:t>department of elementary and secondary education’s Sponsor application and approval process for all entities eligible apply by February first that includes the following:</a:t>
            </a:r>
          </a:p>
          <a:p>
            <a:pPr lvl="0">
              <a:lnSpc>
                <a:spcPct val="100000"/>
              </a:lnSpc>
              <a:defRPr cap="all"/>
            </a:pPr>
            <a:r>
              <a:rPr lang="en-US" dirty="0"/>
              <a:t>(1)  Written notification </a:t>
            </a:r>
            <a:r>
              <a:rPr lang="en-US" dirty="0">
                <a:hlinkClick r:id="rId3"/>
              </a:rPr>
              <a:t>160.400 to 160.425</a:t>
            </a:r>
            <a:r>
              <a:rPr lang="en-US" dirty="0"/>
              <a:t> and section </a:t>
            </a:r>
            <a:r>
              <a:rPr lang="en-US" dirty="0">
                <a:hlinkClick r:id="rId4"/>
              </a:rPr>
              <a:t>167.349</a:t>
            </a:r>
            <a:r>
              <a:rPr lang="en-US" dirty="0"/>
              <a:t>;</a:t>
            </a:r>
          </a:p>
          <a:p>
            <a:pPr lvl="0">
              <a:lnSpc>
                <a:spcPct val="100000"/>
              </a:lnSpc>
              <a:defRPr cap="all"/>
            </a:pPr>
            <a:r>
              <a:rPr lang="en-US" dirty="0"/>
              <a:t>(2)  budget and personnel capacity;</a:t>
            </a:r>
          </a:p>
          <a:p>
            <a:pPr lvl="0">
              <a:lnSpc>
                <a:spcPct val="100000"/>
              </a:lnSpc>
              <a:defRPr cap="all"/>
            </a:pPr>
            <a:r>
              <a:rPr lang="en-US" dirty="0"/>
              <a:t>(3)  An outline of the new school application consistent with sections </a:t>
            </a:r>
            <a:r>
              <a:rPr lang="en-US" dirty="0">
                <a:hlinkClick r:id="rId3"/>
              </a:rPr>
              <a:t>160.400 to 160.425</a:t>
            </a:r>
            <a:r>
              <a:rPr lang="en-US" dirty="0"/>
              <a:t> and section </a:t>
            </a:r>
            <a:r>
              <a:rPr lang="en-US" dirty="0">
                <a:hlinkClick r:id="rId4"/>
              </a:rPr>
              <a:t>167.349</a:t>
            </a:r>
            <a:r>
              <a:rPr lang="en-US" dirty="0"/>
              <a:t>;</a:t>
            </a:r>
          </a:p>
          <a:p>
            <a:pPr lvl="0">
              <a:lnSpc>
                <a:spcPct val="100000"/>
              </a:lnSpc>
              <a:defRPr cap="all"/>
            </a:pPr>
            <a:r>
              <a:rPr lang="en-US" dirty="0"/>
              <a:t>(4)  The performance contract used to evaluate the charter schools it sponsors; and</a:t>
            </a:r>
          </a:p>
          <a:p>
            <a:pPr lvl="0">
              <a:lnSpc>
                <a:spcPct val="100000"/>
              </a:lnSpc>
              <a:defRPr cap="all"/>
            </a:pPr>
            <a:r>
              <a:rPr lang="en-US" dirty="0"/>
              <a:t>(5)  The applicant sponsor's renewal, revocation, and nonrenewal processes consistent with section </a:t>
            </a:r>
            <a:r>
              <a:rPr lang="en-US" dirty="0">
                <a:hlinkClick r:id="rId5"/>
              </a:rPr>
              <a:t>160.405</a:t>
            </a:r>
            <a:r>
              <a:rPr lang="en-US" dirty="0"/>
              <a:t>.</a:t>
            </a:r>
          </a:p>
          <a:p>
            <a:endParaRPr lang="en-US" dirty="0"/>
          </a:p>
        </p:txBody>
      </p:sp>
      <p:sp>
        <p:nvSpPr>
          <p:cNvPr id="4" name="Slide Number Placeholder 3"/>
          <p:cNvSpPr>
            <a:spLocks noGrp="1"/>
          </p:cNvSpPr>
          <p:nvPr>
            <p:ph type="sldNum" sz="quarter" idx="5"/>
          </p:nvPr>
        </p:nvSpPr>
        <p:spPr/>
        <p:txBody>
          <a:bodyPr/>
          <a:lstStyle/>
          <a:p>
            <a:fld id="{14ED852E-BD0E-457D-8CA1-396B3E2D12DF}" type="slidenum">
              <a:rPr lang="en-US" smtClean="0"/>
              <a:t>9</a:t>
            </a:fld>
            <a:endParaRPr lang="en-US" dirty="0"/>
          </a:p>
        </p:txBody>
      </p:sp>
    </p:spTree>
    <p:extLst>
      <p:ext uri="{BB962C8B-B14F-4D97-AF65-F5344CB8AC3E}">
        <p14:creationId xmlns:p14="http://schemas.microsoft.com/office/powerpoint/2010/main" val="3763510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mention that the State Board can evaluate at anytime for cause</a:t>
            </a:r>
          </a:p>
        </p:txBody>
      </p:sp>
      <p:sp>
        <p:nvSpPr>
          <p:cNvPr id="4" name="Slide Number Placeholder 3"/>
          <p:cNvSpPr>
            <a:spLocks noGrp="1"/>
          </p:cNvSpPr>
          <p:nvPr>
            <p:ph type="sldNum" sz="quarter" idx="5"/>
          </p:nvPr>
        </p:nvSpPr>
        <p:spPr/>
        <p:txBody>
          <a:bodyPr/>
          <a:lstStyle/>
          <a:p>
            <a:fld id="{14ED852E-BD0E-457D-8CA1-396B3E2D12DF}" type="slidenum">
              <a:rPr lang="en-US" smtClean="0"/>
              <a:t>10</a:t>
            </a:fld>
            <a:endParaRPr lang="en-US" dirty="0"/>
          </a:p>
        </p:txBody>
      </p:sp>
    </p:spTree>
    <p:extLst>
      <p:ext uri="{BB962C8B-B14F-4D97-AF65-F5344CB8AC3E}">
        <p14:creationId xmlns:p14="http://schemas.microsoft.com/office/powerpoint/2010/main" val="3677436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Rectangle 1"/>
          <p:cNvSpPr/>
          <p:nvPr userDrawn="1"/>
        </p:nvSpPr>
        <p:spPr>
          <a:xfrm>
            <a:off x="0" y="-11836"/>
            <a:ext cx="12192000" cy="88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Flowchart: Manual Input 6"/>
          <p:cNvSpPr/>
          <p:nvPr userDrawn="1"/>
        </p:nvSpPr>
        <p:spPr>
          <a:xfrm rot="16200000">
            <a:off x="10225349" y="-1067787"/>
            <a:ext cx="863600" cy="3026299"/>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Flowchart: Manual Input 8"/>
          <p:cNvSpPr/>
          <p:nvPr userDrawn="1"/>
        </p:nvSpPr>
        <p:spPr>
          <a:xfrm rot="16200000">
            <a:off x="10388600" y="-941525"/>
            <a:ext cx="863600" cy="27432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9956800" y="18499"/>
            <a:ext cx="2213499" cy="812800"/>
          </a:xfrm>
          <a:prstGeom prst="rect">
            <a:avLst/>
          </a:prstGeom>
        </p:spPr>
      </p:pic>
      <p:sp>
        <p:nvSpPr>
          <p:cNvPr id="11" name="Slide Number Placeholder 11"/>
          <p:cNvSpPr>
            <a:spLocks noGrp="1"/>
          </p:cNvSpPr>
          <p:nvPr>
            <p:ph type="sldNum" sz="quarter" idx="4"/>
          </p:nvPr>
        </p:nvSpPr>
        <p:spPr>
          <a:xfrm>
            <a:off x="11062563" y="6375400"/>
            <a:ext cx="1016000" cy="365125"/>
          </a:xfrm>
          <a:prstGeom prst="rect">
            <a:avLst/>
          </a:prstGeom>
        </p:spPr>
        <p:txBody>
          <a:bodyPr vert="horz" lIns="91440" tIns="45720" rIns="91440" bIns="45720" rtlCol="0" anchor="ctr"/>
          <a:lstStyle>
            <a:lvl1pPr algn="r">
              <a:defRPr sz="1600" b="0">
                <a:solidFill>
                  <a:schemeClr val="tx2"/>
                </a:solidFill>
              </a:defRPr>
            </a:lvl1pPr>
          </a:lstStyle>
          <a:p>
            <a:fld id="{3B745311-16E5-4BEF-BFE6-36758A3427EB}" type="slidenum">
              <a:rPr lang="en-US" smtClean="0"/>
              <a:pPr/>
              <a:t>‹#›</a:t>
            </a:fld>
            <a:endParaRPr lang="en-US" dirty="0"/>
          </a:p>
        </p:txBody>
      </p:sp>
      <p:sp>
        <p:nvSpPr>
          <p:cNvPr id="13" name="Text Placeholder 12"/>
          <p:cNvSpPr>
            <a:spLocks noGrp="1"/>
          </p:cNvSpPr>
          <p:nvPr>
            <p:ph type="body" sz="quarter" idx="10" hasCustomPrompt="1"/>
          </p:nvPr>
        </p:nvSpPr>
        <p:spPr>
          <a:xfrm>
            <a:off x="406400" y="49075"/>
            <a:ext cx="8534400" cy="789988"/>
          </a:xfrm>
          <a:prstGeom prst="rect">
            <a:avLst/>
          </a:prstGeom>
        </p:spPr>
        <p:txBody>
          <a:bodyPr/>
          <a:lstStyle>
            <a:lvl1pPr marL="150279" indent="0" algn="ctr">
              <a:buNone/>
              <a:defRPr baseline="0">
                <a:solidFill>
                  <a:schemeClr val="bg1"/>
                </a:solidFill>
              </a:defRPr>
            </a:lvl1pPr>
          </a:lstStyle>
          <a:p>
            <a:pPr lvl="0"/>
            <a:r>
              <a:rPr lang="en-US" dirty="0"/>
              <a:t>Slide Title</a:t>
            </a:r>
          </a:p>
        </p:txBody>
      </p:sp>
      <p:sp>
        <p:nvSpPr>
          <p:cNvPr id="14" name="Content Placeholder 13"/>
          <p:cNvSpPr>
            <a:spLocks noGrp="1"/>
          </p:cNvSpPr>
          <p:nvPr>
            <p:ph sz="quarter" idx="11" hasCustomPrompt="1"/>
          </p:nvPr>
        </p:nvSpPr>
        <p:spPr>
          <a:xfrm>
            <a:off x="203200" y="1092200"/>
            <a:ext cx="11785600" cy="5181600"/>
          </a:xfrm>
          <a:prstGeom prst="rect">
            <a:avLst/>
          </a:prstGeom>
        </p:spPr>
        <p:txBody>
          <a:bodyPr/>
          <a:lstStyle>
            <a:lvl1pPr>
              <a:defRPr/>
            </a:lvl1pPr>
            <a:lvl3pPr>
              <a:defRPr sz="4267"/>
            </a:lvl3pPr>
            <a:lvl4pPr>
              <a:defRPr sz="4267"/>
            </a:lvl4pPr>
            <a:lvl5pPr>
              <a:defRPr sz="4267"/>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5107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p:cNvSpPr/>
          <p:nvPr userDrawn="1"/>
        </p:nvSpPr>
        <p:spPr>
          <a:xfrm>
            <a:off x="4876800" y="3632200"/>
            <a:ext cx="7315200" cy="322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p:cNvSpPr/>
          <p:nvPr userDrawn="1"/>
        </p:nvSpPr>
        <p:spPr>
          <a:xfrm>
            <a:off x="0" y="3632200"/>
            <a:ext cx="4876800" cy="3225800"/>
          </a:xfrm>
          <a:prstGeom prst="rect">
            <a:avLst/>
          </a:prstGeom>
          <a:solidFill>
            <a:schemeClr val="tx2">
              <a:lumMod val="75000"/>
            </a:schemeClr>
          </a:solidFill>
          <a:ln>
            <a:solidFill>
              <a:schemeClr val="tx2">
                <a:lumMod val="75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8400" y="635339"/>
            <a:ext cx="3149600" cy="1133856"/>
          </a:xfrm>
          <a:prstGeom prst="rect">
            <a:avLst/>
          </a:prstGeom>
        </p:spPr>
      </p:pic>
      <p:sp>
        <p:nvSpPr>
          <p:cNvPr id="12" name="Picture Placeholder 20"/>
          <p:cNvSpPr>
            <a:spLocks noGrp="1"/>
          </p:cNvSpPr>
          <p:nvPr>
            <p:ph type="pic" sz="quarter" idx="14" hasCustomPrompt="1"/>
          </p:nvPr>
        </p:nvSpPr>
        <p:spPr>
          <a:xfrm>
            <a:off x="537019" y="3677376"/>
            <a:ext cx="7765163" cy="3180624"/>
          </a:xfrm>
          <a:prstGeom prst="rect">
            <a:avLst/>
          </a:prstGeom>
        </p:spPr>
        <p:txBody>
          <a:bodyPr/>
          <a:lstStyle>
            <a:lvl1pPr marL="0" marR="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sz="1867" b="0" baseline="0">
                <a:solidFill>
                  <a:schemeClr val="bg1"/>
                </a:solidFill>
              </a:defRPr>
            </a:lvl1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3" name="Text Placeholder 2"/>
          <p:cNvSpPr>
            <a:spLocks noGrp="1"/>
          </p:cNvSpPr>
          <p:nvPr>
            <p:ph type="body" sz="quarter" idx="15" hasCustomPrompt="1"/>
          </p:nvPr>
        </p:nvSpPr>
        <p:spPr>
          <a:xfrm>
            <a:off x="1333500" y="2269067"/>
            <a:ext cx="6172200" cy="1219200"/>
          </a:xfrm>
          <a:prstGeom prst="rect">
            <a:avLst/>
          </a:prstGeom>
        </p:spPr>
        <p:txBody>
          <a:bodyPr anchor="ctr" anchorCtr="0">
            <a:normAutofit/>
          </a:bodyPr>
          <a:lstStyle>
            <a:lvl1pPr marL="0" indent="0" algn="ctr">
              <a:buNone/>
              <a:defRPr sz="2667" i="1"/>
            </a:lvl1pPr>
            <a:lvl2pPr marL="609585" indent="0">
              <a:buNone/>
              <a:defRPr/>
            </a:lvl2pPr>
            <a:lvl3pPr marL="1219170" indent="0">
              <a:buNone/>
              <a:defRPr/>
            </a:lvl3pPr>
            <a:lvl4pPr marL="1828754" indent="0">
              <a:buNone/>
              <a:defRPr/>
            </a:lvl4pPr>
            <a:lvl5pPr marL="2438339" indent="0">
              <a:buNone/>
              <a:defRPr/>
            </a:lvl5pPr>
          </a:lstStyle>
          <a:p>
            <a:pPr lvl="0"/>
            <a:r>
              <a:rPr lang="en-US" dirty="0"/>
              <a:t>Presenter Name/Section</a:t>
            </a:r>
          </a:p>
        </p:txBody>
      </p:sp>
      <p:sp>
        <p:nvSpPr>
          <p:cNvPr id="15" name="Title 9"/>
          <p:cNvSpPr>
            <a:spLocks noGrp="1"/>
          </p:cNvSpPr>
          <p:nvPr>
            <p:ph type="title" hasCustomPrompt="1"/>
          </p:nvPr>
        </p:nvSpPr>
        <p:spPr>
          <a:xfrm>
            <a:off x="537019" y="198666"/>
            <a:ext cx="7670800" cy="1926468"/>
          </a:xfrm>
        </p:spPr>
        <p:txBody>
          <a:bodyPr/>
          <a:lstStyle>
            <a:lvl1pPr>
              <a:defRPr/>
            </a:lvl1pPr>
          </a:lstStyle>
          <a:p>
            <a:r>
              <a:rPr lang="en-US" dirty="0"/>
              <a:t>Click to enter Title</a:t>
            </a:r>
          </a:p>
        </p:txBody>
      </p:sp>
      <p:sp>
        <p:nvSpPr>
          <p:cNvPr id="16" name="Text Placeholder 16"/>
          <p:cNvSpPr>
            <a:spLocks noGrp="1"/>
          </p:cNvSpPr>
          <p:nvPr>
            <p:ph type="body" sz="quarter" idx="13" hasCustomPrompt="1"/>
          </p:nvPr>
        </p:nvSpPr>
        <p:spPr>
          <a:xfrm>
            <a:off x="9042400" y="5969000"/>
            <a:ext cx="2641600" cy="508000"/>
          </a:xfrm>
        </p:spPr>
        <p:txBody>
          <a:bodyPr/>
          <a:lstStyle>
            <a:lvl1pPr marL="0" indent="0" algn="ctr">
              <a:buNone/>
              <a:defRPr sz="2400">
                <a:solidFill>
                  <a:schemeClr val="bg1"/>
                </a:solidFill>
              </a:defRPr>
            </a:lvl1pPr>
            <a:lvl2pPr marL="609585" indent="0">
              <a:buNone/>
              <a:defRPr sz="2400">
                <a:solidFill>
                  <a:schemeClr val="bg1"/>
                </a:solidFill>
              </a:defRPr>
            </a:lvl2pPr>
            <a:lvl3pPr marL="1219170" indent="0">
              <a:buNone/>
              <a:defRPr sz="2400">
                <a:solidFill>
                  <a:schemeClr val="bg1"/>
                </a:solidFill>
              </a:defRPr>
            </a:lvl3pPr>
          </a:lstStyle>
          <a:p>
            <a:pPr lvl="0"/>
            <a:r>
              <a:rPr lang="en-US" dirty="0"/>
              <a:t>Date</a:t>
            </a:r>
          </a:p>
        </p:txBody>
      </p:sp>
    </p:spTree>
    <p:extLst>
      <p:ext uri="{BB962C8B-B14F-4D97-AF65-F5344CB8AC3E}">
        <p14:creationId xmlns:p14="http://schemas.microsoft.com/office/powerpoint/2010/main" val="2474067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1111"/>
          <a:stretch/>
        </p:blipFill>
        <p:spPr>
          <a:xfrm>
            <a:off x="6807200" y="50800"/>
            <a:ext cx="5384800" cy="6858000"/>
          </a:xfrm>
          <a:prstGeom prst="rect">
            <a:avLst/>
          </a:prstGeom>
        </p:spPr>
      </p:pic>
      <p:sp>
        <p:nvSpPr>
          <p:cNvPr id="6" name="Text Placeholder 2"/>
          <p:cNvSpPr>
            <a:spLocks noGrp="1"/>
          </p:cNvSpPr>
          <p:nvPr>
            <p:ph type="body" sz="quarter" idx="11" hasCustomPrompt="1"/>
          </p:nvPr>
        </p:nvSpPr>
        <p:spPr>
          <a:xfrm>
            <a:off x="914400" y="4851400"/>
            <a:ext cx="6172200" cy="1219200"/>
          </a:xfrm>
          <a:prstGeom prst="rect">
            <a:avLst/>
          </a:prstGeom>
        </p:spPr>
        <p:txBody>
          <a:bodyPr anchor="ctr" anchorCtr="0">
            <a:normAutofit/>
          </a:bodyPr>
          <a:lstStyle>
            <a:lvl1pPr marL="0" indent="0" algn="ctr">
              <a:buNone/>
              <a:defRPr sz="2667" i="1"/>
            </a:lvl1pPr>
            <a:lvl2pPr marL="609585" indent="0">
              <a:buNone/>
              <a:defRPr/>
            </a:lvl2pPr>
            <a:lvl3pPr marL="1219170" indent="0">
              <a:buNone/>
              <a:defRPr/>
            </a:lvl3pPr>
            <a:lvl4pPr marL="1828754" indent="0">
              <a:buNone/>
              <a:defRPr/>
            </a:lvl4pPr>
            <a:lvl5pPr marL="2438339" indent="0">
              <a:buNone/>
              <a:defRPr/>
            </a:lvl5pPr>
          </a:lstStyle>
          <a:p>
            <a:pPr lvl="0"/>
            <a:r>
              <a:rPr lang="en-US" dirty="0"/>
              <a:t>Presenter Name/Section</a:t>
            </a:r>
          </a:p>
        </p:txBody>
      </p:sp>
      <p:sp>
        <p:nvSpPr>
          <p:cNvPr id="10" name="Title 9"/>
          <p:cNvSpPr>
            <a:spLocks noGrp="1"/>
          </p:cNvSpPr>
          <p:nvPr>
            <p:ph type="title" hasCustomPrompt="1"/>
          </p:nvPr>
        </p:nvSpPr>
        <p:spPr>
          <a:xfrm>
            <a:off x="50800" y="2687065"/>
            <a:ext cx="7670800" cy="1707140"/>
          </a:xfrm>
        </p:spPr>
        <p:txBody>
          <a:bodyPr/>
          <a:lstStyle>
            <a:lvl1pPr>
              <a:defRPr/>
            </a:lvl1pPr>
          </a:lstStyle>
          <a:p>
            <a:r>
              <a:rPr lang="en-US" dirty="0"/>
              <a:t>Click to enter Title</a:t>
            </a:r>
          </a:p>
        </p:txBody>
      </p:sp>
      <p:cxnSp>
        <p:nvCxnSpPr>
          <p:cNvPr id="4" name="Straight Connector 3"/>
          <p:cNvCxnSpPr/>
          <p:nvPr userDrawn="1"/>
        </p:nvCxnSpPr>
        <p:spPr>
          <a:xfrm flipV="1">
            <a:off x="0" y="2621752"/>
            <a:ext cx="12192000" cy="653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5403" y="4394204"/>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6"/>
          <p:cNvSpPr>
            <a:spLocks noGrp="1"/>
          </p:cNvSpPr>
          <p:nvPr>
            <p:ph type="body" sz="quarter" idx="13" hasCustomPrompt="1"/>
          </p:nvPr>
        </p:nvSpPr>
        <p:spPr>
          <a:xfrm>
            <a:off x="9042400" y="584200"/>
            <a:ext cx="2641600" cy="508000"/>
          </a:xfrm>
        </p:spPr>
        <p:txBody>
          <a:bodyPr/>
          <a:lstStyle>
            <a:lvl1pPr marL="0" indent="0" algn="ctr">
              <a:buNone/>
              <a:defRPr sz="2400">
                <a:solidFill>
                  <a:schemeClr val="bg1"/>
                </a:solidFill>
              </a:defRPr>
            </a:lvl1pPr>
            <a:lvl2pPr marL="609585" indent="0">
              <a:buNone/>
              <a:defRPr sz="2400">
                <a:solidFill>
                  <a:schemeClr val="bg1"/>
                </a:solidFill>
              </a:defRPr>
            </a:lvl2pPr>
            <a:lvl3pPr marL="1219170" indent="0">
              <a:buNone/>
              <a:defRPr sz="2400">
                <a:solidFill>
                  <a:schemeClr val="bg1"/>
                </a:solidFill>
              </a:defRPr>
            </a:lvl3pPr>
          </a:lstStyle>
          <a:p>
            <a:pPr lvl="0"/>
            <a:r>
              <a:rPr lang="en-US" dirty="0"/>
              <a:t>Date</a:t>
            </a:r>
          </a:p>
        </p:txBody>
      </p:sp>
    </p:spTree>
    <p:extLst>
      <p:ext uri="{BB962C8B-B14F-4D97-AF65-F5344CB8AC3E}">
        <p14:creationId xmlns:p14="http://schemas.microsoft.com/office/powerpoint/2010/main" val="3718184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5" name="Rectangle 4"/>
          <p:cNvSpPr/>
          <p:nvPr userDrawn="1"/>
        </p:nvSpPr>
        <p:spPr>
          <a:xfrm>
            <a:off x="0" y="-8631"/>
            <a:ext cx="5486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Picture Placeholder 3"/>
          <p:cNvSpPr>
            <a:spLocks noGrp="1"/>
          </p:cNvSpPr>
          <p:nvPr>
            <p:ph type="pic" sz="quarter" idx="10" hasCustomPrompt="1"/>
          </p:nvPr>
        </p:nvSpPr>
        <p:spPr>
          <a:xfrm>
            <a:off x="304800" y="1647177"/>
            <a:ext cx="4876800" cy="4572000"/>
          </a:xfrm>
          <a:prstGeom prst="rect">
            <a:avLst/>
          </a:prstGeom>
        </p:spPr>
        <p:txBody>
          <a:bodyPr/>
          <a:lstStyle>
            <a:lvl1pPr marL="0" marR="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sz="1867">
                <a:solidFill>
                  <a:schemeClr val="bg1"/>
                </a:solidFill>
              </a:defRPr>
            </a:lvl1pPr>
          </a:lstStyle>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Insert picture here from H:/Powerpoint_Templates/PPT Photos for Title Slide. Click on photo icon in this box to begin.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262" y="155609"/>
            <a:ext cx="3419876" cy="1231156"/>
          </a:xfrm>
          <a:prstGeom prst="rect">
            <a:avLst/>
          </a:prstGeom>
        </p:spPr>
      </p:pic>
      <p:sp>
        <p:nvSpPr>
          <p:cNvPr id="8" name="Text Placeholder 2"/>
          <p:cNvSpPr>
            <a:spLocks noGrp="1"/>
          </p:cNvSpPr>
          <p:nvPr>
            <p:ph type="body" sz="quarter" idx="11" hasCustomPrompt="1"/>
          </p:nvPr>
        </p:nvSpPr>
        <p:spPr>
          <a:xfrm>
            <a:off x="5702300" y="3429000"/>
            <a:ext cx="6172200" cy="1219200"/>
          </a:xfrm>
          <a:prstGeom prst="rect">
            <a:avLst/>
          </a:prstGeom>
        </p:spPr>
        <p:txBody>
          <a:bodyPr anchor="ctr" anchorCtr="0">
            <a:normAutofit/>
          </a:bodyPr>
          <a:lstStyle>
            <a:lvl1pPr marL="0" indent="0" algn="ctr">
              <a:buNone/>
              <a:defRPr sz="2667" i="1"/>
            </a:lvl1pPr>
            <a:lvl2pPr marL="609585" indent="0">
              <a:buNone/>
              <a:defRPr/>
            </a:lvl2pPr>
            <a:lvl3pPr marL="1219170" indent="0">
              <a:buNone/>
              <a:defRPr/>
            </a:lvl3pPr>
            <a:lvl4pPr marL="1828754" indent="0">
              <a:buNone/>
              <a:defRPr/>
            </a:lvl4pPr>
            <a:lvl5pPr marL="2438339" indent="0">
              <a:buNone/>
              <a:defRPr/>
            </a:lvl5pPr>
          </a:lstStyle>
          <a:p>
            <a:pPr lvl="0"/>
            <a:r>
              <a:rPr lang="en-US" dirty="0"/>
              <a:t>Presenter Name/Section</a:t>
            </a:r>
          </a:p>
        </p:txBody>
      </p:sp>
      <p:sp>
        <p:nvSpPr>
          <p:cNvPr id="13" name="Title 9"/>
          <p:cNvSpPr>
            <a:spLocks noGrp="1"/>
          </p:cNvSpPr>
          <p:nvPr>
            <p:ph type="title" hasCustomPrompt="1"/>
          </p:nvPr>
        </p:nvSpPr>
        <p:spPr>
          <a:xfrm>
            <a:off x="5702300" y="215749"/>
            <a:ext cx="6172200" cy="2603651"/>
          </a:xfrm>
        </p:spPr>
        <p:txBody>
          <a:bodyPr/>
          <a:lstStyle>
            <a:lvl1pPr>
              <a:defRPr/>
            </a:lvl1pPr>
          </a:lstStyle>
          <a:p>
            <a:r>
              <a:rPr lang="en-US" dirty="0"/>
              <a:t>Click to enter Title</a:t>
            </a:r>
          </a:p>
        </p:txBody>
      </p:sp>
      <p:sp>
        <p:nvSpPr>
          <p:cNvPr id="14" name="Text Placeholder 16"/>
          <p:cNvSpPr>
            <a:spLocks noGrp="1"/>
          </p:cNvSpPr>
          <p:nvPr>
            <p:ph type="body" sz="quarter" idx="13" hasCustomPrompt="1"/>
          </p:nvPr>
        </p:nvSpPr>
        <p:spPr>
          <a:xfrm>
            <a:off x="7467600" y="5765800"/>
            <a:ext cx="2641600" cy="508000"/>
          </a:xfrm>
        </p:spPr>
        <p:txBody>
          <a:bodyPr/>
          <a:lstStyle>
            <a:lvl1pPr marL="0" indent="0" algn="ctr">
              <a:buNone/>
              <a:defRPr sz="2400">
                <a:solidFill>
                  <a:schemeClr val="tx2"/>
                </a:solidFill>
              </a:defRPr>
            </a:lvl1pPr>
            <a:lvl2pPr marL="609585" indent="0">
              <a:buNone/>
              <a:defRPr sz="2400">
                <a:solidFill>
                  <a:schemeClr val="bg1"/>
                </a:solidFill>
              </a:defRPr>
            </a:lvl2pPr>
            <a:lvl3pPr marL="1219170" indent="0">
              <a:buNone/>
              <a:defRPr sz="2400">
                <a:solidFill>
                  <a:schemeClr val="bg1"/>
                </a:solidFill>
              </a:defRPr>
            </a:lvl3pPr>
          </a:lstStyle>
          <a:p>
            <a:pPr lvl="0"/>
            <a:r>
              <a:rPr lang="en-US" dirty="0"/>
              <a:t>Date</a:t>
            </a:r>
          </a:p>
        </p:txBody>
      </p:sp>
    </p:spTree>
    <p:extLst>
      <p:ext uri="{BB962C8B-B14F-4D97-AF65-F5344CB8AC3E}">
        <p14:creationId xmlns:p14="http://schemas.microsoft.com/office/powerpoint/2010/main" val="215723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5" name="Rectangle 4"/>
          <p:cNvSpPr/>
          <p:nvPr userDrawn="1"/>
        </p:nvSpPr>
        <p:spPr>
          <a:xfrm>
            <a:off x="0" y="-8631"/>
            <a:ext cx="5486400" cy="68580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Picture Placeholder 3"/>
          <p:cNvSpPr>
            <a:spLocks noGrp="1"/>
          </p:cNvSpPr>
          <p:nvPr>
            <p:ph type="pic" sz="quarter" idx="10" hasCustomPrompt="1"/>
          </p:nvPr>
        </p:nvSpPr>
        <p:spPr>
          <a:xfrm>
            <a:off x="304800" y="1647177"/>
            <a:ext cx="4876800" cy="4572000"/>
          </a:xfrm>
          <a:prstGeom prst="rect">
            <a:avLst/>
          </a:prstGeom>
        </p:spPr>
        <p:txBody>
          <a:bodyPr/>
          <a:lstStyle>
            <a:lvl1pPr marL="0" marR="0" indent="0" algn="l" defTabSz="1219170" rtl="0" eaLnBrk="1" fontAlgn="auto" latinLnBrk="0" hangingPunct="1">
              <a:lnSpc>
                <a:spcPct val="100000"/>
              </a:lnSpc>
              <a:spcBef>
                <a:spcPct val="20000"/>
              </a:spcBef>
              <a:spcAft>
                <a:spcPts val="0"/>
              </a:spcAft>
              <a:buClrTx/>
              <a:buSzTx/>
              <a:buFontTx/>
              <a:buNone/>
              <a:tabLst/>
              <a:defRPr lang="en-US" sz="1867" kern="1200">
                <a:solidFill>
                  <a:schemeClr val="bg1"/>
                </a:solidFill>
                <a:latin typeface="+mn-lt"/>
                <a:ea typeface="+mn-ea"/>
                <a:cs typeface="+mn-cs"/>
              </a:defRPr>
            </a:lvl1pPr>
          </a:lstStyle>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Insert picture here from H:/Powerpoint_Templates/PPT Photos for Title Slide. Click on photo icon in this box to begin. </a:t>
            </a:r>
            <a:r>
              <a:rPr lang="en-US" sz="1867"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262" y="155609"/>
            <a:ext cx="3419876" cy="1231156"/>
          </a:xfrm>
          <a:prstGeom prst="rect">
            <a:avLst/>
          </a:prstGeom>
        </p:spPr>
      </p:pic>
      <p:sp>
        <p:nvSpPr>
          <p:cNvPr id="8" name="Text Placeholder 2"/>
          <p:cNvSpPr>
            <a:spLocks noGrp="1"/>
          </p:cNvSpPr>
          <p:nvPr>
            <p:ph type="body" sz="quarter" idx="11" hasCustomPrompt="1"/>
          </p:nvPr>
        </p:nvSpPr>
        <p:spPr>
          <a:xfrm>
            <a:off x="5702299" y="3405855"/>
            <a:ext cx="6172200" cy="1219200"/>
          </a:xfrm>
          <a:prstGeom prst="rect">
            <a:avLst/>
          </a:prstGeom>
        </p:spPr>
        <p:txBody>
          <a:bodyPr anchor="ctr" anchorCtr="0">
            <a:normAutofit/>
          </a:bodyPr>
          <a:lstStyle>
            <a:lvl1pPr marL="0" indent="0" algn="ctr">
              <a:buNone/>
              <a:defRPr sz="2667" i="1">
                <a:solidFill>
                  <a:schemeClr val="tx2"/>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Presenter Name/Section</a:t>
            </a:r>
          </a:p>
        </p:txBody>
      </p:sp>
      <p:sp>
        <p:nvSpPr>
          <p:cNvPr id="13" name="Title 9"/>
          <p:cNvSpPr>
            <a:spLocks noGrp="1"/>
          </p:cNvSpPr>
          <p:nvPr>
            <p:ph type="title" hasCustomPrompt="1"/>
          </p:nvPr>
        </p:nvSpPr>
        <p:spPr>
          <a:xfrm>
            <a:off x="5702300" y="225970"/>
            <a:ext cx="6172201" cy="2491831"/>
          </a:xfrm>
        </p:spPr>
        <p:txBody>
          <a:bodyPr/>
          <a:lstStyle>
            <a:lvl1pPr>
              <a:defRPr>
                <a:solidFill>
                  <a:schemeClr val="tx2"/>
                </a:solidFill>
              </a:defRPr>
            </a:lvl1pPr>
          </a:lstStyle>
          <a:p>
            <a:r>
              <a:rPr lang="en-US" dirty="0"/>
              <a:t>Click to enter Title</a:t>
            </a:r>
          </a:p>
        </p:txBody>
      </p:sp>
      <p:sp>
        <p:nvSpPr>
          <p:cNvPr id="14" name="Text Placeholder 16"/>
          <p:cNvSpPr>
            <a:spLocks noGrp="1"/>
          </p:cNvSpPr>
          <p:nvPr>
            <p:ph type="body" sz="quarter" idx="13" hasCustomPrompt="1"/>
          </p:nvPr>
        </p:nvSpPr>
        <p:spPr>
          <a:xfrm>
            <a:off x="7467599" y="5965177"/>
            <a:ext cx="2641600" cy="508000"/>
          </a:xfrm>
        </p:spPr>
        <p:txBody>
          <a:bodyPr/>
          <a:lstStyle>
            <a:lvl1pPr marL="0" indent="0" algn="ctr">
              <a:buNone/>
              <a:defRPr sz="2400">
                <a:solidFill>
                  <a:schemeClr val="tx1"/>
                </a:solidFill>
              </a:defRPr>
            </a:lvl1pPr>
            <a:lvl2pPr marL="609585" indent="0">
              <a:buNone/>
              <a:defRPr sz="2400">
                <a:solidFill>
                  <a:schemeClr val="bg1"/>
                </a:solidFill>
              </a:defRPr>
            </a:lvl2pPr>
            <a:lvl3pPr marL="1219170" indent="0">
              <a:buNone/>
              <a:defRPr sz="2400">
                <a:solidFill>
                  <a:schemeClr val="bg1"/>
                </a:solidFill>
              </a:defRPr>
            </a:lvl3pPr>
          </a:lstStyle>
          <a:p>
            <a:pPr lvl="0"/>
            <a:r>
              <a:rPr lang="en-US" dirty="0"/>
              <a:t>Date</a:t>
            </a:r>
          </a:p>
        </p:txBody>
      </p:sp>
    </p:spTree>
    <p:extLst>
      <p:ext uri="{BB962C8B-B14F-4D97-AF65-F5344CB8AC3E}">
        <p14:creationId xmlns:p14="http://schemas.microsoft.com/office/powerpoint/2010/main" val="1957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Rectangle 1"/>
          <p:cNvSpPr/>
          <p:nvPr userDrawn="1"/>
        </p:nvSpPr>
        <p:spPr>
          <a:xfrm>
            <a:off x="0" y="0"/>
            <a:ext cx="12192000" cy="88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Flowchart: Manual Input 6"/>
          <p:cNvSpPr/>
          <p:nvPr userDrawn="1"/>
        </p:nvSpPr>
        <p:spPr>
          <a:xfrm rot="16200000">
            <a:off x="10225349" y="-1067787"/>
            <a:ext cx="863600" cy="3026299"/>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Flowchart: Manual Input 8"/>
          <p:cNvSpPr/>
          <p:nvPr userDrawn="1"/>
        </p:nvSpPr>
        <p:spPr>
          <a:xfrm rot="16200000">
            <a:off x="10388600" y="-941525"/>
            <a:ext cx="863600" cy="27432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9956800" y="18499"/>
            <a:ext cx="2213499" cy="812800"/>
          </a:xfrm>
          <a:prstGeom prst="rect">
            <a:avLst/>
          </a:prstGeom>
        </p:spPr>
      </p:pic>
      <p:sp>
        <p:nvSpPr>
          <p:cNvPr id="11" name="Slide Number Placeholder 11"/>
          <p:cNvSpPr>
            <a:spLocks noGrp="1"/>
          </p:cNvSpPr>
          <p:nvPr>
            <p:ph type="sldNum" sz="quarter" idx="4"/>
          </p:nvPr>
        </p:nvSpPr>
        <p:spPr>
          <a:xfrm>
            <a:off x="11062563" y="6375400"/>
            <a:ext cx="1016000" cy="365125"/>
          </a:xfrm>
          <a:prstGeom prst="rect">
            <a:avLst/>
          </a:prstGeom>
        </p:spPr>
        <p:txBody>
          <a:bodyPr vert="horz" lIns="91440" tIns="45720" rIns="91440" bIns="45720" rtlCol="0" anchor="ctr"/>
          <a:lstStyle>
            <a:lvl1pPr algn="r">
              <a:defRPr sz="1600" b="0">
                <a:solidFill>
                  <a:schemeClr val="tx2"/>
                </a:solidFill>
              </a:defRPr>
            </a:lvl1pPr>
          </a:lstStyle>
          <a:p>
            <a:fld id="{3B745311-16E5-4BEF-BFE6-36758A3427EB}" type="slidenum">
              <a:rPr lang="en-US" smtClean="0"/>
              <a:pPr/>
              <a:t>‹#›</a:t>
            </a:fld>
            <a:endParaRPr lang="en-US" dirty="0"/>
          </a:p>
        </p:txBody>
      </p:sp>
      <p:sp>
        <p:nvSpPr>
          <p:cNvPr id="13" name="Text Placeholder 12"/>
          <p:cNvSpPr>
            <a:spLocks noGrp="1"/>
          </p:cNvSpPr>
          <p:nvPr>
            <p:ph type="body" sz="quarter" idx="10" hasCustomPrompt="1"/>
          </p:nvPr>
        </p:nvSpPr>
        <p:spPr>
          <a:xfrm>
            <a:off x="406400" y="49075"/>
            <a:ext cx="8534400" cy="789988"/>
          </a:xfrm>
          <a:prstGeom prst="rect">
            <a:avLst/>
          </a:prstGeom>
        </p:spPr>
        <p:txBody>
          <a:bodyPr/>
          <a:lstStyle>
            <a:lvl1pPr marL="150279" indent="0" algn="ctr">
              <a:buNone/>
              <a:defRPr baseline="0">
                <a:solidFill>
                  <a:schemeClr val="bg1"/>
                </a:solidFill>
              </a:defRPr>
            </a:lvl1pPr>
          </a:lstStyle>
          <a:p>
            <a:pPr lvl="0"/>
            <a:r>
              <a:rPr lang="en-US" dirty="0"/>
              <a:t>Slide Title</a:t>
            </a:r>
          </a:p>
        </p:txBody>
      </p:sp>
      <p:sp>
        <p:nvSpPr>
          <p:cNvPr id="12" name="Text Placeholder 11"/>
          <p:cNvSpPr>
            <a:spLocks noGrp="1"/>
          </p:cNvSpPr>
          <p:nvPr>
            <p:ph type="body" sz="quarter" idx="12" hasCustomPrompt="1"/>
          </p:nvPr>
        </p:nvSpPr>
        <p:spPr>
          <a:xfrm>
            <a:off x="5283200" y="1295400"/>
            <a:ext cx="6502400" cy="5072848"/>
          </a:xfrm>
          <a:prstGeom prst="rect">
            <a:avLst/>
          </a:prstGeom>
        </p:spPr>
        <p:txBody>
          <a:bodyPr/>
          <a:lstStyle>
            <a:lvl1pPr>
              <a:defRPr baseline="0"/>
            </a:lvl1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3"/>
          <p:cNvSpPr>
            <a:spLocks noGrp="1"/>
          </p:cNvSpPr>
          <p:nvPr>
            <p:ph type="pic" sz="quarter" idx="13" hasCustomPrompt="1"/>
          </p:nvPr>
        </p:nvSpPr>
        <p:spPr>
          <a:xfrm>
            <a:off x="154867" y="1295400"/>
            <a:ext cx="4876800" cy="4572000"/>
          </a:xfrm>
          <a:prstGeom prst="rect">
            <a:avLst/>
          </a:prstGeom>
        </p:spPr>
        <p:txBody>
          <a:bodyPr/>
          <a:lstStyle>
            <a:lvl1pPr marL="0" marR="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400">
                <a:solidFill>
                  <a:schemeClr val="tx1"/>
                </a:solidFill>
              </a:defRPr>
            </a:lvl1pPr>
          </a:lstStyle>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Insert picture here from H:/Powerpoint_Templates/PPT Photos for Title Slide. Click on photo icon in this box to begin.</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endParaRPr lang="en-US" dirty="0"/>
          </a:p>
        </p:txBody>
      </p:sp>
      <p:sp>
        <p:nvSpPr>
          <p:cNvPr id="5" name="Text Placeholder 4"/>
          <p:cNvSpPr>
            <a:spLocks noGrp="1"/>
          </p:cNvSpPr>
          <p:nvPr>
            <p:ph type="body" sz="quarter" idx="14" hasCustomPrompt="1"/>
          </p:nvPr>
        </p:nvSpPr>
        <p:spPr>
          <a:xfrm>
            <a:off x="154517" y="6070600"/>
            <a:ext cx="4823883" cy="609600"/>
          </a:xfrm>
          <a:prstGeom prst="rect">
            <a:avLst/>
          </a:prstGeom>
        </p:spPr>
        <p:txBody>
          <a:bodyPr/>
          <a:lstStyle>
            <a:lvl1pPr marL="150279" indent="0">
              <a:buNone/>
              <a:defRPr sz="1867" baseline="0"/>
            </a:lvl1pPr>
          </a:lstStyle>
          <a:p>
            <a:pPr lvl="0"/>
            <a:r>
              <a:rPr lang="en-US" sz="1867" dirty="0"/>
              <a:t>Use this box for source/credit information</a:t>
            </a:r>
            <a:endParaRPr lang="en-US" dirty="0"/>
          </a:p>
        </p:txBody>
      </p:sp>
    </p:spTree>
    <p:extLst>
      <p:ext uri="{BB962C8B-B14F-4D97-AF65-F5344CB8AC3E}">
        <p14:creationId xmlns:p14="http://schemas.microsoft.com/office/powerpoint/2010/main" val="282511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4" name="Rectangle 3"/>
          <p:cNvSpPr/>
          <p:nvPr userDrawn="1"/>
        </p:nvSpPr>
        <p:spPr>
          <a:xfrm>
            <a:off x="0" y="-13677"/>
            <a:ext cx="12192000" cy="88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Flowchart: Manual Input 4"/>
          <p:cNvSpPr/>
          <p:nvPr userDrawn="1"/>
        </p:nvSpPr>
        <p:spPr>
          <a:xfrm rot="16200000">
            <a:off x="10225349" y="-1067787"/>
            <a:ext cx="863600" cy="3026299"/>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Flowchart: Manual Input 5"/>
          <p:cNvSpPr/>
          <p:nvPr userDrawn="1"/>
        </p:nvSpPr>
        <p:spPr>
          <a:xfrm rot="16200000">
            <a:off x="10388600" y="-941525"/>
            <a:ext cx="863600" cy="27432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Slide Number Placeholder 11"/>
          <p:cNvSpPr>
            <a:spLocks noGrp="1"/>
          </p:cNvSpPr>
          <p:nvPr>
            <p:ph type="sldNum" sz="quarter" idx="4"/>
          </p:nvPr>
        </p:nvSpPr>
        <p:spPr>
          <a:xfrm>
            <a:off x="10972800" y="279400"/>
            <a:ext cx="1016000" cy="365125"/>
          </a:xfrm>
          <a:prstGeom prst="rect">
            <a:avLst/>
          </a:prstGeom>
        </p:spPr>
        <p:txBody>
          <a:bodyPr vert="horz" lIns="91440" tIns="45720" rIns="91440" bIns="45720" rtlCol="0" anchor="ctr"/>
          <a:lstStyle>
            <a:lvl1pPr algn="r">
              <a:defRPr sz="1467"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111240"/>
            <a:ext cx="1862667" cy="670560"/>
          </a:xfrm>
          <a:prstGeom prst="rect">
            <a:avLst/>
          </a:prstGeom>
        </p:spPr>
      </p:pic>
      <p:sp>
        <p:nvSpPr>
          <p:cNvPr id="11" name="Content Placeholder 13"/>
          <p:cNvSpPr>
            <a:spLocks noGrp="1"/>
          </p:cNvSpPr>
          <p:nvPr>
            <p:ph sz="quarter" idx="12" hasCustomPrompt="1"/>
          </p:nvPr>
        </p:nvSpPr>
        <p:spPr>
          <a:xfrm>
            <a:off x="406400" y="944997"/>
            <a:ext cx="11785600" cy="5019040"/>
          </a:xfrm>
          <a:prstGeom prst="rect">
            <a:avLst/>
          </a:prstGeom>
        </p:spPr>
        <p:txBody>
          <a:bodyPr/>
          <a:lstStyle>
            <a:lvl1pPr>
              <a:defRPr/>
            </a:lvl1pPr>
            <a:lvl3pPr>
              <a:defRPr sz="4267"/>
            </a:lvl3pPr>
            <a:lvl4pPr>
              <a:defRPr sz="4267"/>
            </a:lvl4pPr>
            <a:lvl5pPr>
              <a:defRPr sz="4267"/>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2"/>
          <p:cNvSpPr>
            <a:spLocks noGrp="1"/>
          </p:cNvSpPr>
          <p:nvPr>
            <p:ph type="body" sz="quarter" idx="10" hasCustomPrompt="1"/>
          </p:nvPr>
        </p:nvSpPr>
        <p:spPr>
          <a:xfrm>
            <a:off x="406400" y="49075"/>
            <a:ext cx="8534400" cy="789988"/>
          </a:xfrm>
          <a:prstGeom prst="rect">
            <a:avLst/>
          </a:prstGeom>
        </p:spPr>
        <p:txBody>
          <a:bodyPr/>
          <a:lstStyle>
            <a:lvl1pPr marL="150279" indent="0" algn="ctr">
              <a:buNone/>
              <a:defRPr baseline="0">
                <a:solidFill>
                  <a:schemeClr val="bg1"/>
                </a:solidFill>
              </a:defRPr>
            </a:lvl1pPr>
          </a:lstStyle>
          <a:p>
            <a:pPr lvl="0"/>
            <a:r>
              <a:rPr lang="en-US" dirty="0"/>
              <a:t>Slide Title</a:t>
            </a:r>
          </a:p>
        </p:txBody>
      </p:sp>
      <p:sp>
        <p:nvSpPr>
          <p:cNvPr id="9" name="Text Placeholder 4"/>
          <p:cNvSpPr>
            <a:spLocks noGrp="1"/>
          </p:cNvSpPr>
          <p:nvPr>
            <p:ph type="body" sz="quarter" idx="14" hasCustomPrompt="1"/>
          </p:nvPr>
        </p:nvSpPr>
        <p:spPr>
          <a:xfrm>
            <a:off x="2133600" y="6141720"/>
            <a:ext cx="9855200" cy="609600"/>
          </a:xfrm>
          <a:prstGeom prst="rect">
            <a:avLst/>
          </a:prstGeom>
        </p:spPr>
        <p:txBody>
          <a:bodyPr/>
          <a:lstStyle>
            <a:lvl1pPr marL="150279" indent="0">
              <a:buNone/>
              <a:defRPr sz="1867" baseline="0"/>
            </a:lvl1pPr>
          </a:lstStyle>
          <a:p>
            <a:pPr lvl="0"/>
            <a:r>
              <a:rPr lang="en-US" sz="1867" dirty="0"/>
              <a:t>Use this box for source/credit information</a:t>
            </a:r>
            <a:endParaRPr lang="en-US" dirty="0"/>
          </a:p>
        </p:txBody>
      </p:sp>
    </p:spTree>
    <p:extLst>
      <p:ext uri="{BB962C8B-B14F-4D97-AF65-F5344CB8AC3E}">
        <p14:creationId xmlns:p14="http://schemas.microsoft.com/office/powerpoint/2010/main" val="157990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Rectangle 1"/>
          <p:cNvSpPr/>
          <p:nvPr userDrawn="1"/>
        </p:nvSpPr>
        <p:spPr>
          <a:xfrm>
            <a:off x="0" y="0"/>
            <a:ext cx="12192000" cy="88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Flowchart: Manual Input 6"/>
          <p:cNvSpPr/>
          <p:nvPr userDrawn="1"/>
        </p:nvSpPr>
        <p:spPr>
          <a:xfrm rot="16200000">
            <a:off x="10225349" y="-1067787"/>
            <a:ext cx="863600" cy="3026299"/>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Flowchart: Manual Input 8"/>
          <p:cNvSpPr/>
          <p:nvPr userDrawn="1"/>
        </p:nvSpPr>
        <p:spPr>
          <a:xfrm rot="16200000">
            <a:off x="10388600" y="-938075"/>
            <a:ext cx="863600" cy="27432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Slide Number Placeholder 11"/>
          <p:cNvSpPr>
            <a:spLocks noGrp="1"/>
          </p:cNvSpPr>
          <p:nvPr>
            <p:ph type="sldNum" sz="quarter" idx="4"/>
          </p:nvPr>
        </p:nvSpPr>
        <p:spPr>
          <a:xfrm>
            <a:off x="11379200" y="261938"/>
            <a:ext cx="609600" cy="365125"/>
          </a:xfrm>
          <a:prstGeom prst="rect">
            <a:avLst/>
          </a:prstGeom>
        </p:spPr>
        <p:txBody>
          <a:bodyPr vert="horz" lIns="91440" tIns="45720" rIns="91440" bIns="45720" rtlCol="0" anchor="ctr"/>
          <a:lstStyle>
            <a:lvl1pPr algn="r">
              <a:defRPr sz="1467"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10871200" y="24973"/>
            <a:ext cx="304800" cy="864027"/>
          </a:xfrm>
          <a:prstGeom prst="rect">
            <a:avLst/>
          </a:prstGeom>
        </p:spPr>
      </p:pic>
      <p:sp>
        <p:nvSpPr>
          <p:cNvPr id="12" name="Content Placeholder 13"/>
          <p:cNvSpPr>
            <a:spLocks noGrp="1"/>
          </p:cNvSpPr>
          <p:nvPr>
            <p:ph sz="quarter" idx="11" hasCustomPrompt="1"/>
          </p:nvPr>
        </p:nvSpPr>
        <p:spPr>
          <a:xfrm>
            <a:off x="203200" y="1092200"/>
            <a:ext cx="11785600" cy="5181600"/>
          </a:xfrm>
          <a:prstGeom prst="rect">
            <a:avLst/>
          </a:prstGeom>
        </p:spPr>
        <p:txBody>
          <a:bodyPr/>
          <a:lstStyle>
            <a:lvl1pPr>
              <a:defRPr/>
            </a:lvl1pPr>
            <a:lvl3pPr>
              <a:defRPr sz="4267"/>
            </a:lvl3pPr>
            <a:lvl4pPr>
              <a:defRPr sz="4267"/>
            </a:lvl4pPr>
            <a:lvl5pPr>
              <a:defRPr sz="4267"/>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p:cNvSpPr>
            <a:spLocks noGrp="1"/>
          </p:cNvSpPr>
          <p:nvPr>
            <p:ph type="body" sz="quarter" idx="10" hasCustomPrompt="1"/>
          </p:nvPr>
        </p:nvSpPr>
        <p:spPr>
          <a:xfrm>
            <a:off x="406400" y="49075"/>
            <a:ext cx="8534400" cy="789988"/>
          </a:xfrm>
          <a:prstGeom prst="rect">
            <a:avLst/>
          </a:prstGeom>
        </p:spPr>
        <p:txBody>
          <a:bodyPr/>
          <a:lstStyle>
            <a:lvl1pPr marL="150279" indent="0" algn="ctr">
              <a:buNone/>
              <a:defRPr baseline="0">
                <a:solidFill>
                  <a:schemeClr val="bg1"/>
                </a:solidFill>
              </a:defRPr>
            </a:lvl1pPr>
          </a:lstStyle>
          <a:p>
            <a:pPr lvl="0"/>
            <a:r>
              <a:rPr lang="en-US" dirty="0"/>
              <a:t>Slide Title</a:t>
            </a:r>
          </a:p>
        </p:txBody>
      </p:sp>
      <p:sp>
        <p:nvSpPr>
          <p:cNvPr id="10" name="Text Placeholder 4"/>
          <p:cNvSpPr>
            <a:spLocks noGrp="1"/>
          </p:cNvSpPr>
          <p:nvPr>
            <p:ph type="body" sz="quarter" idx="14" hasCustomPrompt="1"/>
          </p:nvPr>
        </p:nvSpPr>
        <p:spPr>
          <a:xfrm>
            <a:off x="187569" y="6375400"/>
            <a:ext cx="11801231" cy="381000"/>
          </a:xfrm>
          <a:prstGeom prst="rect">
            <a:avLst/>
          </a:prstGeom>
        </p:spPr>
        <p:txBody>
          <a:bodyPr/>
          <a:lstStyle>
            <a:lvl1pPr marL="150279" indent="0">
              <a:buNone/>
              <a:defRPr sz="1867" baseline="0"/>
            </a:lvl1pPr>
          </a:lstStyle>
          <a:p>
            <a:pPr lvl="0"/>
            <a:r>
              <a:rPr lang="en-US" sz="1867" dirty="0"/>
              <a:t>Use this box for source/credit information</a:t>
            </a:r>
            <a:endParaRPr lang="en-US" dirty="0"/>
          </a:p>
        </p:txBody>
      </p:sp>
    </p:spTree>
    <p:extLst>
      <p:ext uri="{BB962C8B-B14F-4D97-AF65-F5344CB8AC3E}">
        <p14:creationId xmlns:p14="http://schemas.microsoft.com/office/powerpoint/2010/main" val="580786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Rectangle 1"/>
          <p:cNvSpPr/>
          <p:nvPr userDrawn="1"/>
        </p:nvSpPr>
        <p:spPr>
          <a:xfrm>
            <a:off x="0" y="0"/>
            <a:ext cx="12192000" cy="88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Flowchart: Manual Input 6"/>
          <p:cNvSpPr/>
          <p:nvPr userDrawn="1"/>
        </p:nvSpPr>
        <p:spPr>
          <a:xfrm rot="16200000">
            <a:off x="10225349" y="-1067787"/>
            <a:ext cx="863600" cy="3026299"/>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Flowchart: Manual Input 8"/>
          <p:cNvSpPr/>
          <p:nvPr userDrawn="1"/>
        </p:nvSpPr>
        <p:spPr>
          <a:xfrm rot="16200000">
            <a:off x="10388600" y="-938075"/>
            <a:ext cx="863600" cy="27432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Slide Number Placeholder 11"/>
          <p:cNvSpPr>
            <a:spLocks noGrp="1"/>
          </p:cNvSpPr>
          <p:nvPr>
            <p:ph type="sldNum" sz="quarter" idx="4"/>
          </p:nvPr>
        </p:nvSpPr>
        <p:spPr>
          <a:xfrm>
            <a:off x="11277600" y="261938"/>
            <a:ext cx="711200" cy="365125"/>
          </a:xfrm>
          <a:prstGeom prst="rect">
            <a:avLst/>
          </a:prstGeom>
        </p:spPr>
        <p:txBody>
          <a:bodyPr vert="horz" lIns="91440" tIns="45720" rIns="91440" bIns="45720" rtlCol="0" anchor="ctr"/>
          <a:lstStyle>
            <a:lvl1pPr algn="r">
              <a:defRPr sz="1467"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10871200" y="24973"/>
            <a:ext cx="304800" cy="864027"/>
          </a:xfrm>
          <a:prstGeom prst="rect">
            <a:avLst/>
          </a:prstGeom>
        </p:spPr>
      </p:pic>
      <p:sp>
        <p:nvSpPr>
          <p:cNvPr id="12" name="Content Placeholder 13"/>
          <p:cNvSpPr>
            <a:spLocks noGrp="1"/>
          </p:cNvSpPr>
          <p:nvPr>
            <p:ph sz="quarter" idx="11" hasCustomPrompt="1"/>
          </p:nvPr>
        </p:nvSpPr>
        <p:spPr>
          <a:xfrm>
            <a:off x="203200" y="1092200"/>
            <a:ext cx="4064000" cy="5283200"/>
          </a:xfrm>
          <a:prstGeom prst="rect">
            <a:avLst/>
          </a:prstGeom>
        </p:spPr>
        <p:txBody>
          <a:bodyPr/>
          <a:lstStyle>
            <a:lvl1pPr>
              <a:defRPr/>
            </a:lvl1pPr>
            <a:lvl3pPr>
              <a:defRPr sz="4267"/>
            </a:lvl3pPr>
            <a:lvl4pPr>
              <a:defRPr sz="4267"/>
            </a:lvl4pPr>
            <a:lvl5pPr>
              <a:defRPr sz="4267"/>
            </a:lvl5pPr>
          </a:lstStyle>
          <a:p>
            <a:pPr lvl="0"/>
            <a:r>
              <a:rPr lang="en-US" dirty="0"/>
              <a:t>Insert text</a:t>
            </a:r>
          </a:p>
        </p:txBody>
      </p:sp>
      <p:sp>
        <p:nvSpPr>
          <p:cNvPr id="15" name="Text Placeholder 12"/>
          <p:cNvSpPr>
            <a:spLocks noGrp="1"/>
          </p:cNvSpPr>
          <p:nvPr>
            <p:ph type="body" sz="quarter" idx="10" hasCustomPrompt="1"/>
          </p:nvPr>
        </p:nvSpPr>
        <p:spPr>
          <a:xfrm>
            <a:off x="406400" y="49075"/>
            <a:ext cx="8534400" cy="789988"/>
          </a:xfrm>
          <a:prstGeom prst="rect">
            <a:avLst/>
          </a:prstGeom>
        </p:spPr>
        <p:txBody>
          <a:bodyPr/>
          <a:lstStyle>
            <a:lvl1pPr marL="150279" indent="0" algn="ctr">
              <a:buNone/>
              <a:defRPr baseline="0">
                <a:solidFill>
                  <a:schemeClr val="bg1"/>
                </a:solidFill>
              </a:defRPr>
            </a:lvl1pPr>
          </a:lstStyle>
          <a:p>
            <a:pPr lvl="0"/>
            <a:r>
              <a:rPr lang="en-US" dirty="0"/>
              <a:t>Slide Title</a:t>
            </a:r>
          </a:p>
        </p:txBody>
      </p:sp>
      <p:sp>
        <p:nvSpPr>
          <p:cNvPr id="10" name="Chart Placeholder 9"/>
          <p:cNvSpPr>
            <a:spLocks noGrp="1"/>
          </p:cNvSpPr>
          <p:nvPr>
            <p:ph type="chart" sz="quarter" idx="12"/>
          </p:nvPr>
        </p:nvSpPr>
        <p:spPr>
          <a:xfrm>
            <a:off x="4470400" y="1092200"/>
            <a:ext cx="7416800" cy="5283200"/>
          </a:xfrm>
          <a:prstGeom prst="rect">
            <a:avLst/>
          </a:prstGeom>
        </p:spPr>
        <p:txBody>
          <a:bodyPr/>
          <a:lstStyle/>
          <a:p>
            <a:endParaRPr lang="en-US" dirty="0"/>
          </a:p>
        </p:txBody>
      </p:sp>
      <p:sp>
        <p:nvSpPr>
          <p:cNvPr id="14" name="Text Placeholder 4"/>
          <p:cNvSpPr>
            <a:spLocks noGrp="1"/>
          </p:cNvSpPr>
          <p:nvPr>
            <p:ph type="body" sz="quarter" idx="14" hasCustomPrompt="1"/>
          </p:nvPr>
        </p:nvSpPr>
        <p:spPr>
          <a:xfrm>
            <a:off x="187569" y="6375400"/>
            <a:ext cx="11801231" cy="381000"/>
          </a:xfrm>
          <a:prstGeom prst="rect">
            <a:avLst/>
          </a:prstGeom>
        </p:spPr>
        <p:txBody>
          <a:bodyPr/>
          <a:lstStyle>
            <a:lvl1pPr marL="150279" indent="0">
              <a:buNone/>
              <a:defRPr sz="1867" baseline="0"/>
            </a:lvl1pPr>
          </a:lstStyle>
          <a:p>
            <a:pPr lvl="0"/>
            <a:r>
              <a:rPr lang="en-US" sz="1867" dirty="0"/>
              <a:t>Use this box for source/credit information</a:t>
            </a:r>
            <a:endParaRPr lang="en-US" dirty="0"/>
          </a:p>
        </p:txBody>
      </p:sp>
    </p:spTree>
    <p:extLst>
      <p:ext uri="{BB962C8B-B14F-4D97-AF65-F5344CB8AC3E}">
        <p14:creationId xmlns:p14="http://schemas.microsoft.com/office/powerpoint/2010/main" val="412786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Graph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11062563" y="6375400"/>
            <a:ext cx="1016000" cy="365125"/>
          </a:xfrm>
          <a:prstGeom prst="rect">
            <a:avLst/>
          </a:prstGeom>
        </p:spPr>
        <p:txBody>
          <a:bodyPr vert="horz" lIns="91440" tIns="45720" rIns="91440" bIns="45720" rtlCol="0" anchor="ctr"/>
          <a:lstStyle>
            <a:lvl1pPr algn="r">
              <a:defRPr sz="1600" b="0">
                <a:solidFill>
                  <a:schemeClr val="tx2"/>
                </a:solidFill>
              </a:defRPr>
            </a:lvl1pPr>
          </a:lstStyle>
          <a:p>
            <a:fld id="{3B745311-16E5-4BEF-BFE6-36758A3427EB}" type="slidenum">
              <a:rPr lang="en-US" smtClean="0"/>
              <a:pPr/>
              <a:t>‹#›</a:t>
            </a:fld>
            <a:endParaRPr lang="en-US" dirty="0"/>
          </a:p>
        </p:txBody>
      </p:sp>
      <p:sp>
        <p:nvSpPr>
          <p:cNvPr id="3" name="Content Placeholder 13"/>
          <p:cNvSpPr>
            <a:spLocks noGrp="1"/>
          </p:cNvSpPr>
          <p:nvPr>
            <p:ph sz="quarter" idx="11" hasCustomPrompt="1"/>
          </p:nvPr>
        </p:nvSpPr>
        <p:spPr>
          <a:xfrm>
            <a:off x="203200" y="1092200"/>
            <a:ext cx="11785600" cy="5181600"/>
          </a:xfrm>
          <a:prstGeom prst="rect">
            <a:avLst/>
          </a:prstGeom>
        </p:spPr>
        <p:txBody>
          <a:bodyPr/>
          <a:lstStyle>
            <a:lvl1pPr>
              <a:defRPr baseline="0"/>
            </a:lvl1pPr>
            <a:lvl3pPr>
              <a:defRPr sz="4267"/>
            </a:lvl3pPr>
            <a:lvl4pPr>
              <a:defRPr sz="4267"/>
            </a:lvl4pPr>
            <a:lvl5pPr>
              <a:defRPr sz="4267"/>
            </a:lvl5pPr>
          </a:lstStyle>
          <a:p>
            <a:pPr lvl="0"/>
            <a:r>
              <a:rPr lang="en-US" dirty="0"/>
              <a:t>Insert Text or large tables or graphs</a:t>
            </a:r>
          </a:p>
        </p:txBody>
      </p:sp>
      <p:sp>
        <p:nvSpPr>
          <p:cNvPr id="5" name="Text Placeholder 12"/>
          <p:cNvSpPr>
            <a:spLocks noGrp="1"/>
          </p:cNvSpPr>
          <p:nvPr>
            <p:ph type="body" sz="quarter" idx="10" hasCustomPrompt="1"/>
          </p:nvPr>
        </p:nvSpPr>
        <p:spPr>
          <a:xfrm>
            <a:off x="1828800" y="158753"/>
            <a:ext cx="8534400" cy="789988"/>
          </a:xfrm>
          <a:prstGeom prst="rect">
            <a:avLst/>
          </a:prstGeom>
        </p:spPr>
        <p:txBody>
          <a:bodyPr/>
          <a:lstStyle>
            <a:lvl1pPr marL="150279" indent="0" algn="ctr">
              <a:buNone/>
              <a:defRPr baseline="0">
                <a:solidFill>
                  <a:srgbClr val="003399"/>
                </a:solidFill>
              </a:defRPr>
            </a:lvl1pPr>
          </a:lstStyle>
          <a:p>
            <a:pPr lvl="0"/>
            <a:r>
              <a:rPr lang="en-US" dirty="0"/>
              <a:t>Slide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2416" y="293397"/>
            <a:ext cx="1446385" cy="520699"/>
          </a:xfrm>
          <a:prstGeom prst="rect">
            <a:avLst/>
          </a:prstGeom>
        </p:spPr>
      </p:pic>
      <p:sp>
        <p:nvSpPr>
          <p:cNvPr id="7" name="Text Placeholder 4"/>
          <p:cNvSpPr>
            <a:spLocks noGrp="1"/>
          </p:cNvSpPr>
          <p:nvPr>
            <p:ph type="body" sz="quarter" idx="14" hasCustomPrompt="1"/>
          </p:nvPr>
        </p:nvSpPr>
        <p:spPr>
          <a:xfrm>
            <a:off x="203200" y="6334125"/>
            <a:ext cx="10668000" cy="406400"/>
          </a:xfrm>
          <a:prstGeom prst="rect">
            <a:avLst/>
          </a:prstGeom>
        </p:spPr>
        <p:txBody>
          <a:bodyPr/>
          <a:lstStyle>
            <a:lvl1pPr marL="150279" indent="0">
              <a:buNone/>
              <a:defRPr sz="1867" baseline="0"/>
            </a:lvl1pPr>
          </a:lstStyle>
          <a:p>
            <a:pPr lvl="0"/>
            <a:r>
              <a:rPr lang="en-US" sz="1867" dirty="0"/>
              <a:t>Use this box for source/credit information</a:t>
            </a:r>
            <a:endParaRPr lang="en-US" dirty="0"/>
          </a:p>
        </p:txBody>
      </p:sp>
    </p:spTree>
    <p:extLst>
      <p:ext uri="{BB962C8B-B14F-4D97-AF65-F5344CB8AC3E}">
        <p14:creationId xmlns:p14="http://schemas.microsoft.com/office/powerpoint/2010/main" val="1154404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11062563" y="6375400"/>
            <a:ext cx="1016000" cy="365125"/>
          </a:xfrm>
          <a:prstGeom prst="rect">
            <a:avLst/>
          </a:prstGeom>
        </p:spPr>
        <p:txBody>
          <a:bodyPr vert="horz" lIns="91440" tIns="45720" rIns="91440" bIns="45720" rtlCol="0" anchor="ctr"/>
          <a:lstStyle>
            <a:lvl1pPr algn="r">
              <a:defRPr sz="1600" b="0">
                <a:solidFill>
                  <a:schemeClr val="tx2"/>
                </a:solidFill>
              </a:defRPr>
            </a:lvl1pPr>
          </a:lstStyle>
          <a:p>
            <a:fld id="{3B745311-16E5-4BEF-BFE6-36758A3427EB}" type="slidenum">
              <a:rPr lang="en-US" smtClean="0"/>
              <a:pPr/>
              <a:t>‹#›</a:t>
            </a:fld>
            <a:endParaRPr lang="en-US" dirty="0"/>
          </a:p>
        </p:txBody>
      </p:sp>
      <p:sp>
        <p:nvSpPr>
          <p:cNvPr id="6" name="Media Placeholder 5"/>
          <p:cNvSpPr>
            <a:spLocks noGrp="1"/>
          </p:cNvSpPr>
          <p:nvPr>
            <p:ph type="media" sz="quarter" idx="11" hasCustomPrompt="1"/>
          </p:nvPr>
        </p:nvSpPr>
        <p:spPr>
          <a:xfrm>
            <a:off x="304800" y="1092199"/>
            <a:ext cx="11582400" cy="5241927"/>
          </a:xfrm>
          <a:prstGeom prst="rect">
            <a:avLst/>
          </a:prstGeom>
        </p:spPr>
        <p:txBody>
          <a:bodyPr/>
          <a:lstStyle>
            <a:lvl1pPr>
              <a:defRPr baseline="0"/>
            </a:lvl1pPr>
          </a:lstStyle>
          <a:p>
            <a:r>
              <a:rPr lang="en-US" dirty="0"/>
              <a:t>Use to insert video files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2416" y="293397"/>
            <a:ext cx="1446385" cy="520699"/>
          </a:xfrm>
          <a:prstGeom prst="rect">
            <a:avLst/>
          </a:prstGeom>
        </p:spPr>
      </p:pic>
      <p:sp>
        <p:nvSpPr>
          <p:cNvPr id="9" name="Text Placeholder 4"/>
          <p:cNvSpPr>
            <a:spLocks noGrp="1"/>
          </p:cNvSpPr>
          <p:nvPr>
            <p:ph type="body" sz="quarter" idx="14" hasCustomPrompt="1"/>
          </p:nvPr>
        </p:nvSpPr>
        <p:spPr>
          <a:xfrm>
            <a:off x="187569" y="6375400"/>
            <a:ext cx="11801231" cy="381000"/>
          </a:xfrm>
          <a:prstGeom prst="rect">
            <a:avLst/>
          </a:prstGeom>
        </p:spPr>
        <p:txBody>
          <a:bodyPr/>
          <a:lstStyle>
            <a:lvl1pPr marL="150279" indent="0">
              <a:buNone/>
              <a:defRPr sz="1867" baseline="0"/>
            </a:lvl1pPr>
          </a:lstStyle>
          <a:p>
            <a:pPr lvl="0"/>
            <a:r>
              <a:rPr lang="en-US" sz="1867" dirty="0"/>
              <a:t>Use this box for source/credit information</a:t>
            </a:r>
            <a:endParaRPr lang="en-US" dirty="0"/>
          </a:p>
        </p:txBody>
      </p:sp>
      <p:sp>
        <p:nvSpPr>
          <p:cNvPr id="8" name="Text Placeholder 12"/>
          <p:cNvSpPr>
            <a:spLocks noGrp="1"/>
          </p:cNvSpPr>
          <p:nvPr>
            <p:ph type="body" sz="quarter" idx="10" hasCustomPrompt="1"/>
          </p:nvPr>
        </p:nvSpPr>
        <p:spPr>
          <a:xfrm>
            <a:off x="1828800" y="158753"/>
            <a:ext cx="8534400" cy="789988"/>
          </a:xfrm>
          <a:prstGeom prst="rect">
            <a:avLst/>
          </a:prstGeom>
        </p:spPr>
        <p:txBody>
          <a:bodyPr/>
          <a:lstStyle>
            <a:lvl1pPr marL="150279" indent="0" algn="ctr">
              <a:buNone/>
              <a:defRPr baseline="0">
                <a:solidFill>
                  <a:srgbClr val="003399"/>
                </a:solidFill>
              </a:defRPr>
            </a:lvl1pPr>
          </a:lstStyle>
          <a:p>
            <a:pPr lvl="0"/>
            <a:r>
              <a:rPr lang="en-US" dirty="0"/>
              <a:t>Slide Title</a:t>
            </a:r>
          </a:p>
        </p:txBody>
      </p:sp>
    </p:spTree>
    <p:extLst>
      <p:ext uri="{BB962C8B-B14F-4D97-AF65-F5344CB8AC3E}">
        <p14:creationId xmlns:p14="http://schemas.microsoft.com/office/powerpoint/2010/main" val="3098763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losing slide 4">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5765801"/>
            <a:ext cx="2480277" cy="892900"/>
          </a:xfrm>
          <a:prstGeom prst="rect">
            <a:avLst/>
          </a:prstGeom>
        </p:spPr>
      </p:pic>
      <p:sp>
        <p:nvSpPr>
          <p:cNvPr id="7" name="Rectangle 6"/>
          <p:cNvSpPr/>
          <p:nvPr userDrawn="1"/>
        </p:nvSpPr>
        <p:spPr>
          <a:xfrm>
            <a:off x="0" y="0"/>
            <a:ext cx="12192000" cy="88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Flowchart: Manual Input 7"/>
          <p:cNvSpPr/>
          <p:nvPr userDrawn="1"/>
        </p:nvSpPr>
        <p:spPr>
          <a:xfrm rot="16200000">
            <a:off x="10225349" y="-1067787"/>
            <a:ext cx="863600" cy="3026299"/>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Flowchart: Manual Input 8"/>
          <p:cNvSpPr/>
          <p:nvPr userDrawn="1"/>
        </p:nvSpPr>
        <p:spPr>
          <a:xfrm rot="16200000">
            <a:off x="10388600" y="-938075"/>
            <a:ext cx="863600" cy="27432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Slide Number Placeholder 11"/>
          <p:cNvSpPr>
            <a:spLocks noGrp="1"/>
          </p:cNvSpPr>
          <p:nvPr>
            <p:ph type="sldNum" sz="quarter" idx="4"/>
          </p:nvPr>
        </p:nvSpPr>
        <p:spPr>
          <a:xfrm>
            <a:off x="10972800" y="261938"/>
            <a:ext cx="1016000" cy="365125"/>
          </a:xfrm>
          <a:prstGeom prst="rect">
            <a:avLst/>
          </a:prstGeom>
        </p:spPr>
        <p:txBody>
          <a:bodyPr vert="horz" lIns="91440" tIns="45720" rIns="91440" bIns="45720" rtlCol="0" anchor="ctr"/>
          <a:lstStyle>
            <a:lvl1pPr algn="r">
              <a:defRPr sz="1467"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0" y="0"/>
            <a:ext cx="1754605" cy="6858000"/>
          </a:xfrm>
          <a:prstGeom prst="rect">
            <a:avLst/>
          </a:prstGeom>
        </p:spPr>
      </p:pic>
      <p:sp>
        <p:nvSpPr>
          <p:cNvPr id="11" name="Text Placeholder 12"/>
          <p:cNvSpPr>
            <a:spLocks noGrp="1"/>
          </p:cNvSpPr>
          <p:nvPr>
            <p:ph type="body" sz="quarter" idx="11" hasCustomPrompt="1"/>
          </p:nvPr>
        </p:nvSpPr>
        <p:spPr>
          <a:xfrm>
            <a:off x="2987723" y="2108200"/>
            <a:ext cx="8534400" cy="3556000"/>
          </a:xfrm>
          <a:prstGeom prst="rect">
            <a:avLst/>
          </a:prstGeom>
        </p:spPr>
        <p:txBody>
          <a:bodyPr/>
          <a:lstStyle>
            <a:lvl1pPr marL="150279" indent="0" algn="ctr">
              <a:buNone/>
              <a:defRPr sz="2667" baseline="0">
                <a:solidFill>
                  <a:srgbClr val="003399"/>
                </a:solidFill>
              </a:defRPr>
            </a:lvl1pPr>
          </a:lstStyle>
          <a:p>
            <a:pPr lvl="0"/>
            <a:r>
              <a:rPr lang="en-US" dirty="0"/>
              <a:t>Name</a:t>
            </a:r>
          </a:p>
          <a:p>
            <a:pPr lvl="0"/>
            <a:r>
              <a:rPr lang="en-US" dirty="0"/>
              <a:t>Title</a:t>
            </a:r>
          </a:p>
          <a:p>
            <a:pPr lvl="0"/>
            <a:r>
              <a:rPr lang="en-US" dirty="0"/>
              <a:t>Section</a:t>
            </a:r>
          </a:p>
          <a:p>
            <a:pPr lvl="0"/>
            <a:r>
              <a:rPr lang="en-US" dirty="0"/>
              <a:t>Email</a:t>
            </a:r>
          </a:p>
          <a:p>
            <a:pPr lvl="0"/>
            <a:r>
              <a:rPr lang="en-US" dirty="0"/>
              <a:t>Phone</a:t>
            </a:r>
          </a:p>
        </p:txBody>
      </p:sp>
      <p:sp>
        <p:nvSpPr>
          <p:cNvPr id="6" name="Text Placeholder 5"/>
          <p:cNvSpPr>
            <a:spLocks noGrp="1"/>
          </p:cNvSpPr>
          <p:nvPr>
            <p:ph type="body" sz="quarter" idx="12" hasCustomPrompt="1"/>
          </p:nvPr>
        </p:nvSpPr>
        <p:spPr>
          <a:xfrm>
            <a:off x="3048000" y="1092200"/>
            <a:ext cx="8475133" cy="711200"/>
          </a:xfrm>
          <a:prstGeom prst="rect">
            <a:avLst/>
          </a:prstGeom>
        </p:spPr>
        <p:txBody>
          <a:bodyPr>
            <a:normAutofit/>
          </a:bodyPr>
          <a:lstStyle>
            <a:lvl1pPr marL="0" indent="0" algn="ctr" defTabSz="1219170" rtl="0" eaLnBrk="1" latinLnBrk="0" hangingPunct="1">
              <a:buNone/>
              <a:defRPr lang="en-US" sz="3733" b="1" kern="1200" dirty="0" smtClean="0">
                <a:solidFill>
                  <a:schemeClr val="tx1"/>
                </a:solidFill>
                <a:latin typeface="+mn-lt"/>
                <a:ea typeface="+mn-ea"/>
                <a:cs typeface="+mn-cs"/>
              </a:defRPr>
            </a:lvl1pPr>
          </a:lstStyle>
          <a:p>
            <a:pPr lvl="0"/>
            <a:r>
              <a:rPr lang="en-US" dirty="0"/>
              <a:t>Contact/Questions</a:t>
            </a:r>
          </a:p>
        </p:txBody>
      </p:sp>
    </p:spTree>
    <p:extLst>
      <p:ext uri="{BB962C8B-B14F-4D97-AF65-F5344CB8AC3E}">
        <p14:creationId xmlns:p14="http://schemas.microsoft.com/office/powerpoint/2010/main" val="339825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Rectangle 1"/>
          <p:cNvSpPr/>
          <p:nvPr userDrawn="1"/>
        </p:nvSpPr>
        <p:spPr>
          <a:xfrm>
            <a:off x="4064001" y="3528759"/>
            <a:ext cx="8127999" cy="3329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userDrawn="1"/>
        </p:nvSpPr>
        <p:spPr>
          <a:xfrm>
            <a:off x="51789" y="-3"/>
            <a:ext cx="4064000" cy="68834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ight Triangle 23"/>
          <p:cNvSpPr/>
          <p:nvPr userDrawn="1"/>
        </p:nvSpPr>
        <p:spPr>
          <a:xfrm rot="10800000" flipH="1">
            <a:off x="-61891" y="-3"/>
            <a:ext cx="2297092" cy="6858000"/>
          </a:xfrm>
          <a:prstGeom prst="r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Picture Placeholder 20"/>
          <p:cNvSpPr>
            <a:spLocks noGrp="1"/>
          </p:cNvSpPr>
          <p:nvPr>
            <p:ph type="pic" sz="quarter" idx="12" hasCustomPrompt="1"/>
          </p:nvPr>
        </p:nvSpPr>
        <p:spPr>
          <a:xfrm>
            <a:off x="4165600" y="3573205"/>
            <a:ext cx="8026400" cy="3329243"/>
          </a:xfrm>
          <a:prstGeom prst="rect">
            <a:avLst/>
          </a:prstGeom>
          <a:ln>
            <a:noFill/>
          </a:ln>
        </p:spPr>
        <p:txBody>
          <a:bodyPr/>
          <a:lstStyle>
            <a:lvl1pPr marL="0" marR="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lang="en-US" sz="1467" baseline="0">
                <a:solidFill>
                  <a:schemeClr val="bg1"/>
                </a:solidFill>
                <a:effectLst/>
              </a:defRPr>
            </a:lvl1pPr>
          </a:lstStyle>
          <a:p>
            <a:r>
              <a:rPr lang="en-US" dirty="0"/>
              <a:t>Insert picture here from H:/Powerpoint_Templates/PPT Photos for Title Slide. Click on photo icon in this box to begin.  </a:t>
            </a:r>
            <a:r>
              <a:rPr lang="en-US" sz="1467"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467"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23" name="Parallelogram 22"/>
          <p:cNvSpPr/>
          <p:nvPr userDrawn="1"/>
        </p:nvSpPr>
        <p:spPr>
          <a:xfrm>
            <a:off x="-101600" y="-3"/>
            <a:ext cx="4184368" cy="6858000"/>
          </a:xfrm>
          <a:prstGeom prst="parallelogram">
            <a:avLst>
              <a:gd name="adj" fmla="val 52209"/>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8"/>
          <p:cNvSpPr/>
          <p:nvPr userDrawn="1"/>
        </p:nvSpPr>
        <p:spPr>
          <a:xfrm>
            <a:off x="-61893" y="1703644"/>
            <a:ext cx="12253892" cy="1814257"/>
          </a:xfrm>
          <a:prstGeom prst="rect">
            <a:avLst/>
          </a:prstGeom>
          <a:solidFill>
            <a:schemeClr val="bg1"/>
          </a:solidFill>
          <a:ln>
            <a:solidFill>
              <a:schemeClr val="bg1"/>
            </a:solidFill>
          </a:ln>
          <a:effectLst>
            <a:outerShdw blurRad="50800" dist="38100" dir="318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 Placeholder 2"/>
          <p:cNvSpPr>
            <a:spLocks noGrp="1"/>
          </p:cNvSpPr>
          <p:nvPr>
            <p:ph type="body" sz="quarter" idx="11" hasCustomPrompt="1"/>
          </p:nvPr>
        </p:nvSpPr>
        <p:spPr>
          <a:xfrm>
            <a:off x="5257923" y="279400"/>
            <a:ext cx="6172200" cy="1219200"/>
          </a:xfrm>
          <a:prstGeom prst="rect">
            <a:avLst/>
          </a:prstGeom>
        </p:spPr>
        <p:txBody>
          <a:bodyPr anchor="ctr" anchorCtr="0">
            <a:normAutofit/>
          </a:bodyPr>
          <a:lstStyle>
            <a:lvl1pPr marL="0" indent="0" algn="ctr">
              <a:buNone/>
              <a:defRPr sz="2667" i="1"/>
            </a:lvl1pPr>
            <a:lvl2pPr marL="609585" indent="0">
              <a:buNone/>
              <a:defRPr/>
            </a:lvl2pPr>
            <a:lvl3pPr marL="1219170" indent="0">
              <a:buNone/>
              <a:defRPr/>
            </a:lvl3pPr>
            <a:lvl4pPr marL="1828754" indent="0">
              <a:buNone/>
              <a:defRPr/>
            </a:lvl4pPr>
            <a:lvl5pPr marL="2438339" indent="0">
              <a:buNone/>
              <a:defRPr/>
            </a:lvl5pPr>
          </a:lstStyle>
          <a:p>
            <a:pPr lvl="0"/>
            <a:r>
              <a:rPr lang="en-US" dirty="0"/>
              <a:t>Presenter Name/Section</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2006600"/>
            <a:ext cx="2991800" cy="1077048"/>
          </a:xfrm>
          <a:prstGeom prst="rect">
            <a:avLst/>
          </a:prstGeom>
        </p:spPr>
      </p:pic>
      <p:sp>
        <p:nvSpPr>
          <p:cNvPr id="10" name="Title 9"/>
          <p:cNvSpPr>
            <a:spLocks noGrp="1"/>
          </p:cNvSpPr>
          <p:nvPr>
            <p:ph type="title" hasCustomPrompt="1"/>
          </p:nvPr>
        </p:nvSpPr>
        <p:spPr>
          <a:xfrm>
            <a:off x="4165600" y="1948254"/>
            <a:ext cx="7670800" cy="1325033"/>
          </a:xfrm>
        </p:spPr>
        <p:txBody>
          <a:bodyPr/>
          <a:lstStyle>
            <a:lvl1pPr>
              <a:defRPr/>
            </a:lvl1pPr>
          </a:lstStyle>
          <a:p>
            <a:r>
              <a:rPr lang="en-US" dirty="0"/>
              <a:t>Click to enter Title</a:t>
            </a:r>
          </a:p>
        </p:txBody>
      </p:sp>
      <p:sp>
        <p:nvSpPr>
          <p:cNvPr id="17" name="Text Placeholder 16"/>
          <p:cNvSpPr>
            <a:spLocks noGrp="1"/>
          </p:cNvSpPr>
          <p:nvPr>
            <p:ph type="body" sz="quarter" idx="13" hasCustomPrompt="1"/>
          </p:nvPr>
        </p:nvSpPr>
        <p:spPr>
          <a:xfrm>
            <a:off x="914401" y="5054601"/>
            <a:ext cx="2641600" cy="508000"/>
          </a:xfrm>
        </p:spPr>
        <p:txBody>
          <a:bodyPr/>
          <a:lstStyle>
            <a:lvl1pPr marL="0" indent="0" algn="ctr">
              <a:buNone/>
              <a:defRPr sz="2400">
                <a:solidFill>
                  <a:schemeClr val="bg1"/>
                </a:solidFill>
              </a:defRPr>
            </a:lvl1pPr>
            <a:lvl2pPr marL="609585" indent="0">
              <a:buNone/>
              <a:defRPr sz="2400">
                <a:solidFill>
                  <a:schemeClr val="bg1"/>
                </a:solidFill>
              </a:defRPr>
            </a:lvl2pPr>
            <a:lvl3pPr marL="1219170" indent="0">
              <a:buNone/>
              <a:defRPr sz="2400">
                <a:solidFill>
                  <a:schemeClr val="bg1"/>
                </a:solidFill>
              </a:defRPr>
            </a:lvl3pPr>
          </a:lstStyle>
          <a:p>
            <a:pPr lvl="0"/>
            <a:r>
              <a:rPr lang="en-US" dirty="0"/>
              <a:t>Date</a:t>
            </a:r>
          </a:p>
        </p:txBody>
      </p:sp>
      <p:cxnSp>
        <p:nvCxnSpPr>
          <p:cNvPr id="25" name="Straight Connector 24"/>
          <p:cNvCxnSpPr/>
          <p:nvPr userDrawn="1"/>
        </p:nvCxnSpPr>
        <p:spPr>
          <a:xfrm>
            <a:off x="-101600" y="1692757"/>
            <a:ext cx="12293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ight Triangle 3"/>
          <p:cNvSpPr/>
          <p:nvPr userDrawn="1"/>
        </p:nvSpPr>
        <p:spPr>
          <a:xfrm flipH="1">
            <a:off x="3556000" y="-23469"/>
            <a:ext cx="554181" cy="1692757"/>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314700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CDE0CF09-D7F5-4FCC-A97C-ADA0C7C334B8}" type="slidenum">
              <a:rPr lang="en-US" smtClean="0"/>
              <a:t>‹#›</a:t>
            </a:fld>
            <a:endParaRPr lang="en-US" dirty="0"/>
          </a:p>
        </p:txBody>
      </p:sp>
    </p:spTree>
    <p:extLst>
      <p:ext uri="{BB962C8B-B14F-4D97-AF65-F5344CB8AC3E}">
        <p14:creationId xmlns:p14="http://schemas.microsoft.com/office/powerpoint/2010/main" val="308493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ctr" defTabSz="1219170" rtl="0" eaLnBrk="1" latinLnBrk="0" hangingPunct="1">
        <a:spcBef>
          <a:spcPct val="0"/>
        </a:spcBef>
        <a:buNone/>
        <a:defRPr sz="5867" b="1" kern="1200">
          <a:solidFill>
            <a:schemeClr val="tx1"/>
          </a:solidFill>
          <a:latin typeface="+mj-lt"/>
          <a:ea typeface="+mj-ea"/>
          <a:cs typeface="+mj-cs"/>
        </a:defRPr>
      </a:lvl1pPr>
    </p:titleStyle>
    <p:bodyStyle>
      <a:lvl1pPr marL="609585" indent="-459306" algn="l" defTabSz="1219170" rtl="0" eaLnBrk="1" latinLnBrk="0" hangingPunct="1">
        <a:spcBef>
          <a:spcPct val="20000"/>
        </a:spcBef>
        <a:buClr>
          <a:srgbClr val="00B050"/>
        </a:buClr>
        <a:buFont typeface="Arial" panose="020B0604020202020204" pitchFamily="34" charset="0"/>
        <a:buChar char="•"/>
        <a:defRPr sz="4267" kern="1200">
          <a:solidFill>
            <a:schemeClr val="tx1"/>
          </a:solidFill>
          <a:latin typeface="+mn-lt"/>
          <a:ea typeface="+mn-ea"/>
          <a:cs typeface="+mn-cs"/>
        </a:defRPr>
      </a:lvl1pPr>
      <a:lvl2pPr marL="1138738" indent="-529153" algn="l" defTabSz="1219170" rtl="0" eaLnBrk="1" latinLnBrk="0" hangingPunct="1">
        <a:spcBef>
          <a:spcPct val="20000"/>
        </a:spcBef>
        <a:buClr>
          <a:srgbClr val="00B050"/>
        </a:buClr>
        <a:buSzPct val="60000"/>
        <a:buFont typeface="Wingdings" panose="05000000000000000000" pitchFamily="2" charset="2"/>
        <a:buChar char="q"/>
        <a:defRPr sz="4267" kern="1200">
          <a:solidFill>
            <a:schemeClr val="tx1"/>
          </a:solidFill>
          <a:latin typeface="+mn-lt"/>
          <a:ea typeface="+mn-ea"/>
          <a:cs typeface="+mn-cs"/>
        </a:defRPr>
      </a:lvl2pPr>
      <a:lvl3pPr marL="1602277" indent="-463539" algn="l" defTabSz="1219170" rtl="0" eaLnBrk="1" latinLnBrk="0" hangingPunct="1">
        <a:spcBef>
          <a:spcPct val="20000"/>
        </a:spcBef>
        <a:buClr>
          <a:srgbClr val="00B050"/>
        </a:buClr>
        <a:buSzPct val="85000"/>
        <a:buFont typeface="Courier New" panose="02070309020205020404" pitchFamily="49" charset="0"/>
        <a:buChar char="o"/>
        <a:defRPr sz="4267" kern="1200">
          <a:solidFill>
            <a:schemeClr val="tx1"/>
          </a:solidFill>
          <a:latin typeface="+mn-lt"/>
          <a:ea typeface="+mn-ea"/>
          <a:cs typeface="+mn-cs"/>
        </a:defRPr>
      </a:lvl3pPr>
      <a:lvl4pPr marL="2055233" indent="-452955" algn="l" defTabSz="1219170" rtl="0" eaLnBrk="1" latinLnBrk="0" hangingPunct="1">
        <a:spcBef>
          <a:spcPct val="20000"/>
        </a:spcBef>
        <a:buClr>
          <a:srgbClr val="00B050"/>
        </a:buClr>
        <a:buSzPct val="80000"/>
        <a:buFont typeface="Wingdings" panose="05000000000000000000" pitchFamily="2" charset="2"/>
        <a:buChar char="v"/>
        <a:defRPr sz="4267" kern="1200">
          <a:solidFill>
            <a:schemeClr val="tx1"/>
          </a:solidFill>
          <a:latin typeface="+mn-lt"/>
          <a:ea typeface="+mn-ea"/>
          <a:cs typeface="+mn-cs"/>
        </a:defRPr>
      </a:lvl4pPr>
      <a:lvl5pPr marL="2438339" indent="-383108" algn="l" defTabSz="1219170" rtl="0" eaLnBrk="1" latinLnBrk="0" hangingPunct="1">
        <a:spcBef>
          <a:spcPct val="20000"/>
        </a:spcBef>
        <a:buClr>
          <a:srgbClr val="00B050"/>
        </a:buClr>
        <a:buFont typeface="Arial" panose="020B0604020202020204" pitchFamily="34" charset="0"/>
        <a:buChar char="•"/>
        <a:defRPr sz="42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5" name="Text Placeholder 4"/>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Tree>
    <p:extLst>
      <p:ext uri="{BB962C8B-B14F-4D97-AF65-F5344CB8AC3E}">
        <p14:creationId xmlns:p14="http://schemas.microsoft.com/office/powerpoint/2010/main" val="414117169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hyperlink" Target="mailto:shanika.williams@dese.mo.gov"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s://revisor.mo.gov/main/OneSection.aspx?section=160.415&amp;bid=51158" TargetMode="External"/><Relationship Id="rId3" Type="http://schemas.openxmlformats.org/officeDocument/2006/relationships/hyperlink" Target="https://revisor.mo.gov/main/OneSection.aspx?section=160.400&amp;bid=33160" TargetMode="External"/><Relationship Id="rId7" Type="http://schemas.openxmlformats.org/officeDocument/2006/relationships/hyperlink" Target="https://revisor.mo.gov/main/OneSection.aspx?section=160.410&amp;bid=47839"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revisor.mo.gov/main/OneSection.aspx?section=160.408&amp;bid=33163" TargetMode="External"/><Relationship Id="rId11" Type="http://schemas.openxmlformats.org/officeDocument/2006/relationships/hyperlink" Target="https://revisor.mo.gov/main/OneSection.aspx?section=160.425&amp;bid=51159" TargetMode="External"/><Relationship Id="rId5" Type="http://schemas.openxmlformats.org/officeDocument/2006/relationships/hyperlink" Target="https://revisor.mo.gov/main/OneSection.aspx?section=160.405&amp;bid=33162" TargetMode="External"/><Relationship Id="rId10" Type="http://schemas.openxmlformats.org/officeDocument/2006/relationships/hyperlink" Target="https://revisor.mo.gov/main/OneSection.aspx?section=160.420&amp;bid=7785" TargetMode="External"/><Relationship Id="rId4" Type="http://schemas.openxmlformats.org/officeDocument/2006/relationships/hyperlink" Target="https://revisor.mo.gov/main/OneSection.aspx?section=160.403&amp;bid=33161" TargetMode="External"/><Relationship Id="rId9" Type="http://schemas.openxmlformats.org/officeDocument/2006/relationships/hyperlink" Target="https://revisor.mo.gov/main/OneSection.aspx?section=160.417&amp;bid=33187"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lstStyle/>
          <a:p>
            <a:r>
              <a:rPr lang="en-US" dirty="0"/>
              <a:t>Office of Quality Schools</a:t>
            </a:r>
          </a:p>
        </p:txBody>
      </p:sp>
      <p:sp>
        <p:nvSpPr>
          <p:cNvPr id="7" name="Title 6"/>
          <p:cNvSpPr>
            <a:spLocks noGrp="1"/>
          </p:cNvSpPr>
          <p:nvPr>
            <p:ph type="title"/>
          </p:nvPr>
        </p:nvSpPr>
        <p:spPr/>
        <p:txBody>
          <a:bodyPr>
            <a:noAutofit/>
          </a:bodyPr>
          <a:lstStyle/>
          <a:p>
            <a:r>
              <a:rPr lang="en-US" sz="3733" b="1" dirty="0"/>
              <a:t>State Board of Education Authority Related to Charter Schools</a:t>
            </a:r>
          </a:p>
        </p:txBody>
      </p:sp>
      <p:sp>
        <p:nvSpPr>
          <p:cNvPr id="10" name="Text Placeholder 9"/>
          <p:cNvSpPr>
            <a:spLocks noGrp="1"/>
          </p:cNvSpPr>
          <p:nvPr>
            <p:ph type="body" sz="quarter" idx="13"/>
          </p:nvPr>
        </p:nvSpPr>
        <p:spPr>
          <a:xfrm>
            <a:off x="203200" y="5342576"/>
            <a:ext cx="2641600" cy="508000"/>
          </a:xfrm>
        </p:spPr>
        <p:txBody>
          <a:bodyPr/>
          <a:lstStyle/>
          <a:p>
            <a:r>
              <a:rPr lang="en-US" dirty="0"/>
              <a:t>June 11, 2024</a:t>
            </a:r>
          </a:p>
        </p:txBody>
      </p:sp>
      <p:sp>
        <p:nvSpPr>
          <p:cNvPr id="5" name="Picture Placeholder 4"/>
          <p:cNvSpPr>
            <a:spLocks noGrp="1"/>
          </p:cNvSpPr>
          <p:nvPr>
            <p:ph type="pic" sz="quarter" idx="12"/>
          </p:nvPr>
        </p:nvSpPr>
        <p:spPr/>
      </p:sp>
    </p:spTree>
    <p:extLst>
      <p:ext uri="{BB962C8B-B14F-4D97-AF65-F5344CB8AC3E}">
        <p14:creationId xmlns:p14="http://schemas.microsoft.com/office/powerpoint/2010/main" val="1273501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18F90-F0D7-3EA9-D0B7-F65365A66205}"/>
              </a:ext>
            </a:extLst>
          </p:cNvPr>
          <p:cNvSpPr>
            <a:spLocks noGrp="1"/>
          </p:cNvSpPr>
          <p:nvPr>
            <p:ph type="sldNum" sz="quarter" idx="4"/>
          </p:nvPr>
        </p:nvSpPr>
        <p:spPr>
          <a:xfrm>
            <a:off x="11379200" y="261938"/>
            <a:ext cx="609600" cy="365125"/>
          </a:xfrm>
        </p:spPr>
        <p:txBody>
          <a:bodyPr anchor="ctr">
            <a:normAutofit/>
          </a:bodyPr>
          <a:lstStyle/>
          <a:p>
            <a:pPr>
              <a:spcAft>
                <a:spcPts val="800"/>
              </a:spcAft>
            </a:pPr>
            <a:fld id="{3B745311-16E5-4BEF-BFE6-36758A3427EB}" type="slidenum">
              <a:rPr lang="en-US" smtClean="0"/>
              <a:pPr>
                <a:spcAft>
                  <a:spcPts val="800"/>
                </a:spcAft>
              </a:pPr>
              <a:t>10</a:t>
            </a:fld>
            <a:endParaRPr lang="en-US" dirty="0"/>
          </a:p>
        </p:txBody>
      </p:sp>
      <p:sp>
        <p:nvSpPr>
          <p:cNvPr id="4" name="Text Placeholder 3"/>
          <p:cNvSpPr>
            <a:spLocks noGrp="1"/>
          </p:cNvSpPr>
          <p:nvPr>
            <p:ph type="body" sz="quarter" idx="10"/>
          </p:nvPr>
        </p:nvSpPr>
        <p:spPr>
          <a:xfrm>
            <a:off x="406400" y="49075"/>
            <a:ext cx="8534400" cy="789988"/>
          </a:xfrm>
        </p:spPr>
        <p:txBody>
          <a:bodyPr>
            <a:normAutofit/>
          </a:bodyPr>
          <a:lstStyle/>
          <a:p>
            <a:r>
              <a:rPr lang="en-US" dirty="0"/>
              <a:t>Department Role</a:t>
            </a:r>
          </a:p>
        </p:txBody>
      </p:sp>
      <p:sp>
        <p:nvSpPr>
          <p:cNvPr id="21" name="Text Placeholder 4">
            <a:extLst>
              <a:ext uri="{FF2B5EF4-FFF2-40B4-BE49-F238E27FC236}">
                <a16:creationId xmlns:a16="http://schemas.microsoft.com/office/drawing/2014/main" id="{55162271-4F73-3064-8198-8D9773D9EFEE}"/>
              </a:ext>
            </a:extLst>
          </p:cNvPr>
          <p:cNvSpPr>
            <a:spLocks noGrp="1"/>
          </p:cNvSpPr>
          <p:nvPr>
            <p:ph type="body" sz="quarter" idx="14"/>
          </p:nvPr>
        </p:nvSpPr>
        <p:spPr>
          <a:xfrm>
            <a:off x="187569" y="6375400"/>
            <a:ext cx="11801231" cy="381000"/>
          </a:xfrm>
        </p:spPr>
        <p:txBody>
          <a:bodyPr>
            <a:normAutofit/>
          </a:bodyPr>
          <a:lstStyle/>
          <a:p>
            <a:endParaRPr lang="en-US" dirty="0"/>
          </a:p>
        </p:txBody>
      </p:sp>
      <p:sp>
        <p:nvSpPr>
          <p:cNvPr id="2" name="Slide Number Placeholder 1" hidden="1"/>
          <p:cNvSpPr>
            <a:spLocks noGrp="1"/>
          </p:cNvSpPr>
          <p:nvPr>
            <p:ph type="sldNum" sz="quarter" idx="4"/>
          </p:nvPr>
        </p:nvSpPr>
        <p:spPr/>
        <p:txBody>
          <a:bodyPr anchor="ctr">
            <a:normAutofit/>
          </a:bodyPr>
          <a:lstStyle/>
          <a:p>
            <a:pPr>
              <a:lnSpc>
                <a:spcPct val="90000"/>
              </a:lnSpc>
              <a:spcAft>
                <a:spcPts val="800"/>
              </a:spcAft>
            </a:pPr>
            <a:fld id="{3B745311-16E5-4BEF-BFE6-36758A3427EB}" type="slidenum">
              <a:rPr lang="en-US" smtClean="0"/>
              <a:pPr>
                <a:lnSpc>
                  <a:spcPct val="90000"/>
                </a:lnSpc>
                <a:spcAft>
                  <a:spcPts val="800"/>
                </a:spcAft>
              </a:pPr>
              <a:t>10</a:t>
            </a:fld>
            <a:endParaRPr lang="en-US" dirty="0"/>
          </a:p>
        </p:txBody>
      </p:sp>
      <p:sp>
        <p:nvSpPr>
          <p:cNvPr id="14" name="Slide Number Placeholder 1" hidden="1">
            <a:extLst>
              <a:ext uri="{FF2B5EF4-FFF2-40B4-BE49-F238E27FC236}">
                <a16:creationId xmlns:a16="http://schemas.microsoft.com/office/drawing/2014/main" id="{3923F95F-C6EA-3D11-7B86-2B131050B0DD}"/>
              </a:ext>
            </a:extLst>
          </p:cNvPr>
          <p:cNvSpPr>
            <a:spLocks noGrp="1"/>
          </p:cNvSpPr>
          <p:nvPr>
            <p:ph type="sldNum" sz="quarter" idx="4"/>
          </p:nvPr>
        </p:nvSpPr>
        <p:spPr>
          <a:xfrm>
            <a:off x="11379200" y="261938"/>
            <a:ext cx="609600" cy="365125"/>
          </a:xfrm>
        </p:spPr>
        <p:txBody>
          <a:bodyPr anchor="ctr">
            <a:normAutofit/>
          </a:bodyPr>
          <a:lstStyle/>
          <a:p>
            <a:pPr>
              <a:lnSpc>
                <a:spcPct val="90000"/>
              </a:lnSpc>
              <a:spcAft>
                <a:spcPts val="800"/>
              </a:spcAft>
            </a:pPr>
            <a:fld id="{3B745311-16E5-4BEF-BFE6-36758A3427EB}" type="slidenum">
              <a:rPr lang="en-US" smtClean="0"/>
              <a:pPr>
                <a:lnSpc>
                  <a:spcPct val="90000"/>
                </a:lnSpc>
                <a:spcAft>
                  <a:spcPts val="800"/>
                </a:spcAft>
              </a:pPr>
              <a:t>10</a:t>
            </a:fld>
            <a:endParaRPr lang="en-US" dirty="0"/>
          </a:p>
        </p:txBody>
      </p:sp>
      <p:graphicFrame>
        <p:nvGraphicFramePr>
          <p:cNvPr id="7" name="Content Placeholder 2">
            <a:extLst>
              <a:ext uri="{FF2B5EF4-FFF2-40B4-BE49-F238E27FC236}">
                <a16:creationId xmlns:a16="http://schemas.microsoft.com/office/drawing/2014/main" id="{F23A0527-69A3-3803-261B-4E9EC22FE931}"/>
              </a:ext>
            </a:extLst>
          </p:cNvPr>
          <p:cNvGraphicFramePr>
            <a:graphicFrameLocks noGrp="1"/>
          </p:cNvGraphicFramePr>
          <p:nvPr>
            <p:ph sz="quarter" idx="11"/>
            <p:extLst>
              <p:ext uri="{D42A27DB-BD31-4B8C-83A1-F6EECF244321}">
                <p14:modId xmlns:p14="http://schemas.microsoft.com/office/powerpoint/2010/main" val="2768444260"/>
              </p:ext>
            </p:extLst>
          </p:nvPr>
        </p:nvGraphicFramePr>
        <p:xfrm>
          <a:off x="187569" y="1114697"/>
          <a:ext cx="11801231" cy="5159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0852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F249D0DC-D390-528C-E842-85A8F9FE86F5}"/>
              </a:ext>
            </a:extLst>
          </p:cNvPr>
          <p:cNvGraphicFramePr/>
          <p:nvPr>
            <p:extLst>
              <p:ext uri="{D42A27DB-BD31-4B8C-83A1-F6EECF244321}">
                <p14:modId xmlns:p14="http://schemas.microsoft.com/office/powerpoint/2010/main" val="2107293940"/>
              </p:ext>
            </p:extLst>
          </p:nvPr>
        </p:nvGraphicFramePr>
        <p:xfrm>
          <a:off x="868218" y="1385456"/>
          <a:ext cx="9919855" cy="4463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35037926-7C42-ED54-2475-9B89B329693A}"/>
              </a:ext>
            </a:extLst>
          </p:cNvPr>
          <p:cNvSpPr>
            <a:spLocks noGrp="1"/>
          </p:cNvSpPr>
          <p:nvPr>
            <p:ph type="sldNum" sz="quarter" idx="4"/>
          </p:nvPr>
        </p:nvSpPr>
        <p:spPr/>
        <p:txBody>
          <a:bodyPr/>
          <a:lstStyle/>
          <a:p>
            <a:fld id="{3B745311-16E5-4BEF-BFE6-36758A3427EB}" type="slidenum">
              <a:rPr lang="en-US" smtClean="0"/>
              <a:pPr/>
              <a:t>11</a:t>
            </a:fld>
            <a:endParaRPr lang="en-US" dirty="0"/>
          </a:p>
        </p:txBody>
      </p:sp>
      <p:sp>
        <p:nvSpPr>
          <p:cNvPr id="4" name="Text Placeholder 3">
            <a:extLst>
              <a:ext uri="{FF2B5EF4-FFF2-40B4-BE49-F238E27FC236}">
                <a16:creationId xmlns:a16="http://schemas.microsoft.com/office/drawing/2014/main" id="{46F58BDB-3ADA-EE72-7927-AFB1DDC09BA5}"/>
              </a:ext>
            </a:extLst>
          </p:cNvPr>
          <p:cNvSpPr>
            <a:spLocks noGrp="1"/>
          </p:cNvSpPr>
          <p:nvPr>
            <p:ph type="body" sz="quarter" idx="10"/>
          </p:nvPr>
        </p:nvSpPr>
        <p:spPr/>
        <p:txBody>
          <a:bodyPr/>
          <a:lstStyle/>
          <a:p>
            <a:r>
              <a:rPr lang="en-US" dirty="0"/>
              <a:t>Charter Sponsor Evaluation </a:t>
            </a:r>
          </a:p>
        </p:txBody>
      </p:sp>
      <p:sp>
        <p:nvSpPr>
          <p:cNvPr id="5" name="Text Placeholder 4">
            <a:extLst>
              <a:ext uri="{FF2B5EF4-FFF2-40B4-BE49-F238E27FC236}">
                <a16:creationId xmlns:a16="http://schemas.microsoft.com/office/drawing/2014/main" id="{A349897B-00E2-1271-8847-DC49361DF34A}"/>
              </a:ext>
            </a:extLst>
          </p:cNvPr>
          <p:cNvSpPr>
            <a:spLocks noGrp="1"/>
          </p:cNvSpPr>
          <p:nvPr>
            <p:ph type="body" sz="quarter" idx="14"/>
          </p:nvPr>
        </p:nvSpPr>
        <p:spPr/>
        <p:txBody>
          <a:bodyPr>
            <a:normAutofit/>
          </a:bodyPr>
          <a:lstStyle/>
          <a:p>
            <a:r>
              <a:rPr lang="en-US" sz="1000" dirty="0"/>
              <a:t>5 CSR 20-100.260 Standards for Charter Sponsorship</a:t>
            </a:r>
          </a:p>
        </p:txBody>
      </p:sp>
    </p:spTree>
    <p:extLst>
      <p:ext uri="{BB962C8B-B14F-4D97-AF65-F5344CB8AC3E}">
        <p14:creationId xmlns:p14="http://schemas.microsoft.com/office/powerpoint/2010/main" val="1617810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6A29FDC1-1D4D-54AA-9F1C-40F7BD91C76E}"/>
              </a:ext>
            </a:extLst>
          </p:cNvPr>
          <p:cNvSpPr>
            <a:spLocks noGrp="1"/>
          </p:cNvSpPr>
          <p:nvPr>
            <p:ph type="sldNum" sz="quarter" idx="4"/>
          </p:nvPr>
        </p:nvSpPr>
        <p:spPr>
          <a:xfrm>
            <a:off x="11379200" y="261938"/>
            <a:ext cx="609600" cy="365125"/>
          </a:xfrm>
        </p:spPr>
        <p:txBody>
          <a:bodyPr/>
          <a:lstStyle/>
          <a:p>
            <a:pPr defTabSz="1219170">
              <a:spcAft>
                <a:spcPts val="800"/>
              </a:spcAft>
            </a:pPr>
            <a:fld id="{3B745311-16E5-4BEF-BFE6-36758A3427EB}" type="slidenum">
              <a:rPr lang="en-US">
                <a:solidFill>
                  <a:prstClr val="white"/>
                </a:solidFill>
                <a:latin typeface="Calibri"/>
              </a:rPr>
              <a:pPr defTabSz="1219170">
                <a:spcAft>
                  <a:spcPts val="800"/>
                </a:spcAft>
              </a:pPr>
              <a:t>12</a:t>
            </a:fld>
            <a:endParaRPr lang="en-US" dirty="0">
              <a:solidFill>
                <a:prstClr val="white"/>
              </a:solidFill>
              <a:latin typeface="Calibri"/>
            </a:endParaRPr>
          </a:p>
        </p:txBody>
      </p:sp>
      <p:sp>
        <p:nvSpPr>
          <p:cNvPr id="8" name="Text Placeholder 7">
            <a:extLst>
              <a:ext uri="{FF2B5EF4-FFF2-40B4-BE49-F238E27FC236}">
                <a16:creationId xmlns:a16="http://schemas.microsoft.com/office/drawing/2014/main" id="{8FAE5FFE-8F68-F00E-8AF8-B72346439651}"/>
              </a:ext>
            </a:extLst>
          </p:cNvPr>
          <p:cNvSpPr>
            <a:spLocks noGrp="1"/>
          </p:cNvSpPr>
          <p:nvPr>
            <p:ph type="body" sz="quarter" idx="10"/>
          </p:nvPr>
        </p:nvSpPr>
        <p:spPr>
          <a:xfrm>
            <a:off x="406400" y="49075"/>
            <a:ext cx="8534400" cy="789988"/>
          </a:xfrm>
        </p:spPr>
        <p:txBody>
          <a:bodyPr>
            <a:normAutofit/>
          </a:bodyPr>
          <a:lstStyle/>
          <a:p>
            <a:r>
              <a:rPr lang="en-US" dirty="0"/>
              <a:t>Charter Sponsor Authority</a:t>
            </a:r>
          </a:p>
        </p:txBody>
      </p:sp>
      <p:sp>
        <p:nvSpPr>
          <p:cNvPr id="18" name="Text Placeholder 4">
            <a:extLst>
              <a:ext uri="{FF2B5EF4-FFF2-40B4-BE49-F238E27FC236}">
                <a16:creationId xmlns:a16="http://schemas.microsoft.com/office/drawing/2014/main" id="{07B4BE98-B741-0392-626C-8A84447F34C3}"/>
              </a:ext>
            </a:extLst>
          </p:cNvPr>
          <p:cNvSpPr>
            <a:spLocks noGrp="1"/>
          </p:cNvSpPr>
          <p:nvPr>
            <p:ph type="body" sz="quarter" idx="14"/>
          </p:nvPr>
        </p:nvSpPr>
        <p:spPr>
          <a:xfrm>
            <a:off x="187569" y="6375400"/>
            <a:ext cx="11801231" cy="381000"/>
          </a:xfrm>
        </p:spPr>
        <p:txBody>
          <a:bodyPr>
            <a:normAutofit/>
          </a:bodyPr>
          <a:lstStyle/>
          <a:p>
            <a:endParaRPr lang="en-US" dirty="0"/>
          </a:p>
        </p:txBody>
      </p:sp>
      <p:sp>
        <p:nvSpPr>
          <p:cNvPr id="2" name="Slide Number Placeholder 1" hidden="1">
            <a:extLst>
              <a:ext uri="{FF2B5EF4-FFF2-40B4-BE49-F238E27FC236}">
                <a16:creationId xmlns:a16="http://schemas.microsoft.com/office/drawing/2014/main" id="{D129C5AD-CBC2-9753-488D-62B51460F0FB}"/>
              </a:ext>
            </a:extLst>
          </p:cNvPr>
          <p:cNvSpPr>
            <a:spLocks noGrp="1"/>
          </p:cNvSpPr>
          <p:nvPr>
            <p:ph type="sldNum" sz="quarter" idx="4"/>
          </p:nvPr>
        </p:nvSpPr>
        <p:spPr/>
        <p:txBody>
          <a:bodyPr/>
          <a:lstStyle/>
          <a:p>
            <a:pPr defTabSz="1219170">
              <a:spcAft>
                <a:spcPts val="800"/>
              </a:spcAft>
            </a:pPr>
            <a:fld id="{3B745311-16E5-4BEF-BFE6-36758A3427EB}" type="slidenum">
              <a:rPr lang="en-US">
                <a:solidFill>
                  <a:prstClr val="white"/>
                </a:solidFill>
                <a:latin typeface="Calibri"/>
              </a:rPr>
              <a:pPr defTabSz="1219170">
                <a:spcAft>
                  <a:spcPts val="800"/>
                </a:spcAft>
              </a:pPr>
              <a:t>12</a:t>
            </a:fld>
            <a:endParaRPr lang="en-US" dirty="0">
              <a:solidFill>
                <a:prstClr val="white"/>
              </a:solidFill>
              <a:latin typeface="Calibri"/>
            </a:endParaRPr>
          </a:p>
        </p:txBody>
      </p:sp>
      <p:graphicFrame>
        <p:nvGraphicFramePr>
          <p:cNvPr id="11" name="Content Placeholder 10">
            <a:extLst>
              <a:ext uri="{FF2B5EF4-FFF2-40B4-BE49-F238E27FC236}">
                <a16:creationId xmlns:a16="http://schemas.microsoft.com/office/drawing/2014/main" id="{4D668992-B45E-1B73-207C-9F92EE00175F}"/>
              </a:ext>
            </a:extLst>
          </p:cNvPr>
          <p:cNvGraphicFramePr>
            <a:graphicFrameLocks noGrp="1"/>
          </p:cNvGraphicFramePr>
          <p:nvPr>
            <p:ph sz="quarter" idx="11"/>
            <p:extLst>
              <p:ext uri="{D42A27DB-BD31-4B8C-83A1-F6EECF244321}">
                <p14:modId xmlns:p14="http://schemas.microsoft.com/office/powerpoint/2010/main" val="2440354796"/>
              </p:ext>
            </p:extLst>
          </p:nvPr>
        </p:nvGraphicFramePr>
        <p:xfrm>
          <a:off x="203200" y="1092200"/>
          <a:ext cx="11785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3382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E726E7-9AEA-CE79-5744-2A899F80EEB5}"/>
              </a:ext>
            </a:extLst>
          </p:cNvPr>
          <p:cNvSpPr>
            <a:spLocks noGrp="1"/>
          </p:cNvSpPr>
          <p:nvPr>
            <p:ph type="sldNum" sz="quarter" idx="4"/>
          </p:nvPr>
        </p:nvSpPr>
        <p:spPr/>
        <p:txBody>
          <a:bodyPr/>
          <a:lstStyle/>
          <a:p>
            <a:fld id="{3B745311-16E5-4BEF-BFE6-36758A3427EB}" type="slidenum">
              <a:rPr lang="en-US" smtClean="0"/>
              <a:pPr/>
              <a:t>13</a:t>
            </a:fld>
            <a:endParaRPr lang="en-US" dirty="0"/>
          </a:p>
        </p:txBody>
      </p:sp>
      <p:graphicFrame>
        <p:nvGraphicFramePr>
          <p:cNvPr id="6" name="Table 6">
            <a:extLst>
              <a:ext uri="{FF2B5EF4-FFF2-40B4-BE49-F238E27FC236}">
                <a16:creationId xmlns:a16="http://schemas.microsoft.com/office/drawing/2014/main" id="{0EA620FC-1AAE-1A18-43B2-F935221F7844}"/>
              </a:ext>
            </a:extLst>
          </p:cNvPr>
          <p:cNvGraphicFramePr>
            <a:graphicFrameLocks noGrp="1"/>
          </p:cNvGraphicFramePr>
          <p:nvPr>
            <p:ph sz="quarter" idx="11"/>
            <p:extLst>
              <p:ext uri="{D42A27DB-BD31-4B8C-83A1-F6EECF244321}">
                <p14:modId xmlns:p14="http://schemas.microsoft.com/office/powerpoint/2010/main" val="2056181928"/>
              </p:ext>
            </p:extLst>
          </p:nvPr>
        </p:nvGraphicFramePr>
        <p:xfrm>
          <a:off x="187569" y="1092200"/>
          <a:ext cx="11801231" cy="3931920"/>
        </p:xfrm>
        <a:graphic>
          <a:graphicData uri="http://schemas.openxmlformats.org/drawingml/2006/table">
            <a:tbl>
              <a:tblPr firstRow="1" bandRow="1">
                <a:tableStyleId>{5C22544A-7EE6-4342-B048-85BDC9FD1C3A}</a:tableStyleId>
              </a:tblPr>
              <a:tblGrid>
                <a:gridCol w="4619098">
                  <a:extLst>
                    <a:ext uri="{9D8B030D-6E8A-4147-A177-3AD203B41FA5}">
                      <a16:colId xmlns:a16="http://schemas.microsoft.com/office/drawing/2014/main" val="2020867368"/>
                    </a:ext>
                  </a:extLst>
                </a:gridCol>
                <a:gridCol w="7182133">
                  <a:extLst>
                    <a:ext uri="{9D8B030D-6E8A-4147-A177-3AD203B41FA5}">
                      <a16:colId xmlns:a16="http://schemas.microsoft.com/office/drawing/2014/main" val="1894411909"/>
                    </a:ext>
                  </a:extLst>
                </a:gridCol>
              </a:tblGrid>
              <a:tr h="370840">
                <a:tc>
                  <a:txBody>
                    <a:bodyPr/>
                    <a:lstStyle/>
                    <a:p>
                      <a:r>
                        <a:rPr lang="en-US" b="0" dirty="0"/>
                        <a:t>Institution Type</a:t>
                      </a:r>
                    </a:p>
                  </a:txBody>
                  <a:tcPr/>
                </a:tc>
                <a:tc>
                  <a:txBody>
                    <a:bodyPr/>
                    <a:lstStyle/>
                    <a:p>
                      <a:r>
                        <a:rPr lang="en-US" b="0" dirty="0"/>
                        <a:t>Current Sponsors</a:t>
                      </a:r>
                    </a:p>
                  </a:txBody>
                  <a:tcPr/>
                </a:tc>
                <a:extLst>
                  <a:ext uri="{0D108BD9-81ED-4DB2-BD59-A6C34878D82A}">
                    <a16:rowId xmlns:a16="http://schemas.microsoft.com/office/drawing/2014/main" val="3066364302"/>
                  </a:ext>
                </a:extLst>
              </a:tr>
              <a:tr h="370840">
                <a:tc>
                  <a:txBody>
                    <a:bodyPr/>
                    <a:lstStyle/>
                    <a:p>
                      <a:r>
                        <a:rPr lang="en-US" dirty="0"/>
                        <a:t>School districts</a:t>
                      </a:r>
                    </a:p>
                  </a:txBody>
                  <a:tcPr/>
                </a:tc>
                <a:tc>
                  <a:txBody>
                    <a:bodyPr/>
                    <a:lstStyle/>
                    <a:p>
                      <a:r>
                        <a:rPr lang="en-US" dirty="0"/>
                        <a:t>Kansas City 33 Public Schools, St. Louis Public Schools</a:t>
                      </a:r>
                    </a:p>
                  </a:txBody>
                  <a:tcPr/>
                </a:tc>
                <a:extLst>
                  <a:ext uri="{0D108BD9-81ED-4DB2-BD59-A6C34878D82A}">
                    <a16:rowId xmlns:a16="http://schemas.microsoft.com/office/drawing/2014/main" val="3344895311"/>
                  </a:ext>
                </a:extLst>
              </a:tr>
              <a:tr h="370840">
                <a:tc>
                  <a:txBody>
                    <a:bodyPr/>
                    <a:lstStyle/>
                    <a:p>
                      <a:r>
                        <a:rPr lang="en-US" dirty="0"/>
                        <a:t>Public four-year college or university</a:t>
                      </a:r>
                    </a:p>
                  </a:txBody>
                  <a:tcPr/>
                </a:tc>
                <a:tc>
                  <a:txBody>
                    <a:bodyPr/>
                    <a:lstStyle/>
                    <a:p>
                      <a:r>
                        <a:rPr lang="en-US" dirty="0"/>
                        <a:t>University of Missouri – St. Louis, Southeast Missouri State University</a:t>
                      </a:r>
                    </a:p>
                  </a:txBody>
                  <a:tcPr/>
                </a:tc>
                <a:extLst>
                  <a:ext uri="{0D108BD9-81ED-4DB2-BD59-A6C34878D82A}">
                    <a16:rowId xmlns:a16="http://schemas.microsoft.com/office/drawing/2014/main" val="2509351747"/>
                  </a:ext>
                </a:extLst>
              </a:tr>
              <a:tr h="370840">
                <a:tc>
                  <a:txBody>
                    <a:bodyPr/>
                    <a:lstStyle/>
                    <a:p>
                      <a:r>
                        <a:rPr lang="en-US" dirty="0"/>
                        <a:t>Community college</a:t>
                      </a:r>
                    </a:p>
                  </a:txBody>
                  <a:tcPr/>
                </a:tc>
                <a:tc>
                  <a:txBody>
                    <a:bodyPr/>
                    <a:lstStyle/>
                    <a:p>
                      <a:r>
                        <a:rPr lang="en-US" dirty="0"/>
                        <a:t>**</a:t>
                      </a:r>
                    </a:p>
                  </a:txBody>
                  <a:tcPr/>
                </a:tc>
                <a:extLst>
                  <a:ext uri="{0D108BD9-81ED-4DB2-BD59-A6C34878D82A}">
                    <a16:rowId xmlns:a16="http://schemas.microsoft.com/office/drawing/2014/main" val="3738851897"/>
                  </a:ext>
                </a:extLst>
              </a:tr>
              <a:tr h="370840">
                <a:tc>
                  <a:txBody>
                    <a:bodyPr/>
                    <a:lstStyle/>
                    <a:p>
                      <a:r>
                        <a:rPr lang="en-US" dirty="0"/>
                        <a:t>Private college or university</a:t>
                      </a:r>
                    </a:p>
                  </a:txBody>
                  <a:tcPr/>
                </a:tc>
                <a:tc>
                  <a:txBody>
                    <a:bodyPr/>
                    <a:lstStyle/>
                    <a:p>
                      <a:r>
                        <a:rPr lang="en-US" dirty="0"/>
                        <a:t>Saint Louis University, Washington University</a:t>
                      </a:r>
                    </a:p>
                  </a:txBody>
                  <a:tcPr/>
                </a:tc>
                <a:extLst>
                  <a:ext uri="{0D108BD9-81ED-4DB2-BD59-A6C34878D82A}">
                    <a16:rowId xmlns:a16="http://schemas.microsoft.com/office/drawing/2014/main" val="1834202414"/>
                  </a:ext>
                </a:extLst>
              </a:tr>
              <a:tr h="370840">
                <a:tc>
                  <a:txBody>
                    <a:bodyPr/>
                    <a:lstStyle/>
                    <a:p>
                      <a:r>
                        <a:rPr lang="en-US" dirty="0"/>
                        <a:t>Two-year private vocational technical school</a:t>
                      </a:r>
                    </a:p>
                  </a:txBody>
                  <a:tcPr/>
                </a:tc>
                <a:tc>
                  <a:txBody>
                    <a:bodyPr/>
                    <a:lstStyle/>
                    <a:p>
                      <a:r>
                        <a:rPr lang="en-US" dirty="0"/>
                        <a:t>**</a:t>
                      </a:r>
                    </a:p>
                  </a:txBody>
                  <a:tcPr/>
                </a:tc>
                <a:extLst>
                  <a:ext uri="{0D108BD9-81ED-4DB2-BD59-A6C34878D82A}">
                    <a16:rowId xmlns:a16="http://schemas.microsoft.com/office/drawing/2014/main" val="1956596139"/>
                  </a:ext>
                </a:extLst>
              </a:tr>
              <a:tr h="370840">
                <a:tc>
                  <a:txBody>
                    <a:bodyPr/>
                    <a:lstStyle/>
                    <a:p>
                      <a:r>
                        <a:rPr lang="en-US" dirty="0"/>
                        <a:t>Statutorily established </a:t>
                      </a:r>
                    </a:p>
                  </a:txBody>
                  <a:tcPr/>
                </a:tc>
                <a:tc>
                  <a:txBody>
                    <a:bodyPr/>
                    <a:lstStyle/>
                    <a:p>
                      <a:r>
                        <a:rPr lang="en-US" dirty="0"/>
                        <a:t>MCPSC</a:t>
                      </a:r>
                    </a:p>
                  </a:txBody>
                  <a:tcPr/>
                </a:tc>
                <a:extLst>
                  <a:ext uri="{0D108BD9-81ED-4DB2-BD59-A6C34878D82A}">
                    <a16:rowId xmlns:a16="http://schemas.microsoft.com/office/drawing/2014/main" val="2833606533"/>
                  </a:ext>
                </a:extLst>
              </a:tr>
            </a:tbl>
          </a:graphicData>
        </a:graphic>
      </p:graphicFrame>
      <p:sp>
        <p:nvSpPr>
          <p:cNvPr id="4" name="Text Placeholder 3">
            <a:extLst>
              <a:ext uri="{FF2B5EF4-FFF2-40B4-BE49-F238E27FC236}">
                <a16:creationId xmlns:a16="http://schemas.microsoft.com/office/drawing/2014/main" id="{7DB4AF12-846E-97D5-0345-0FCA7BEC40F8}"/>
              </a:ext>
            </a:extLst>
          </p:cNvPr>
          <p:cNvSpPr>
            <a:spLocks noGrp="1"/>
          </p:cNvSpPr>
          <p:nvPr>
            <p:ph type="body" sz="quarter" idx="10"/>
          </p:nvPr>
        </p:nvSpPr>
        <p:spPr/>
        <p:txBody>
          <a:bodyPr/>
          <a:lstStyle/>
          <a:p>
            <a:r>
              <a:rPr lang="en-US" dirty="0"/>
              <a:t>Who can sponsor?</a:t>
            </a:r>
          </a:p>
        </p:txBody>
      </p:sp>
      <p:sp>
        <p:nvSpPr>
          <p:cNvPr id="5" name="Text Placeholder 4">
            <a:extLst>
              <a:ext uri="{FF2B5EF4-FFF2-40B4-BE49-F238E27FC236}">
                <a16:creationId xmlns:a16="http://schemas.microsoft.com/office/drawing/2014/main" id="{71BE16B1-64D7-813E-BB24-3895690679DF}"/>
              </a:ext>
            </a:extLst>
          </p:cNvPr>
          <p:cNvSpPr>
            <a:spLocks noGrp="1"/>
          </p:cNvSpPr>
          <p:nvPr>
            <p:ph type="body" sz="quarter" idx="14"/>
          </p:nvPr>
        </p:nvSpPr>
        <p:spPr>
          <a:xfrm>
            <a:off x="187569" y="6220777"/>
            <a:ext cx="11801231" cy="461732"/>
          </a:xfrm>
        </p:spPr>
        <p:txBody>
          <a:bodyPr>
            <a:normAutofit/>
          </a:bodyPr>
          <a:lstStyle/>
          <a:p>
            <a:r>
              <a:rPr lang="en-US" sz="1000" dirty="0"/>
              <a:t>**No sponsors currently active in this category</a:t>
            </a:r>
          </a:p>
        </p:txBody>
      </p:sp>
    </p:spTree>
    <p:extLst>
      <p:ext uri="{BB962C8B-B14F-4D97-AF65-F5344CB8AC3E}">
        <p14:creationId xmlns:p14="http://schemas.microsoft.com/office/powerpoint/2010/main" val="2029155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1219170"/>
            <a:fld id="{3B745311-16E5-4BEF-BFE6-36758A3427EB}" type="slidenum">
              <a:rPr lang="en-US">
                <a:solidFill>
                  <a:prstClr val="white"/>
                </a:solidFill>
                <a:latin typeface="Calibri"/>
              </a:rPr>
              <a:pPr defTabSz="1219170"/>
              <a:t>14</a:t>
            </a:fld>
            <a:endParaRPr lang="en-US" dirty="0">
              <a:solidFill>
                <a:prstClr val="white"/>
              </a:solidFill>
              <a:latin typeface="Calibri"/>
            </a:endParaRPr>
          </a:p>
        </p:txBody>
      </p:sp>
      <p:graphicFrame>
        <p:nvGraphicFramePr>
          <p:cNvPr id="7" name="Content Placeholder 2">
            <a:extLst>
              <a:ext uri="{FF2B5EF4-FFF2-40B4-BE49-F238E27FC236}">
                <a16:creationId xmlns:a16="http://schemas.microsoft.com/office/drawing/2014/main" id="{E40F12AD-A545-F49E-92BC-29FA5EB60142}"/>
              </a:ext>
            </a:extLst>
          </p:cNvPr>
          <p:cNvGraphicFramePr>
            <a:graphicFrameLocks noGrp="1"/>
          </p:cNvGraphicFramePr>
          <p:nvPr>
            <p:ph sz="quarter" idx="11"/>
            <p:extLst>
              <p:ext uri="{D42A27DB-BD31-4B8C-83A1-F6EECF244321}">
                <p14:modId xmlns:p14="http://schemas.microsoft.com/office/powerpoint/2010/main" val="2684477873"/>
              </p:ext>
            </p:extLst>
          </p:nvPr>
        </p:nvGraphicFramePr>
        <p:xfrm>
          <a:off x="203200" y="1092200"/>
          <a:ext cx="11785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0"/>
          </p:nvPr>
        </p:nvSpPr>
        <p:spPr/>
        <p:txBody>
          <a:bodyPr/>
          <a:lstStyle/>
          <a:p>
            <a:r>
              <a:rPr lang="en-US" dirty="0"/>
              <a:t>Sponsor Role</a:t>
            </a:r>
          </a:p>
        </p:txBody>
      </p:sp>
      <p:sp>
        <p:nvSpPr>
          <p:cNvPr id="5" name="Text Placeholder 4"/>
          <p:cNvSpPr>
            <a:spLocks noGrp="1"/>
          </p:cNvSpPr>
          <p:nvPr>
            <p:ph type="body" sz="quarter" idx="14"/>
          </p:nvPr>
        </p:nvSpPr>
        <p:spPr/>
        <p:txBody>
          <a:bodyPr>
            <a:normAutofit/>
          </a:bodyPr>
          <a:lstStyle/>
          <a:p>
            <a:endParaRPr lang="en-US" dirty="0"/>
          </a:p>
        </p:txBody>
      </p:sp>
    </p:spTree>
    <p:extLst>
      <p:ext uri="{BB962C8B-B14F-4D97-AF65-F5344CB8AC3E}">
        <p14:creationId xmlns:p14="http://schemas.microsoft.com/office/powerpoint/2010/main" val="2928641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1DC4B5-A788-5B85-A95B-A5B0E6D12453}"/>
              </a:ext>
            </a:extLst>
          </p:cNvPr>
          <p:cNvSpPr>
            <a:spLocks noGrp="1"/>
          </p:cNvSpPr>
          <p:nvPr>
            <p:ph type="sldNum" sz="quarter" idx="4"/>
          </p:nvPr>
        </p:nvSpPr>
        <p:spPr/>
        <p:txBody>
          <a:bodyPr/>
          <a:lstStyle/>
          <a:p>
            <a:fld id="{3B745311-16E5-4BEF-BFE6-36758A3427EB}" type="slidenum">
              <a:rPr lang="en-US" smtClean="0"/>
              <a:pPr/>
              <a:t>15</a:t>
            </a:fld>
            <a:endParaRPr lang="en-US" dirty="0"/>
          </a:p>
        </p:txBody>
      </p:sp>
      <p:sp>
        <p:nvSpPr>
          <p:cNvPr id="3" name="Content Placeholder 2">
            <a:extLst>
              <a:ext uri="{FF2B5EF4-FFF2-40B4-BE49-F238E27FC236}">
                <a16:creationId xmlns:a16="http://schemas.microsoft.com/office/drawing/2014/main" id="{C6137DE1-BD3F-13E2-DA5A-26A130052E9C}"/>
              </a:ext>
            </a:extLst>
          </p:cNvPr>
          <p:cNvSpPr>
            <a:spLocks noGrp="1"/>
          </p:cNvSpPr>
          <p:nvPr>
            <p:ph sz="quarter" idx="11"/>
          </p:nvPr>
        </p:nvSpPr>
        <p:spPr/>
        <p:txBody>
          <a:bodyPr/>
          <a:lstStyle/>
          <a:p>
            <a:pPr marL="149225" indent="0">
              <a:buNone/>
              <a:tabLst>
                <a:tab pos="628650" algn="l"/>
              </a:tabLst>
            </a:pPr>
            <a:r>
              <a:rPr lang="en-US" sz="2800" dirty="0"/>
              <a:t>Charter sponsors conduct oversight that:</a:t>
            </a:r>
          </a:p>
          <a:p>
            <a:pPr marL="628650" indent="-479425">
              <a:tabLst>
                <a:tab pos="628650" algn="l"/>
              </a:tabLst>
            </a:pPr>
            <a:r>
              <a:rPr lang="en-US" sz="2800" dirty="0"/>
              <a:t>Monitors charter school performance</a:t>
            </a:r>
          </a:p>
          <a:p>
            <a:pPr marL="608013" indent="-458788"/>
            <a:r>
              <a:rPr lang="en-US" sz="2800" dirty="0"/>
              <a:t>Monitors charter school compliance with federal and state statutes &amp; regulations</a:t>
            </a:r>
          </a:p>
          <a:p>
            <a:pPr marL="608013" indent="-458788"/>
            <a:r>
              <a:rPr lang="en-US" sz="2800" dirty="0"/>
              <a:t>Ensures charter autonomy</a:t>
            </a:r>
          </a:p>
          <a:p>
            <a:pPr marL="608013" indent="-458788"/>
            <a:r>
              <a:rPr lang="en-US" sz="2800" dirty="0"/>
              <a:t>Protects student rights</a:t>
            </a:r>
          </a:p>
          <a:p>
            <a:r>
              <a:rPr lang="en-US" sz="2800" dirty="0"/>
              <a:t>Informs charter school intervention, probation, revocation, and renewal decisions</a:t>
            </a:r>
          </a:p>
          <a:p>
            <a:r>
              <a:rPr lang="en-US" sz="2800" dirty="0"/>
              <a:t>Provides annual reports on charter school performance</a:t>
            </a:r>
          </a:p>
          <a:p>
            <a:pPr marL="150279" indent="0">
              <a:buNone/>
            </a:pPr>
            <a:endParaRPr lang="en-US" dirty="0"/>
          </a:p>
        </p:txBody>
      </p:sp>
      <p:sp>
        <p:nvSpPr>
          <p:cNvPr id="4" name="Text Placeholder 3">
            <a:extLst>
              <a:ext uri="{FF2B5EF4-FFF2-40B4-BE49-F238E27FC236}">
                <a16:creationId xmlns:a16="http://schemas.microsoft.com/office/drawing/2014/main" id="{C1D8A542-8256-5657-E3F6-6019E40148AD}"/>
              </a:ext>
            </a:extLst>
          </p:cNvPr>
          <p:cNvSpPr>
            <a:spLocks noGrp="1"/>
          </p:cNvSpPr>
          <p:nvPr>
            <p:ph type="body" sz="quarter" idx="10"/>
          </p:nvPr>
        </p:nvSpPr>
        <p:spPr/>
        <p:txBody>
          <a:bodyPr/>
          <a:lstStyle/>
          <a:p>
            <a:r>
              <a:rPr lang="en-US" dirty="0"/>
              <a:t>Charter Sponsor Oversight</a:t>
            </a:r>
          </a:p>
        </p:txBody>
      </p:sp>
      <p:sp>
        <p:nvSpPr>
          <p:cNvPr id="5" name="Text Placeholder 4">
            <a:extLst>
              <a:ext uri="{FF2B5EF4-FFF2-40B4-BE49-F238E27FC236}">
                <a16:creationId xmlns:a16="http://schemas.microsoft.com/office/drawing/2014/main" id="{212D2AB2-A038-F8DF-8CF4-ADA5A55673AD}"/>
              </a:ext>
            </a:extLst>
          </p:cNvPr>
          <p:cNvSpPr>
            <a:spLocks noGrp="1"/>
          </p:cNvSpPr>
          <p:nvPr>
            <p:ph type="body" sz="quarter" idx="14"/>
          </p:nvPr>
        </p:nvSpPr>
        <p:spPr/>
        <p:txBody>
          <a:bodyPr/>
          <a:lstStyle/>
          <a:p>
            <a:r>
              <a:rPr lang="en-US" sz="1000" dirty="0"/>
              <a:t>5 CSR 20-100.260 Standards for Charter Sponsorship</a:t>
            </a:r>
          </a:p>
          <a:p>
            <a:endParaRPr lang="en-US" dirty="0"/>
          </a:p>
        </p:txBody>
      </p:sp>
    </p:spTree>
    <p:extLst>
      <p:ext uri="{BB962C8B-B14F-4D97-AF65-F5344CB8AC3E}">
        <p14:creationId xmlns:p14="http://schemas.microsoft.com/office/powerpoint/2010/main" val="3444010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603341-ED17-1085-703B-A69E7F72A0F1}"/>
              </a:ext>
            </a:extLst>
          </p:cNvPr>
          <p:cNvSpPr>
            <a:spLocks noGrp="1"/>
          </p:cNvSpPr>
          <p:nvPr>
            <p:ph type="sldNum" sz="quarter" idx="4"/>
          </p:nvPr>
        </p:nvSpPr>
        <p:spPr/>
        <p:txBody>
          <a:bodyPr/>
          <a:lstStyle/>
          <a:p>
            <a:fld id="{3B745311-16E5-4BEF-BFE6-36758A3427EB}" type="slidenum">
              <a:rPr lang="en-US" smtClean="0"/>
              <a:pPr/>
              <a:t>16</a:t>
            </a:fld>
            <a:endParaRPr lang="en-US" dirty="0"/>
          </a:p>
        </p:txBody>
      </p:sp>
      <p:sp>
        <p:nvSpPr>
          <p:cNvPr id="4" name="Text Placeholder 3">
            <a:extLst>
              <a:ext uri="{FF2B5EF4-FFF2-40B4-BE49-F238E27FC236}">
                <a16:creationId xmlns:a16="http://schemas.microsoft.com/office/drawing/2014/main" id="{2AC69F2E-F0EC-3073-E934-46FA6A5AE4B0}"/>
              </a:ext>
            </a:extLst>
          </p:cNvPr>
          <p:cNvSpPr>
            <a:spLocks noGrp="1"/>
          </p:cNvSpPr>
          <p:nvPr>
            <p:ph type="body" sz="quarter" idx="10"/>
          </p:nvPr>
        </p:nvSpPr>
        <p:spPr/>
        <p:txBody>
          <a:bodyPr/>
          <a:lstStyle/>
          <a:p>
            <a:r>
              <a:rPr lang="en-US" dirty="0"/>
              <a:t>Sponsor Role</a:t>
            </a:r>
          </a:p>
        </p:txBody>
      </p:sp>
      <p:graphicFrame>
        <p:nvGraphicFramePr>
          <p:cNvPr id="7" name="Diagram 6">
            <a:extLst>
              <a:ext uri="{FF2B5EF4-FFF2-40B4-BE49-F238E27FC236}">
                <a16:creationId xmlns:a16="http://schemas.microsoft.com/office/drawing/2014/main" id="{7F5E0540-9C06-2E1C-7FAA-6DD224F0A07A}"/>
              </a:ext>
            </a:extLst>
          </p:cNvPr>
          <p:cNvGraphicFramePr/>
          <p:nvPr>
            <p:extLst>
              <p:ext uri="{D42A27DB-BD31-4B8C-83A1-F6EECF244321}">
                <p14:modId xmlns:p14="http://schemas.microsoft.com/office/powerpoint/2010/main" val="342998884"/>
              </p:ext>
            </p:extLst>
          </p:nvPr>
        </p:nvGraphicFramePr>
        <p:xfrm>
          <a:off x="188554" y="1039941"/>
          <a:ext cx="1149544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6DC27F7-EE14-7E88-3C24-8E7F7EC21B80}"/>
              </a:ext>
            </a:extLst>
          </p:cNvPr>
          <p:cNvSpPr txBox="1"/>
          <p:nvPr/>
        </p:nvSpPr>
        <p:spPr>
          <a:xfrm>
            <a:off x="188554" y="6557818"/>
            <a:ext cx="9860610" cy="438582"/>
          </a:xfrm>
          <a:prstGeom prst="rect">
            <a:avLst/>
          </a:prstGeom>
          <a:noFill/>
        </p:spPr>
        <p:txBody>
          <a:bodyPr wrap="square" rtlCol="0">
            <a:spAutoFit/>
          </a:bodyPr>
          <a:lstStyle/>
          <a:p>
            <a:pPr>
              <a:spcAft>
                <a:spcPct val="35000"/>
              </a:spcAft>
            </a:pPr>
            <a:r>
              <a:rPr lang="en-US" sz="1000" dirty="0">
                <a:latin typeface="Calibri" panose="020F0502020204030204" pitchFamily="34" charset="0"/>
                <a:cs typeface="Calibri" panose="020F0502020204030204" pitchFamily="34" charset="0"/>
              </a:rPr>
              <a:t>§</a:t>
            </a:r>
            <a:r>
              <a:rPr lang="en-US" sz="1000" dirty="0"/>
              <a:t>160.405.8(1)(c)(2) – Probation, </a:t>
            </a:r>
            <a:r>
              <a:rPr lang="en-US" sz="1000" dirty="0">
                <a:latin typeface="Calibri" panose="020F0502020204030204" pitchFamily="34" charset="0"/>
                <a:cs typeface="Calibri" panose="020F0502020204030204" pitchFamily="34" charset="0"/>
              </a:rPr>
              <a:t> §</a:t>
            </a:r>
            <a:r>
              <a:rPr lang="en-US" sz="1000" dirty="0"/>
              <a:t>160.405.8(1)(b)(c) – Revocation  </a:t>
            </a:r>
          </a:p>
          <a:p>
            <a:pPr lvl="0">
              <a:spcAft>
                <a:spcPct val="35000"/>
              </a:spcAft>
            </a:pPr>
            <a:r>
              <a:rPr lang="en-US" sz="900" dirty="0"/>
              <a:t> </a:t>
            </a:r>
          </a:p>
        </p:txBody>
      </p:sp>
    </p:spTree>
    <p:extLst>
      <p:ext uri="{BB962C8B-B14F-4D97-AF65-F5344CB8AC3E}">
        <p14:creationId xmlns:p14="http://schemas.microsoft.com/office/powerpoint/2010/main" val="3332359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FD699F-D6B0-8F89-F20F-C9DCA6A7A569}"/>
              </a:ext>
            </a:extLst>
          </p:cNvPr>
          <p:cNvSpPr>
            <a:spLocks noGrp="1"/>
          </p:cNvSpPr>
          <p:nvPr>
            <p:ph type="sldNum" sz="quarter" idx="4"/>
          </p:nvPr>
        </p:nvSpPr>
        <p:spPr/>
        <p:txBody>
          <a:bodyPr anchor="ctr">
            <a:normAutofit/>
          </a:bodyPr>
          <a:lstStyle/>
          <a:p>
            <a:pPr defTabSz="1219170">
              <a:spcAft>
                <a:spcPts val="800"/>
              </a:spcAft>
            </a:pPr>
            <a:fld id="{3B745311-16E5-4BEF-BFE6-36758A3427EB}" type="slidenum">
              <a:rPr lang="en-US">
                <a:solidFill>
                  <a:prstClr val="white"/>
                </a:solidFill>
                <a:latin typeface="Calibri"/>
              </a:rPr>
              <a:pPr defTabSz="1219170">
                <a:spcAft>
                  <a:spcPts val="800"/>
                </a:spcAft>
              </a:pPr>
              <a:t>17</a:t>
            </a:fld>
            <a:endParaRPr lang="en-US" dirty="0">
              <a:solidFill>
                <a:prstClr val="white"/>
              </a:solidFill>
              <a:latin typeface="Calibri"/>
            </a:endParaRPr>
          </a:p>
        </p:txBody>
      </p:sp>
      <p:sp>
        <p:nvSpPr>
          <p:cNvPr id="3" name="Content Placeholder 2">
            <a:extLst>
              <a:ext uri="{FF2B5EF4-FFF2-40B4-BE49-F238E27FC236}">
                <a16:creationId xmlns:a16="http://schemas.microsoft.com/office/drawing/2014/main" id="{12A1BD02-D354-0C2E-C003-D61D6F969E2F}"/>
              </a:ext>
            </a:extLst>
          </p:cNvPr>
          <p:cNvSpPr>
            <a:spLocks noGrp="1"/>
          </p:cNvSpPr>
          <p:nvPr>
            <p:ph sz="quarter" idx="11"/>
          </p:nvPr>
        </p:nvSpPr>
        <p:spPr/>
        <p:txBody>
          <a:bodyPr>
            <a:normAutofit/>
          </a:bodyPr>
          <a:lstStyle/>
          <a:p>
            <a:endParaRPr lang="en-US" dirty="0"/>
          </a:p>
          <a:p>
            <a:pPr marL="150279" indent="0">
              <a:buNone/>
            </a:pPr>
            <a:endParaRPr lang="en-US" dirty="0"/>
          </a:p>
        </p:txBody>
      </p:sp>
      <p:sp>
        <p:nvSpPr>
          <p:cNvPr id="4" name="Text Placeholder 3">
            <a:extLst>
              <a:ext uri="{FF2B5EF4-FFF2-40B4-BE49-F238E27FC236}">
                <a16:creationId xmlns:a16="http://schemas.microsoft.com/office/drawing/2014/main" id="{BD31CF0C-46D8-93A3-29EB-8540D1108F8E}"/>
              </a:ext>
            </a:extLst>
          </p:cNvPr>
          <p:cNvSpPr>
            <a:spLocks noGrp="1"/>
          </p:cNvSpPr>
          <p:nvPr>
            <p:ph type="body" sz="quarter" idx="10"/>
          </p:nvPr>
        </p:nvSpPr>
        <p:spPr/>
        <p:txBody>
          <a:bodyPr>
            <a:normAutofit/>
          </a:bodyPr>
          <a:lstStyle/>
          <a:p>
            <a:r>
              <a:rPr lang="en-US" dirty="0"/>
              <a:t>Sponsor Role</a:t>
            </a:r>
          </a:p>
        </p:txBody>
      </p:sp>
      <p:graphicFrame>
        <p:nvGraphicFramePr>
          <p:cNvPr id="5" name="Diagram 4"/>
          <p:cNvGraphicFramePr/>
          <p:nvPr>
            <p:extLst>
              <p:ext uri="{D42A27DB-BD31-4B8C-83A1-F6EECF244321}">
                <p14:modId xmlns:p14="http://schemas.microsoft.com/office/powerpoint/2010/main" val="440346286"/>
              </p:ext>
            </p:extLst>
          </p:nvPr>
        </p:nvGraphicFramePr>
        <p:xfrm>
          <a:off x="478346" y="1304200"/>
          <a:ext cx="10138609" cy="4887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0352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6A29FDC1-1D4D-54AA-9F1C-40F7BD91C76E}"/>
              </a:ext>
            </a:extLst>
          </p:cNvPr>
          <p:cNvSpPr>
            <a:spLocks noGrp="1"/>
          </p:cNvSpPr>
          <p:nvPr>
            <p:ph type="sldNum" sz="quarter" idx="4"/>
          </p:nvPr>
        </p:nvSpPr>
        <p:spPr>
          <a:xfrm>
            <a:off x="11379200" y="261938"/>
            <a:ext cx="609600" cy="365125"/>
          </a:xfrm>
        </p:spPr>
        <p:txBody>
          <a:bodyPr/>
          <a:lstStyle/>
          <a:p>
            <a:pPr defTabSz="1219170">
              <a:spcAft>
                <a:spcPts val="800"/>
              </a:spcAft>
            </a:pPr>
            <a:fld id="{3B745311-16E5-4BEF-BFE6-36758A3427EB}" type="slidenum">
              <a:rPr lang="en-US">
                <a:solidFill>
                  <a:prstClr val="white"/>
                </a:solidFill>
                <a:latin typeface="Calibri"/>
              </a:rPr>
              <a:pPr defTabSz="1219170">
                <a:spcAft>
                  <a:spcPts val="800"/>
                </a:spcAft>
              </a:pPr>
              <a:t>18</a:t>
            </a:fld>
            <a:endParaRPr lang="en-US" dirty="0">
              <a:solidFill>
                <a:prstClr val="white"/>
              </a:solidFill>
              <a:latin typeface="Calibri"/>
            </a:endParaRPr>
          </a:p>
        </p:txBody>
      </p:sp>
      <p:sp>
        <p:nvSpPr>
          <p:cNvPr id="8" name="Text Placeholder 7">
            <a:extLst>
              <a:ext uri="{FF2B5EF4-FFF2-40B4-BE49-F238E27FC236}">
                <a16:creationId xmlns:a16="http://schemas.microsoft.com/office/drawing/2014/main" id="{8FAE5FFE-8F68-F00E-8AF8-B72346439651}"/>
              </a:ext>
            </a:extLst>
          </p:cNvPr>
          <p:cNvSpPr>
            <a:spLocks noGrp="1"/>
          </p:cNvSpPr>
          <p:nvPr>
            <p:ph type="body" sz="quarter" idx="10"/>
          </p:nvPr>
        </p:nvSpPr>
        <p:spPr>
          <a:xfrm>
            <a:off x="406400" y="49075"/>
            <a:ext cx="8534400" cy="789988"/>
          </a:xfrm>
        </p:spPr>
        <p:txBody>
          <a:bodyPr>
            <a:normAutofit/>
          </a:bodyPr>
          <a:lstStyle/>
          <a:p>
            <a:r>
              <a:rPr lang="en-US" dirty="0"/>
              <a:t>Charter School Governing Board</a:t>
            </a:r>
          </a:p>
        </p:txBody>
      </p:sp>
      <p:sp>
        <p:nvSpPr>
          <p:cNvPr id="18" name="Text Placeholder 4">
            <a:extLst>
              <a:ext uri="{FF2B5EF4-FFF2-40B4-BE49-F238E27FC236}">
                <a16:creationId xmlns:a16="http://schemas.microsoft.com/office/drawing/2014/main" id="{07B4BE98-B741-0392-626C-8A84447F34C3}"/>
              </a:ext>
            </a:extLst>
          </p:cNvPr>
          <p:cNvSpPr>
            <a:spLocks noGrp="1"/>
          </p:cNvSpPr>
          <p:nvPr>
            <p:ph type="body" sz="quarter" idx="14"/>
          </p:nvPr>
        </p:nvSpPr>
        <p:spPr>
          <a:xfrm>
            <a:off x="187569" y="6375400"/>
            <a:ext cx="11801231" cy="381000"/>
          </a:xfrm>
        </p:spPr>
        <p:txBody>
          <a:bodyPr>
            <a:normAutofit/>
          </a:bodyPr>
          <a:lstStyle/>
          <a:p>
            <a:endParaRPr lang="en-US" dirty="0"/>
          </a:p>
        </p:txBody>
      </p:sp>
      <p:sp>
        <p:nvSpPr>
          <p:cNvPr id="2" name="Slide Number Placeholder 1" hidden="1">
            <a:extLst>
              <a:ext uri="{FF2B5EF4-FFF2-40B4-BE49-F238E27FC236}">
                <a16:creationId xmlns:a16="http://schemas.microsoft.com/office/drawing/2014/main" id="{D129C5AD-CBC2-9753-488D-62B51460F0FB}"/>
              </a:ext>
            </a:extLst>
          </p:cNvPr>
          <p:cNvSpPr>
            <a:spLocks noGrp="1"/>
          </p:cNvSpPr>
          <p:nvPr>
            <p:ph type="sldNum" sz="quarter" idx="4"/>
          </p:nvPr>
        </p:nvSpPr>
        <p:spPr/>
        <p:txBody>
          <a:bodyPr/>
          <a:lstStyle/>
          <a:p>
            <a:pPr defTabSz="1219170">
              <a:spcAft>
                <a:spcPts val="800"/>
              </a:spcAft>
            </a:pPr>
            <a:fld id="{3B745311-16E5-4BEF-BFE6-36758A3427EB}" type="slidenum">
              <a:rPr lang="en-US">
                <a:solidFill>
                  <a:prstClr val="white"/>
                </a:solidFill>
                <a:latin typeface="Calibri"/>
              </a:rPr>
              <a:pPr defTabSz="1219170">
                <a:spcAft>
                  <a:spcPts val="800"/>
                </a:spcAft>
              </a:pPr>
              <a:t>18</a:t>
            </a:fld>
            <a:endParaRPr lang="en-US" dirty="0">
              <a:solidFill>
                <a:prstClr val="white"/>
              </a:solidFill>
              <a:latin typeface="Calibri"/>
            </a:endParaRPr>
          </a:p>
        </p:txBody>
      </p:sp>
      <p:graphicFrame>
        <p:nvGraphicFramePr>
          <p:cNvPr id="11" name="Content Placeholder 10">
            <a:extLst>
              <a:ext uri="{FF2B5EF4-FFF2-40B4-BE49-F238E27FC236}">
                <a16:creationId xmlns:a16="http://schemas.microsoft.com/office/drawing/2014/main" id="{4D668992-B45E-1B73-207C-9F92EE00175F}"/>
              </a:ext>
            </a:extLst>
          </p:cNvPr>
          <p:cNvGraphicFramePr>
            <a:graphicFrameLocks noGrp="1"/>
          </p:cNvGraphicFramePr>
          <p:nvPr>
            <p:ph sz="quarter" idx="11"/>
            <p:extLst>
              <p:ext uri="{D42A27DB-BD31-4B8C-83A1-F6EECF244321}">
                <p14:modId xmlns:p14="http://schemas.microsoft.com/office/powerpoint/2010/main" val="3353709830"/>
              </p:ext>
            </p:extLst>
          </p:nvPr>
        </p:nvGraphicFramePr>
        <p:xfrm>
          <a:off x="203200" y="1092200"/>
          <a:ext cx="11785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6991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B4B6BA-C504-C1A8-60C8-FD5DCA452D69}"/>
              </a:ext>
            </a:extLst>
          </p:cNvPr>
          <p:cNvSpPr>
            <a:spLocks noGrp="1"/>
          </p:cNvSpPr>
          <p:nvPr>
            <p:ph type="sldNum" sz="quarter" idx="4"/>
          </p:nvPr>
        </p:nvSpPr>
        <p:spPr/>
        <p:txBody>
          <a:bodyPr/>
          <a:lstStyle/>
          <a:p>
            <a:fld id="{3B745311-16E5-4BEF-BFE6-36758A3427EB}" type="slidenum">
              <a:rPr lang="en-US" smtClean="0"/>
              <a:pPr/>
              <a:t>19</a:t>
            </a:fld>
            <a:endParaRPr lang="en-US" dirty="0"/>
          </a:p>
        </p:txBody>
      </p:sp>
      <p:sp>
        <p:nvSpPr>
          <p:cNvPr id="3" name="Content Placeholder 2">
            <a:extLst>
              <a:ext uri="{FF2B5EF4-FFF2-40B4-BE49-F238E27FC236}">
                <a16:creationId xmlns:a16="http://schemas.microsoft.com/office/drawing/2014/main" id="{9D426525-DEDF-5F43-DA70-7091F4D7C9EC}"/>
              </a:ext>
            </a:extLst>
          </p:cNvPr>
          <p:cNvSpPr>
            <a:spLocks noGrp="1"/>
          </p:cNvSpPr>
          <p:nvPr>
            <p:ph sz="quarter" idx="11"/>
          </p:nvPr>
        </p:nvSpPr>
        <p:spPr/>
        <p:txBody>
          <a:bodyPr>
            <a:normAutofit/>
          </a:bodyPr>
          <a:lstStyle/>
          <a:p>
            <a:pPr marL="285750" indent="-285750"/>
            <a:r>
              <a:rPr lang="en-US" sz="2800" dirty="0"/>
              <a:t>Charter school governing boards are:</a:t>
            </a:r>
          </a:p>
          <a:p>
            <a:pPr marL="814903" lvl="1" indent="-285750"/>
            <a:r>
              <a:rPr lang="en-US" sz="2800" dirty="0"/>
              <a:t>n</a:t>
            </a:r>
            <a:r>
              <a:rPr lang="en-US" sz="2800" b="0" u="none" strike="noStrike" kern="1200" baseline="0" dirty="0">
                <a:solidFill>
                  <a:schemeClr val="dk1"/>
                </a:solidFill>
              </a:rPr>
              <a:t>on-elected governing body</a:t>
            </a:r>
          </a:p>
          <a:p>
            <a:pPr marL="814903" lvl="1" indent="-285750"/>
            <a:r>
              <a:rPr lang="en-US" sz="2800" dirty="0">
                <a:solidFill>
                  <a:schemeClr val="dk1"/>
                </a:solidFill>
              </a:rPr>
              <a:t>decision-making public servants</a:t>
            </a:r>
            <a:endParaRPr lang="en-US" sz="2800" b="0" u="none" strike="noStrike" kern="1200" baseline="0" dirty="0">
              <a:solidFill>
                <a:schemeClr val="dk1"/>
              </a:solidFill>
            </a:endParaRPr>
          </a:p>
          <a:p>
            <a:pPr marL="814903" lvl="1" indent="-285750"/>
            <a:r>
              <a:rPr lang="en-US" sz="2800" b="0" u="none" strike="noStrike" kern="1200" baseline="0" dirty="0">
                <a:solidFill>
                  <a:schemeClr val="dk1"/>
                </a:solidFill>
              </a:rPr>
              <a:t>similar to locally elected school district board</a:t>
            </a:r>
            <a:endParaRPr lang="en-US" sz="2800" dirty="0">
              <a:solidFill>
                <a:schemeClr val="dk1"/>
              </a:solidFill>
            </a:endParaRPr>
          </a:p>
          <a:p>
            <a:pPr marL="814903" lvl="1" indent="-285750"/>
            <a:r>
              <a:rPr lang="en-US" sz="2800" dirty="0">
                <a:solidFill>
                  <a:schemeClr val="dk1"/>
                </a:solidFill>
              </a:rPr>
              <a:t>responsible for hiring charter school’s executive director/superintendent</a:t>
            </a:r>
          </a:p>
          <a:p>
            <a:pPr marL="814903" lvl="1" indent="-285750"/>
            <a:r>
              <a:rPr lang="en-US" sz="2800" dirty="0">
                <a:solidFill>
                  <a:schemeClr val="dk1"/>
                </a:solidFill>
              </a:rPr>
              <a:t>responsible for monitoring school’s performance</a:t>
            </a:r>
          </a:p>
          <a:p>
            <a:pPr marL="609585" lvl="1" indent="0">
              <a:buNone/>
            </a:pPr>
            <a:endParaRPr lang="en-US" sz="2800" dirty="0">
              <a:solidFill>
                <a:schemeClr val="dk1"/>
              </a:solidFill>
            </a:endParaRPr>
          </a:p>
          <a:p>
            <a:pPr marL="914400" lvl="1" indent="-304800"/>
            <a:endParaRPr lang="en-US" sz="2800" dirty="0"/>
          </a:p>
          <a:p>
            <a:pPr lvl="1"/>
            <a:endParaRPr lang="en-US" dirty="0"/>
          </a:p>
        </p:txBody>
      </p:sp>
      <p:sp>
        <p:nvSpPr>
          <p:cNvPr id="4" name="Text Placeholder 3">
            <a:extLst>
              <a:ext uri="{FF2B5EF4-FFF2-40B4-BE49-F238E27FC236}">
                <a16:creationId xmlns:a16="http://schemas.microsoft.com/office/drawing/2014/main" id="{48728874-0682-697E-0E69-EC0742FA101E}"/>
              </a:ext>
            </a:extLst>
          </p:cNvPr>
          <p:cNvSpPr>
            <a:spLocks noGrp="1"/>
          </p:cNvSpPr>
          <p:nvPr>
            <p:ph type="body" sz="quarter" idx="10"/>
          </p:nvPr>
        </p:nvSpPr>
        <p:spPr/>
        <p:txBody>
          <a:bodyPr/>
          <a:lstStyle/>
          <a:p>
            <a:r>
              <a:rPr lang="en-US" dirty="0"/>
              <a:t>Charter School Governing Board </a:t>
            </a:r>
          </a:p>
        </p:txBody>
      </p:sp>
    </p:spTree>
    <p:extLst>
      <p:ext uri="{BB962C8B-B14F-4D97-AF65-F5344CB8AC3E}">
        <p14:creationId xmlns:p14="http://schemas.microsoft.com/office/powerpoint/2010/main" val="3420014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96351F-CD0B-7DBB-980C-15452B0CB1AA}"/>
              </a:ext>
            </a:extLst>
          </p:cNvPr>
          <p:cNvSpPr>
            <a:spLocks noGrp="1"/>
          </p:cNvSpPr>
          <p:nvPr>
            <p:ph type="sldNum" sz="quarter" idx="4"/>
          </p:nvPr>
        </p:nvSpPr>
        <p:spPr/>
        <p:txBody>
          <a:bodyPr/>
          <a:lstStyle/>
          <a:p>
            <a:fld id="{3B745311-16E5-4BEF-BFE6-36758A3427EB}" type="slidenum">
              <a:rPr lang="en-US" smtClean="0"/>
              <a:pPr/>
              <a:t>2</a:t>
            </a:fld>
            <a:endParaRPr lang="en-US" dirty="0"/>
          </a:p>
        </p:txBody>
      </p:sp>
      <p:sp>
        <p:nvSpPr>
          <p:cNvPr id="9" name="Text Placeholder 8">
            <a:extLst>
              <a:ext uri="{FF2B5EF4-FFF2-40B4-BE49-F238E27FC236}">
                <a16:creationId xmlns:a16="http://schemas.microsoft.com/office/drawing/2014/main" id="{2B162996-8D68-A641-01A1-B225155911B0}"/>
              </a:ext>
            </a:extLst>
          </p:cNvPr>
          <p:cNvSpPr>
            <a:spLocks noGrp="1"/>
          </p:cNvSpPr>
          <p:nvPr>
            <p:ph type="body" sz="quarter" idx="10"/>
          </p:nvPr>
        </p:nvSpPr>
        <p:spPr/>
        <p:txBody>
          <a:bodyPr/>
          <a:lstStyle/>
          <a:p>
            <a:r>
              <a:rPr lang="en-US" dirty="0"/>
              <a:t>Takeaways  </a:t>
            </a:r>
          </a:p>
        </p:txBody>
      </p:sp>
      <p:pic>
        <p:nvPicPr>
          <p:cNvPr id="7" name="Picture 6" descr="Person with idea concept">
            <a:extLst>
              <a:ext uri="{FF2B5EF4-FFF2-40B4-BE49-F238E27FC236}">
                <a16:creationId xmlns:a16="http://schemas.microsoft.com/office/drawing/2014/main" id="{747F6E9F-142C-1D56-282C-8CA808F1C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41" y="1359915"/>
            <a:ext cx="6140758" cy="4687410"/>
          </a:xfrm>
          <a:prstGeom prst="rect">
            <a:avLst/>
          </a:prstGeom>
        </p:spPr>
      </p:pic>
      <p:graphicFrame>
        <p:nvGraphicFramePr>
          <p:cNvPr id="4" name="Diagram 3">
            <a:extLst>
              <a:ext uri="{FF2B5EF4-FFF2-40B4-BE49-F238E27FC236}">
                <a16:creationId xmlns:a16="http://schemas.microsoft.com/office/drawing/2014/main" id="{6DC6793B-1D3E-849F-C040-999ED9A6E180}"/>
              </a:ext>
            </a:extLst>
          </p:cNvPr>
          <p:cNvGraphicFramePr/>
          <p:nvPr>
            <p:extLst>
              <p:ext uri="{D42A27DB-BD31-4B8C-83A1-F6EECF244321}">
                <p14:modId xmlns:p14="http://schemas.microsoft.com/office/powerpoint/2010/main" val="1382106080"/>
              </p:ext>
            </p:extLst>
          </p:nvPr>
        </p:nvGraphicFramePr>
        <p:xfrm>
          <a:off x="7121237" y="1359915"/>
          <a:ext cx="4008582" cy="47784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4242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6A29FDC1-1D4D-54AA-9F1C-40F7BD91C76E}"/>
              </a:ext>
            </a:extLst>
          </p:cNvPr>
          <p:cNvSpPr>
            <a:spLocks noGrp="1"/>
          </p:cNvSpPr>
          <p:nvPr>
            <p:ph type="sldNum" sz="quarter" idx="4"/>
          </p:nvPr>
        </p:nvSpPr>
        <p:spPr>
          <a:xfrm>
            <a:off x="11379200" y="261938"/>
            <a:ext cx="609600" cy="365125"/>
          </a:xfrm>
        </p:spPr>
        <p:txBody>
          <a:bodyPr/>
          <a:lstStyle/>
          <a:p>
            <a:pPr defTabSz="1219170">
              <a:spcAft>
                <a:spcPts val="800"/>
              </a:spcAft>
            </a:pPr>
            <a:fld id="{3B745311-16E5-4BEF-BFE6-36758A3427EB}" type="slidenum">
              <a:rPr lang="en-US">
                <a:solidFill>
                  <a:prstClr val="white"/>
                </a:solidFill>
                <a:latin typeface="Calibri"/>
              </a:rPr>
              <a:pPr defTabSz="1219170">
                <a:spcAft>
                  <a:spcPts val="800"/>
                </a:spcAft>
              </a:pPr>
              <a:t>20</a:t>
            </a:fld>
            <a:endParaRPr lang="en-US" dirty="0">
              <a:solidFill>
                <a:prstClr val="white"/>
              </a:solidFill>
              <a:latin typeface="Calibri"/>
            </a:endParaRPr>
          </a:p>
        </p:txBody>
      </p:sp>
      <p:sp>
        <p:nvSpPr>
          <p:cNvPr id="8" name="Text Placeholder 7">
            <a:extLst>
              <a:ext uri="{FF2B5EF4-FFF2-40B4-BE49-F238E27FC236}">
                <a16:creationId xmlns:a16="http://schemas.microsoft.com/office/drawing/2014/main" id="{8FAE5FFE-8F68-F00E-8AF8-B72346439651}"/>
              </a:ext>
            </a:extLst>
          </p:cNvPr>
          <p:cNvSpPr>
            <a:spLocks noGrp="1"/>
          </p:cNvSpPr>
          <p:nvPr>
            <p:ph type="body" sz="quarter" idx="10"/>
          </p:nvPr>
        </p:nvSpPr>
        <p:spPr>
          <a:xfrm>
            <a:off x="406400" y="49075"/>
            <a:ext cx="8534400" cy="789988"/>
          </a:xfrm>
        </p:spPr>
        <p:txBody>
          <a:bodyPr>
            <a:normAutofit/>
          </a:bodyPr>
          <a:lstStyle/>
          <a:p>
            <a:r>
              <a:rPr lang="en-US" dirty="0"/>
              <a:t>Conclusion</a:t>
            </a:r>
          </a:p>
        </p:txBody>
      </p:sp>
      <p:sp>
        <p:nvSpPr>
          <p:cNvPr id="18" name="Text Placeholder 4">
            <a:extLst>
              <a:ext uri="{FF2B5EF4-FFF2-40B4-BE49-F238E27FC236}">
                <a16:creationId xmlns:a16="http://schemas.microsoft.com/office/drawing/2014/main" id="{07B4BE98-B741-0392-626C-8A84447F34C3}"/>
              </a:ext>
            </a:extLst>
          </p:cNvPr>
          <p:cNvSpPr>
            <a:spLocks noGrp="1"/>
          </p:cNvSpPr>
          <p:nvPr>
            <p:ph type="body" sz="quarter" idx="14"/>
          </p:nvPr>
        </p:nvSpPr>
        <p:spPr>
          <a:xfrm>
            <a:off x="187569" y="6375400"/>
            <a:ext cx="11801231" cy="381000"/>
          </a:xfrm>
        </p:spPr>
        <p:txBody>
          <a:bodyPr>
            <a:normAutofit/>
          </a:bodyPr>
          <a:lstStyle/>
          <a:p>
            <a:endParaRPr lang="en-US" dirty="0"/>
          </a:p>
        </p:txBody>
      </p:sp>
      <p:sp>
        <p:nvSpPr>
          <p:cNvPr id="2" name="Slide Number Placeholder 1" hidden="1">
            <a:extLst>
              <a:ext uri="{FF2B5EF4-FFF2-40B4-BE49-F238E27FC236}">
                <a16:creationId xmlns:a16="http://schemas.microsoft.com/office/drawing/2014/main" id="{D129C5AD-CBC2-9753-488D-62B51460F0FB}"/>
              </a:ext>
            </a:extLst>
          </p:cNvPr>
          <p:cNvSpPr>
            <a:spLocks noGrp="1"/>
          </p:cNvSpPr>
          <p:nvPr>
            <p:ph type="sldNum" sz="quarter" idx="4"/>
          </p:nvPr>
        </p:nvSpPr>
        <p:spPr/>
        <p:txBody>
          <a:bodyPr/>
          <a:lstStyle/>
          <a:p>
            <a:pPr defTabSz="1219170">
              <a:spcAft>
                <a:spcPts val="800"/>
              </a:spcAft>
            </a:pPr>
            <a:fld id="{3B745311-16E5-4BEF-BFE6-36758A3427EB}" type="slidenum">
              <a:rPr lang="en-US">
                <a:solidFill>
                  <a:prstClr val="white"/>
                </a:solidFill>
                <a:latin typeface="Calibri"/>
              </a:rPr>
              <a:pPr defTabSz="1219170">
                <a:spcAft>
                  <a:spcPts val="800"/>
                </a:spcAft>
              </a:pPr>
              <a:t>20</a:t>
            </a:fld>
            <a:endParaRPr lang="en-US" dirty="0">
              <a:solidFill>
                <a:prstClr val="white"/>
              </a:solidFill>
              <a:latin typeface="Calibri"/>
            </a:endParaRPr>
          </a:p>
        </p:txBody>
      </p:sp>
      <p:graphicFrame>
        <p:nvGraphicFramePr>
          <p:cNvPr id="11" name="Content Placeholder 10">
            <a:extLst>
              <a:ext uri="{FF2B5EF4-FFF2-40B4-BE49-F238E27FC236}">
                <a16:creationId xmlns:a16="http://schemas.microsoft.com/office/drawing/2014/main" id="{4D668992-B45E-1B73-207C-9F92EE00175F}"/>
              </a:ext>
            </a:extLst>
          </p:cNvPr>
          <p:cNvGraphicFramePr>
            <a:graphicFrameLocks noGrp="1"/>
          </p:cNvGraphicFramePr>
          <p:nvPr>
            <p:ph sz="quarter" idx="11"/>
            <p:extLst>
              <p:ext uri="{D42A27DB-BD31-4B8C-83A1-F6EECF244321}">
                <p14:modId xmlns:p14="http://schemas.microsoft.com/office/powerpoint/2010/main" val="3770205079"/>
              </p:ext>
            </p:extLst>
          </p:nvPr>
        </p:nvGraphicFramePr>
        <p:xfrm>
          <a:off x="203200" y="1092200"/>
          <a:ext cx="11785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6533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1219170"/>
            <a:fld id="{3B745311-16E5-4BEF-BFE6-36758A3427EB}" type="slidenum">
              <a:rPr lang="en-US">
                <a:solidFill>
                  <a:prstClr val="white"/>
                </a:solidFill>
                <a:latin typeface="Calibri"/>
              </a:rPr>
              <a:pPr defTabSz="1219170"/>
              <a:t>21</a:t>
            </a:fld>
            <a:endParaRPr lang="en-US" dirty="0">
              <a:solidFill>
                <a:prstClr val="white"/>
              </a:solidFill>
              <a:latin typeface="Calibri"/>
            </a:endParaRPr>
          </a:p>
        </p:txBody>
      </p:sp>
      <p:sp>
        <p:nvSpPr>
          <p:cNvPr id="9" name="Text Placeholder 8"/>
          <p:cNvSpPr>
            <a:spLocks noGrp="1"/>
          </p:cNvSpPr>
          <p:nvPr>
            <p:ph type="body" sz="quarter" idx="12"/>
          </p:nvPr>
        </p:nvSpPr>
        <p:spPr>
          <a:xfrm>
            <a:off x="1930400" y="88900"/>
            <a:ext cx="8475133" cy="711200"/>
          </a:xfrm>
        </p:spPr>
        <p:txBody>
          <a:bodyPr/>
          <a:lstStyle/>
          <a:p>
            <a:r>
              <a:rPr lang="en-US" b="0" dirty="0">
                <a:solidFill>
                  <a:schemeClr val="bg1"/>
                </a:solidFill>
              </a:rPr>
              <a:t>Contact/Questions</a:t>
            </a:r>
          </a:p>
        </p:txBody>
      </p:sp>
      <p:sp>
        <p:nvSpPr>
          <p:cNvPr id="5" name="Google Shape;315;p8"/>
          <p:cNvSpPr txBox="1">
            <a:spLocks noGrp="1"/>
          </p:cNvSpPr>
          <p:nvPr>
            <p:ph type="body" idx="4294967295"/>
          </p:nvPr>
        </p:nvSpPr>
        <p:spPr>
          <a:xfrm>
            <a:off x="2988733" y="1803400"/>
            <a:ext cx="8534400" cy="3759200"/>
          </a:xfrm>
          <a:prstGeom prst="rect">
            <a:avLst/>
          </a:prstGeom>
          <a:noFill/>
          <a:ln>
            <a:noFill/>
          </a:ln>
        </p:spPr>
        <p:txBody>
          <a:bodyPr spcFirstLastPara="1" vert="horz" wrap="square" lIns="121900" tIns="60933" rIns="121900" bIns="60933" rtlCol="0" anchor="t" anchorCtr="0">
            <a:normAutofit/>
          </a:bodyPr>
          <a:lstStyle/>
          <a:p>
            <a:pPr marL="149856" indent="0" algn="ctr">
              <a:spcBef>
                <a:spcPts val="0"/>
              </a:spcBef>
              <a:buSzPts val="2000"/>
              <a:buNone/>
            </a:pPr>
            <a:endParaRPr sz="2933" dirty="0"/>
          </a:p>
          <a:p>
            <a:pPr marL="149856" indent="0" algn="ctr">
              <a:spcBef>
                <a:spcPts val="0"/>
              </a:spcBef>
              <a:buSzPts val="2000"/>
              <a:buNone/>
            </a:pPr>
            <a:r>
              <a:rPr lang="en-US" sz="2933" dirty="0">
                <a:solidFill>
                  <a:schemeClr val="dk1"/>
                </a:solidFill>
              </a:rPr>
              <a:t>Office of Quality Schools</a:t>
            </a:r>
          </a:p>
          <a:p>
            <a:pPr marL="149856" indent="0" algn="ctr">
              <a:spcBef>
                <a:spcPts val="0"/>
              </a:spcBef>
              <a:buSzPts val="2000"/>
              <a:buNone/>
            </a:pPr>
            <a:endParaRPr lang="en-US" sz="2933" dirty="0">
              <a:solidFill>
                <a:schemeClr val="dk1"/>
              </a:solidFill>
            </a:endParaRPr>
          </a:p>
          <a:p>
            <a:pPr marL="149856" indent="0" algn="ctr">
              <a:spcBef>
                <a:spcPts val="0"/>
              </a:spcBef>
              <a:buSzPts val="2000"/>
              <a:buNone/>
            </a:pPr>
            <a:r>
              <a:rPr lang="en-US" sz="2933" dirty="0">
                <a:solidFill>
                  <a:schemeClr val="dk1"/>
                </a:solidFill>
              </a:rPr>
              <a:t>Shanika Williams</a:t>
            </a:r>
          </a:p>
          <a:p>
            <a:pPr marL="149856" indent="0" algn="ctr">
              <a:spcBef>
                <a:spcPts val="0"/>
              </a:spcBef>
              <a:buSzPts val="2000"/>
              <a:buNone/>
            </a:pPr>
            <a:r>
              <a:rPr lang="en-US" sz="2933" dirty="0">
                <a:solidFill>
                  <a:schemeClr val="dk1"/>
                </a:solidFill>
              </a:rPr>
              <a:t>Charter School Director</a:t>
            </a:r>
          </a:p>
          <a:p>
            <a:pPr marL="149856" indent="0" algn="ctr">
              <a:spcBef>
                <a:spcPts val="0"/>
              </a:spcBef>
              <a:buSzPts val="2000"/>
              <a:buNone/>
            </a:pPr>
            <a:r>
              <a:rPr lang="en-US" sz="2933" dirty="0">
                <a:solidFill>
                  <a:schemeClr val="dk1"/>
                </a:solidFill>
                <a:hlinkClick r:id="rId3"/>
              </a:rPr>
              <a:t>shanika.williams@dese.mo.gov</a:t>
            </a:r>
            <a:endParaRPr lang="en-US" sz="2933" dirty="0">
              <a:solidFill>
                <a:schemeClr val="dk1"/>
              </a:solidFill>
            </a:endParaRPr>
          </a:p>
          <a:p>
            <a:pPr marL="149856" indent="0" algn="ctr">
              <a:spcBef>
                <a:spcPts val="0"/>
              </a:spcBef>
              <a:buSzPts val="2000"/>
              <a:buNone/>
            </a:pPr>
            <a:endParaRPr sz="2933" dirty="0">
              <a:solidFill>
                <a:schemeClr val="dk1"/>
              </a:solidFill>
            </a:endParaRPr>
          </a:p>
          <a:p>
            <a:pPr marL="149856" indent="0" algn="ctr">
              <a:spcBef>
                <a:spcPts val="0"/>
              </a:spcBef>
              <a:buSzPts val="2000"/>
              <a:buNone/>
            </a:pPr>
            <a:endParaRPr dirty="0">
              <a:solidFill>
                <a:schemeClr val="dk1"/>
              </a:solidFill>
            </a:endParaRPr>
          </a:p>
          <a:p>
            <a:pPr marL="149856" indent="0" algn="ctr">
              <a:spcBef>
                <a:spcPts val="0"/>
              </a:spcBef>
              <a:buSzPts val="2000"/>
              <a:buNone/>
            </a:pPr>
            <a:endParaRPr dirty="0">
              <a:solidFill>
                <a:schemeClr val="dk1"/>
              </a:solidFill>
            </a:endParaRPr>
          </a:p>
          <a:p>
            <a:pPr marL="149856" indent="0" algn="ctr">
              <a:spcBef>
                <a:spcPts val="0"/>
              </a:spcBef>
              <a:buSzPts val="2000"/>
              <a:buNone/>
            </a:pPr>
            <a:endParaRPr dirty="0">
              <a:solidFill>
                <a:schemeClr val="dk1"/>
              </a:solidFill>
            </a:endParaRPr>
          </a:p>
          <a:p>
            <a:pPr marL="149856" indent="0" algn="ctr">
              <a:spcBef>
                <a:spcPts val="0"/>
              </a:spcBef>
              <a:buSzPts val="2000"/>
              <a:buNone/>
            </a:pPr>
            <a:endParaRPr dirty="0">
              <a:solidFill>
                <a:schemeClr val="dk1"/>
              </a:solidFill>
            </a:endParaRPr>
          </a:p>
          <a:p>
            <a:pPr marL="149856" indent="0" algn="ctr">
              <a:spcBef>
                <a:spcPts val="533"/>
              </a:spcBef>
              <a:buSzPts val="2000"/>
              <a:buNone/>
            </a:pPr>
            <a:endParaRPr dirty="0">
              <a:solidFill>
                <a:schemeClr val="dk1"/>
              </a:solidFill>
            </a:endParaRPr>
          </a:p>
        </p:txBody>
      </p:sp>
    </p:spTree>
    <p:extLst>
      <p:ext uri="{BB962C8B-B14F-4D97-AF65-F5344CB8AC3E}">
        <p14:creationId xmlns:p14="http://schemas.microsoft.com/office/powerpoint/2010/main" val="1027214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7BB2E2-876C-C603-600A-9BF1A69BD4F3}"/>
              </a:ext>
            </a:extLst>
          </p:cNvPr>
          <p:cNvSpPr>
            <a:spLocks noGrp="1"/>
          </p:cNvSpPr>
          <p:nvPr>
            <p:ph type="sldNum" sz="quarter" idx="4"/>
          </p:nvPr>
        </p:nvSpPr>
        <p:spPr/>
        <p:txBody>
          <a:bodyPr/>
          <a:lstStyle/>
          <a:p>
            <a:fld id="{3B745311-16E5-4BEF-BFE6-36758A3427EB}" type="slidenum">
              <a:rPr lang="en-US" smtClean="0"/>
              <a:pPr/>
              <a:t>3</a:t>
            </a:fld>
            <a:endParaRPr lang="en-US" dirty="0"/>
          </a:p>
        </p:txBody>
      </p:sp>
      <p:graphicFrame>
        <p:nvGraphicFramePr>
          <p:cNvPr id="6" name="Table 6">
            <a:extLst>
              <a:ext uri="{FF2B5EF4-FFF2-40B4-BE49-F238E27FC236}">
                <a16:creationId xmlns:a16="http://schemas.microsoft.com/office/drawing/2014/main" id="{D84D004B-35A4-0EA8-31F6-C299A93F39BA}"/>
              </a:ext>
            </a:extLst>
          </p:cNvPr>
          <p:cNvGraphicFramePr>
            <a:graphicFrameLocks noGrp="1"/>
          </p:cNvGraphicFramePr>
          <p:nvPr>
            <p:ph sz="quarter" idx="11"/>
            <p:extLst>
              <p:ext uri="{D42A27DB-BD31-4B8C-83A1-F6EECF244321}">
                <p14:modId xmlns:p14="http://schemas.microsoft.com/office/powerpoint/2010/main" val="1264032385"/>
              </p:ext>
            </p:extLst>
          </p:nvPr>
        </p:nvGraphicFramePr>
        <p:xfrm>
          <a:off x="221673" y="994546"/>
          <a:ext cx="11691653" cy="5798194"/>
        </p:xfrm>
        <a:graphic>
          <a:graphicData uri="http://schemas.openxmlformats.org/drawingml/2006/table">
            <a:tbl>
              <a:tblPr firstRow="1" bandRow="1">
                <a:tableStyleId>{5202B0CA-FC54-4496-8BCA-5EF66A818D29}</a:tableStyleId>
              </a:tblPr>
              <a:tblGrid>
                <a:gridCol w="2886181">
                  <a:extLst>
                    <a:ext uri="{9D8B030D-6E8A-4147-A177-3AD203B41FA5}">
                      <a16:colId xmlns:a16="http://schemas.microsoft.com/office/drawing/2014/main" val="3381178780"/>
                    </a:ext>
                  </a:extLst>
                </a:gridCol>
                <a:gridCol w="8805472">
                  <a:extLst>
                    <a:ext uri="{9D8B030D-6E8A-4147-A177-3AD203B41FA5}">
                      <a16:colId xmlns:a16="http://schemas.microsoft.com/office/drawing/2014/main" val="1145026530"/>
                    </a:ext>
                  </a:extLst>
                </a:gridCol>
              </a:tblGrid>
              <a:tr h="708057">
                <a:tc>
                  <a:txBody>
                    <a:bodyPr/>
                    <a:lstStyle/>
                    <a:p>
                      <a:r>
                        <a:rPr lang="en-US" sz="1400" dirty="0"/>
                        <a:t>Term </a:t>
                      </a:r>
                    </a:p>
                  </a:txBody>
                  <a:tcPr anchor="b">
                    <a:lnR w="12700" cap="flat" cmpd="sng" algn="ctr">
                      <a:solidFill>
                        <a:schemeClr val="bg2"/>
                      </a:solidFill>
                      <a:prstDash val="solid"/>
                      <a:round/>
                      <a:headEnd type="none" w="med" len="med"/>
                      <a:tailEnd type="none" w="med" len="med"/>
                    </a:lnR>
                  </a:tcPr>
                </a:tc>
                <a:tc>
                  <a:txBody>
                    <a:bodyPr/>
                    <a:lstStyle/>
                    <a:p>
                      <a:r>
                        <a:rPr lang="en-US" sz="1400" dirty="0"/>
                        <a:t>Definition </a:t>
                      </a:r>
                    </a:p>
                  </a:txBody>
                  <a:tcPr anchor="b">
                    <a:lnL w="12700" cap="flat" cmpd="sng" algn="ctr">
                      <a:solidFill>
                        <a:schemeClr val="bg2"/>
                      </a:solidFill>
                      <a:prstDash val="solid"/>
                      <a:round/>
                      <a:headEnd type="none" w="med" len="med"/>
                      <a:tailEnd type="none" w="med" len="med"/>
                    </a:lnL>
                  </a:tcPr>
                </a:tc>
                <a:extLst>
                  <a:ext uri="{0D108BD9-81ED-4DB2-BD59-A6C34878D82A}">
                    <a16:rowId xmlns:a16="http://schemas.microsoft.com/office/drawing/2014/main" val="99322065"/>
                  </a:ext>
                </a:extLst>
              </a:tr>
              <a:tr h="426871">
                <a:tc>
                  <a:txBody>
                    <a:bodyPr/>
                    <a:lstStyle/>
                    <a:p>
                      <a:r>
                        <a:rPr lang="en-US" sz="1400" dirty="0"/>
                        <a:t>Public School</a:t>
                      </a:r>
                    </a:p>
                  </a:txBody>
                  <a:tcP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a:txBody>
                    <a:bodyPr/>
                    <a:lstStyle/>
                    <a:p>
                      <a:r>
                        <a:rPr lang="en-US" sz="1400" dirty="0"/>
                        <a:t>All elementary and high schools operated at public expense, including charter schools</a:t>
                      </a:r>
                    </a:p>
                  </a:txBody>
                  <a:tcPr>
                    <a:lnL w="12700" cap="flat" cmpd="sng" algn="ctr">
                      <a:solidFill>
                        <a:schemeClr val="bg2"/>
                      </a:solidFill>
                      <a:prstDash val="solid"/>
                      <a:round/>
                      <a:headEnd type="none" w="med" len="med"/>
                      <a:tailEnd type="none" w="med" len="med"/>
                    </a:lnL>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602530575"/>
                  </a:ext>
                </a:extLst>
              </a:tr>
              <a:tr h="462297">
                <a:tc>
                  <a:txBody>
                    <a:bodyPr/>
                    <a:lstStyle/>
                    <a:p>
                      <a:r>
                        <a:rPr lang="en-US" sz="1400" dirty="0"/>
                        <a:t>Local Education Agency (LEA)</a:t>
                      </a:r>
                    </a:p>
                  </a:txBody>
                  <a:tcP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400" dirty="0"/>
                        <a:t>Any school district or charter school (if sponsor approved)</a:t>
                      </a:r>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440414725"/>
                  </a:ext>
                </a:extLst>
              </a:tr>
              <a:tr h="487290">
                <a:tc>
                  <a:txBody>
                    <a:bodyPr/>
                    <a:lstStyle/>
                    <a:p>
                      <a:r>
                        <a:rPr lang="en-US" sz="1400" dirty="0"/>
                        <a:t>Charter Schools </a:t>
                      </a:r>
                    </a:p>
                  </a:txBody>
                  <a:tcP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400" b="0" u="none" strike="noStrike" kern="1200" baseline="0" dirty="0">
                          <a:solidFill>
                            <a:schemeClr val="dk1"/>
                          </a:solidFill>
                        </a:rPr>
                        <a:t>Independent public school, approved by charter sponsor, governed by non-elected board</a:t>
                      </a:r>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257536438"/>
                  </a:ext>
                </a:extLst>
              </a:tr>
              <a:tr h="427390">
                <a:tc>
                  <a:txBody>
                    <a:bodyPr/>
                    <a:lstStyle/>
                    <a:p>
                      <a:r>
                        <a:rPr lang="en-US" sz="1400" dirty="0"/>
                        <a:t>Charter Application </a:t>
                      </a:r>
                    </a:p>
                  </a:txBody>
                  <a:tcP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400" b="0" u="none" strike="noStrike" kern="1200" baseline="0" dirty="0">
                          <a:solidFill>
                            <a:schemeClr val="dk1"/>
                          </a:solidFill>
                        </a:rPr>
                        <a:t>Document submitted to the prospective sponsor for approval to operate</a:t>
                      </a:r>
                      <a:endParaRPr lang="en-US" sz="1400" dirty="0"/>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126494364"/>
                  </a:ext>
                </a:extLst>
              </a:tr>
              <a:tr h="665018">
                <a:tc>
                  <a:txBody>
                    <a:bodyPr/>
                    <a:lstStyle/>
                    <a:p>
                      <a:r>
                        <a:rPr lang="en-US" sz="1400" dirty="0"/>
                        <a:t>Charter Contract </a:t>
                      </a:r>
                    </a:p>
                  </a:txBody>
                  <a:tcP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400" b="0" u="none" strike="noStrike" kern="1200" baseline="0" dirty="0">
                          <a:solidFill>
                            <a:schemeClr val="dk1"/>
                          </a:solidFill>
                        </a:rPr>
                        <a:t>Legal contract negotiated by the sponsor and the charter school’s governing board upon approval of the charter application</a:t>
                      </a:r>
                      <a:endParaRPr lang="en-US" sz="1400" dirty="0"/>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30201264"/>
                  </a:ext>
                </a:extLst>
              </a:tr>
              <a:tr h="620682">
                <a:tc>
                  <a:txBody>
                    <a:bodyPr/>
                    <a:lstStyle/>
                    <a:p>
                      <a:r>
                        <a:rPr lang="en-US" sz="1400" b="0" dirty="0"/>
                        <a:t>Charter School Accountability</a:t>
                      </a:r>
                      <a:r>
                        <a:rPr lang="en-US" sz="1400" dirty="0"/>
                        <a:t> </a:t>
                      </a:r>
                    </a:p>
                  </a:txBody>
                  <a:tcP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400" dirty="0"/>
                        <a:t>Contract used to evaluate the performance of charter schools</a:t>
                      </a:r>
                    </a:p>
                    <a:p>
                      <a:r>
                        <a:rPr lang="en-US" sz="1400" dirty="0"/>
                        <a:t>Used for making decisions related to probationary status, revocation and/or renewal decisions </a:t>
                      </a:r>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533386710"/>
                  </a:ext>
                </a:extLst>
              </a:tr>
              <a:tr h="666863">
                <a:tc>
                  <a:txBody>
                    <a:bodyPr/>
                    <a:lstStyle/>
                    <a:p>
                      <a:r>
                        <a:rPr lang="en-US" sz="1400" dirty="0"/>
                        <a:t>Charter Renewal </a:t>
                      </a:r>
                    </a:p>
                  </a:txBody>
                  <a:tcP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400" dirty="0"/>
                        <a:t>Process to allow charter to continue operation for additional term; length determined by performance</a:t>
                      </a:r>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109430154"/>
                  </a:ext>
                </a:extLst>
              </a:tr>
              <a:tr h="666863">
                <a:tc>
                  <a:txBody>
                    <a:bodyPr/>
                    <a:lstStyle/>
                    <a:p>
                      <a:r>
                        <a:rPr lang="en-US" sz="1400" b="0" dirty="0"/>
                        <a:t>Charter School Governing Board </a:t>
                      </a:r>
                    </a:p>
                  </a:txBody>
                  <a:tcP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400" b="0" u="none" strike="noStrike" kern="1200" baseline="0" dirty="0">
                          <a:solidFill>
                            <a:schemeClr val="dk1"/>
                          </a:solidFill>
                        </a:rPr>
                        <a:t>Non-elected governing body of the charter school; serve primarily the same function as locally-elected school district board</a:t>
                      </a:r>
                      <a:endParaRPr lang="en-US" sz="1400" dirty="0"/>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52162759"/>
                  </a:ext>
                </a:extLst>
              </a:tr>
              <a:tr h="666863">
                <a:tc>
                  <a:txBody>
                    <a:bodyPr/>
                    <a:lstStyle/>
                    <a:p>
                      <a:r>
                        <a:rPr lang="en-US" sz="1400" b="0" dirty="0"/>
                        <a:t>Charter</a:t>
                      </a:r>
                      <a:r>
                        <a:rPr lang="en-US" sz="1400" dirty="0"/>
                        <a:t> </a:t>
                      </a:r>
                      <a:r>
                        <a:rPr lang="en-US" sz="1400" b="0" dirty="0"/>
                        <a:t>Sponsor</a:t>
                      </a:r>
                      <a:r>
                        <a:rPr lang="en-US" sz="1400" dirty="0"/>
                        <a:t> </a:t>
                      </a:r>
                    </a:p>
                  </a:txBody>
                  <a:tcP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r>
                        <a:rPr lang="en-US" sz="1400" b="0" u="none" strike="noStrike" kern="1200" baseline="0" dirty="0">
                          <a:solidFill>
                            <a:schemeClr val="dk1"/>
                          </a:solidFill>
                        </a:rPr>
                        <a:t>Entity responsible for maintaining a comprehensive application process, negotiating the performance contract, and responsible for ongoing oversight of academic performance, contract requirements and compliance.</a:t>
                      </a:r>
                      <a:endParaRPr lang="en-US" sz="1400" dirty="0"/>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2762699116"/>
                  </a:ext>
                </a:extLst>
              </a:tr>
            </a:tbl>
          </a:graphicData>
        </a:graphic>
      </p:graphicFrame>
      <p:sp>
        <p:nvSpPr>
          <p:cNvPr id="4" name="Text Placeholder 3">
            <a:extLst>
              <a:ext uri="{FF2B5EF4-FFF2-40B4-BE49-F238E27FC236}">
                <a16:creationId xmlns:a16="http://schemas.microsoft.com/office/drawing/2014/main" id="{28E9D89F-3778-7220-91DB-E79ED6E5EDA3}"/>
              </a:ext>
            </a:extLst>
          </p:cNvPr>
          <p:cNvSpPr>
            <a:spLocks noGrp="1"/>
          </p:cNvSpPr>
          <p:nvPr>
            <p:ph type="body" sz="quarter" idx="10"/>
          </p:nvPr>
        </p:nvSpPr>
        <p:spPr/>
        <p:txBody>
          <a:bodyPr/>
          <a:lstStyle/>
          <a:p>
            <a:r>
              <a:rPr lang="en-US" dirty="0"/>
              <a:t>Glossary of Terms </a:t>
            </a:r>
          </a:p>
        </p:txBody>
      </p:sp>
    </p:spTree>
    <p:extLst>
      <p:ext uri="{BB962C8B-B14F-4D97-AF65-F5344CB8AC3E}">
        <p14:creationId xmlns:p14="http://schemas.microsoft.com/office/powerpoint/2010/main" val="615535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Hexagon 16">
            <a:extLst>
              <a:ext uri="{FF2B5EF4-FFF2-40B4-BE49-F238E27FC236}">
                <a16:creationId xmlns:a16="http://schemas.microsoft.com/office/drawing/2014/main" id="{1CE5EEEA-4A8A-22FE-783E-B7E9DFECA070}"/>
              </a:ext>
            </a:extLst>
          </p:cNvPr>
          <p:cNvSpPr/>
          <p:nvPr/>
        </p:nvSpPr>
        <p:spPr>
          <a:xfrm>
            <a:off x="2013357" y="956345"/>
            <a:ext cx="7457813" cy="5504643"/>
          </a:xfrm>
          <a:prstGeom prst="hexag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C8A7A89-26DE-7C2C-F504-83D99BDCC107}"/>
              </a:ext>
            </a:extLst>
          </p:cNvPr>
          <p:cNvSpPr>
            <a:spLocks noGrp="1"/>
          </p:cNvSpPr>
          <p:nvPr>
            <p:ph type="sldNum" sz="quarter" idx="4"/>
          </p:nvPr>
        </p:nvSpPr>
        <p:spPr/>
        <p:txBody>
          <a:bodyPr/>
          <a:lstStyle/>
          <a:p>
            <a:pPr defTabSz="1219170"/>
            <a:fld id="{3B745311-16E5-4BEF-BFE6-36758A3427EB}" type="slidenum">
              <a:rPr lang="en-US">
                <a:solidFill>
                  <a:prstClr val="white"/>
                </a:solidFill>
                <a:latin typeface="Calibri"/>
              </a:rPr>
              <a:pPr defTabSz="1219170"/>
              <a:t>4</a:t>
            </a:fld>
            <a:endParaRPr lang="en-US" dirty="0">
              <a:solidFill>
                <a:prstClr val="white"/>
              </a:solidFill>
              <a:latin typeface="Calibri"/>
            </a:endParaRPr>
          </a:p>
        </p:txBody>
      </p:sp>
      <p:grpSp>
        <p:nvGrpSpPr>
          <p:cNvPr id="7" name="Group 6">
            <a:extLst>
              <a:ext uri="{FF2B5EF4-FFF2-40B4-BE49-F238E27FC236}">
                <a16:creationId xmlns:a16="http://schemas.microsoft.com/office/drawing/2014/main" id="{8568B314-FE7B-DB79-561F-E0024104500F}"/>
              </a:ext>
            </a:extLst>
          </p:cNvPr>
          <p:cNvGrpSpPr/>
          <p:nvPr/>
        </p:nvGrpSpPr>
        <p:grpSpPr>
          <a:xfrm>
            <a:off x="2341461" y="1261878"/>
            <a:ext cx="6941568" cy="4776296"/>
            <a:chOff x="2341461" y="1261878"/>
            <a:chExt cx="6941568" cy="4776296"/>
          </a:xfrm>
        </p:grpSpPr>
        <p:sp>
          <p:nvSpPr>
            <p:cNvPr id="8" name="Freeform: Shape 7">
              <a:extLst>
                <a:ext uri="{FF2B5EF4-FFF2-40B4-BE49-F238E27FC236}">
                  <a16:creationId xmlns:a16="http://schemas.microsoft.com/office/drawing/2014/main" id="{1A758228-A3AD-3059-80E9-CEF681477DEB}"/>
                </a:ext>
              </a:extLst>
            </p:cNvPr>
            <p:cNvSpPr/>
            <p:nvPr/>
          </p:nvSpPr>
          <p:spPr>
            <a:xfrm>
              <a:off x="5719930" y="1261878"/>
              <a:ext cx="1540398" cy="1770573"/>
            </a:xfrm>
            <a:custGeom>
              <a:avLst/>
              <a:gdLst>
                <a:gd name="connsiteX0" fmla="*/ 0 w 1770572"/>
                <a:gd name="connsiteY0" fmla="*/ 770199 h 1540397"/>
                <a:gd name="connsiteX1" fmla="*/ 385099 w 1770572"/>
                <a:gd name="connsiteY1" fmla="*/ 0 h 1540397"/>
                <a:gd name="connsiteX2" fmla="*/ 1385473 w 1770572"/>
                <a:gd name="connsiteY2" fmla="*/ 0 h 1540397"/>
                <a:gd name="connsiteX3" fmla="*/ 1770572 w 1770572"/>
                <a:gd name="connsiteY3" fmla="*/ 770199 h 1540397"/>
                <a:gd name="connsiteX4" fmla="*/ 1385473 w 1770572"/>
                <a:gd name="connsiteY4" fmla="*/ 1540397 h 1540397"/>
                <a:gd name="connsiteX5" fmla="*/ 385099 w 1770572"/>
                <a:gd name="connsiteY5" fmla="*/ 1540397 h 1540397"/>
                <a:gd name="connsiteX6" fmla="*/ 0 w 1770572"/>
                <a:gd name="connsiteY6" fmla="*/ 770199 h 154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572" h="1540397">
                  <a:moveTo>
                    <a:pt x="885285" y="0"/>
                  </a:moveTo>
                  <a:lnTo>
                    <a:pt x="1770571" y="335036"/>
                  </a:lnTo>
                  <a:lnTo>
                    <a:pt x="1770571" y="1205361"/>
                  </a:lnTo>
                  <a:lnTo>
                    <a:pt x="885285" y="1540397"/>
                  </a:lnTo>
                  <a:lnTo>
                    <a:pt x="1" y="1205361"/>
                  </a:lnTo>
                  <a:lnTo>
                    <a:pt x="1" y="335036"/>
                  </a:lnTo>
                  <a:lnTo>
                    <a:pt x="88528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3865" tIns="359735" rIns="323866" bIns="359734" numCol="1" spcCol="1270" anchor="ctr" anchorCtr="0">
              <a:noAutofit/>
            </a:bodyPr>
            <a:lstStyle/>
            <a:p>
              <a:pPr marL="0" lvl="0" indent="0" algn="ctr" defTabSz="977900">
                <a:lnSpc>
                  <a:spcPct val="90000"/>
                </a:lnSpc>
                <a:spcBef>
                  <a:spcPct val="0"/>
                </a:spcBef>
                <a:spcAft>
                  <a:spcPct val="35000"/>
                </a:spcAft>
                <a:buNone/>
              </a:pPr>
              <a:r>
                <a:rPr lang="en-US" sz="2200" kern="1200" dirty="0"/>
                <a:t>Charter Schools</a:t>
              </a:r>
            </a:p>
          </p:txBody>
        </p:sp>
        <p:sp>
          <p:nvSpPr>
            <p:cNvPr id="9" name="Freeform: Shape 8">
              <a:extLst>
                <a:ext uri="{FF2B5EF4-FFF2-40B4-BE49-F238E27FC236}">
                  <a16:creationId xmlns:a16="http://schemas.microsoft.com/office/drawing/2014/main" id="{41AC5CA5-B5BD-C932-3385-5927DAB574C7}"/>
                </a:ext>
              </a:extLst>
            </p:cNvPr>
            <p:cNvSpPr/>
            <p:nvPr/>
          </p:nvSpPr>
          <p:spPr>
            <a:xfrm>
              <a:off x="2341461" y="3118854"/>
              <a:ext cx="2332139" cy="1062343"/>
            </a:xfrm>
            <a:custGeom>
              <a:avLst/>
              <a:gdLst>
                <a:gd name="connsiteX0" fmla="*/ 0 w 1975958"/>
                <a:gd name="connsiteY0" fmla="*/ 0 h 1062343"/>
                <a:gd name="connsiteX1" fmla="*/ 1975958 w 1975958"/>
                <a:gd name="connsiteY1" fmla="*/ 0 h 1062343"/>
                <a:gd name="connsiteX2" fmla="*/ 1975958 w 1975958"/>
                <a:gd name="connsiteY2" fmla="*/ 1062343 h 1062343"/>
                <a:gd name="connsiteX3" fmla="*/ 0 w 1975958"/>
                <a:gd name="connsiteY3" fmla="*/ 1062343 h 1062343"/>
                <a:gd name="connsiteX4" fmla="*/ 0 w 1975958"/>
                <a:gd name="connsiteY4" fmla="*/ 0 h 1062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5958" h="1062343">
                  <a:moveTo>
                    <a:pt x="0" y="0"/>
                  </a:moveTo>
                  <a:lnTo>
                    <a:pt x="1975958" y="0"/>
                  </a:lnTo>
                  <a:lnTo>
                    <a:pt x="1975958" y="1062343"/>
                  </a:lnTo>
                  <a:lnTo>
                    <a:pt x="0" y="10623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ctr" anchorCtr="0">
              <a:noAutofit/>
            </a:bodyPr>
            <a:lstStyle/>
            <a:p>
              <a:pPr marL="0" lvl="0" indent="0" algn="r" defTabSz="977900">
                <a:lnSpc>
                  <a:spcPct val="90000"/>
                </a:lnSpc>
                <a:spcBef>
                  <a:spcPct val="0"/>
                </a:spcBef>
                <a:spcAft>
                  <a:spcPct val="35000"/>
                </a:spcAft>
                <a:buNone/>
              </a:pPr>
              <a:r>
                <a:rPr lang="en-US" sz="2200" b="1" kern="1200" dirty="0"/>
                <a:t>Public Schools in Missouri</a:t>
              </a:r>
            </a:p>
          </p:txBody>
        </p:sp>
        <p:sp>
          <p:nvSpPr>
            <p:cNvPr id="10" name="Freeform: Shape 9">
              <a:extLst>
                <a:ext uri="{FF2B5EF4-FFF2-40B4-BE49-F238E27FC236}">
                  <a16:creationId xmlns:a16="http://schemas.microsoft.com/office/drawing/2014/main" id="{8B85ADB1-A772-43CE-A590-8827292D949F}"/>
                </a:ext>
              </a:extLst>
            </p:cNvPr>
            <p:cNvSpPr/>
            <p:nvPr/>
          </p:nvSpPr>
          <p:spPr>
            <a:xfrm>
              <a:off x="4056300" y="1261878"/>
              <a:ext cx="1540398" cy="1770573"/>
            </a:xfrm>
            <a:custGeom>
              <a:avLst/>
              <a:gdLst>
                <a:gd name="connsiteX0" fmla="*/ 0 w 1770572"/>
                <a:gd name="connsiteY0" fmla="*/ 770199 h 1540397"/>
                <a:gd name="connsiteX1" fmla="*/ 385099 w 1770572"/>
                <a:gd name="connsiteY1" fmla="*/ 0 h 1540397"/>
                <a:gd name="connsiteX2" fmla="*/ 1385473 w 1770572"/>
                <a:gd name="connsiteY2" fmla="*/ 0 h 1540397"/>
                <a:gd name="connsiteX3" fmla="*/ 1770572 w 1770572"/>
                <a:gd name="connsiteY3" fmla="*/ 770199 h 1540397"/>
                <a:gd name="connsiteX4" fmla="*/ 1385473 w 1770572"/>
                <a:gd name="connsiteY4" fmla="*/ 1540397 h 1540397"/>
                <a:gd name="connsiteX5" fmla="*/ 385099 w 1770572"/>
                <a:gd name="connsiteY5" fmla="*/ 1540397 h 1540397"/>
                <a:gd name="connsiteX6" fmla="*/ 0 w 1770572"/>
                <a:gd name="connsiteY6" fmla="*/ 770199 h 154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572" h="1540397">
                  <a:moveTo>
                    <a:pt x="885285" y="0"/>
                  </a:moveTo>
                  <a:lnTo>
                    <a:pt x="1770571" y="335036"/>
                  </a:lnTo>
                  <a:lnTo>
                    <a:pt x="1770571" y="1205361"/>
                  </a:lnTo>
                  <a:lnTo>
                    <a:pt x="885285" y="1540397"/>
                  </a:lnTo>
                  <a:lnTo>
                    <a:pt x="1" y="1205361"/>
                  </a:lnTo>
                  <a:lnTo>
                    <a:pt x="1" y="335036"/>
                  </a:lnTo>
                  <a:lnTo>
                    <a:pt x="88528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0045" tIns="275915" rIns="240046" bIns="275914"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
          <p:nvSpPr>
            <p:cNvPr id="11" name="Freeform: Shape 10">
              <a:extLst>
                <a:ext uri="{FF2B5EF4-FFF2-40B4-BE49-F238E27FC236}">
                  <a16:creationId xmlns:a16="http://schemas.microsoft.com/office/drawing/2014/main" id="{77572DE9-CDD6-9B59-FC8D-9298B426E198}"/>
                </a:ext>
              </a:extLst>
            </p:cNvPr>
            <p:cNvSpPr/>
            <p:nvPr/>
          </p:nvSpPr>
          <p:spPr>
            <a:xfrm>
              <a:off x="4884928" y="2764740"/>
              <a:ext cx="1540398" cy="1770573"/>
            </a:xfrm>
            <a:custGeom>
              <a:avLst/>
              <a:gdLst>
                <a:gd name="connsiteX0" fmla="*/ 0 w 1770572"/>
                <a:gd name="connsiteY0" fmla="*/ 770199 h 1540397"/>
                <a:gd name="connsiteX1" fmla="*/ 385099 w 1770572"/>
                <a:gd name="connsiteY1" fmla="*/ 0 h 1540397"/>
                <a:gd name="connsiteX2" fmla="*/ 1385473 w 1770572"/>
                <a:gd name="connsiteY2" fmla="*/ 0 h 1540397"/>
                <a:gd name="connsiteX3" fmla="*/ 1770572 w 1770572"/>
                <a:gd name="connsiteY3" fmla="*/ 770199 h 1540397"/>
                <a:gd name="connsiteX4" fmla="*/ 1385473 w 1770572"/>
                <a:gd name="connsiteY4" fmla="*/ 1540397 h 1540397"/>
                <a:gd name="connsiteX5" fmla="*/ 385099 w 1770572"/>
                <a:gd name="connsiteY5" fmla="*/ 1540397 h 1540397"/>
                <a:gd name="connsiteX6" fmla="*/ 0 w 1770572"/>
                <a:gd name="connsiteY6" fmla="*/ 770199 h 154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572" h="1540397">
                  <a:moveTo>
                    <a:pt x="885285" y="0"/>
                  </a:moveTo>
                  <a:lnTo>
                    <a:pt x="1770571" y="335036"/>
                  </a:lnTo>
                  <a:lnTo>
                    <a:pt x="1770571" y="1205361"/>
                  </a:lnTo>
                  <a:lnTo>
                    <a:pt x="885285" y="1540397"/>
                  </a:lnTo>
                  <a:lnTo>
                    <a:pt x="1" y="1205361"/>
                  </a:lnTo>
                  <a:lnTo>
                    <a:pt x="1" y="335036"/>
                  </a:lnTo>
                  <a:lnTo>
                    <a:pt x="88528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3865" tIns="359735" rIns="323866" bIns="359734" numCol="1" spcCol="1270" anchor="ctr" anchorCtr="0">
              <a:noAutofit/>
            </a:bodyPr>
            <a:lstStyle/>
            <a:p>
              <a:pPr marL="0" lvl="0" indent="0" algn="ctr" defTabSz="977900">
                <a:lnSpc>
                  <a:spcPct val="90000"/>
                </a:lnSpc>
                <a:spcBef>
                  <a:spcPct val="0"/>
                </a:spcBef>
                <a:spcAft>
                  <a:spcPct val="35000"/>
                </a:spcAft>
                <a:buNone/>
              </a:pPr>
              <a:r>
                <a:rPr lang="en-US" sz="2200" kern="1200" dirty="0"/>
                <a:t>MOCAP Hosted Schools</a:t>
              </a:r>
            </a:p>
          </p:txBody>
        </p:sp>
        <p:sp>
          <p:nvSpPr>
            <p:cNvPr id="12" name="Freeform: Shape 11">
              <a:extLst>
                <a:ext uri="{FF2B5EF4-FFF2-40B4-BE49-F238E27FC236}">
                  <a16:creationId xmlns:a16="http://schemas.microsoft.com/office/drawing/2014/main" id="{E3C314D7-98A4-FFB0-DA37-C22A7A82A96E}"/>
                </a:ext>
              </a:extLst>
            </p:cNvPr>
            <p:cNvSpPr/>
            <p:nvPr/>
          </p:nvSpPr>
          <p:spPr>
            <a:xfrm>
              <a:off x="2908970" y="3118855"/>
              <a:ext cx="1912217" cy="1062343"/>
            </a:xfrm>
            <a:custGeom>
              <a:avLst/>
              <a:gdLst>
                <a:gd name="connsiteX0" fmla="*/ 0 w 1912217"/>
                <a:gd name="connsiteY0" fmla="*/ 0 h 1062343"/>
                <a:gd name="connsiteX1" fmla="*/ 1912217 w 1912217"/>
                <a:gd name="connsiteY1" fmla="*/ 0 h 1062343"/>
                <a:gd name="connsiteX2" fmla="*/ 1912217 w 1912217"/>
                <a:gd name="connsiteY2" fmla="*/ 1062343 h 1062343"/>
                <a:gd name="connsiteX3" fmla="*/ 0 w 1912217"/>
                <a:gd name="connsiteY3" fmla="*/ 1062343 h 1062343"/>
                <a:gd name="connsiteX4" fmla="*/ 0 w 1912217"/>
                <a:gd name="connsiteY4" fmla="*/ 0 h 1062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217" h="1062343">
                  <a:moveTo>
                    <a:pt x="0" y="0"/>
                  </a:moveTo>
                  <a:lnTo>
                    <a:pt x="1912217" y="0"/>
                  </a:lnTo>
                  <a:lnTo>
                    <a:pt x="1912217" y="1062343"/>
                  </a:lnTo>
                  <a:lnTo>
                    <a:pt x="0" y="10623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ctr" anchorCtr="0">
              <a:noAutofit/>
            </a:bodyPr>
            <a:lstStyle/>
            <a:p>
              <a:pPr marL="0" lvl="0" indent="0" algn="r" defTabSz="977900">
                <a:lnSpc>
                  <a:spcPct val="90000"/>
                </a:lnSpc>
                <a:spcBef>
                  <a:spcPct val="0"/>
                </a:spcBef>
                <a:spcAft>
                  <a:spcPct val="35000"/>
                </a:spcAft>
                <a:buNone/>
              </a:pPr>
              <a:endParaRPr lang="en-US" sz="2200" kern="1200"/>
            </a:p>
          </p:txBody>
        </p:sp>
        <p:sp>
          <p:nvSpPr>
            <p:cNvPr id="13" name="Freeform: Shape 12">
              <a:extLst>
                <a:ext uri="{FF2B5EF4-FFF2-40B4-BE49-F238E27FC236}">
                  <a16:creationId xmlns:a16="http://schemas.microsoft.com/office/drawing/2014/main" id="{78A089A5-BF5D-D8F4-DBEA-EF77B68E5C2B}"/>
                </a:ext>
              </a:extLst>
            </p:cNvPr>
            <p:cNvSpPr/>
            <p:nvPr/>
          </p:nvSpPr>
          <p:spPr>
            <a:xfrm>
              <a:off x="6548558" y="2764740"/>
              <a:ext cx="1540398" cy="1770573"/>
            </a:xfrm>
            <a:custGeom>
              <a:avLst/>
              <a:gdLst>
                <a:gd name="connsiteX0" fmla="*/ 0 w 1770572"/>
                <a:gd name="connsiteY0" fmla="*/ 770199 h 1540397"/>
                <a:gd name="connsiteX1" fmla="*/ 385099 w 1770572"/>
                <a:gd name="connsiteY1" fmla="*/ 0 h 1540397"/>
                <a:gd name="connsiteX2" fmla="*/ 1385473 w 1770572"/>
                <a:gd name="connsiteY2" fmla="*/ 0 h 1540397"/>
                <a:gd name="connsiteX3" fmla="*/ 1770572 w 1770572"/>
                <a:gd name="connsiteY3" fmla="*/ 770199 h 1540397"/>
                <a:gd name="connsiteX4" fmla="*/ 1385473 w 1770572"/>
                <a:gd name="connsiteY4" fmla="*/ 1540397 h 1540397"/>
                <a:gd name="connsiteX5" fmla="*/ 385099 w 1770572"/>
                <a:gd name="connsiteY5" fmla="*/ 1540397 h 1540397"/>
                <a:gd name="connsiteX6" fmla="*/ 0 w 1770572"/>
                <a:gd name="connsiteY6" fmla="*/ 770199 h 154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572" h="1540397">
                  <a:moveTo>
                    <a:pt x="885285" y="0"/>
                  </a:moveTo>
                  <a:lnTo>
                    <a:pt x="1770571" y="335036"/>
                  </a:lnTo>
                  <a:lnTo>
                    <a:pt x="1770571" y="1205361"/>
                  </a:lnTo>
                  <a:lnTo>
                    <a:pt x="885285" y="1540397"/>
                  </a:lnTo>
                  <a:lnTo>
                    <a:pt x="1" y="1205361"/>
                  </a:lnTo>
                  <a:lnTo>
                    <a:pt x="1" y="335036"/>
                  </a:lnTo>
                  <a:lnTo>
                    <a:pt x="88528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0045" tIns="275915" rIns="240046" bIns="275914"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
          <p:nvSpPr>
            <p:cNvPr id="14" name="Freeform: Shape 13">
              <a:extLst>
                <a:ext uri="{FF2B5EF4-FFF2-40B4-BE49-F238E27FC236}">
                  <a16:creationId xmlns:a16="http://schemas.microsoft.com/office/drawing/2014/main" id="{258E6393-EADF-9BB5-21DC-7C854EBC09A3}"/>
                </a:ext>
              </a:extLst>
            </p:cNvPr>
            <p:cNvSpPr/>
            <p:nvPr/>
          </p:nvSpPr>
          <p:spPr>
            <a:xfrm>
              <a:off x="5719930" y="4267601"/>
              <a:ext cx="1540398" cy="1770573"/>
            </a:xfrm>
            <a:custGeom>
              <a:avLst/>
              <a:gdLst>
                <a:gd name="connsiteX0" fmla="*/ 0 w 1770572"/>
                <a:gd name="connsiteY0" fmla="*/ 770199 h 1540397"/>
                <a:gd name="connsiteX1" fmla="*/ 385099 w 1770572"/>
                <a:gd name="connsiteY1" fmla="*/ 0 h 1540397"/>
                <a:gd name="connsiteX2" fmla="*/ 1385473 w 1770572"/>
                <a:gd name="connsiteY2" fmla="*/ 0 h 1540397"/>
                <a:gd name="connsiteX3" fmla="*/ 1770572 w 1770572"/>
                <a:gd name="connsiteY3" fmla="*/ 770199 h 1540397"/>
                <a:gd name="connsiteX4" fmla="*/ 1385473 w 1770572"/>
                <a:gd name="connsiteY4" fmla="*/ 1540397 h 1540397"/>
                <a:gd name="connsiteX5" fmla="*/ 385099 w 1770572"/>
                <a:gd name="connsiteY5" fmla="*/ 1540397 h 1540397"/>
                <a:gd name="connsiteX6" fmla="*/ 0 w 1770572"/>
                <a:gd name="connsiteY6" fmla="*/ 770199 h 154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572" h="1540397">
                  <a:moveTo>
                    <a:pt x="885285" y="0"/>
                  </a:moveTo>
                  <a:lnTo>
                    <a:pt x="1770571" y="335036"/>
                  </a:lnTo>
                  <a:lnTo>
                    <a:pt x="1770571" y="1205361"/>
                  </a:lnTo>
                  <a:lnTo>
                    <a:pt x="885285" y="1540397"/>
                  </a:lnTo>
                  <a:lnTo>
                    <a:pt x="1" y="1205361"/>
                  </a:lnTo>
                  <a:lnTo>
                    <a:pt x="1" y="335036"/>
                  </a:lnTo>
                  <a:lnTo>
                    <a:pt x="88528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3865" tIns="359735" rIns="323866" bIns="359734" numCol="1" spcCol="1270" anchor="ctr" anchorCtr="0">
              <a:noAutofit/>
            </a:bodyPr>
            <a:lstStyle/>
            <a:p>
              <a:pPr marL="0" lvl="0" indent="0" algn="ctr" defTabSz="977900">
                <a:lnSpc>
                  <a:spcPct val="90000"/>
                </a:lnSpc>
                <a:spcBef>
                  <a:spcPct val="0"/>
                </a:spcBef>
                <a:spcAft>
                  <a:spcPct val="35000"/>
                </a:spcAft>
                <a:buNone/>
              </a:pPr>
              <a:r>
                <a:rPr lang="en-US" sz="2200" kern="1200" dirty="0"/>
                <a:t>District Schools</a:t>
              </a:r>
            </a:p>
          </p:txBody>
        </p:sp>
        <p:sp>
          <p:nvSpPr>
            <p:cNvPr id="15" name="Freeform: Shape 14">
              <a:extLst>
                <a:ext uri="{FF2B5EF4-FFF2-40B4-BE49-F238E27FC236}">
                  <a16:creationId xmlns:a16="http://schemas.microsoft.com/office/drawing/2014/main" id="{591E70EA-2168-CF5C-71B3-BAB29CB4D839}"/>
                </a:ext>
              </a:extLst>
            </p:cNvPr>
            <p:cNvSpPr/>
            <p:nvPr/>
          </p:nvSpPr>
          <p:spPr>
            <a:xfrm>
              <a:off x="7307071" y="4621717"/>
              <a:ext cx="1975958" cy="1062343"/>
            </a:xfrm>
            <a:custGeom>
              <a:avLst/>
              <a:gdLst>
                <a:gd name="connsiteX0" fmla="*/ 0 w 1975958"/>
                <a:gd name="connsiteY0" fmla="*/ 0 h 1062343"/>
                <a:gd name="connsiteX1" fmla="*/ 1975958 w 1975958"/>
                <a:gd name="connsiteY1" fmla="*/ 0 h 1062343"/>
                <a:gd name="connsiteX2" fmla="*/ 1975958 w 1975958"/>
                <a:gd name="connsiteY2" fmla="*/ 1062343 h 1062343"/>
                <a:gd name="connsiteX3" fmla="*/ 0 w 1975958"/>
                <a:gd name="connsiteY3" fmla="*/ 1062343 h 1062343"/>
                <a:gd name="connsiteX4" fmla="*/ 0 w 1975958"/>
                <a:gd name="connsiteY4" fmla="*/ 0 h 1062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5958" h="1062343">
                  <a:moveTo>
                    <a:pt x="0" y="0"/>
                  </a:moveTo>
                  <a:lnTo>
                    <a:pt x="1975958" y="0"/>
                  </a:lnTo>
                  <a:lnTo>
                    <a:pt x="1975958" y="1062343"/>
                  </a:lnTo>
                  <a:lnTo>
                    <a:pt x="0" y="10623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endParaRPr lang="en-US" sz="2200" kern="1200"/>
            </a:p>
          </p:txBody>
        </p:sp>
        <p:sp>
          <p:nvSpPr>
            <p:cNvPr id="16" name="Freeform: Shape 15">
              <a:extLst>
                <a:ext uri="{FF2B5EF4-FFF2-40B4-BE49-F238E27FC236}">
                  <a16:creationId xmlns:a16="http://schemas.microsoft.com/office/drawing/2014/main" id="{12C081F6-DD55-73A1-3D83-43ECA79B1E65}"/>
                </a:ext>
              </a:extLst>
            </p:cNvPr>
            <p:cNvSpPr/>
            <p:nvPr/>
          </p:nvSpPr>
          <p:spPr>
            <a:xfrm>
              <a:off x="4056300" y="4267601"/>
              <a:ext cx="1540398" cy="1770573"/>
            </a:xfrm>
            <a:custGeom>
              <a:avLst/>
              <a:gdLst>
                <a:gd name="connsiteX0" fmla="*/ 0 w 1770572"/>
                <a:gd name="connsiteY0" fmla="*/ 770199 h 1540397"/>
                <a:gd name="connsiteX1" fmla="*/ 385099 w 1770572"/>
                <a:gd name="connsiteY1" fmla="*/ 0 h 1540397"/>
                <a:gd name="connsiteX2" fmla="*/ 1385473 w 1770572"/>
                <a:gd name="connsiteY2" fmla="*/ 0 h 1540397"/>
                <a:gd name="connsiteX3" fmla="*/ 1770572 w 1770572"/>
                <a:gd name="connsiteY3" fmla="*/ 770199 h 1540397"/>
                <a:gd name="connsiteX4" fmla="*/ 1385473 w 1770572"/>
                <a:gd name="connsiteY4" fmla="*/ 1540397 h 1540397"/>
                <a:gd name="connsiteX5" fmla="*/ 385099 w 1770572"/>
                <a:gd name="connsiteY5" fmla="*/ 1540397 h 1540397"/>
                <a:gd name="connsiteX6" fmla="*/ 0 w 1770572"/>
                <a:gd name="connsiteY6" fmla="*/ 770199 h 154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572" h="1540397">
                  <a:moveTo>
                    <a:pt x="885285" y="0"/>
                  </a:moveTo>
                  <a:lnTo>
                    <a:pt x="1770571" y="335036"/>
                  </a:lnTo>
                  <a:lnTo>
                    <a:pt x="1770571" y="1205361"/>
                  </a:lnTo>
                  <a:lnTo>
                    <a:pt x="885285" y="1540397"/>
                  </a:lnTo>
                  <a:lnTo>
                    <a:pt x="1" y="1205361"/>
                  </a:lnTo>
                  <a:lnTo>
                    <a:pt x="1" y="335036"/>
                  </a:lnTo>
                  <a:lnTo>
                    <a:pt x="88528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0045" tIns="275915" rIns="240046" bIns="275914"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grpSp>
      <p:sp>
        <p:nvSpPr>
          <p:cNvPr id="4" name="Text Placeholder 3">
            <a:extLst>
              <a:ext uri="{FF2B5EF4-FFF2-40B4-BE49-F238E27FC236}">
                <a16:creationId xmlns:a16="http://schemas.microsoft.com/office/drawing/2014/main" id="{728A2B88-260F-80CF-7A01-323EE70ACA07}"/>
              </a:ext>
            </a:extLst>
          </p:cNvPr>
          <p:cNvSpPr>
            <a:spLocks noGrp="1"/>
          </p:cNvSpPr>
          <p:nvPr>
            <p:ph type="body" sz="quarter" idx="10"/>
          </p:nvPr>
        </p:nvSpPr>
        <p:spPr/>
        <p:txBody>
          <a:bodyPr/>
          <a:lstStyle/>
          <a:p>
            <a:r>
              <a:rPr lang="en-US" dirty="0"/>
              <a:t>Which schools are public schools?</a:t>
            </a:r>
          </a:p>
        </p:txBody>
      </p:sp>
      <p:sp>
        <p:nvSpPr>
          <p:cNvPr id="5" name="Text Placeholder 4">
            <a:extLst>
              <a:ext uri="{FF2B5EF4-FFF2-40B4-BE49-F238E27FC236}">
                <a16:creationId xmlns:a16="http://schemas.microsoft.com/office/drawing/2014/main" id="{A4E1BD71-322E-4517-8DB5-CC24B83E69CA}"/>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874141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6A29FDC1-1D4D-54AA-9F1C-40F7BD91C76E}"/>
              </a:ext>
            </a:extLst>
          </p:cNvPr>
          <p:cNvSpPr>
            <a:spLocks noGrp="1"/>
          </p:cNvSpPr>
          <p:nvPr>
            <p:ph type="sldNum" sz="quarter" idx="4"/>
          </p:nvPr>
        </p:nvSpPr>
        <p:spPr>
          <a:xfrm>
            <a:off x="11379200" y="261938"/>
            <a:ext cx="609600" cy="365125"/>
          </a:xfrm>
        </p:spPr>
        <p:txBody>
          <a:bodyPr/>
          <a:lstStyle/>
          <a:p>
            <a:pPr defTabSz="1219170">
              <a:spcAft>
                <a:spcPts val="800"/>
              </a:spcAft>
            </a:pPr>
            <a:fld id="{3B745311-16E5-4BEF-BFE6-36758A3427EB}" type="slidenum">
              <a:rPr lang="en-US">
                <a:solidFill>
                  <a:prstClr val="white"/>
                </a:solidFill>
                <a:latin typeface="Calibri"/>
              </a:rPr>
              <a:pPr defTabSz="1219170">
                <a:spcAft>
                  <a:spcPts val="800"/>
                </a:spcAft>
              </a:pPr>
              <a:t>5</a:t>
            </a:fld>
            <a:endParaRPr lang="en-US" dirty="0">
              <a:solidFill>
                <a:prstClr val="white"/>
              </a:solidFill>
              <a:latin typeface="Calibri"/>
            </a:endParaRPr>
          </a:p>
        </p:txBody>
      </p:sp>
      <p:sp>
        <p:nvSpPr>
          <p:cNvPr id="8" name="Text Placeholder 7">
            <a:extLst>
              <a:ext uri="{FF2B5EF4-FFF2-40B4-BE49-F238E27FC236}">
                <a16:creationId xmlns:a16="http://schemas.microsoft.com/office/drawing/2014/main" id="{8FAE5FFE-8F68-F00E-8AF8-B72346439651}"/>
              </a:ext>
            </a:extLst>
          </p:cNvPr>
          <p:cNvSpPr>
            <a:spLocks noGrp="1"/>
          </p:cNvSpPr>
          <p:nvPr>
            <p:ph type="body" sz="quarter" idx="10"/>
          </p:nvPr>
        </p:nvSpPr>
        <p:spPr>
          <a:xfrm>
            <a:off x="406400" y="49075"/>
            <a:ext cx="8534400" cy="789988"/>
          </a:xfrm>
        </p:spPr>
        <p:txBody>
          <a:bodyPr>
            <a:normAutofit/>
          </a:bodyPr>
          <a:lstStyle/>
          <a:p>
            <a:r>
              <a:rPr lang="en-US" dirty="0"/>
              <a:t>Missouri Legislative Authority</a:t>
            </a:r>
          </a:p>
        </p:txBody>
      </p:sp>
      <p:sp>
        <p:nvSpPr>
          <p:cNvPr id="2" name="Slide Number Placeholder 1" hidden="1">
            <a:extLst>
              <a:ext uri="{FF2B5EF4-FFF2-40B4-BE49-F238E27FC236}">
                <a16:creationId xmlns:a16="http://schemas.microsoft.com/office/drawing/2014/main" id="{D129C5AD-CBC2-9753-488D-62B51460F0FB}"/>
              </a:ext>
            </a:extLst>
          </p:cNvPr>
          <p:cNvSpPr>
            <a:spLocks noGrp="1"/>
          </p:cNvSpPr>
          <p:nvPr>
            <p:ph type="sldNum" sz="quarter" idx="4"/>
          </p:nvPr>
        </p:nvSpPr>
        <p:spPr/>
        <p:txBody>
          <a:bodyPr/>
          <a:lstStyle/>
          <a:p>
            <a:pPr defTabSz="1219170">
              <a:spcAft>
                <a:spcPts val="800"/>
              </a:spcAft>
            </a:pPr>
            <a:fld id="{3B745311-16E5-4BEF-BFE6-36758A3427EB}" type="slidenum">
              <a:rPr lang="en-US">
                <a:solidFill>
                  <a:prstClr val="white"/>
                </a:solidFill>
                <a:latin typeface="Calibri"/>
              </a:rPr>
              <a:pPr defTabSz="1219170">
                <a:spcAft>
                  <a:spcPts val="800"/>
                </a:spcAft>
              </a:pPr>
              <a:t>5</a:t>
            </a:fld>
            <a:endParaRPr lang="en-US" dirty="0">
              <a:solidFill>
                <a:prstClr val="white"/>
              </a:solidFill>
              <a:latin typeface="Calibri"/>
            </a:endParaRPr>
          </a:p>
        </p:txBody>
      </p:sp>
      <p:graphicFrame>
        <p:nvGraphicFramePr>
          <p:cNvPr id="11" name="Content Placeholder 10">
            <a:extLst>
              <a:ext uri="{FF2B5EF4-FFF2-40B4-BE49-F238E27FC236}">
                <a16:creationId xmlns:a16="http://schemas.microsoft.com/office/drawing/2014/main" id="{4D668992-B45E-1B73-207C-9F92EE00175F}"/>
              </a:ext>
            </a:extLst>
          </p:cNvPr>
          <p:cNvGraphicFramePr>
            <a:graphicFrameLocks noGrp="1"/>
          </p:cNvGraphicFramePr>
          <p:nvPr>
            <p:ph sz="quarter" idx="11"/>
            <p:extLst>
              <p:ext uri="{D42A27DB-BD31-4B8C-83A1-F6EECF244321}">
                <p14:modId xmlns:p14="http://schemas.microsoft.com/office/powerpoint/2010/main" val="898312528"/>
              </p:ext>
            </p:extLst>
          </p:nvPr>
        </p:nvGraphicFramePr>
        <p:xfrm>
          <a:off x="203200" y="1092200"/>
          <a:ext cx="11785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9793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58F0E7-9EDD-D3F0-81E4-25D1C99F265F}"/>
              </a:ext>
            </a:extLst>
          </p:cNvPr>
          <p:cNvSpPr>
            <a:spLocks noGrp="1"/>
          </p:cNvSpPr>
          <p:nvPr>
            <p:ph type="sldNum" sz="quarter" idx="4"/>
          </p:nvPr>
        </p:nvSpPr>
        <p:spPr/>
        <p:txBody>
          <a:bodyPr/>
          <a:lstStyle/>
          <a:p>
            <a:fld id="{3B745311-16E5-4BEF-BFE6-36758A3427EB}" type="slidenum">
              <a:rPr lang="en-US" smtClean="0"/>
              <a:pPr/>
              <a:t>6</a:t>
            </a:fld>
            <a:endParaRPr lang="en-US" dirty="0"/>
          </a:p>
        </p:txBody>
      </p:sp>
      <p:sp>
        <p:nvSpPr>
          <p:cNvPr id="3" name="Content Placeholder 2">
            <a:extLst>
              <a:ext uri="{FF2B5EF4-FFF2-40B4-BE49-F238E27FC236}">
                <a16:creationId xmlns:a16="http://schemas.microsoft.com/office/drawing/2014/main" id="{0E21BEF9-DA38-77A9-2359-BCF5C8684EDF}"/>
              </a:ext>
            </a:extLst>
          </p:cNvPr>
          <p:cNvSpPr>
            <a:spLocks noGrp="1"/>
          </p:cNvSpPr>
          <p:nvPr>
            <p:ph sz="quarter" idx="11"/>
          </p:nvPr>
        </p:nvSpPr>
        <p:spPr/>
        <p:txBody>
          <a:bodyPr>
            <a:normAutofit lnSpcReduction="10000"/>
          </a:bodyPr>
          <a:lstStyle/>
          <a:p>
            <a:r>
              <a:rPr lang="en-US" sz="3500" dirty="0"/>
              <a:t>Metropolitan or urban districts (St. Louis and Kansas City)</a:t>
            </a:r>
          </a:p>
          <a:p>
            <a:r>
              <a:rPr lang="en-US" sz="3500" dirty="0"/>
              <a:t>Unaccredited school districts</a:t>
            </a:r>
          </a:p>
          <a:p>
            <a:r>
              <a:rPr lang="en-US" sz="3500" dirty="0"/>
              <a:t>School districts classified as provisionally accredited </a:t>
            </a:r>
            <a:r>
              <a:rPr lang="en-US" sz="3500" b="1" i="1" dirty="0"/>
              <a:t>and </a:t>
            </a:r>
            <a:r>
              <a:rPr lang="en-US" sz="3500" dirty="0"/>
              <a:t>have received three consecutive Annual Performance Report scores consistent with provisionally accredited or unaccredited</a:t>
            </a:r>
          </a:p>
          <a:p>
            <a:r>
              <a:rPr lang="en-US" sz="3500" dirty="0"/>
              <a:t>School districts accredited without provision sponsored only by the local school board</a:t>
            </a:r>
          </a:p>
          <a:p>
            <a:r>
              <a:rPr lang="en-US" sz="3500" dirty="0"/>
              <a:t>School districts located in Boone County (SB727, 2024)</a:t>
            </a:r>
          </a:p>
          <a:p>
            <a:endParaRPr lang="en-US" sz="3500" dirty="0"/>
          </a:p>
          <a:p>
            <a:pPr lvl="1"/>
            <a:endParaRPr lang="en-US" b="1" i="1" dirty="0"/>
          </a:p>
          <a:p>
            <a:pPr lvl="1"/>
            <a:endParaRPr lang="en-US" dirty="0"/>
          </a:p>
        </p:txBody>
      </p:sp>
      <p:sp>
        <p:nvSpPr>
          <p:cNvPr id="4" name="Text Placeholder 3">
            <a:extLst>
              <a:ext uri="{FF2B5EF4-FFF2-40B4-BE49-F238E27FC236}">
                <a16:creationId xmlns:a16="http://schemas.microsoft.com/office/drawing/2014/main" id="{EA211B7F-1621-3B48-2531-37BE24B30640}"/>
              </a:ext>
            </a:extLst>
          </p:cNvPr>
          <p:cNvSpPr>
            <a:spLocks noGrp="1"/>
          </p:cNvSpPr>
          <p:nvPr>
            <p:ph type="body" sz="quarter" idx="10"/>
          </p:nvPr>
        </p:nvSpPr>
        <p:spPr/>
        <p:txBody>
          <a:bodyPr anchor="ctr">
            <a:normAutofit/>
          </a:bodyPr>
          <a:lstStyle/>
          <a:p>
            <a:r>
              <a:rPr lang="en-US" dirty="0"/>
              <a:t>Where are Charter Schools Allowed?</a:t>
            </a:r>
          </a:p>
        </p:txBody>
      </p:sp>
      <p:sp>
        <p:nvSpPr>
          <p:cNvPr id="5" name="Text Placeholder 4">
            <a:extLst>
              <a:ext uri="{FF2B5EF4-FFF2-40B4-BE49-F238E27FC236}">
                <a16:creationId xmlns:a16="http://schemas.microsoft.com/office/drawing/2014/main" id="{64229A4D-A8D2-CBE6-C926-D9A2961E4459}"/>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445733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0A3D5E-3249-97BB-F6F0-01F2EB905CFB}"/>
              </a:ext>
            </a:extLst>
          </p:cNvPr>
          <p:cNvSpPr>
            <a:spLocks noGrp="1"/>
          </p:cNvSpPr>
          <p:nvPr>
            <p:ph type="sldNum" sz="quarter" idx="4"/>
          </p:nvPr>
        </p:nvSpPr>
        <p:spPr/>
        <p:txBody>
          <a:bodyPr/>
          <a:lstStyle/>
          <a:p>
            <a:fld id="{3B745311-16E5-4BEF-BFE6-36758A3427EB}" type="slidenum">
              <a:rPr lang="en-US" smtClean="0"/>
              <a:pPr/>
              <a:t>7</a:t>
            </a:fld>
            <a:endParaRPr lang="en-US" dirty="0"/>
          </a:p>
        </p:txBody>
      </p:sp>
      <p:sp>
        <p:nvSpPr>
          <p:cNvPr id="4" name="Text Placeholder 3">
            <a:extLst>
              <a:ext uri="{FF2B5EF4-FFF2-40B4-BE49-F238E27FC236}">
                <a16:creationId xmlns:a16="http://schemas.microsoft.com/office/drawing/2014/main" id="{088D589E-EE7D-86F6-5FDD-57CE3862EC1D}"/>
              </a:ext>
            </a:extLst>
          </p:cNvPr>
          <p:cNvSpPr>
            <a:spLocks noGrp="1"/>
          </p:cNvSpPr>
          <p:nvPr>
            <p:ph type="body" sz="quarter" idx="10"/>
          </p:nvPr>
        </p:nvSpPr>
        <p:spPr/>
        <p:txBody>
          <a:bodyPr/>
          <a:lstStyle/>
          <a:p>
            <a:r>
              <a:rPr lang="en-US" dirty="0"/>
              <a:t>Missouri Charter School Law</a:t>
            </a:r>
          </a:p>
          <a:p>
            <a:pPr algn="l"/>
            <a:endParaRPr lang="en-US" sz="1400" dirty="0"/>
          </a:p>
        </p:txBody>
      </p:sp>
      <p:graphicFrame>
        <p:nvGraphicFramePr>
          <p:cNvPr id="6" name="Table 7">
            <a:extLst>
              <a:ext uri="{FF2B5EF4-FFF2-40B4-BE49-F238E27FC236}">
                <a16:creationId xmlns:a16="http://schemas.microsoft.com/office/drawing/2014/main" id="{672D6996-4A6B-40DC-22B5-65683490B44E}"/>
              </a:ext>
            </a:extLst>
          </p:cNvPr>
          <p:cNvGraphicFramePr>
            <a:graphicFrameLocks noGrp="1"/>
          </p:cNvGraphicFramePr>
          <p:nvPr>
            <p:ph sz="quarter" idx="11"/>
            <p:extLst>
              <p:ext uri="{D42A27DB-BD31-4B8C-83A1-F6EECF244321}">
                <p14:modId xmlns:p14="http://schemas.microsoft.com/office/powerpoint/2010/main" val="1447934191"/>
              </p:ext>
            </p:extLst>
          </p:nvPr>
        </p:nvGraphicFramePr>
        <p:xfrm>
          <a:off x="191588" y="940526"/>
          <a:ext cx="11721737" cy="5554269"/>
        </p:xfrm>
        <a:graphic>
          <a:graphicData uri="http://schemas.openxmlformats.org/drawingml/2006/table">
            <a:tbl>
              <a:tblPr firstRow="1" bandRow="1">
                <a:tableStyleId>{5C22544A-7EE6-4342-B048-85BDC9FD1C3A}</a:tableStyleId>
              </a:tblPr>
              <a:tblGrid>
                <a:gridCol w="2342606">
                  <a:extLst>
                    <a:ext uri="{9D8B030D-6E8A-4147-A177-3AD203B41FA5}">
                      <a16:colId xmlns:a16="http://schemas.microsoft.com/office/drawing/2014/main" val="913426907"/>
                    </a:ext>
                  </a:extLst>
                </a:gridCol>
                <a:gridCol w="9379131">
                  <a:extLst>
                    <a:ext uri="{9D8B030D-6E8A-4147-A177-3AD203B41FA5}">
                      <a16:colId xmlns:a16="http://schemas.microsoft.com/office/drawing/2014/main" val="3900473160"/>
                    </a:ext>
                  </a:extLst>
                </a:gridCol>
              </a:tblGrid>
              <a:tr h="329335">
                <a:tc>
                  <a:txBody>
                    <a:bodyPr/>
                    <a:lstStyle/>
                    <a:p>
                      <a:r>
                        <a:rPr lang="en-US" sz="1200" dirty="0"/>
                        <a:t>Statutory Citation</a:t>
                      </a:r>
                    </a:p>
                  </a:txBody>
                  <a:tcPr/>
                </a:tc>
                <a:tc>
                  <a:txBody>
                    <a:bodyPr/>
                    <a:lstStyle/>
                    <a:p>
                      <a:r>
                        <a:rPr lang="en-US" sz="1200" dirty="0"/>
                        <a:t>Summary </a:t>
                      </a:r>
                    </a:p>
                  </a:txBody>
                  <a:tcPr/>
                </a:tc>
                <a:extLst>
                  <a:ext uri="{0D108BD9-81ED-4DB2-BD59-A6C34878D82A}">
                    <a16:rowId xmlns:a16="http://schemas.microsoft.com/office/drawing/2014/main" val="436033203"/>
                  </a:ext>
                </a:extLst>
              </a:tr>
              <a:tr h="552025">
                <a:tc>
                  <a:txBody>
                    <a:bodyPr/>
                    <a:lstStyle/>
                    <a:p>
                      <a:r>
                        <a:rPr lang="en-US" sz="1400" b="1" i="0" u="none" strike="noStrike" kern="1200" baseline="0" dirty="0">
                          <a:solidFill>
                            <a:schemeClr val="dk1"/>
                          </a:solidFill>
                          <a:latin typeface="+mn-lt"/>
                          <a:ea typeface="+mn-ea"/>
                          <a:cs typeface="+mn-cs"/>
                          <a:hlinkClick r:id="rId3"/>
                        </a:rPr>
                        <a:t>§160.400, RSMo</a:t>
                      </a:r>
                      <a:endParaRPr lang="en-US" sz="1400" b="1" i="0" u="none" strike="noStrike" kern="1200" baseline="0" dirty="0">
                        <a:solidFill>
                          <a:schemeClr val="dk1"/>
                        </a:solidFill>
                        <a:latin typeface="+mn-lt"/>
                        <a:ea typeface="+mn-ea"/>
                        <a:cs typeface="+mn-cs"/>
                      </a:endParaRPr>
                    </a:p>
                    <a:p>
                      <a:r>
                        <a:rPr lang="en-US" sz="1100" b="0" i="1" u="none" strike="noStrike" kern="1200" baseline="0" dirty="0">
                          <a:solidFill>
                            <a:schemeClr val="dk1"/>
                          </a:solidFill>
                          <a:latin typeface="+mn-lt"/>
                          <a:ea typeface="+mn-ea"/>
                          <a:cs typeface="+mn-cs"/>
                        </a:rPr>
                        <a:t>Amended by SB727, 2024 Session</a:t>
                      </a:r>
                    </a:p>
                  </a:txBody>
                  <a:tcPr/>
                </a:tc>
                <a:tc>
                  <a:txBody>
                    <a:bodyPr/>
                    <a:lstStyle/>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Districts where charters may operate                                                     </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Institutions that may sponsor charter schools</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Required status as Missouri non-profit</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baseline="0" dirty="0">
                          <a:solidFill>
                            <a:schemeClr val="dk1"/>
                          </a:solidFill>
                          <a:latin typeface="+mn-lt"/>
                          <a:ea typeface="+mn-ea"/>
                          <a:cs typeface="+mn-cs"/>
                        </a:rPr>
                        <a:t>Expenses associated with sponsorship</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baseline="0" dirty="0">
                          <a:solidFill>
                            <a:schemeClr val="dk1"/>
                          </a:solidFill>
                          <a:latin typeface="+mn-lt"/>
                          <a:ea typeface="+mn-ea"/>
                          <a:cs typeface="+mn-cs"/>
                        </a:rPr>
                        <a:t>Board membership and background checks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baseline="0" dirty="0">
                          <a:solidFill>
                            <a:schemeClr val="dk1"/>
                          </a:solidFill>
                          <a:latin typeface="+mn-lt"/>
                          <a:ea typeface="+mn-ea"/>
                          <a:cs typeface="+mn-cs"/>
                        </a:rPr>
                        <a:t>Sponsor policies and procedures</a:t>
                      </a:r>
                    </a:p>
                  </a:txBody>
                  <a:tcPr/>
                </a:tc>
                <a:extLst>
                  <a:ext uri="{0D108BD9-81ED-4DB2-BD59-A6C34878D82A}">
                    <a16:rowId xmlns:a16="http://schemas.microsoft.com/office/drawing/2014/main" val="1070495116"/>
                  </a:ext>
                </a:extLst>
              </a:tr>
              <a:tr h="332648">
                <a:tc>
                  <a:txBody>
                    <a:bodyPr/>
                    <a:lstStyle/>
                    <a:p>
                      <a:r>
                        <a:rPr lang="en-US" sz="1400" b="1" i="0" u="none" strike="noStrike" kern="1200" baseline="0" dirty="0">
                          <a:solidFill>
                            <a:schemeClr val="dk1"/>
                          </a:solidFill>
                          <a:latin typeface="+mn-lt"/>
                          <a:ea typeface="+mn-ea"/>
                          <a:cs typeface="+mn-cs"/>
                          <a:hlinkClick r:id="rId4"/>
                        </a:rPr>
                        <a:t>§160.403, RSMo</a:t>
                      </a:r>
                      <a:endParaRPr lang="en-US" sz="1400" b="1" dirty="0"/>
                    </a:p>
                  </a:txBody>
                  <a:tcPr/>
                </a:tc>
                <a:tc>
                  <a:txBody>
                    <a:bodyPr/>
                    <a:lstStyle/>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Charter school sponsor application process</a:t>
                      </a:r>
                    </a:p>
                  </a:txBody>
                  <a:tcPr/>
                </a:tc>
                <a:extLst>
                  <a:ext uri="{0D108BD9-81ED-4DB2-BD59-A6C34878D82A}">
                    <a16:rowId xmlns:a16="http://schemas.microsoft.com/office/drawing/2014/main" val="593331474"/>
                  </a:ext>
                </a:extLst>
              </a:tr>
              <a:tr h="931868">
                <a:tc>
                  <a:txBody>
                    <a:bodyPr/>
                    <a:lstStyle/>
                    <a:p>
                      <a:r>
                        <a:rPr lang="en-US" sz="1400" b="1" i="0" u="none" strike="noStrike" kern="1200" baseline="0" dirty="0">
                          <a:solidFill>
                            <a:schemeClr val="dk1"/>
                          </a:solidFill>
                          <a:latin typeface="+mn-lt"/>
                          <a:ea typeface="+mn-ea"/>
                          <a:cs typeface="+mn-cs"/>
                          <a:hlinkClick r:id="rId5"/>
                        </a:rPr>
                        <a:t>§160.405, RSMo</a:t>
                      </a:r>
                      <a:endParaRPr lang="en-US" sz="1400" b="1" dirty="0"/>
                    </a:p>
                  </a:txBody>
                  <a:tcPr/>
                </a:tc>
                <a:tc>
                  <a:txBody>
                    <a:bodyPr/>
                    <a:lstStyle/>
                    <a:p>
                      <a:pPr marL="285750" indent="-285750">
                        <a:buFont typeface="Arial" panose="020B0604020202020204" pitchFamily="34" charset="0"/>
                        <a:buChar char="•"/>
                      </a:pPr>
                      <a:r>
                        <a:rPr lang="en-US" sz="1400" dirty="0"/>
                        <a:t>Charter application to sponsor and local school district</a:t>
                      </a:r>
                    </a:p>
                    <a:p>
                      <a:pPr marL="285750" indent="-285750">
                        <a:buFont typeface="Arial" panose="020B0604020202020204" pitchFamily="34" charset="0"/>
                        <a:buChar char="•"/>
                      </a:pPr>
                      <a:r>
                        <a:rPr lang="en-US" sz="1400" dirty="0"/>
                        <a:t>Charter application requirements</a:t>
                      </a:r>
                    </a:p>
                    <a:p>
                      <a:pPr marL="285750" indent="-285750">
                        <a:buFont typeface="Arial" panose="020B0604020202020204" pitchFamily="34" charset="0"/>
                        <a:buChar char="•"/>
                      </a:pPr>
                      <a:r>
                        <a:rPr lang="en-US" sz="1400" dirty="0"/>
                        <a:t>Requirements for sponsor review and compliance</a:t>
                      </a:r>
                    </a:p>
                    <a:p>
                      <a:pPr marL="285750" indent="-285750">
                        <a:buFont typeface="Arial" panose="020B0604020202020204" pitchFamily="34" charset="0"/>
                        <a:buChar char="•"/>
                      </a:pPr>
                      <a:r>
                        <a:rPr lang="en-US" sz="1400" dirty="0"/>
                        <a:t>Approval timelines</a:t>
                      </a:r>
                    </a:p>
                  </a:txBody>
                  <a:tcPr/>
                </a:tc>
                <a:extLst>
                  <a:ext uri="{0D108BD9-81ED-4DB2-BD59-A6C34878D82A}">
                    <a16:rowId xmlns:a16="http://schemas.microsoft.com/office/drawing/2014/main" val="1871413364"/>
                  </a:ext>
                </a:extLst>
              </a:tr>
              <a:tr h="329335">
                <a:tc>
                  <a:txBody>
                    <a:bodyPr/>
                    <a:lstStyle/>
                    <a:p>
                      <a:r>
                        <a:rPr lang="en-US" sz="1400" b="1" i="0" u="none" strike="noStrike" kern="1200" baseline="0" dirty="0">
                          <a:solidFill>
                            <a:schemeClr val="dk1"/>
                          </a:solidFill>
                          <a:latin typeface="+mn-lt"/>
                          <a:ea typeface="+mn-ea"/>
                          <a:cs typeface="+mn-cs"/>
                          <a:hlinkClick r:id="rId6"/>
                        </a:rPr>
                        <a:t>§160.408, RSMo</a:t>
                      </a:r>
                      <a:endParaRPr lang="en-US" sz="1400" b="1" dirty="0"/>
                    </a:p>
                  </a:txBody>
                  <a:tcPr/>
                </a:tc>
                <a:tc>
                  <a:txBody>
                    <a:bodyPr/>
                    <a:lstStyle/>
                    <a:p>
                      <a:pPr marL="285750" indent="-285750">
                        <a:buFont typeface="Arial" panose="020B0604020202020204" pitchFamily="34" charset="0"/>
                        <a:buChar char="•"/>
                      </a:pPr>
                      <a:r>
                        <a:rPr lang="en-US" sz="1400" dirty="0"/>
                        <a:t>High Quality charter schools</a:t>
                      </a:r>
                    </a:p>
                  </a:txBody>
                  <a:tcPr/>
                </a:tc>
                <a:extLst>
                  <a:ext uri="{0D108BD9-81ED-4DB2-BD59-A6C34878D82A}">
                    <a16:rowId xmlns:a16="http://schemas.microsoft.com/office/drawing/2014/main" val="94382424"/>
                  </a:ext>
                </a:extLst>
              </a:tr>
              <a:tr h="332912">
                <a:tc>
                  <a:txBody>
                    <a:bodyPr/>
                    <a:lstStyle/>
                    <a:p>
                      <a:r>
                        <a:rPr lang="en-US" sz="1400" b="1" i="0" u="none" strike="noStrike" kern="1200" baseline="0" dirty="0">
                          <a:solidFill>
                            <a:schemeClr val="dk1"/>
                          </a:solidFill>
                          <a:latin typeface="+mn-lt"/>
                          <a:ea typeface="+mn-ea"/>
                          <a:cs typeface="+mn-cs"/>
                          <a:hlinkClick r:id="rId7"/>
                        </a:rPr>
                        <a:t>§160.410, RSMo </a:t>
                      </a:r>
                      <a:endParaRPr lang="en-US" sz="1400" b="1" dirty="0"/>
                    </a:p>
                  </a:txBody>
                  <a:tcPr/>
                </a:tc>
                <a:tc>
                  <a:txBody>
                    <a:bodyPr/>
                    <a:lstStyle/>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Admission requirements</a:t>
                      </a:r>
                    </a:p>
                  </a:txBody>
                  <a:tcPr/>
                </a:tc>
                <a:extLst>
                  <a:ext uri="{0D108BD9-81ED-4DB2-BD59-A6C34878D82A}">
                    <a16:rowId xmlns:a16="http://schemas.microsoft.com/office/drawing/2014/main" val="2462663034"/>
                  </a:ext>
                </a:extLst>
              </a:tr>
              <a:tr h="403940">
                <a:tc>
                  <a:txBody>
                    <a:bodyPr/>
                    <a:lstStyle/>
                    <a:p>
                      <a:r>
                        <a:rPr lang="en-US" sz="1400" b="1" dirty="0">
                          <a:hlinkClick r:id="rId8"/>
                        </a:rPr>
                        <a:t>§160.415, RSMo</a:t>
                      </a:r>
                      <a:endParaRPr lang="en-US" sz="1400" b="1" dirty="0"/>
                    </a:p>
                  </a:txBody>
                  <a:tcPr/>
                </a:tc>
                <a:tc>
                  <a:txBody>
                    <a:bodyPr/>
                    <a:lstStyle/>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Distribution of state aid</a:t>
                      </a:r>
                    </a:p>
                  </a:txBody>
                  <a:tcPr/>
                </a:tc>
                <a:extLst>
                  <a:ext uri="{0D108BD9-81ED-4DB2-BD59-A6C34878D82A}">
                    <a16:rowId xmlns:a16="http://schemas.microsoft.com/office/drawing/2014/main" val="2976367717"/>
                  </a:ext>
                </a:extLst>
              </a:tr>
              <a:tr h="371915">
                <a:tc>
                  <a:txBody>
                    <a:bodyPr/>
                    <a:lstStyle/>
                    <a:p>
                      <a:r>
                        <a:rPr lang="en-US" sz="1400" b="1" dirty="0">
                          <a:hlinkClick r:id="rId9"/>
                        </a:rPr>
                        <a:t>§160.417, RSMo</a:t>
                      </a:r>
                      <a:endParaRPr lang="en-US" sz="1400" b="1" dirty="0"/>
                    </a:p>
                  </a:txBody>
                  <a:tcPr/>
                </a:tc>
                <a:tc>
                  <a:txBody>
                    <a:bodyPr/>
                    <a:lstStyle/>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Financially stressed charter schools</a:t>
                      </a:r>
                    </a:p>
                  </a:txBody>
                  <a:tcPr/>
                </a:tc>
                <a:extLst>
                  <a:ext uri="{0D108BD9-81ED-4DB2-BD59-A6C34878D82A}">
                    <a16:rowId xmlns:a16="http://schemas.microsoft.com/office/drawing/2014/main" val="2494027849"/>
                  </a:ext>
                </a:extLst>
              </a:tr>
              <a:tr h="568852">
                <a:tc>
                  <a:txBody>
                    <a:bodyPr/>
                    <a:lstStyle/>
                    <a:p>
                      <a:r>
                        <a:rPr lang="en-US" sz="1400" b="1" dirty="0">
                          <a:hlinkClick r:id="rId10"/>
                        </a:rPr>
                        <a:t>§160.420, RSMo</a:t>
                      </a:r>
                      <a:endParaRPr lang="en-US" sz="1400" b="1" dirty="0"/>
                    </a:p>
                  </a:txBody>
                  <a:tcPr/>
                </a:tc>
                <a:tc>
                  <a:txBody>
                    <a:bodyPr/>
                    <a:lstStyle/>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Instructional personnel</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Retirement system for charter personnel</a:t>
                      </a:r>
                    </a:p>
                  </a:txBody>
                  <a:tcPr/>
                </a:tc>
                <a:extLst>
                  <a:ext uri="{0D108BD9-81ED-4DB2-BD59-A6C34878D82A}">
                    <a16:rowId xmlns:a16="http://schemas.microsoft.com/office/drawing/2014/main" val="69878321"/>
                  </a:ext>
                </a:extLst>
              </a:tr>
              <a:tr h="568852">
                <a:tc>
                  <a:txBody>
                    <a:bodyPr/>
                    <a:lstStyle/>
                    <a:p>
                      <a:r>
                        <a:rPr lang="en-US" sz="1400" b="1" dirty="0">
                          <a:hlinkClick r:id="rId11"/>
                        </a:rPr>
                        <a:t>§160.425, RSMo</a:t>
                      </a:r>
                      <a:endParaRPr lang="en-US" sz="1400" b="1" dirty="0"/>
                    </a:p>
                  </a:txBody>
                  <a:tcPr/>
                </a:tc>
                <a:tc>
                  <a:txBody>
                    <a:bodyPr/>
                    <a:lstStyle/>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Establishment of Missouri Charter Public School Commission (MCPSC)</a:t>
                      </a:r>
                    </a:p>
                    <a:p>
                      <a:pPr marL="228600" indent="-228600">
                        <a:buFont typeface="Arial" panose="020B0604020202020204" pitchFamily="34" charset="0"/>
                        <a:buAutoNum type="arabicPeriod"/>
                      </a:pPr>
                      <a:endParaRPr lang="en-US" sz="14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3454566361"/>
                  </a:ext>
                </a:extLst>
              </a:tr>
            </a:tbl>
          </a:graphicData>
        </a:graphic>
      </p:graphicFrame>
    </p:spTree>
    <p:extLst>
      <p:ext uri="{BB962C8B-B14F-4D97-AF65-F5344CB8AC3E}">
        <p14:creationId xmlns:p14="http://schemas.microsoft.com/office/powerpoint/2010/main" val="2617777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6A29FDC1-1D4D-54AA-9F1C-40F7BD91C76E}"/>
              </a:ext>
            </a:extLst>
          </p:cNvPr>
          <p:cNvSpPr>
            <a:spLocks noGrp="1"/>
          </p:cNvSpPr>
          <p:nvPr>
            <p:ph type="sldNum" sz="quarter" idx="4"/>
          </p:nvPr>
        </p:nvSpPr>
        <p:spPr>
          <a:xfrm>
            <a:off x="11379200" y="261938"/>
            <a:ext cx="609600" cy="365125"/>
          </a:xfrm>
        </p:spPr>
        <p:txBody>
          <a:bodyPr/>
          <a:lstStyle/>
          <a:p>
            <a:pPr defTabSz="1219170">
              <a:spcAft>
                <a:spcPts val="800"/>
              </a:spcAft>
            </a:pPr>
            <a:fld id="{3B745311-16E5-4BEF-BFE6-36758A3427EB}" type="slidenum">
              <a:rPr lang="en-US">
                <a:solidFill>
                  <a:prstClr val="white"/>
                </a:solidFill>
                <a:latin typeface="Calibri"/>
              </a:rPr>
              <a:pPr defTabSz="1219170">
                <a:spcAft>
                  <a:spcPts val="800"/>
                </a:spcAft>
              </a:pPr>
              <a:t>8</a:t>
            </a:fld>
            <a:endParaRPr lang="en-US" dirty="0">
              <a:solidFill>
                <a:prstClr val="white"/>
              </a:solidFill>
              <a:latin typeface="Calibri"/>
            </a:endParaRPr>
          </a:p>
        </p:txBody>
      </p:sp>
      <p:sp>
        <p:nvSpPr>
          <p:cNvPr id="8" name="Text Placeholder 7">
            <a:extLst>
              <a:ext uri="{FF2B5EF4-FFF2-40B4-BE49-F238E27FC236}">
                <a16:creationId xmlns:a16="http://schemas.microsoft.com/office/drawing/2014/main" id="{8FAE5FFE-8F68-F00E-8AF8-B72346439651}"/>
              </a:ext>
            </a:extLst>
          </p:cNvPr>
          <p:cNvSpPr>
            <a:spLocks noGrp="1"/>
          </p:cNvSpPr>
          <p:nvPr>
            <p:ph type="body" sz="quarter" idx="10"/>
          </p:nvPr>
        </p:nvSpPr>
        <p:spPr>
          <a:xfrm>
            <a:off x="406400" y="49075"/>
            <a:ext cx="8534400" cy="789988"/>
          </a:xfrm>
        </p:spPr>
        <p:txBody>
          <a:bodyPr>
            <a:normAutofit/>
          </a:bodyPr>
          <a:lstStyle/>
          <a:p>
            <a:r>
              <a:rPr lang="en-US" dirty="0"/>
              <a:t>State Board of Education Authority</a:t>
            </a:r>
          </a:p>
        </p:txBody>
      </p:sp>
      <p:sp>
        <p:nvSpPr>
          <p:cNvPr id="18" name="Text Placeholder 4">
            <a:extLst>
              <a:ext uri="{FF2B5EF4-FFF2-40B4-BE49-F238E27FC236}">
                <a16:creationId xmlns:a16="http://schemas.microsoft.com/office/drawing/2014/main" id="{07B4BE98-B741-0392-626C-8A84447F34C3}"/>
              </a:ext>
            </a:extLst>
          </p:cNvPr>
          <p:cNvSpPr>
            <a:spLocks noGrp="1"/>
          </p:cNvSpPr>
          <p:nvPr>
            <p:ph type="body" sz="quarter" idx="14"/>
          </p:nvPr>
        </p:nvSpPr>
        <p:spPr>
          <a:xfrm>
            <a:off x="187569" y="6375400"/>
            <a:ext cx="11801231" cy="381000"/>
          </a:xfrm>
        </p:spPr>
        <p:txBody>
          <a:bodyPr>
            <a:normAutofit/>
          </a:bodyPr>
          <a:lstStyle/>
          <a:p>
            <a:endParaRPr lang="en-US" dirty="0"/>
          </a:p>
        </p:txBody>
      </p:sp>
      <p:sp>
        <p:nvSpPr>
          <p:cNvPr id="2" name="Slide Number Placeholder 1" hidden="1">
            <a:extLst>
              <a:ext uri="{FF2B5EF4-FFF2-40B4-BE49-F238E27FC236}">
                <a16:creationId xmlns:a16="http://schemas.microsoft.com/office/drawing/2014/main" id="{D129C5AD-CBC2-9753-488D-62B51460F0FB}"/>
              </a:ext>
            </a:extLst>
          </p:cNvPr>
          <p:cNvSpPr>
            <a:spLocks noGrp="1"/>
          </p:cNvSpPr>
          <p:nvPr>
            <p:ph type="sldNum" sz="quarter" idx="4"/>
          </p:nvPr>
        </p:nvSpPr>
        <p:spPr/>
        <p:txBody>
          <a:bodyPr/>
          <a:lstStyle/>
          <a:p>
            <a:pPr defTabSz="1219170">
              <a:spcAft>
                <a:spcPts val="800"/>
              </a:spcAft>
            </a:pPr>
            <a:fld id="{3B745311-16E5-4BEF-BFE6-36758A3427EB}" type="slidenum">
              <a:rPr lang="en-US">
                <a:solidFill>
                  <a:prstClr val="white"/>
                </a:solidFill>
                <a:latin typeface="Calibri"/>
              </a:rPr>
              <a:pPr defTabSz="1219170">
                <a:spcAft>
                  <a:spcPts val="800"/>
                </a:spcAft>
              </a:pPr>
              <a:t>8</a:t>
            </a:fld>
            <a:endParaRPr lang="en-US" dirty="0">
              <a:solidFill>
                <a:prstClr val="white"/>
              </a:solidFill>
              <a:latin typeface="Calibri"/>
            </a:endParaRPr>
          </a:p>
        </p:txBody>
      </p:sp>
      <p:graphicFrame>
        <p:nvGraphicFramePr>
          <p:cNvPr id="11" name="Content Placeholder 10">
            <a:extLst>
              <a:ext uri="{FF2B5EF4-FFF2-40B4-BE49-F238E27FC236}">
                <a16:creationId xmlns:a16="http://schemas.microsoft.com/office/drawing/2014/main" id="{4D668992-B45E-1B73-207C-9F92EE00175F}"/>
              </a:ext>
            </a:extLst>
          </p:cNvPr>
          <p:cNvGraphicFramePr>
            <a:graphicFrameLocks noGrp="1"/>
          </p:cNvGraphicFramePr>
          <p:nvPr>
            <p:ph sz="quarter" idx="11"/>
            <p:extLst>
              <p:ext uri="{D42A27DB-BD31-4B8C-83A1-F6EECF244321}">
                <p14:modId xmlns:p14="http://schemas.microsoft.com/office/powerpoint/2010/main" val="1743289421"/>
              </p:ext>
            </p:extLst>
          </p:nvPr>
        </p:nvGraphicFramePr>
        <p:xfrm>
          <a:off x="203200" y="1092200"/>
          <a:ext cx="11785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9224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39CCD-DA9F-147B-0455-791A55574DE5}"/>
              </a:ext>
            </a:extLst>
          </p:cNvPr>
          <p:cNvSpPr>
            <a:spLocks noGrp="1"/>
          </p:cNvSpPr>
          <p:nvPr>
            <p:ph type="sldNum" sz="quarter" idx="4"/>
          </p:nvPr>
        </p:nvSpPr>
        <p:spPr/>
        <p:txBody>
          <a:bodyPr/>
          <a:lstStyle/>
          <a:p>
            <a:fld id="{3B745311-16E5-4BEF-BFE6-36758A3427EB}" type="slidenum">
              <a:rPr lang="en-US" smtClean="0"/>
              <a:pPr/>
              <a:t>9</a:t>
            </a:fld>
            <a:endParaRPr lang="en-US" dirty="0"/>
          </a:p>
        </p:txBody>
      </p:sp>
      <p:sp>
        <p:nvSpPr>
          <p:cNvPr id="3" name="Content Placeholder 2">
            <a:extLst>
              <a:ext uri="{FF2B5EF4-FFF2-40B4-BE49-F238E27FC236}">
                <a16:creationId xmlns:a16="http://schemas.microsoft.com/office/drawing/2014/main" id="{BEC22A93-5EE1-3E39-A9CE-3B29228F7905}"/>
              </a:ext>
            </a:extLst>
          </p:cNvPr>
          <p:cNvSpPr>
            <a:spLocks noGrp="1"/>
          </p:cNvSpPr>
          <p:nvPr>
            <p:ph sz="quarter" idx="11"/>
          </p:nvPr>
        </p:nvSpPr>
        <p:spPr/>
        <p:txBody>
          <a:bodyPr>
            <a:normAutofit/>
          </a:bodyPr>
          <a:lstStyle/>
          <a:p>
            <a:r>
              <a:rPr lang="en-US" sz="3200" dirty="0"/>
              <a:t>State Board of Education authority includes approval of:</a:t>
            </a:r>
          </a:p>
          <a:p>
            <a:pPr lvl="1"/>
            <a:r>
              <a:rPr lang="en-US" sz="3200" dirty="0"/>
              <a:t>Regulations related to charter school sponsors</a:t>
            </a:r>
          </a:p>
          <a:p>
            <a:pPr lvl="1"/>
            <a:r>
              <a:rPr lang="en-US" sz="3200" dirty="0"/>
              <a:t>Applications for sponsorship authority</a:t>
            </a:r>
          </a:p>
          <a:p>
            <a:pPr lvl="1"/>
            <a:r>
              <a:rPr lang="en-US" sz="3200" dirty="0"/>
              <a:t>Evaluations of </a:t>
            </a:r>
            <a:r>
              <a:rPr lang="en-US" sz="3200" i="0" baseline="0" dirty="0"/>
              <a:t>charter school sponsors </a:t>
            </a:r>
            <a:endParaRPr lang="en-US" sz="3200" dirty="0"/>
          </a:p>
          <a:p>
            <a:pPr lvl="1"/>
            <a:r>
              <a:rPr lang="en-US" sz="3200" i="0" baseline="0" dirty="0"/>
              <a:t>Charter applications and renewals upon sponsor approval</a:t>
            </a:r>
            <a:endParaRPr lang="en-US" sz="3200" dirty="0"/>
          </a:p>
          <a:p>
            <a:pPr marL="609585" lvl="1" indent="0">
              <a:buNone/>
            </a:pPr>
            <a:endParaRPr lang="en-US" sz="3200" dirty="0"/>
          </a:p>
          <a:p>
            <a:pPr lvl="1"/>
            <a:endParaRPr lang="en-US" sz="3200" dirty="0"/>
          </a:p>
        </p:txBody>
      </p:sp>
      <p:sp>
        <p:nvSpPr>
          <p:cNvPr id="4" name="Text Placeholder 3">
            <a:extLst>
              <a:ext uri="{FF2B5EF4-FFF2-40B4-BE49-F238E27FC236}">
                <a16:creationId xmlns:a16="http://schemas.microsoft.com/office/drawing/2014/main" id="{4FA2F43C-4A32-CB34-04AE-5B17DF132AAF}"/>
              </a:ext>
            </a:extLst>
          </p:cNvPr>
          <p:cNvSpPr>
            <a:spLocks noGrp="1"/>
          </p:cNvSpPr>
          <p:nvPr>
            <p:ph type="body" sz="quarter" idx="10"/>
          </p:nvPr>
        </p:nvSpPr>
        <p:spPr/>
        <p:txBody>
          <a:bodyPr/>
          <a:lstStyle/>
          <a:p>
            <a:r>
              <a:rPr lang="en-US" dirty="0"/>
              <a:t>State Board of Education Role </a:t>
            </a:r>
          </a:p>
        </p:txBody>
      </p:sp>
      <p:sp>
        <p:nvSpPr>
          <p:cNvPr id="5" name="Text Placeholder 4">
            <a:extLst>
              <a:ext uri="{FF2B5EF4-FFF2-40B4-BE49-F238E27FC236}">
                <a16:creationId xmlns:a16="http://schemas.microsoft.com/office/drawing/2014/main" id="{75759138-284F-B684-3ABD-38CAC032D475}"/>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174180043"/>
      </p:ext>
    </p:extLst>
  </p:cSld>
  <p:clrMapOvr>
    <a:masterClrMapping/>
  </p:clrMapOvr>
</p:sld>
</file>

<file path=ppt/theme/theme1.xml><?xml version="1.0" encoding="utf-8"?>
<a:theme xmlns:a="http://schemas.openxmlformats.org/drawingml/2006/main" name="DESE Content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33CA0BF5-224D-423E-BAFA-BF76A54103B4}" vid="{E0DE17CB-F39D-4E94-9C60-77D4BDD88A2B}"/>
    </a:ext>
  </a:extLst>
</a:theme>
</file>

<file path=ppt/theme/theme2.xml><?xml version="1.0" encoding="utf-8"?>
<a:theme xmlns:a="http://schemas.openxmlformats.org/drawingml/2006/main" name="DESE Title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33CA0BF5-224D-423E-BAFA-BF76A54103B4}" vid="{C357DACF-7FE3-4DCF-92A3-AB1B53D737C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4608</TotalTime>
  <Words>1554</Words>
  <Application>Microsoft Office PowerPoint</Application>
  <PresentationFormat>Widescreen</PresentationFormat>
  <Paragraphs>290</Paragraphs>
  <Slides>21</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Courier New</vt:lpstr>
      <vt:lpstr>Wingdings</vt:lpstr>
      <vt:lpstr>DESE Content Slides</vt:lpstr>
      <vt:lpstr>DESE Title Slides</vt:lpstr>
      <vt:lpstr>State Board of Education Authority Related to Charter Schools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of Charter Schools and Sponsorship</dc:title>
  <dc:creator>Williams, Shanika</dc:creator>
  <cp:lastModifiedBy>Werner, Mary</cp:lastModifiedBy>
  <cp:revision>52</cp:revision>
  <cp:lastPrinted>2024-05-31T18:37:09Z</cp:lastPrinted>
  <dcterms:created xsi:type="dcterms:W3CDTF">2024-04-16T16:22:33Z</dcterms:created>
  <dcterms:modified xsi:type="dcterms:W3CDTF">2024-05-31T18:37:23Z</dcterms:modified>
</cp:coreProperties>
</file>