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76" r:id="rId3"/>
  </p:sldMasterIdLst>
  <p:notesMasterIdLst>
    <p:notesMasterId r:id="rId7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Lst>
  <p:sldSz cx="12192000" cy="6858000"/>
  <p:notesSz cx="7053263" cy="9309100"/>
  <p:embeddedFontLst>
    <p:embeddedFont>
      <p:font typeface="Calibri" panose="020F0502020204030204" pitchFamily="34" charset="0"/>
      <p:regular r:id="rId73"/>
      <p:bold r:id="rId74"/>
      <p:italic r:id="rId75"/>
      <p:boldItalic r:id="rId76"/>
    </p:embeddedFont>
    <p:embeddedFont>
      <p:font typeface="Proxima Nova" panose="020B060402020202020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iUFPeL4CG4M2tiPDlBuGDzfBad5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3.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font" Target="fonts/font6.fntdata"/><Relationship Id="rId81"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4.fntdata"/><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56414" cy="467072"/>
          </a:xfrm>
          <a:prstGeom prst="rect">
            <a:avLst/>
          </a:prstGeom>
          <a:noFill/>
          <a:ln>
            <a:noFill/>
          </a:ln>
        </p:spPr>
        <p:txBody>
          <a:bodyPr spcFirstLastPara="1" wrap="square" lIns="93475" tIns="46725" rIns="93475" bIns="467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95217" y="0"/>
            <a:ext cx="3056414" cy="467072"/>
          </a:xfrm>
          <a:prstGeom prst="rect">
            <a:avLst/>
          </a:prstGeom>
          <a:noFill/>
          <a:ln>
            <a:noFill/>
          </a:ln>
        </p:spPr>
        <p:txBody>
          <a:bodyPr spcFirstLastPara="1" wrap="square" lIns="93475" tIns="46725" rIns="93475" bIns="467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5327" y="4480004"/>
            <a:ext cx="5642610" cy="3665458"/>
          </a:xfrm>
          <a:prstGeom prst="rect">
            <a:avLst/>
          </a:prstGeom>
          <a:noFill/>
          <a:ln>
            <a:noFill/>
          </a:ln>
        </p:spPr>
        <p:txBody>
          <a:bodyPr spcFirstLastPara="1" wrap="square" lIns="93475" tIns="46725" rIns="93475" bIns="467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56414" cy="467071"/>
          </a:xfrm>
          <a:prstGeom prst="rect">
            <a:avLst/>
          </a:prstGeom>
          <a:noFill/>
          <a:ln>
            <a:noFill/>
          </a:ln>
        </p:spPr>
        <p:txBody>
          <a:bodyPr spcFirstLastPara="1" wrap="square" lIns="93475" tIns="46725" rIns="93475" bIns="467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95217" y="8842030"/>
            <a:ext cx="3056414" cy="467071"/>
          </a:xfrm>
          <a:prstGeom prst="rect">
            <a:avLst/>
          </a:prstGeom>
          <a:noFill/>
          <a:ln>
            <a:noFill/>
          </a:ln>
        </p:spPr>
        <p:txBody>
          <a:bodyPr spcFirstLastPara="1" wrap="square" lIns="93475" tIns="46725" rIns="93475" bIns="467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ghleveragepractices.org/sites/default/files/2020-10/Preface.Intro1_.pdf?_gl=1*5gia58*_ga*MTcxMzM0NzY0Ni4xNzA3MzU2OTQ3*_ga_L4ZFTNESGT*MTcwODQ0MzQxOS44LjEuMTcwODQ0MzQzNS40NC4wLj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ighleveragepractices.org/hlp-7-establish-consistent-organized-and-respectful-learning-environmen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c06cd058f1_0_109: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257" name="Google Shape;257;g2c06cd058f1_0_109: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699e4139c3_2_123: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699e4139c3_2_123: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With that in mind, what happens to you when you hear the dreaded words:“Your card was declined”. </a:t>
            </a:r>
            <a:r>
              <a:rPr lang="en-US" i="1"/>
              <a:t>You may go into a panic or your anxiety shoots through the roof.</a:t>
            </a:r>
            <a:r>
              <a:rPr lang="en-US" b="1" i="1"/>
              <a:t> </a:t>
            </a:r>
            <a:r>
              <a:rPr lang="en-US"/>
              <a:t>When someone’s brain becomes overloaded, when it has reached its maximum limit, there is nothing left for that person to give. Simple tasks, requests, comments can quickly send that person over the edge, especially those who lack emotional regulation.</a:t>
            </a:r>
            <a:endParaRPr/>
          </a:p>
        </p:txBody>
      </p:sp>
      <p:sp>
        <p:nvSpPr>
          <p:cNvPr id="320" name="Google Shape;320;g2699e4139c3_2_123: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bfc00afcc2_0_19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bfc00afcc2_0_194: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328" name="Google Shape;328;g2bfc00afcc2_0_194: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bfc00afcc2_0_200: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bfc00afcc2_0_200: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335" name="Google Shape;335;g2bfc00afcc2_0_200: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699e4139c3_2_131: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699e4139c3_2_131: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As adults, we have skills to avoid many of life’s potholes. We check our account before we make a big purchase. Make sure we set our alarm to get to work on time. Fill up our tank before we hit the road for a long trip.</a:t>
            </a:r>
            <a:endParaRPr/>
          </a:p>
        </p:txBody>
      </p:sp>
      <p:sp>
        <p:nvSpPr>
          <p:cNvPr id="344" name="Google Shape;344;g2699e4139c3_2_131: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699e4139c3_2_222: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699e4139c3_2_222: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Students in school, however, have less (or no) capacity to avoid unwanted feelings embarrassment, failure, and dread. Think about that for a moment… what we “ask” of students each day. </a:t>
            </a:r>
            <a:r>
              <a:rPr lang="en-US">
                <a:solidFill>
                  <a:schemeClr val="dk1"/>
                </a:solidFill>
              </a:rPr>
              <a:t>Cognitive load theory is based on the idea that all humans are limited at any given moment in terms of how much information they can process. When available working memory resources are expended</a:t>
            </a:r>
            <a:r>
              <a:rPr lang="en-US"/>
              <a:t> or spent</a:t>
            </a:r>
            <a:r>
              <a:rPr lang="en-US">
                <a:solidFill>
                  <a:schemeClr val="dk1"/>
                </a:solidFill>
              </a:rPr>
              <a:t>, learning </a:t>
            </a:r>
            <a:r>
              <a:rPr lang="en-US"/>
              <a:t>and</a:t>
            </a:r>
            <a:r>
              <a:rPr lang="en-US">
                <a:solidFill>
                  <a:schemeClr val="dk1"/>
                </a:solidFill>
              </a:rPr>
              <a:t> performance cannot occur.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t>However, t</a:t>
            </a:r>
            <a:r>
              <a:rPr lang="en-US">
                <a:solidFill>
                  <a:schemeClr val="dk1"/>
                </a:solidFill>
              </a:rPr>
              <a:t>he brain is resilient - </a:t>
            </a:r>
            <a:r>
              <a:rPr lang="en-US"/>
              <a:t>e</a:t>
            </a:r>
            <a:r>
              <a:rPr lang="en-US">
                <a:solidFill>
                  <a:schemeClr val="dk1"/>
                </a:solidFill>
              </a:rPr>
              <a:t>ven if overwhelmed in the moment, it can quickly </a:t>
            </a:r>
            <a:r>
              <a:rPr lang="en-US"/>
              <a:t>snapback</a:t>
            </a:r>
            <a:r>
              <a:rPr lang="en-US">
                <a:solidFill>
                  <a:schemeClr val="dk1"/>
                </a:solidFill>
              </a:rPr>
              <a:t>, </a:t>
            </a:r>
            <a:r>
              <a:rPr lang="en-US" b="1">
                <a:solidFill>
                  <a:schemeClr val="dk1"/>
                </a:solidFill>
              </a:rPr>
              <a:t>but</a:t>
            </a:r>
            <a:r>
              <a:rPr lang="en-US">
                <a:solidFill>
                  <a:schemeClr val="dk1"/>
                </a:solidFill>
              </a:rPr>
              <a:t> for many students, the damage </a:t>
            </a:r>
            <a:r>
              <a:rPr lang="en-US"/>
              <a:t>has been</a:t>
            </a:r>
            <a:r>
              <a:rPr lang="en-US">
                <a:solidFill>
                  <a:schemeClr val="dk1"/>
                </a:solidFill>
              </a:rPr>
              <a:t> done by missing key content in th</a:t>
            </a:r>
            <a:r>
              <a:rPr lang="en-US"/>
              <a:t>at overwhelmed</a:t>
            </a:r>
            <a:r>
              <a:rPr lang="en-US">
                <a:solidFill>
                  <a:schemeClr val="dk1"/>
                </a:solidFill>
              </a:rPr>
              <a:t> moment, or by becoming further disengaged.</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1" name="Google Shape;351;g2699e4139c3_2_222: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638c78161_0_0: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c638c78161_0_0: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359" name="Google Shape;359;g2c638c78161_0_0: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699e4139c3_2_22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699e4139c3_2_228: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Under the cognitive load theory, as teachers we want to simplify the intrinsic (cost of learning new information), reduce- to the best of our ability- the extraneous (cost of dealing with environment and intrapersonal issues), and with that the germane portion(what amount of cognitive processing is available) should increase.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We do not live in a perfect world where we can manage everyone’s cognitive</a:t>
            </a:r>
            <a:r>
              <a:rPr lang="en-US">
                <a:solidFill>
                  <a:schemeClr val="dk1"/>
                </a:solidFill>
              </a:rPr>
              <a:t> load. There are times and situations for some that overload can’t be avoided. But if we offer instruction in different ways, provide a positive environment, and apply a proactive approach, we can help control how much cognitive processing ability is being taken out of the account.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366" name="Google Shape;366;g2699e4139c3_2_228: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699e4139c3_2_23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699e4139c3_2_234: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Many students with disabilities/disorders have some level of dysfunction in terms of cognitive functionality. Intrinsic load is almost always higher for these students.</a:t>
            </a:r>
            <a:endParaRPr>
              <a:solidFill>
                <a:schemeClr val="dk1"/>
              </a:solidFill>
            </a:endParaRPr>
          </a:p>
          <a:p>
            <a:pPr marL="0" lvl="0" indent="0" algn="l" rtl="0">
              <a:spcBef>
                <a:spcPts val="0"/>
              </a:spcBef>
              <a:spcAft>
                <a:spcPts val="0"/>
              </a:spcAft>
              <a:buNone/>
            </a:pPr>
            <a:r>
              <a:rPr lang="en-US">
                <a:solidFill>
                  <a:schemeClr val="dk1"/>
                </a:solidFill>
              </a:rPr>
              <a:t>But even if the content doesn’t charge much intrinsic load by itself, if a lot of content is bundled and taught at the same time and/or quickly, overload can occur.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Which is what we are going to do to you today (LOL)!</a:t>
            </a:r>
            <a:endParaRPr>
              <a:solidFill>
                <a:schemeClr val="dk1"/>
              </a:solidFill>
            </a:endParaRPr>
          </a:p>
          <a:p>
            <a:pPr marL="0" lvl="0" indent="0" algn="l" rtl="0">
              <a:spcBef>
                <a:spcPts val="0"/>
              </a:spcBef>
              <a:spcAft>
                <a:spcPts val="0"/>
              </a:spcAft>
              <a:buNone/>
            </a:pPr>
            <a:endParaRPr/>
          </a:p>
        </p:txBody>
      </p:sp>
      <p:sp>
        <p:nvSpPr>
          <p:cNvPr id="373" name="Google Shape;373;g2699e4139c3_2_234: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699e4139c3_2_240: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Extraneous Load: Costs inflicted by how content is taught, or other distractors in learning/teaching environment. Think about the 5 senses. Slides or worksheets are too busy, the light is buzzing, the lawn mower outside is distracting. Someone has too much Axe body spray on, the expo marker the teacher is using stinks. The tag on shirt is scratchy, my feet are too hot. Something happened in the hallway on the way to class/ lunch. Do I need to stay at Tommy’s house again tonight? </a:t>
            </a:r>
            <a:endParaRPr/>
          </a:p>
          <a:p>
            <a:pPr marL="0" lvl="0" indent="0" algn="l" rtl="0">
              <a:spcBef>
                <a:spcPts val="0"/>
              </a:spcBef>
              <a:spcAft>
                <a:spcPts val="0"/>
              </a:spcAft>
              <a:buNone/>
            </a:pPr>
            <a:r>
              <a:rPr lang="en-US" b="1"/>
              <a:t>Do you have any you would like to add? </a:t>
            </a:r>
            <a:endParaRPr b="1"/>
          </a:p>
        </p:txBody>
      </p:sp>
      <p:sp>
        <p:nvSpPr>
          <p:cNvPr id="381" name="Google Shape;381;g2699e4139c3_2_240:notes"/>
          <p:cNvSpPr>
            <a:spLocks noGrp="1" noRot="1" noChangeAspect="1"/>
          </p:cNvSpPr>
          <p:nvPr>
            <p:ph type="sldImg" idx="2"/>
          </p:nvPr>
        </p:nvSpPr>
        <p:spPr>
          <a:xfrm>
            <a:off x="425450"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bfc00afcc2_0_105: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bfc00afcc2_0_105: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We know that students can get overwhelmed in any number of ways. However, there are ways to reduce their load. One way to do that is by using high leverage practices. This will just be a brief overview of the HLPs.</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State the intentions or have participants read them on their own.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bfc00afcc2_0_237:notes"/>
          <p:cNvSpPr>
            <a:spLocks noGrp="1" noRot="1" noChangeAspect="1"/>
          </p:cNvSpPr>
          <p:nvPr>
            <p:ph type="sldImg" idx="2"/>
          </p:nvPr>
        </p:nvSpPr>
        <p:spPr>
          <a:xfrm>
            <a:off x="4222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bfc00afcc2_0_237:notes"/>
          <p:cNvSpPr txBox="1">
            <a:spLocks noGrp="1"/>
          </p:cNvSpPr>
          <p:nvPr>
            <p:ph type="body" idx="1"/>
          </p:nvPr>
        </p:nvSpPr>
        <p:spPr>
          <a:xfrm>
            <a:off x="705325" y="4421823"/>
            <a:ext cx="56445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HLP 1 - Collaborate with professionals to increase student achievement. </a:t>
            </a:r>
            <a:endParaRPr/>
          </a:p>
        </p:txBody>
      </p:sp>
      <p:sp>
        <p:nvSpPr>
          <p:cNvPr id="396" name="Google Shape;396;g2bfc00afcc2_0_237:notes"/>
          <p:cNvSpPr txBox="1">
            <a:spLocks noGrp="1"/>
          </p:cNvSpPr>
          <p:nvPr>
            <p:ph type="sldNum" idx="12"/>
          </p:nvPr>
        </p:nvSpPr>
        <p:spPr>
          <a:xfrm>
            <a:off x="3995210"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bfc00afcc2_0_261:notes"/>
          <p:cNvSpPr>
            <a:spLocks noGrp="1" noRot="1" noChangeAspect="1"/>
          </p:cNvSpPr>
          <p:nvPr>
            <p:ph type="sldImg" idx="2"/>
          </p:nvPr>
        </p:nvSpPr>
        <p:spPr>
          <a:xfrm>
            <a:off x="4222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bfc00afcc2_0_261:notes"/>
          <p:cNvSpPr txBox="1">
            <a:spLocks noGrp="1"/>
          </p:cNvSpPr>
          <p:nvPr>
            <p:ph type="body" idx="1"/>
          </p:nvPr>
        </p:nvSpPr>
        <p:spPr>
          <a:xfrm>
            <a:off x="705325" y="4421823"/>
            <a:ext cx="56445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HLP 3 - Collaborate with families to support student learning and secure needed services. </a:t>
            </a:r>
            <a:endParaRPr/>
          </a:p>
        </p:txBody>
      </p:sp>
      <p:sp>
        <p:nvSpPr>
          <p:cNvPr id="404" name="Google Shape;404;g2bfc00afcc2_0_261:notes"/>
          <p:cNvSpPr txBox="1">
            <a:spLocks noGrp="1"/>
          </p:cNvSpPr>
          <p:nvPr>
            <p:ph type="sldNum" idx="12"/>
          </p:nvPr>
        </p:nvSpPr>
        <p:spPr>
          <a:xfrm>
            <a:off x="3995210"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bfc00afcc2_0_253:notes"/>
          <p:cNvSpPr>
            <a:spLocks noGrp="1" noRot="1" noChangeAspect="1"/>
          </p:cNvSpPr>
          <p:nvPr>
            <p:ph type="sldImg" idx="2"/>
          </p:nvPr>
        </p:nvSpPr>
        <p:spPr>
          <a:xfrm>
            <a:off x="4222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bfc00afcc2_0_253:notes"/>
          <p:cNvSpPr txBox="1">
            <a:spLocks noGrp="1"/>
          </p:cNvSpPr>
          <p:nvPr>
            <p:ph type="body" idx="1"/>
          </p:nvPr>
        </p:nvSpPr>
        <p:spPr>
          <a:xfrm>
            <a:off x="705325" y="4421823"/>
            <a:ext cx="56445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Nested under HLP 1 and 3 is an embedded HLP, HLP #2. This one is “ organizes and facilitates effective meetings with professionals and families.” Now let’s break those down a little. </a:t>
            </a:r>
            <a:endParaRPr/>
          </a:p>
        </p:txBody>
      </p:sp>
      <p:sp>
        <p:nvSpPr>
          <p:cNvPr id="412" name="Google Shape;412;g2bfc00afcc2_0_253:notes"/>
          <p:cNvSpPr txBox="1">
            <a:spLocks noGrp="1"/>
          </p:cNvSpPr>
          <p:nvPr>
            <p:ph type="sldNum" idx="12"/>
          </p:nvPr>
        </p:nvSpPr>
        <p:spPr>
          <a:xfrm>
            <a:off x="3995210"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6a2736fa3a_0_84: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19" name="Google Shape;419;g26a2736fa3a_0_8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6a2736fa3a_0_171: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26" name="Google Shape;426;g26a2736fa3a_0_171: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6a2736fa3a_0_157: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33" name="Google Shape;433;g26a2736fa3a_0_157: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6a2736fa3a_0_164: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40" name="Google Shape;440;g26a2736fa3a_0_16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6a2736fa3a_0_192: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6a2736fa3a_0_192: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48" name="Google Shape;448;g26a2736fa3a_0_192: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6a2736fa3a_0_200: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6a2736fa3a_0_200: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55" name="Google Shape;455;g26a2736fa3a_0_200: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6a2736fa3a_0_206: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6a2736fa3a_0_206: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62" name="Google Shape;462;g26a2736fa3a_0_206: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699e4139c3_2_167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699e4139c3_2_1678: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b="1"/>
              <a:t>What they are:</a:t>
            </a:r>
            <a:r>
              <a:rPr lang="en-US"/>
              <a:t> The fundamental purpose of CEC’s HLP project was to identify improved methods for supporting special education teacher candidates as they learn to use effective practices in their classrooms. The HLPs are organized around four aspects of practice—collaboration, assessment, social/emotional/behavioral practices, and instruction—because special education teachers institute combined and related practices in these areas. The HLPs for instruction can be used to teach both academic content and emotional, behavioral, and social skills. Special education teachers bring their knowledge of HLPs in these areas when collaborating with other professionals and parents. HLPs, and their inclusion of culturally responsive approaches, are also considered effective practice for general education teachers.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From the four aspects, there are 22 practices intended to address the most critical practices that every K–12 special education teacher should master and be able to demonstrate. The selected practices are used frequently in classrooms and have been shown to improve student outcomes if successfully implemented. </a:t>
            </a:r>
            <a:endParaRPr/>
          </a:p>
          <a:p>
            <a:pPr marL="0" lvl="0" indent="0" algn="l" rtl="0">
              <a:spcBef>
                <a:spcPts val="0"/>
              </a:spcBef>
              <a:spcAft>
                <a:spcPts val="0"/>
              </a:spcAft>
              <a:buNone/>
            </a:pPr>
            <a:endParaRPr/>
          </a:p>
          <a:p>
            <a:pPr marL="0" lvl="0" indent="0" algn="l" rtl="0">
              <a:spcBef>
                <a:spcPts val="0"/>
              </a:spcBef>
              <a:spcAft>
                <a:spcPts val="0"/>
              </a:spcAft>
              <a:buNone/>
            </a:pPr>
            <a:r>
              <a:rPr lang="en-US"/>
              <a:t>Just a resource: </a:t>
            </a:r>
            <a:r>
              <a:rPr lang="en-US" u="sng">
                <a:solidFill>
                  <a:schemeClr val="hlink"/>
                </a:solidFill>
                <a:hlinkClick r:id="rId3"/>
              </a:rPr>
              <a:t>https://highleveragepractices.org/sites/default/files/2020-10/Preface.Intro1_.pdf?_gl=1*5gia58*_ga*MTcxMzM0NzY0Ni4xNzA3MzU2OTQ3*_ga_L4ZFTNESGT*MTcwODQ0MzQxOS44LjEuMTcwODQ0MzQzNS40NC4wLjA</a:t>
            </a:r>
            <a:r>
              <a:rPr lang="en-US"/>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6a2736fa3a_0_212: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6a2736fa3a_0_212: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69" name="Google Shape;469;g26a2736fa3a_0_212: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6a2736fa3a_0_218: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6a2736fa3a_0_218: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476" name="Google Shape;476;g26a2736fa3a_0_218: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699e4139c3_2_731:notes"/>
          <p:cNvSpPr>
            <a:spLocks noGrp="1" noRot="1" noChangeAspect="1"/>
          </p:cNvSpPr>
          <p:nvPr>
            <p:ph type="sldImg" idx="2"/>
          </p:nvPr>
        </p:nvSpPr>
        <p:spPr>
          <a:xfrm>
            <a:off x="4222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699e4139c3_2_731:notes"/>
          <p:cNvSpPr txBox="1">
            <a:spLocks noGrp="1"/>
          </p:cNvSpPr>
          <p:nvPr>
            <p:ph type="body" idx="1"/>
          </p:nvPr>
        </p:nvSpPr>
        <p:spPr>
          <a:xfrm>
            <a:off x="705325" y="4421823"/>
            <a:ext cx="56445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HLP 6 falls under data-driven planning.  Specifically, “use student assessment data, analyze instructional practices, and make necessary adjustments that improve student outcomes. </a:t>
            </a:r>
            <a:endParaRPr/>
          </a:p>
        </p:txBody>
      </p:sp>
      <p:sp>
        <p:nvSpPr>
          <p:cNvPr id="483" name="Google Shape;483;g2699e4139c3_2_731:notes"/>
          <p:cNvSpPr txBox="1">
            <a:spLocks noGrp="1"/>
          </p:cNvSpPr>
          <p:nvPr>
            <p:ph type="sldNum" idx="12"/>
          </p:nvPr>
        </p:nvSpPr>
        <p:spPr>
          <a:xfrm>
            <a:off x="3995210"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699e4139c3_2_738:notes"/>
          <p:cNvSpPr>
            <a:spLocks noGrp="1" noRot="1" noChangeAspect="1"/>
          </p:cNvSpPr>
          <p:nvPr>
            <p:ph type="sldImg" idx="2"/>
          </p:nvPr>
        </p:nvSpPr>
        <p:spPr>
          <a:xfrm>
            <a:off x="4222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699e4139c3_2_738:notes"/>
          <p:cNvSpPr txBox="1">
            <a:spLocks noGrp="1"/>
          </p:cNvSpPr>
          <p:nvPr>
            <p:ph type="body" idx="1"/>
          </p:nvPr>
        </p:nvSpPr>
        <p:spPr>
          <a:xfrm>
            <a:off x="705325" y="4421823"/>
            <a:ext cx="56445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The embedded HLPs nested under HLP 6 are: </a:t>
            </a:r>
            <a:endParaRPr/>
          </a:p>
          <a:p>
            <a:pPr marL="0" lvl="0" indent="0" algn="l" rtl="0">
              <a:spcBef>
                <a:spcPts val="0"/>
              </a:spcBef>
              <a:spcAft>
                <a:spcPts val="0"/>
              </a:spcAft>
              <a:buNone/>
            </a:pPr>
            <a:r>
              <a:rPr lang="en-US"/>
              <a:t>-HLP 4: Use multiple sources of information to develop a comprehensive understanding of a student’s strengths and needs</a:t>
            </a:r>
            <a:endParaRPr/>
          </a:p>
          <a:p>
            <a:pPr marL="0" lvl="0" indent="0" algn="l" rtl="0">
              <a:spcBef>
                <a:spcPts val="0"/>
              </a:spcBef>
              <a:spcAft>
                <a:spcPts val="0"/>
              </a:spcAft>
              <a:buNone/>
            </a:pPr>
            <a:r>
              <a:rPr lang="en-US"/>
              <a:t>-HLP 5: Interpret and communicate assessment information to collaboratively design and implement educational programs.</a:t>
            </a:r>
            <a:endParaRPr/>
          </a:p>
          <a:p>
            <a:pPr marL="0" lvl="0" indent="0" algn="l" rtl="0">
              <a:spcBef>
                <a:spcPts val="0"/>
              </a:spcBef>
              <a:spcAft>
                <a:spcPts val="0"/>
              </a:spcAft>
              <a:buNone/>
            </a:pPr>
            <a:r>
              <a:rPr lang="en-US"/>
              <a:t>-HLP 11: Identify and prioritize long and short-term learning goals</a:t>
            </a:r>
            <a:endParaRPr/>
          </a:p>
          <a:p>
            <a:pPr marL="0" lvl="0" indent="0" algn="l" rtl="0">
              <a:spcBef>
                <a:spcPts val="0"/>
              </a:spcBef>
              <a:spcAft>
                <a:spcPts val="0"/>
              </a:spcAft>
              <a:buNone/>
            </a:pPr>
            <a:r>
              <a:rPr lang="en-US"/>
              <a:t>-HLP 12: Systematically design instruction toward a specific learning goal</a:t>
            </a:r>
            <a:endParaRPr/>
          </a:p>
          <a:p>
            <a:pPr marL="0" lvl="0" indent="0" algn="l" rtl="0">
              <a:spcBef>
                <a:spcPts val="0"/>
              </a:spcBef>
              <a:spcAft>
                <a:spcPts val="0"/>
              </a:spcAft>
              <a:buNone/>
            </a:pPr>
            <a:endParaRPr/>
          </a:p>
          <a:p>
            <a:pPr marL="0" lvl="0" indent="0" algn="l" rtl="0">
              <a:spcBef>
                <a:spcPts val="0"/>
              </a:spcBef>
              <a:spcAft>
                <a:spcPts val="0"/>
              </a:spcAft>
              <a:buNone/>
            </a:pPr>
            <a:r>
              <a:rPr lang="en-US"/>
              <a:t>As you hear these note the similarities between the HLPs and IEPs.</a:t>
            </a:r>
            <a:endParaRPr/>
          </a:p>
        </p:txBody>
      </p:sp>
      <p:sp>
        <p:nvSpPr>
          <p:cNvPr id="491" name="Google Shape;491;g2699e4139c3_2_738:notes"/>
          <p:cNvSpPr txBox="1">
            <a:spLocks noGrp="1"/>
          </p:cNvSpPr>
          <p:nvPr>
            <p:ph type="sldNum" idx="12"/>
          </p:nvPr>
        </p:nvSpPr>
        <p:spPr>
          <a:xfrm>
            <a:off x="3995210"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6a2736fa3a_0_283: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6a2736fa3a_0_283: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500" name="Google Shape;500;g26a2736fa3a_0_283: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6a2736fa3a_0_230: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6a2736fa3a_0_230: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This was created by our very own, Tiffany Smith. With the golden thread, there is common thread beginning with the evaluation, moving on to the present level, developing IEP goals, and then designing instruction.  This golden thread ties into HLP 6 and those HLPs that are embedded underneath it. By using student data, we can use that information to guide the needs of our students. </a:t>
            </a:r>
            <a:endParaRPr/>
          </a:p>
        </p:txBody>
      </p:sp>
      <p:sp>
        <p:nvSpPr>
          <p:cNvPr id="506" name="Google Shape;506;g26a2736fa3a_0_230: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6a2736fa3a_0_239: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6a2736fa3a_0_239: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513" name="Google Shape;513;g26a2736fa3a_0_239: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6a2736fa3a_0_246: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6a2736fa3a_0_246: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519" name="Google Shape;519;g26a2736fa3a_0_246: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6a2736fa3a_0_258: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6a2736fa3a_0_258: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525" name="Google Shape;525;g26a2736fa3a_0_258: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6a2736fa3a_0_263: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6a2736fa3a_0_263: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531" name="Google Shape;531;g26a2736fa3a_0_263: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699e4139c3_4_0: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699e4139c3_4_0: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As with everything else, the HLPs got a makeover on their structuring. Here are the High Leverage Practices Restructured. The top level holds the Four Areas of Practice, note we now have new titles following Collaboration, Data Driven Planning, Instruction in Behavior and Academics, Intensify and Intervene as Needed. Underneath this layer we have the HLP Pillars. These pillars are the HLPs that create the foundation for and encompass other HLPs. The 3rd level holds the Embedded HLPs- those that are encompassed within the Pillars. </a:t>
            </a:r>
            <a:endParaRPr/>
          </a:p>
          <a:p>
            <a:pPr marL="0" lvl="0" indent="0" algn="l" rtl="0">
              <a:spcBef>
                <a:spcPts val="0"/>
              </a:spcBef>
              <a:spcAft>
                <a:spcPts val="0"/>
              </a:spcAft>
              <a:buNone/>
            </a:pPr>
            <a:endParaRPr/>
          </a:p>
          <a:p>
            <a:pPr marL="0" lvl="0" indent="0" algn="l" rtl="0">
              <a:spcBef>
                <a:spcPts val="0"/>
              </a:spcBef>
              <a:spcAft>
                <a:spcPts val="0"/>
              </a:spcAft>
              <a:buNone/>
            </a:pPr>
            <a:r>
              <a:rPr lang="en-US"/>
              <a:t>Today for our purposes and time limit we are going to focus on the Pillars of High Leverage Practices.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6a2736fa3a_0_268: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6a2736fa3a_0_268: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Clr>
                <a:schemeClr val="dk1"/>
              </a:buClr>
              <a:buSzPts val="1100"/>
              <a:buFont typeface="Arial"/>
              <a:buNone/>
            </a:pPr>
            <a:r>
              <a:rPr lang="en-US"/>
              <a:t>This golden thread ties into HLP 6 and those HLPs that are embedded underneath it. By using student data, we can use that information to guide the needs of our students. </a:t>
            </a:r>
            <a:endParaRPr/>
          </a:p>
          <a:p>
            <a:pPr marL="0" lvl="0" indent="0" algn="l" rtl="0">
              <a:spcBef>
                <a:spcPts val="0"/>
              </a:spcBef>
              <a:spcAft>
                <a:spcPts val="0"/>
              </a:spcAft>
              <a:buNone/>
            </a:pPr>
            <a:endParaRPr/>
          </a:p>
        </p:txBody>
      </p:sp>
      <p:sp>
        <p:nvSpPr>
          <p:cNvPr id="537" name="Google Shape;537;g26a2736fa3a_0_268: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699e4139c3_4_106: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699e4139c3_4_106: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Next are the HLPs related to instruction in behavior and academics. HLP 7 states -  Establish consistent, organized and responsive learning environments. The focus of HLP 7 and 16 is not only what we teach, but how we teach it. </a:t>
            </a:r>
            <a:endParaRPr/>
          </a:p>
          <a:p>
            <a:pPr marL="0" lvl="0" indent="0" algn="l" rtl="0">
              <a:spcBef>
                <a:spcPts val="0"/>
              </a:spcBef>
              <a:spcAft>
                <a:spcPts val="0"/>
              </a:spcAft>
              <a:buNone/>
            </a:pPr>
            <a:endParaRPr/>
          </a:p>
          <a:p>
            <a:pPr marL="0" lvl="0" indent="0" algn="l" rtl="0">
              <a:spcBef>
                <a:spcPts val="0"/>
              </a:spcBef>
              <a:spcAft>
                <a:spcPts val="0"/>
              </a:spcAft>
              <a:buNone/>
            </a:pPr>
            <a:r>
              <a:rPr lang="en-US"/>
              <a:t>Nested directly below HLP 7 is “what to teach”. There we find:</a:t>
            </a:r>
            <a:endParaRPr/>
          </a:p>
          <a:p>
            <a:pPr marL="0" lvl="0" indent="0" algn="l" rtl="0">
              <a:spcBef>
                <a:spcPts val="0"/>
              </a:spcBef>
              <a:spcAft>
                <a:spcPts val="0"/>
              </a:spcAft>
              <a:buNone/>
            </a:pPr>
            <a:r>
              <a:rPr lang="en-US"/>
              <a:t>-HLP 9: Teach social behaviors</a:t>
            </a:r>
            <a:endParaRPr/>
          </a:p>
          <a:p>
            <a:pPr marL="0" lvl="0" indent="0" algn="l" rtl="0">
              <a:spcBef>
                <a:spcPts val="0"/>
              </a:spcBef>
              <a:spcAft>
                <a:spcPts val="0"/>
              </a:spcAft>
              <a:buNone/>
            </a:pPr>
            <a:r>
              <a:rPr lang="en-US"/>
              <a:t>-HLP 14: Teach cognitive and metacognitive strategies to support learning and independence</a:t>
            </a:r>
            <a:endParaRPr/>
          </a:p>
          <a:p>
            <a:pPr marL="0" lvl="0" indent="0" algn="l" rtl="0">
              <a:spcBef>
                <a:spcPts val="0"/>
              </a:spcBef>
              <a:spcAft>
                <a:spcPts val="0"/>
              </a:spcAft>
              <a:buNone/>
            </a:pPr>
            <a:r>
              <a:rPr lang="en-US"/>
              <a:t>-HLP 21: Teach students to maintain and generalize new learning across time and settings. </a:t>
            </a:r>
            <a:endParaRPr/>
          </a:p>
        </p:txBody>
      </p:sp>
      <p:sp>
        <p:nvSpPr>
          <p:cNvPr id="543" name="Google Shape;543;g2699e4139c3_4_106: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6a2736fa3a_0_290: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6a2736fa3a_0_290: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551" name="Google Shape;551;g26a2736fa3a_0_290: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6a2736fa3a_0_296: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6a2736fa3a_0_296: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559" name="Google Shape;559;g26a2736fa3a_0_296: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699e4139c3_2_429: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699e4139c3_2_429: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*NOTE: The next 4 slides go along with HLP 7 definition</a:t>
            </a:r>
            <a:endParaRPr/>
          </a:p>
          <a:p>
            <a:pPr marL="0" lvl="0" indent="0" algn="l" rtl="0">
              <a:spcBef>
                <a:spcPts val="0"/>
              </a:spcBef>
              <a:spcAft>
                <a:spcPts val="0"/>
              </a:spcAft>
              <a:buNone/>
            </a:pPr>
            <a:r>
              <a:rPr lang="en-US" sz="1000"/>
              <a:t>Citation: Kennedy, M. J., Hirsch, S.E., Peeples K. N., Romig, J. E., Mathews, H. M., Rodgers, W. J.  (2018). High-leverage practice #7: Establish a consistent, organized, and respectful learning environment. </a:t>
            </a:r>
            <a:r>
              <a:rPr lang="en-US" sz="1000" u="sng">
                <a:solidFill>
                  <a:schemeClr val="hlink"/>
                </a:solidFill>
                <a:hlinkClick r:id="rId3"/>
              </a:rPr>
              <a:t>https://highleveragepractices.org/hlp-7-establish-consistent-organized-…</a:t>
            </a:r>
            <a:r>
              <a:rPr lang="en-US" sz="1000"/>
              <a:t>.</a:t>
            </a:r>
            <a:endParaRPr sz="1000"/>
          </a:p>
          <a:p>
            <a:pPr marL="0" lvl="0" indent="0" algn="l" rtl="0">
              <a:spcBef>
                <a:spcPts val="0"/>
              </a:spcBef>
              <a:spcAft>
                <a:spcPts val="0"/>
              </a:spcAft>
              <a:buNone/>
            </a:pPr>
            <a:endParaRPr/>
          </a:p>
          <a:p>
            <a:pPr marL="0" lvl="0" indent="0" algn="l" rtl="0">
              <a:spcBef>
                <a:spcPts val="0"/>
              </a:spcBef>
              <a:spcAft>
                <a:spcPts val="0"/>
              </a:spcAft>
              <a:buNone/>
            </a:pPr>
            <a:r>
              <a:rPr lang="en-US"/>
              <a:t>Establishing a consistent, organized, and respectful learning environment means the teacher is planful and deliberate in how they set up their classroom space to provide students with clear directions, procedures, and expectations to support their learning and behavioral success.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Putting these elements into place… (click each of the next 3 slides for the benefits of HLP7)</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b="1">
              <a:highlight>
                <a:srgbClr val="FFFF00"/>
              </a:highlight>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6af1c06fdd_0_0: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6af1c06fdd_0_0: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6af1c06fdd_0_6: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6af1c06fdd_0_6: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6af1c06fdd_0_12: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6af1c06fdd_0_12: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c712bec52b_0_0: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c712bec52b_0_0: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Clr>
                <a:schemeClr val="dk1"/>
              </a:buClr>
              <a:buSzPts val="1100"/>
              <a:buFont typeface="Arial"/>
              <a:buNone/>
            </a:pPr>
            <a:r>
              <a:rPr lang="en-US">
                <a:highlight>
                  <a:srgbClr val="FFFF00"/>
                </a:highlight>
              </a:rPr>
              <a:t>1.Classroom expectations and rules should be defined and taught.</a:t>
            </a:r>
            <a:r>
              <a:rPr lang="en-US"/>
              <a:t> To do so</a:t>
            </a:r>
            <a:r>
              <a:rPr lang="en-US" b="1"/>
              <a:t> requires time be taken at the beginning of the year, and at regular intervals throughout the year. Teachers should not assume students arrive at school knowing how to behave. </a:t>
            </a:r>
            <a:r>
              <a:rPr lang="en-US"/>
              <a:t>Instead, providing clear expectations, and explaining or modeling what those expectations look like in specific settings is essential. If an expectation is not met, use this as a learning opportunity instead of a punishment opportunity. What do we do if a student makes an error on an assignment, we take time to reteach that concept.</a:t>
            </a:r>
            <a:r>
              <a:rPr lang="en-US" b="1"/>
              <a:t> </a:t>
            </a:r>
            <a:r>
              <a:rPr lang="en-US" b="1">
                <a:highlight>
                  <a:srgbClr val="FFFF00"/>
                </a:highlight>
              </a:rPr>
              <a:t>“</a:t>
            </a:r>
            <a:r>
              <a:rPr lang="en-US">
                <a:highlight>
                  <a:srgbClr val="FFFF00"/>
                </a:highlight>
              </a:rPr>
              <a:t>Treat behavioral issues as learning errors – which are remediated by re-teaching”</a:t>
            </a:r>
            <a:endParaRPr>
              <a:highlight>
                <a:srgbClr val="FFFF00"/>
              </a:highlight>
            </a:endParaRPr>
          </a:p>
          <a:p>
            <a:pPr marL="0" lvl="0" indent="0" algn="l" rtl="0">
              <a:spcBef>
                <a:spcPts val="0"/>
              </a:spcBef>
              <a:spcAft>
                <a:spcPts val="0"/>
              </a:spcAft>
              <a:buClr>
                <a:schemeClr val="dk1"/>
              </a:buClr>
              <a:buSzPts val="1100"/>
              <a:buFont typeface="Arial"/>
              <a:buNone/>
            </a:pPr>
            <a:endParaRPr b="1">
              <a:highlight>
                <a:srgbClr val="FFFF00"/>
              </a:highlight>
            </a:endParaRPr>
          </a:p>
          <a:p>
            <a:pPr marL="0" lvl="0" indent="0" algn="l" rtl="0">
              <a:spcBef>
                <a:spcPts val="0"/>
              </a:spcBef>
              <a:spcAft>
                <a:spcPts val="0"/>
              </a:spcAft>
              <a:buClr>
                <a:schemeClr val="dk1"/>
              </a:buClr>
              <a:buSzPts val="1100"/>
              <a:buFont typeface="Arial"/>
              <a:buNone/>
            </a:pPr>
            <a:r>
              <a:rPr lang="en-US"/>
              <a:t>2. Use a continuum of strategies to </a:t>
            </a:r>
            <a:r>
              <a:rPr lang="en-US">
                <a:highlight>
                  <a:srgbClr val="FFFF00"/>
                </a:highlight>
              </a:rPr>
              <a:t>acknowledge appropriate behavior with high frequency</a:t>
            </a:r>
            <a:r>
              <a:rPr lang="en-US"/>
              <a:t>. Teachers who are deliberate in setting up an environment where </a:t>
            </a:r>
            <a:r>
              <a:rPr lang="en-US" b="1"/>
              <a:t>students have clear and ongoing information about what is expected and how well they are meeting expectations</a:t>
            </a:r>
            <a:r>
              <a:rPr lang="en-US"/>
              <a:t> often achieve tremendous success in terms of students’ academic and behavioral performance. Face it we all as humans want to know how we measure up, even if we don’t say so, we really do want to know what our administrators think of our teaching.</a:t>
            </a:r>
            <a:r>
              <a:rPr lang="en-US">
                <a:highlight>
                  <a:srgbClr val="FFFF00"/>
                </a:highlight>
              </a:rPr>
              <a:t> “Students are human beings too, they have that same want. If we want them to make a change, we need to be on our game to notice when they actually do the thing we want them to do, otherwise we will never see it.” </a:t>
            </a:r>
            <a:endParaRPr>
              <a:highlight>
                <a:srgbClr val="FFFF00"/>
              </a:highlight>
            </a:endParaRPr>
          </a:p>
          <a:p>
            <a:pPr marL="0" lvl="0" indent="0" algn="l" rtl="0">
              <a:spcBef>
                <a:spcPts val="0"/>
              </a:spcBef>
              <a:spcAft>
                <a:spcPts val="0"/>
              </a:spcAft>
              <a:buClr>
                <a:schemeClr val="dk1"/>
              </a:buClr>
              <a:buSzPts val="1100"/>
              <a:buFont typeface="Arial"/>
              <a:buNone/>
            </a:pPr>
            <a:endParaRPr>
              <a:highlight>
                <a:srgbClr val="FFFF00"/>
              </a:highlight>
            </a:endParaRPr>
          </a:p>
          <a:p>
            <a:pPr marL="0" lvl="0" indent="0" algn="l" rtl="0">
              <a:spcBef>
                <a:spcPts val="0"/>
              </a:spcBef>
              <a:spcAft>
                <a:spcPts val="0"/>
              </a:spcAft>
              <a:buClr>
                <a:schemeClr val="dk1"/>
              </a:buClr>
              <a:buSzPts val="1100"/>
              <a:buFont typeface="Arial"/>
              <a:buNone/>
            </a:pPr>
            <a:r>
              <a:rPr lang="en-US"/>
              <a:t>3. Effective teachers also </a:t>
            </a:r>
            <a:r>
              <a:rPr lang="en-US" b="1"/>
              <a:t>actively engage their students by delivering high rates of opportunities to respond (or OTRs).</a:t>
            </a:r>
            <a:r>
              <a:rPr lang="en-US"/>
              <a:t> OTRs are teacher behaviors that solicit a response from a student. These include individual and choral responding as well gestures and response cards.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4. A teacher who </a:t>
            </a:r>
            <a:r>
              <a:rPr lang="en-US" b="1"/>
              <a:t>demonstrates respect towards all students at all times</a:t>
            </a:r>
            <a:r>
              <a:rPr lang="en-US"/>
              <a:t> is in a position to expect her/his students to do the same. When paired with clear expectations and an organized learning environment, a positive, respectful teacher is well positioned to help all students succeed.</a:t>
            </a:r>
            <a:endParaRPr/>
          </a:p>
          <a:p>
            <a:pPr marL="0" lvl="0" indent="0" algn="l" rtl="0">
              <a:spcBef>
                <a:spcPts val="0"/>
              </a:spcBef>
              <a:spcAft>
                <a:spcPts val="0"/>
              </a:spcAft>
              <a:buClr>
                <a:schemeClr val="dk1"/>
              </a:buClr>
              <a:buSzPts val="1100"/>
              <a:buFont typeface="Arial"/>
              <a:buNone/>
            </a:pPr>
            <a:endParaRPr>
              <a:highlight>
                <a:srgbClr val="FFFF00"/>
              </a:highlight>
            </a:endParaRPr>
          </a:p>
          <a:p>
            <a:pPr marL="0" lvl="0" indent="0" algn="l" rtl="0">
              <a:spcBef>
                <a:spcPts val="0"/>
              </a:spcBef>
              <a:spcAft>
                <a:spcPts val="0"/>
              </a:spcAft>
              <a:buNone/>
            </a:pPr>
            <a:endParaRPr/>
          </a:p>
        </p:txBody>
      </p:sp>
      <p:sp>
        <p:nvSpPr>
          <p:cNvPr id="595" name="Google Shape;595;g2c712bec52b_0_0: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c4c925ac85_0_25: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c4c925ac85_0_25: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b="1" u="sng">
                <a:solidFill>
                  <a:schemeClr val="dk1"/>
                </a:solidFill>
                <a:latin typeface="Calibri"/>
                <a:ea typeface="Calibri"/>
                <a:cs typeface="Calibri"/>
                <a:sym typeface="Calibri"/>
              </a:rPr>
              <a:t>To Know</a:t>
            </a:r>
            <a:r>
              <a:rPr lang="en-US" sz="1400">
                <a:solidFill>
                  <a:schemeClr val="dk1"/>
                </a:solidFill>
                <a:latin typeface="Calibri"/>
                <a:ea typeface="Calibri"/>
                <a:cs typeface="Calibri"/>
                <a:sym typeface="Calibri"/>
              </a:rPr>
              <a:t>: This is  a transition slide.</a:t>
            </a:r>
            <a:endParaRPr sz="1400">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699e4139c3_4_111: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699e4139c3_4_111: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HLP 16 is the use of explicit instruction - again, this focus is on “how to teach”.</a:t>
            </a:r>
            <a:endParaRPr/>
          </a:p>
          <a:p>
            <a:pPr marL="0" lvl="0" indent="0" algn="l" rtl="0">
              <a:spcBef>
                <a:spcPts val="0"/>
              </a:spcBef>
              <a:spcAft>
                <a:spcPts val="0"/>
              </a:spcAft>
              <a:buNone/>
            </a:pPr>
            <a:endParaRPr/>
          </a:p>
          <a:p>
            <a:pPr marL="0" lvl="0" indent="0" algn="l" rtl="0">
              <a:spcBef>
                <a:spcPts val="0"/>
              </a:spcBef>
              <a:spcAft>
                <a:spcPts val="0"/>
              </a:spcAft>
              <a:buNone/>
            </a:pPr>
            <a:r>
              <a:rPr lang="en-US"/>
              <a:t>HLP 13- requires us to adapt curriculum tasks and materials for specific learning goals</a:t>
            </a:r>
            <a:endParaRPr/>
          </a:p>
          <a:p>
            <a:pPr marL="0" lvl="0" indent="0" algn="l" rtl="0">
              <a:spcBef>
                <a:spcPts val="0"/>
              </a:spcBef>
              <a:spcAft>
                <a:spcPts val="0"/>
              </a:spcAft>
              <a:buNone/>
            </a:pPr>
            <a:r>
              <a:rPr lang="en-US"/>
              <a:t>HLP 15 - Provide scaffolded supports</a:t>
            </a:r>
            <a:endParaRPr/>
          </a:p>
          <a:p>
            <a:pPr marL="0" lvl="0" indent="0" algn="l" rtl="0">
              <a:spcBef>
                <a:spcPts val="0"/>
              </a:spcBef>
              <a:spcAft>
                <a:spcPts val="0"/>
              </a:spcAft>
              <a:buNone/>
            </a:pPr>
            <a:r>
              <a:rPr lang="en-US"/>
              <a:t>HLP 17 - Use flexible grouping</a:t>
            </a:r>
            <a:endParaRPr/>
          </a:p>
          <a:p>
            <a:pPr marL="0" lvl="0" indent="0" algn="l" rtl="0">
              <a:spcBef>
                <a:spcPts val="0"/>
              </a:spcBef>
              <a:spcAft>
                <a:spcPts val="0"/>
              </a:spcAft>
              <a:buNone/>
            </a:pPr>
            <a:r>
              <a:rPr lang="en-US"/>
              <a:t>HLP 18 - Use strategies to promote active student engagement</a:t>
            </a:r>
            <a:endParaRPr/>
          </a:p>
          <a:p>
            <a:pPr marL="0" lvl="0" indent="0" algn="l" rtl="0">
              <a:spcBef>
                <a:spcPts val="0"/>
              </a:spcBef>
              <a:spcAft>
                <a:spcPts val="0"/>
              </a:spcAft>
              <a:buNone/>
            </a:pPr>
            <a:r>
              <a:rPr lang="en-US"/>
              <a:t>HLP 19 - Use assistive and instructional technologies</a:t>
            </a:r>
            <a:endParaRPr/>
          </a:p>
          <a:p>
            <a:pPr marL="0" lvl="0" indent="0" algn="l" rtl="0">
              <a:spcBef>
                <a:spcPts val="0"/>
              </a:spcBef>
              <a:spcAft>
                <a:spcPts val="0"/>
              </a:spcAft>
              <a:buNone/>
            </a:pPr>
            <a:r>
              <a:rPr lang="en-US"/>
              <a:t>HLP 8/22 - Provide positive and constructive feedback to guide students’ learning (HLP 22) and behavior (HLP 8)</a:t>
            </a:r>
            <a:endParaRPr/>
          </a:p>
        </p:txBody>
      </p:sp>
      <p:sp>
        <p:nvSpPr>
          <p:cNvPr id="608" name="Google Shape;608;g2699e4139c3_4_111: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699e4139c3_2_526: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699e4139c3_2_526: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i="1"/>
              <a:t>*NOTE: The next 6 slides go along with HLP 16 definition</a:t>
            </a:r>
            <a:endParaRPr i="1"/>
          </a:p>
          <a:p>
            <a:pPr marL="0" lvl="0" indent="0" algn="l" rtl="0">
              <a:spcBef>
                <a:spcPts val="0"/>
              </a:spcBef>
              <a:spcAft>
                <a:spcPts val="0"/>
              </a:spcAft>
              <a:buNone/>
            </a:pPr>
            <a:endParaRPr/>
          </a:p>
          <a:p>
            <a:pPr marL="0" lvl="0" indent="0" algn="l" rtl="0">
              <a:spcBef>
                <a:spcPts val="0"/>
              </a:spcBef>
              <a:spcAft>
                <a:spcPts val="0"/>
              </a:spcAft>
              <a:buNone/>
            </a:pPr>
            <a:r>
              <a:rPr lang="en-US"/>
              <a:t>Teachers who use explicit instruction bring a laser like focus on selecting only the most critical content students need to know… Sequencing skills logically… And breaking complex skills and strategies into smaller instructional units.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6af1c06fdd_0_2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6af1c06fdd_0_24: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Teachers also highlight critical examples and nonexamples. Think about professional development we attend about writing a quality IEP, what is it that everyone wants…a good example; what do you also need…a poor example.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6af1c06fdd_0_42: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6af1c06fdd_0_42: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A hallmark of explicit instruction is that the teacher provide lots of opportunities for students to respond to keep instruction moving at a brisk pace, and provide immediate feedback on student performance.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6af1c06fdd_0_4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6af1c06fdd_0_48: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Language used within an explicit lesson is crystal clear. </a:t>
            </a: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6af1c06fdd_0_5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6af1c06fdd_0_54: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Explicit lessons are also known for the I do, we do, you do instructional sequence. Meaning the teacher first models how to solve a problem or complete a task by thinking aloud. Then, guides students through a scaffolded application of the skill or concept and provides feedback. Finally, students are provided opportunities for independent practice to ensure mastery. Students receive meaningful feedback at every step.</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c4c925ac85_0_31: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c4c925ac85_0_31: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Explicit instruction is effective for most students, not only those with disabilities. This approach can be used across grade levels and content areas. Although explicit instruction can be provided by any teacher, the unique setting and needs of students being taught determines the level of intensity with which the teacher uses this practice. The difference in intensity is not merely the number of students in each class, but that instruction should be appropriately intense, matched to the unique needs of students. A effective educator is responsible for ensuring data that is carefully collected and monitored drives instructional decision-making. This ensures the explicit instruction being delivered is appropriately intense and changes can be made as needed.</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6c3a49897f_0_6: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6c3a49897f_0_6: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657" name="Google Shape;657;g26c3a49897f_0_6: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699e4139c3_2_538:notes"/>
          <p:cNvSpPr txBox="1">
            <a:spLocks noGrp="1"/>
          </p:cNvSpPr>
          <p:nvPr>
            <p:ph type="body" idx="1"/>
          </p:nvPr>
        </p:nvSpPr>
        <p:spPr>
          <a:xfrm>
            <a:off x="705325" y="4480004"/>
            <a:ext cx="5642700" cy="36657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The key elements of explicit instruction are listed here. The elements that are highlighted are the elements that should be seen a daily basis in your instruction.</a:t>
            </a:r>
            <a:endParaRPr/>
          </a:p>
        </p:txBody>
      </p:sp>
      <p:sp>
        <p:nvSpPr>
          <p:cNvPr id="662" name="Google Shape;662;g2699e4139c3_2_538: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699e4139c3_4_116: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699e4139c3_4_116: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Our last section focuses on intensifying instruction and intervening as needed. HLP 20-state that we should “provide intensive intervention for academics and behavior.” Though many students make adequate progress with evidence-based practices, a number of students do not make sufficient progress with these interventions and require a more intense and individualized approach. Intensive intervention is often provided  within the evidence-based systematic framework of Data Based Individualization. Four decades of research indicates that students with disabilities who do not make sufficient progress in general education or with supplemental interventions require instruction that is more intense along a number of dimensions in order to make significant gains. The DBI process includes the use of an evidence-based curriculum in the specific area of need, ongoing progress monitoring, specific diagnostic testing, team-based decision making, and adjusting instruction (to curriculum, group size, both, etc.) based on the results of student data. </a:t>
            </a:r>
            <a:endParaRPr/>
          </a:p>
          <a:p>
            <a:pPr marL="0" lvl="0" indent="0" algn="l" rtl="0">
              <a:spcBef>
                <a:spcPts val="0"/>
              </a:spcBef>
              <a:spcAft>
                <a:spcPts val="0"/>
              </a:spcAft>
              <a:buNone/>
            </a:pPr>
            <a:endParaRPr/>
          </a:p>
          <a:p>
            <a:pPr marL="0" lvl="0" indent="0" algn="l" rtl="0">
              <a:spcBef>
                <a:spcPts val="0"/>
              </a:spcBef>
              <a:spcAft>
                <a:spcPts val="0"/>
              </a:spcAft>
              <a:buNone/>
            </a:pPr>
            <a:r>
              <a:rPr lang="en-US"/>
              <a:t>The embedded HLP nested under #20 is HLP is HLP 10 - Conduct functional behavioral assessments to develop individual student behavior plans. </a:t>
            </a:r>
            <a:endParaRPr/>
          </a:p>
        </p:txBody>
      </p:sp>
      <p:sp>
        <p:nvSpPr>
          <p:cNvPr id="669" name="Google Shape;669;g2699e4139c3_4_116: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699e4139c3_2_0: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As teachers we are given the responsibility to instruct and make sure our students meet the expectations of the Missouri Learning Standards. Yet we have classrooms with a variety of learners- high achieving, average, basic, and our below basic learners; not to mention the variances of disabilities/disorders, “home” life, social status, etc.</a:t>
            </a:r>
            <a:endParaRPr/>
          </a:p>
          <a:p>
            <a:pPr marL="0" lvl="0" indent="0" algn="l" rtl="0">
              <a:spcBef>
                <a:spcPts val="0"/>
              </a:spcBef>
              <a:spcAft>
                <a:spcPts val="0"/>
              </a:spcAft>
              <a:buNone/>
            </a:pPr>
            <a:endParaRPr/>
          </a:p>
          <a:p>
            <a:pPr marL="0" lvl="0" indent="0" algn="l" rtl="0">
              <a:spcBef>
                <a:spcPts val="0"/>
              </a:spcBef>
              <a:spcAft>
                <a:spcPts val="0"/>
              </a:spcAft>
              <a:buNone/>
            </a:pPr>
            <a:r>
              <a:rPr lang="en-US"/>
              <a:t>Logically the first question is how am I going to teach this, but actually an important first step is…</a:t>
            </a:r>
            <a:endParaRPr/>
          </a:p>
        </p:txBody>
      </p:sp>
      <p:sp>
        <p:nvSpPr>
          <p:cNvPr id="291" name="Google Shape;291;g2699e4139c3_2_0:notes"/>
          <p:cNvSpPr>
            <a:spLocks noGrp="1" noRot="1" noChangeAspect="1"/>
          </p:cNvSpPr>
          <p:nvPr>
            <p:ph type="sldImg" idx="2"/>
          </p:nvPr>
        </p:nvSpPr>
        <p:spPr>
          <a:xfrm>
            <a:off x="425450"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699e4139c3_4_177: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2699e4139c3_4_177: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Research indicates that it may take students with intensive needs, including those with disabilities, as much as 10 – 30 times more practice to master a skill, compared to peers without disabilities. This means that the dosage and pace of general education classroom instruction and even some Tier 2 intervention programs may be a mismatch for the individualized needs of many students with disabilities. Even when evidence-based practices and intervention programs are used, some students still do not make adequate progress. They require something more.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is a need for intensive intervention due to the large number of students who need more than standard remediation to succeed. The need for intensive intervention is determined when teachers, using progress monitoring data, note that a student is not making progress towards IEP goals, or has not responded or improved with additional supports in general education and when also receiving supplemental, Tier 2 instruction.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bfc00afcc2_0_10: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bfc00afcc2_0_10: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*NOTE: Following 3 slides go with defining HLP 20</a:t>
            </a:r>
            <a:endParaRPr/>
          </a:p>
          <a:p>
            <a:pPr marL="0" lvl="0" indent="0" algn="l" rtl="0">
              <a:spcBef>
                <a:spcPts val="0"/>
              </a:spcBef>
              <a:spcAft>
                <a:spcPts val="0"/>
              </a:spcAft>
              <a:buNone/>
            </a:pPr>
            <a:endParaRPr/>
          </a:p>
          <a:p>
            <a:pPr marL="0" lvl="0" indent="0" algn="l" rtl="0">
              <a:spcBef>
                <a:spcPts val="0"/>
              </a:spcBef>
              <a:spcAft>
                <a:spcPts val="0"/>
              </a:spcAft>
              <a:buNone/>
            </a:pPr>
            <a:r>
              <a:rPr lang="en-US"/>
              <a:t>Intensive intervention is </a:t>
            </a:r>
            <a:r>
              <a:rPr lang="en-US" u="sng"/>
              <a:t>not</a:t>
            </a:r>
            <a:r>
              <a:rPr lang="en-US"/>
              <a:t> a specific product or tool, but rather a </a:t>
            </a:r>
            <a:r>
              <a:rPr lang="en-US" u="sng"/>
              <a:t>process</a:t>
            </a:r>
            <a:r>
              <a:rPr lang="en-US"/>
              <a:t> educators use to identify and provide evidence-based instruction for students with disabilities who demonstrate severe and persistent learning needs. Teachers match the intensity of instruction to the intensity of the student’s learning and behavioral challenges.</a:t>
            </a:r>
            <a:endParaRPr>
              <a:highlight>
                <a:srgbClr val="FFFF00"/>
              </a:highlight>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c06cd058f1_0_19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c06cd058f1_0_198: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Intensive instruction involves working with students with similar needs on a small number of high priority, clearly defined skills or concepts critical to academic success. </a:t>
            </a:r>
            <a:endParaRPr>
              <a:highlight>
                <a:srgbClr val="FFFF00"/>
              </a:highlight>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c06cd058f1_0_20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2c06cd058f1_0_204: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Students are also grouped based on common learning needs; clearly define learning goals; and use systematic, explicit, and well-paced instruction.</a:t>
            </a:r>
            <a:endParaRPr>
              <a:highlight>
                <a:srgbClr val="FFFF00"/>
              </a:highlight>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c06cd058f1_0_210: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c06cd058f1_0_210: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Teachers are able to frequently monitor students’ progress and adjust their instruction accordingly. </a:t>
            </a:r>
            <a:r>
              <a:rPr lang="en-US">
                <a:highlight>
                  <a:srgbClr val="FFFF00"/>
                </a:highlight>
              </a:rPr>
              <a:t>Within intensive instruction, students have many opportunities to respond and receive immediate, corrective feedback with teachers and peers to practice what they are learning.</a:t>
            </a:r>
            <a:endParaRPr>
              <a:highlight>
                <a:srgbClr val="FFFF00"/>
              </a:highligh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bfc00afcc2_0_4: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bfc00afcc2_0_4: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These steps often occur concurrently and also recur as needed, and are always implemented by a team of professionals.</a:t>
            </a:r>
            <a:endParaRPr/>
          </a:p>
          <a:p>
            <a:pPr marL="457200" lvl="0" indent="-298450" algn="l" rtl="0">
              <a:spcBef>
                <a:spcPts val="0"/>
              </a:spcBef>
              <a:spcAft>
                <a:spcPts val="0"/>
              </a:spcAft>
              <a:buSzPts val="1100"/>
              <a:buFont typeface="Calibri"/>
              <a:buAutoNum type="arabicPeriod"/>
            </a:pPr>
            <a:r>
              <a:rPr lang="en-US"/>
              <a:t> Teachers utilize a validated intervention package, which functions as the platform where high quality supplemental intervention is provided with fidelity. The intervention package can be for academics or behavior. Teachers may need access to multiple programs based on students’ unique needs.  In instances where a validated program is not available, teachers should ensure they are providing a steady course of explicit instruction and other evidence-based practices in the domain where they are providing student support.</a:t>
            </a:r>
            <a:endParaRPr/>
          </a:p>
          <a:p>
            <a:pPr marL="457200" lvl="0" indent="-298450" algn="l" rtl="0">
              <a:spcBef>
                <a:spcPts val="0"/>
              </a:spcBef>
              <a:spcAft>
                <a:spcPts val="0"/>
              </a:spcAft>
              <a:buSzPts val="1100"/>
              <a:buFont typeface="Calibri"/>
              <a:buAutoNum type="arabicPeriod"/>
            </a:pPr>
            <a:r>
              <a:rPr lang="en-US"/>
              <a:t>Progress monitoring data allows professionals to assess the extent to which the intervention is having the intended impact.</a:t>
            </a:r>
            <a:endParaRPr/>
          </a:p>
          <a:p>
            <a:pPr marL="457200" lvl="0" indent="-298450" algn="l" rtl="0">
              <a:spcBef>
                <a:spcPts val="0"/>
              </a:spcBef>
              <a:spcAft>
                <a:spcPts val="0"/>
              </a:spcAft>
              <a:buSzPts val="1100"/>
              <a:buFont typeface="Calibri"/>
              <a:buAutoNum type="arabicPeriod"/>
            </a:pPr>
            <a:r>
              <a:rPr lang="en-US"/>
              <a:t>Teachers use additional diagnostic information to try and figure out the root cause of the academic or behavioral challenges when students are not making gains toward their goal. The intervention teams uses this data to develop a hypothesis about the student’s unique needs and then plans instructional changes accordingly. The team wants to focus on the area of student struggle </a:t>
            </a:r>
            <a:r>
              <a:rPr lang="en-US" u="sng"/>
              <a:t>most likely</a:t>
            </a:r>
            <a:r>
              <a:rPr lang="en-US"/>
              <a:t> to result in performance gains in priority areas. </a:t>
            </a:r>
            <a:endParaRPr/>
          </a:p>
          <a:p>
            <a:pPr marL="457200" lvl="0" indent="-298450" algn="l" rtl="0">
              <a:spcBef>
                <a:spcPts val="0"/>
              </a:spcBef>
              <a:spcAft>
                <a:spcPts val="0"/>
              </a:spcAft>
              <a:buSzPts val="1100"/>
              <a:buFont typeface="Calibri"/>
              <a:buAutoNum type="arabicPeriod"/>
            </a:pPr>
            <a:r>
              <a:rPr lang="en-US"/>
              <a:t>Teachers make instructional adjustments based on results of the diagnostic data, and then they continue to monitor student progress on a regular basis. The team meets on a regular basis to evaluate how things are going and consider additional changes</a:t>
            </a:r>
            <a:endParaRPr/>
          </a:p>
        </p:txBody>
      </p:sp>
      <p:sp>
        <p:nvSpPr>
          <p:cNvPr id="717" name="Google Shape;717;g2bfc00afcc2_0_4: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c6b82b19be_0_0: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c6b82b19be_0_0: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This information comes from the Progress Center at the American Institutes for Research</a:t>
            </a:r>
            <a:endParaRPr/>
          </a:p>
        </p:txBody>
      </p:sp>
      <p:sp>
        <p:nvSpPr>
          <p:cNvPr id="725" name="Google Shape;725;g2c6b82b19be_0_0: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699e4139c3_2_629: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699e4139c3_2_629: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As mentioned previously, this area of practice is Intensify and Intervene as Needed, this could be academic or behavioral. The embedded HLP 10 covers conducting Functional Behavior Assessments (FBA) and developing Individualized Behavior Support Plans (BPS). For further information regarding HLP 10, we encourage you to reach out to your region’s Behavior Consultant.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c06cd058f1_0_232:notes"/>
          <p:cNvSpPr>
            <a:spLocks noGrp="1" noRot="1" noChangeAspect="1"/>
          </p:cNvSpPr>
          <p:nvPr>
            <p:ph type="sldImg" idx="2"/>
          </p:nvPr>
        </p:nvSpPr>
        <p:spPr>
          <a:xfrm>
            <a:off x="733425" y="1163638"/>
            <a:ext cx="5586413"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c06cd058f1_0_232:notes"/>
          <p:cNvSpPr txBox="1">
            <a:spLocks noGrp="1"/>
          </p:cNvSpPr>
          <p:nvPr>
            <p:ph type="body" idx="1"/>
          </p:nvPr>
        </p:nvSpPr>
        <p:spPr>
          <a:xfrm>
            <a:off x="705327" y="4480004"/>
            <a:ext cx="5642700" cy="36654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739" name="Google Shape;739;g2c06cd058f1_0_232:notes"/>
          <p:cNvSpPr txBox="1">
            <a:spLocks noGrp="1"/>
          </p:cNvSpPr>
          <p:nvPr>
            <p:ph type="sldNum" idx="12"/>
          </p:nvPr>
        </p:nvSpPr>
        <p:spPr>
          <a:xfrm>
            <a:off x="3995217" y="8842030"/>
            <a:ext cx="3056400" cy="4671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699e4139c3_2_6: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Considering the individual needs of all students. In this next section we are going to look at something called cognitive overload and how it affects the needs of each individual student. Then as we go through the rest of the presentation you will be able to see how using High Leverage Practices can reduce this overload so that the precious time that we have to teach our students will be maximized. </a:t>
            </a:r>
            <a:endParaRPr/>
          </a:p>
        </p:txBody>
      </p:sp>
      <p:sp>
        <p:nvSpPr>
          <p:cNvPr id="297" name="Google Shape;297;g2699e4139c3_2_6:notes"/>
          <p:cNvSpPr>
            <a:spLocks noGrp="1" noRot="1" noChangeAspect="1"/>
          </p:cNvSpPr>
          <p:nvPr>
            <p:ph type="sldImg" idx="2"/>
          </p:nvPr>
        </p:nvSpPr>
        <p:spPr>
          <a:xfrm>
            <a:off x="425450"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699e4139c3_2_111: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699e4139c3_2_111: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We all have at least one of these in our wallet. We constantly draw from checking/banking accounts. Most of the time, we don’t even think about how much money is coming out of the account. When buying most items, there is no worry at all, because you have a vague idea of how much you have in the account versus what the item cost</a:t>
            </a:r>
            <a:endParaRPr/>
          </a:p>
          <a:p>
            <a:pPr marL="0" lvl="0" indent="0" algn="l" rtl="0">
              <a:spcBef>
                <a:spcPts val="0"/>
              </a:spcBef>
              <a:spcAft>
                <a:spcPts val="0"/>
              </a:spcAft>
              <a:buNone/>
            </a:pPr>
            <a:endParaRPr/>
          </a:p>
          <a:p>
            <a:pPr marL="0" lvl="0" indent="0" algn="l" rtl="0">
              <a:spcBef>
                <a:spcPts val="0"/>
              </a:spcBef>
              <a:spcAft>
                <a:spcPts val="0"/>
              </a:spcAft>
              <a:buClr>
                <a:srgbClr val="000000"/>
              </a:buClr>
              <a:buSzPts val="1100"/>
              <a:buFont typeface="Arial"/>
              <a:buNone/>
            </a:pPr>
            <a:endParaRPr/>
          </a:p>
        </p:txBody>
      </p:sp>
      <p:sp>
        <p:nvSpPr>
          <p:cNvPr id="305" name="Google Shape;305;g2699e4139c3_2_111: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699e4139c3_2_117: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699e4139c3_2_117:notes"/>
          <p:cNvSpPr txBox="1">
            <a:spLocks noGrp="1"/>
          </p:cNvSpPr>
          <p:nvPr>
            <p:ph type="body" idx="1"/>
          </p:nvPr>
        </p:nvSpPr>
        <p:spPr>
          <a:xfrm>
            <a:off x="705325" y="4421822"/>
            <a:ext cx="5642700" cy="4189200"/>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r>
              <a:rPr lang="en-US"/>
              <a:t>When the funds are plentiful the costs are low. When you are having a good day, not overloaded, your brain can quickly processes information that everything is fine, and the daily “purchases” can be successfully made. In this pristine cognitive load-we can perform multiple (highly impressive) tasks at once.</a:t>
            </a:r>
            <a:endParaRPr/>
          </a:p>
          <a:p>
            <a:pPr marL="0" lvl="0" indent="0" algn="l" rtl="0">
              <a:spcBef>
                <a:spcPts val="0"/>
              </a:spcBef>
              <a:spcAft>
                <a:spcPts val="0"/>
              </a:spcAft>
              <a:buNone/>
            </a:pPr>
            <a:endParaRPr/>
          </a:p>
        </p:txBody>
      </p:sp>
      <p:sp>
        <p:nvSpPr>
          <p:cNvPr id="312" name="Google Shape;312;g2699e4139c3_2_117:notes"/>
          <p:cNvSpPr txBox="1">
            <a:spLocks noGrp="1"/>
          </p:cNvSpPr>
          <p:nvPr>
            <p:ph type="sldNum" idx="12"/>
          </p:nvPr>
        </p:nvSpPr>
        <p:spPr>
          <a:xfrm>
            <a:off x="3995209" y="8842029"/>
            <a:ext cx="3056400" cy="465600"/>
          </a:xfrm>
          <a:prstGeom prst="rect">
            <a:avLst/>
          </a:prstGeom>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5"/>
        <p:cNvGrpSpPr/>
        <p:nvPr/>
      </p:nvGrpSpPr>
      <p:grpSpPr>
        <a:xfrm>
          <a:off x="0" y="0"/>
          <a:ext cx="0" cy="0"/>
          <a:chOff x="0" y="0"/>
          <a:chExt cx="0" cy="0"/>
        </a:xfrm>
      </p:grpSpPr>
      <p:sp>
        <p:nvSpPr>
          <p:cNvPr id="16" name="Google Shape;16;p77"/>
          <p:cNvSpPr/>
          <p:nvPr/>
        </p:nvSpPr>
        <p:spPr>
          <a:xfrm>
            <a:off x="4064001" y="3528759"/>
            <a:ext cx="8127999" cy="332924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7" name="Google Shape;17;p77"/>
          <p:cNvSpPr/>
          <p:nvPr/>
        </p:nvSpPr>
        <p:spPr>
          <a:xfrm>
            <a:off x="51789" y="-3"/>
            <a:ext cx="4064000" cy="6883403"/>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8" name="Google Shape;18;p77"/>
          <p:cNvSpPr/>
          <p:nvPr/>
        </p:nvSpPr>
        <p:spPr>
          <a:xfrm rot="10800000" flipH="1">
            <a:off x="-61891" y="-3"/>
            <a:ext cx="2297092" cy="6858000"/>
          </a:xfrm>
          <a:prstGeom prst="rtTriangle">
            <a:avLst/>
          </a:prstGeom>
          <a:solidFill>
            <a:schemeClr val="lt1"/>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9" name="Google Shape;19;p77"/>
          <p:cNvSpPr>
            <a:spLocks noGrp="1"/>
          </p:cNvSpPr>
          <p:nvPr>
            <p:ph type="pic" idx="2"/>
          </p:nvPr>
        </p:nvSpPr>
        <p:spPr>
          <a:xfrm>
            <a:off x="4165600" y="3573205"/>
            <a:ext cx="8026400" cy="3329243"/>
          </a:xfrm>
          <a:prstGeom prst="rect">
            <a:avLst/>
          </a:prstGeom>
          <a:noFill/>
          <a:ln>
            <a:noFill/>
          </a:ln>
        </p:spPr>
      </p:sp>
      <p:sp>
        <p:nvSpPr>
          <p:cNvPr id="20" name="Google Shape;20;p77"/>
          <p:cNvSpPr/>
          <p:nvPr/>
        </p:nvSpPr>
        <p:spPr>
          <a:xfrm>
            <a:off x="-101600" y="-3"/>
            <a:ext cx="4184368" cy="6858000"/>
          </a:xfrm>
          <a:prstGeom prst="parallelogram">
            <a:avLst>
              <a:gd name="adj" fmla="val 52209"/>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21" name="Google Shape;21;p77"/>
          <p:cNvSpPr/>
          <p:nvPr/>
        </p:nvSpPr>
        <p:spPr>
          <a:xfrm>
            <a:off x="-61893" y="1703644"/>
            <a:ext cx="12253892" cy="1814257"/>
          </a:xfrm>
          <a:prstGeom prst="rect">
            <a:avLst/>
          </a:prstGeom>
          <a:solidFill>
            <a:schemeClr val="lt1"/>
          </a:solidFill>
          <a:ln w="25400" cap="flat" cmpd="sng">
            <a:solidFill>
              <a:schemeClr val="lt1"/>
            </a:solidFill>
            <a:prstDash val="solid"/>
            <a:round/>
            <a:headEnd type="none" w="sm" len="sm"/>
            <a:tailEnd type="none" w="sm" len="sm"/>
          </a:ln>
          <a:effectLst>
            <a:outerShdw blurRad="50800" dist="38100" dir="3180000" algn="t" rotWithShape="0">
              <a:srgbClr val="000000">
                <a:alpha val="6000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22" name="Google Shape;22;p77"/>
          <p:cNvSpPr txBox="1">
            <a:spLocks noGrp="1"/>
          </p:cNvSpPr>
          <p:nvPr>
            <p:ph type="body" idx="1"/>
          </p:nvPr>
        </p:nvSpPr>
        <p:spPr>
          <a:xfrm>
            <a:off x="5257923" y="279400"/>
            <a:ext cx="6172200" cy="12192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533"/>
              </a:spcBef>
              <a:spcAft>
                <a:spcPts val="0"/>
              </a:spcAft>
              <a:buClr>
                <a:schemeClr val="dk1"/>
              </a:buClr>
              <a:buSzPts val="2000"/>
              <a:buNone/>
              <a:defRPr sz="2667" i="1"/>
            </a:lvl1pPr>
            <a:lvl2pPr marL="914400" lvl="1" indent="-228600" algn="l">
              <a:lnSpc>
                <a:spcPct val="90000"/>
              </a:lnSpc>
              <a:spcBef>
                <a:spcPts val="747"/>
              </a:spcBef>
              <a:spcAft>
                <a:spcPts val="0"/>
              </a:spcAft>
              <a:buClr>
                <a:schemeClr val="dk1"/>
              </a:buClr>
              <a:buSzPts val="2800"/>
              <a:buNone/>
              <a:defRPr/>
            </a:lvl2pPr>
            <a:lvl3pPr marL="1371600" lvl="2" indent="-228600" algn="l">
              <a:lnSpc>
                <a:spcPct val="90000"/>
              </a:lnSpc>
              <a:spcBef>
                <a:spcPts val="747"/>
              </a:spcBef>
              <a:spcAft>
                <a:spcPts val="0"/>
              </a:spcAft>
              <a:buClr>
                <a:schemeClr val="dk1"/>
              </a:buClr>
              <a:buSzPts val="2800"/>
              <a:buNone/>
              <a:defRPr/>
            </a:lvl3pPr>
            <a:lvl4pPr marL="1828800" lvl="3" indent="-228600" algn="l">
              <a:lnSpc>
                <a:spcPct val="90000"/>
              </a:lnSpc>
              <a:spcBef>
                <a:spcPts val="747"/>
              </a:spcBef>
              <a:spcAft>
                <a:spcPts val="0"/>
              </a:spcAft>
              <a:buClr>
                <a:schemeClr val="dk1"/>
              </a:buClr>
              <a:buSzPts val="2800"/>
              <a:buNone/>
              <a:defRPr/>
            </a:lvl4pPr>
            <a:lvl5pPr marL="2286000" lvl="4" indent="-228600" algn="l">
              <a:lnSpc>
                <a:spcPct val="90000"/>
              </a:lnSpc>
              <a:spcBef>
                <a:spcPts val="747"/>
              </a:spcBef>
              <a:spcAft>
                <a:spcPts val="0"/>
              </a:spcAft>
              <a:buClr>
                <a:schemeClr val="dk1"/>
              </a:buClr>
              <a:buSzPts val="2800"/>
              <a:buNone/>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pic>
        <p:nvPicPr>
          <p:cNvPr id="23" name="Google Shape;23;p77"/>
          <p:cNvPicPr preferRelativeResize="0"/>
          <p:nvPr/>
        </p:nvPicPr>
        <p:blipFill rotWithShape="1">
          <a:blip r:embed="rId2">
            <a:alphaModFix/>
          </a:blip>
          <a:srcRect/>
          <a:stretch/>
        </p:blipFill>
        <p:spPr>
          <a:xfrm>
            <a:off x="609600" y="2006600"/>
            <a:ext cx="2991800" cy="1077048"/>
          </a:xfrm>
          <a:prstGeom prst="rect">
            <a:avLst/>
          </a:prstGeom>
          <a:noFill/>
          <a:ln>
            <a:noFill/>
          </a:ln>
        </p:spPr>
      </p:pic>
      <p:sp>
        <p:nvSpPr>
          <p:cNvPr id="24" name="Google Shape;24;p77"/>
          <p:cNvSpPr txBox="1">
            <a:spLocks noGrp="1"/>
          </p:cNvSpPr>
          <p:nvPr>
            <p:ph type="title"/>
          </p:nvPr>
        </p:nvSpPr>
        <p:spPr>
          <a:xfrm>
            <a:off x="4165600" y="1948254"/>
            <a:ext cx="7670800" cy="132503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7"/>
          <p:cNvSpPr txBox="1">
            <a:spLocks noGrp="1"/>
          </p:cNvSpPr>
          <p:nvPr>
            <p:ph type="body" idx="3"/>
          </p:nvPr>
        </p:nvSpPr>
        <p:spPr>
          <a:xfrm>
            <a:off x="914401" y="5054601"/>
            <a:ext cx="2641600" cy="508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480"/>
              </a:spcBef>
              <a:spcAft>
                <a:spcPts val="0"/>
              </a:spcAft>
              <a:buClr>
                <a:schemeClr val="lt1"/>
              </a:buClr>
              <a:buSzPts val="1800"/>
              <a:buNone/>
              <a:defRPr sz="2400">
                <a:solidFill>
                  <a:schemeClr val="lt1"/>
                </a:solidFill>
              </a:defRPr>
            </a:lvl1pPr>
            <a:lvl2pPr marL="914400" lvl="1" indent="-228600" algn="l">
              <a:lnSpc>
                <a:spcPct val="90000"/>
              </a:lnSpc>
              <a:spcBef>
                <a:spcPts val="480"/>
              </a:spcBef>
              <a:spcAft>
                <a:spcPts val="0"/>
              </a:spcAft>
              <a:buClr>
                <a:schemeClr val="lt1"/>
              </a:buClr>
              <a:buSzPts val="1800"/>
              <a:buNone/>
              <a:defRPr sz="2400">
                <a:solidFill>
                  <a:schemeClr val="lt1"/>
                </a:solidFill>
              </a:defRPr>
            </a:lvl2pPr>
            <a:lvl3pPr marL="1371600" lvl="2" indent="-228600" algn="l">
              <a:lnSpc>
                <a:spcPct val="90000"/>
              </a:lnSpc>
              <a:spcBef>
                <a:spcPts val="480"/>
              </a:spcBef>
              <a:spcAft>
                <a:spcPts val="0"/>
              </a:spcAft>
              <a:buClr>
                <a:schemeClr val="lt1"/>
              </a:buClr>
              <a:buSzPts val="1800"/>
              <a:buNone/>
              <a:defRPr sz="2400">
                <a:solidFill>
                  <a:schemeClr val="lt1"/>
                </a:solidFill>
              </a:defRPr>
            </a:lvl3pPr>
            <a:lvl4pPr marL="1828800" lvl="3" indent="-342900" algn="l">
              <a:lnSpc>
                <a:spcPct val="90000"/>
              </a:lnSpc>
              <a:spcBef>
                <a:spcPts val="480"/>
              </a:spcBef>
              <a:spcAft>
                <a:spcPts val="0"/>
              </a:spcAft>
              <a:buClr>
                <a:schemeClr val="dk1"/>
              </a:buClr>
              <a:buSzPts val="180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cxnSp>
        <p:nvCxnSpPr>
          <p:cNvPr id="26" name="Google Shape;26;p77"/>
          <p:cNvCxnSpPr/>
          <p:nvPr/>
        </p:nvCxnSpPr>
        <p:spPr>
          <a:xfrm>
            <a:off x="-101600" y="1692757"/>
            <a:ext cx="12293600" cy="0"/>
          </a:xfrm>
          <a:prstGeom prst="straightConnector1">
            <a:avLst/>
          </a:prstGeom>
          <a:noFill/>
          <a:ln w="9525" cap="flat" cmpd="sng">
            <a:solidFill>
              <a:srgbClr val="BFBFBF"/>
            </a:solidFill>
            <a:prstDash val="solid"/>
            <a:round/>
            <a:headEnd type="none" w="sm" len="sm"/>
            <a:tailEnd type="none" w="sm" len="sm"/>
          </a:ln>
        </p:spPr>
      </p:cxnSp>
      <p:sp>
        <p:nvSpPr>
          <p:cNvPr id="27" name="Google Shape;27;p77"/>
          <p:cNvSpPr/>
          <p:nvPr/>
        </p:nvSpPr>
        <p:spPr>
          <a:xfrm flipH="1">
            <a:off x="3556000" y="-23469"/>
            <a:ext cx="554181" cy="1692757"/>
          </a:xfrm>
          <a:prstGeom prst="rtTriangle">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sp>
        <p:nvSpPr>
          <p:cNvPr id="80" name="Google Shape;80;p8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8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8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8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8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8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8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8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8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8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8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8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8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8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90"/>
          <p:cNvSpPr>
            <a:spLocks noGrp="1"/>
          </p:cNvSpPr>
          <p:nvPr>
            <p:ph type="pic" idx="2"/>
          </p:nvPr>
        </p:nvSpPr>
        <p:spPr>
          <a:xfrm>
            <a:off x="5183188" y="987427"/>
            <a:ext cx="6172200" cy="4873625"/>
          </a:xfrm>
          <a:prstGeom prst="rect">
            <a:avLst/>
          </a:prstGeom>
          <a:noFill/>
          <a:ln>
            <a:noFill/>
          </a:ln>
        </p:spPr>
      </p:sp>
      <p:sp>
        <p:nvSpPr>
          <p:cNvPr id="110" name="Google Shape;110;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9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9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9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Google Shape;115;p9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9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9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9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9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9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9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9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9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9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126"/>
        <p:cNvGrpSpPr/>
        <p:nvPr/>
      </p:nvGrpSpPr>
      <p:grpSpPr>
        <a:xfrm>
          <a:off x="0" y="0"/>
          <a:ext cx="0" cy="0"/>
          <a:chOff x="0" y="0"/>
          <a:chExt cx="0" cy="0"/>
        </a:xfrm>
      </p:grpSpPr>
      <p:sp>
        <p:nvSpPr>
          <p:cNvPr id="127" name="Google Shape;127;p93"/>
          <p:cNvSpPr txBox="1">
            <a:spLocks noGrp="1"/>
          </p:cNvSpPr>
          <p:nvPr>
            <p:ph type="sldNum" idx="12"/>
          </p:nvPr>
        </p:nvSpPr>
        <p:spPr>
          <a:xfrm>
            <a:off x="92251" y="6421797"/>
            <a:ext cx="2743200"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p93"/>
          <p:cNvSpPr txBox="1">
            <a:spLocks noGrp="1"/>
          </p:cNvSpPr>
          <p:nvPr>
            <p:ph type="title"/>
          </p:nvPr>
        </p:nvSpPr>
        <p:spPr>
          <a:xfrm>
            <a:off x="838200" y="365125"/>
            <a:ext cx="10515600" cy="10333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9" name="Google Shape;129;p93"/>
          <p:cNvGrpSpPr/>
          <p:nvPr/>
        </p:nvGrpSpPr>
        <p:grpSpPr>
          <a:xfrm>
            <a:off x="492082" y="6115052"/>
            <a:ext cx="11617978" cy="742948"/>
            <a:chOff x="492082" y="6115052"/>
            <a:chExt cx="11617978" cy="742948"/>
          </a:xfrm>
        </p:grpSpPr>
        <p:sp>
          <p:nvSpPr>
            <p:cNvPr id="130" name="Google Shape;130;p93" descr="2017 Leadership conference logo with two decorate rainbow bars to left of the logo"/>
            <p:cNvSpPr txBox="1"/>
            <p:nvPr/>
          </p:nvSpPr>
          <p:spPr>
            <a:xfrm>
              <a:off x="2835451" y="6330845"/>
              <a:ext cx="8639658"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2023 OSEP LEADERSHIP AND PROJECT DIRECTORS’ CONFERENCE</a:t>
              </a:r>
              <a:endParaRPr sz="1800" b="1" i="0" u="none" strike="noStrike" cap="none">
                <a:solidFill>
                  <a:schemeClr val="dk1"/>
                </a:solidFill>
                <a:latin typeface="Arial"/>
                <a:ea typeface="Arial"/>
                <a:cs typeface="Arial"/>
                <a:sym typeface="Arial"/>
              </a:endParaRPr>
            </a:p>
          </p:txBody>
        </p:sp>
        <p:pic>
          <p:nvPicPr>
            <p:cNvPr id="131" name="Google Shape;131;p93"/>
            <p:cNvPicPr preferRelativeResize="0"/>
            <p:nvPr/>
          </p:nvPicPr>
          <p:blipFill rotWithShape="1">
            <a:blip r:embed="rId2">
              <a:alphaModFix/>
            </a:blip>
            <a:srcRect/>
            <a:stretch/>
          </p:blipFill>
          <p:spPr>
            <a:xfrm>
              <a:off x="11440195" y="6115052"/>
              <a:ext cx="669865" cy="697840"/>
            </a:xfrm>
            <a:prstGeom prst="rect">
              <a:avLst/>
            </a:prstGeom>
            <a:noFill/>
            <a:ln>
              <a:noFill/>
            </a:ln>
          </p:spPr>
        </p:pic>
        <p:pic>
          <p:nvPicPr>
            <p:cNvPr id="132" name="Google Shape;132;p93"/>
            <p:cNvPicPr preferRelativeResize="0"/>
            <p:nvPr/>
          </p:nvPicPr>
          <p:blipFill rotWithShape="1">
            <a:blip r:embed="rId3">
              <a:alphaModFix/>
            </a:blip>
            <a:srcRect/>
            <a:stretch/>
          </p:blipFill>
          <p:spPr>
            <a:xfrm rot="10800000" flipH="1">
              <a:off x="492082" y="6492873"/>
              <a:ext cx="2286000" cy="36576"/>
            </a:xfrm>
            <a:prstGeom prst="rect">
              <a:avLst/>
            </a:prstGeom>
            <a:noFill/>
            <a:ln>
              <a:noFill/>
            </a:ln>
          </p:spPr>
        </p:pic>
        <p:pic>
          <p:nvPicPr>
            <p:cNvPr id="133" name="Google Shape;133;p93"/>
            <p:cNvPicPr preferRelativeResize="0"/>
            <p:nvPr/>
          </p:nvPicPr>
          <p:blipFill rotWithShape="1">
            <a:blip r:embed="rId3">
              <a:alphaModFix/>
            </a:blip>
            <a:srcRect/>
            <a:stretch/>
          </p:blipFill>
          <p:spPr>
            <a:xfrm rot="10800000" flipH="1">
              <a:off x="492082" y="6612498"/>
              <a:ext cx="2286000" cy="36576"/>
            </a:xfrm>
            <a:prstGeom prst="rect">
              <a:avLst/>
            </a:prstGeom>
            <a:noFill/>
            <a:ln>
              <a:noFill/>
            </a:ln>
          </p:spPr>
        </p:pic>
        <p:pic>
          <p:nvPicPr>
            <p:cNvPr id="134" name="Google Shape;134;p93" descr="A close up of a mans face&#10;&#10;Description automatically generated"/>
            <p:cNvPicPr preferRelativeResize="0"/>
            <p:nvPr/>
          </p:nvPicPr>
          <p:blipFill rotWithShape="1">
            <a:blip r:embed="rId4">
              <a:alphaModFix/>
            </a:blip>
            <a:srcRect t="16379" r="5481" b="18791"/>
            <a:stretch/>
          </p:blipFill>
          <p:spPr>
            <a:xfrm>
              <a:off x="2797205" y="6183428"/>
              <a:ext cx="986017" cy="674572"/>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sp>
        <p:nvSpPr>
          <p:cNvPr id="136" name="Google Shape;136;g2699e4139c3_2_33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g2699e4139c3_2_331"/>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38" name="Google Shape;138;g2699e4139c3_2_33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139"/>
        <p:cNvGrpSpPr/>
        <p:nvPr/>
      </p:nvGrpSpPr>
      <p:grpSpPr>
        <a:xfrm>
          <a:off x="0" y="0"/>
          <a:ext cx="0" cy="0"/>
          <a:chOff x="0" y="0"/>
          <a:chExt cx="0" cy="0"/>
        </a:xfrm>
      </p:grpSpPr>
      <p:pic>
        <p:nvPicPr>
          <p:cNvPr id="140" name="Google Shape;140;g2699e4139c3_4_172" descr="R:\COM\COMM\Branding\PPT Templates\widescreen\Widescreen Powerpoint 7.jpg"/>
          <p:cNvPicPr preferRelativeResize="0"/>
          <p:nvPr/>
        </p:nvPicPr>
        <p:blipFill rotWithShape="1">
          <a:blip r:embed="rId2">
            <a:alphaModFix/>
          </a:blip>
          <a:srcRect/>
          <a:stretch/>
        </p:blipFill>
        <p:spPr>
          <a:xfrm>
            <a:off x="0" y="0"/>
            <a:ext cx="12198353" cy="6864098"/>
          </a:xfrm>
          <a:prstGeom prst="rect">
            <a:avLst/>
          </a:prstGeom>
          <a:noFill/>
          <a:ln>
            <a:noFill/>
          </a:ln>
        </p:spPr>
      </p:pic>
      <p:sp>
        <p:nvSpPr>
          <p:cNvPr id="141" name="Google Shape;141;g2699e4139c3_4_172"/>
          <p:cNvSpPr txBox="1">
            <a:spLocks noGrp="1"/>
          </p:cNvSpPr>
          <p:nvPr>
            <p:ph type="body" idx="1"/>
          </p:nvPr>
        </p:nvSpPr>
        <p:spPr>
          <a:xfrm>
            <a:off x="2133600" y="914400"/>
            <a:ext cx="7112100" cy="914400"/>
          </a:xfrm>
          <a:prstGeom prst="rect">
            <a:avLst/>
          </a:prstGeom>
          <a:noFill/>
          <a:ln>
            <a:noFill/>
          </a:ln>
        </p:spPr>
        <p:txBody>
          <a:bodyPr spcFirstLastPara="1" wrap="square" lIns="121900" tIns="60925" rIns="121900" bIns="60925" anchor="ctr" anchorCtr="0">
            <a:normAutofit/>
          </a:bodyPr>
          <a:lstStyle>
            <a:lvl1pPr marL="457200" lvl="0" indent="-228600" algn="l" rtl="0">
              <a:lnSpc>
                <a:spcPct val="100000"/>
              </a:lnSpc>
              <a:spcBef>
                <a:spcPts val="1200"/>
              </a:spcBef>
              <a:spcAft>
                <a:spcPts val="0"/>
              </a:spcAft>
              <a:buSzPts val="5900"/>
              <a:buNone/>
              <a:defRPr sz="5900" b="1">
                <a:solidFill>
                  <a:schemeClr val="dk1"/>
                </a:solidFill>
                <a:latin typeface="Calibri"/>
                <a:ea typeface="Calibri"/>
                <a:cs typeface="Calibri"/>
                <a:sym typeface="Calibri"/>
              </a:defRPr>
            </a:lvl1pPr>
            <a:lvl2pPr marL="914400" lvl="1" indent="-317500" algn="l" rtl="0">
              <a:lnSpc>
                <a:spcPct val="100000"/>
              </a:lnSpc>
              <a:spcBef>
                <a:spcPts val="500"/>
              </a:spcBef>
              <a:spcAft>
                <a:spcPts val="0"/>
              </a:spcAft>
              <a:buSzPts val="1400"/>
              <a:buChar char="❑"/>
              <a:defRPr/>
            </a:lvl2pPr>
            <a:lvl3pPr marL="1371600" lvl="2" indent="-355600" algn="l" rtl="0">
              <a:lnSpc>
                <a:spcPct val="100000"/>
              </a:lnSpc>
              <a:spcBef>
                <a:spcPts val="500"/>
              </a:spcBef>
              <a:spcAft>
                <a:spcPts val="0"/>
              </a:spcAft>
              <a:buSzPts val="2000"/>
              <a:buChar char="o"/>
              <a:defRPr/>
            </a:lvl3pPr>
            <a:lvl4pPr marL="1828800" lvl="3" indent="-349250" algn="l" rtl="0">
              <a:lnSpc>
                <a:spcPct val="100000"/>
              </a:lnSpc>
              <a:spcBef>
                <a:spcPts val="500"/>
              </a:spcBef>
              <a:spcAft>
                <a:spcPts val="0"/>
              </a:spcAft>
              <a:buSzPts val="1900"/>
              <a:buChar char="❖"/>
              <a:defRPr/>
            </a:lvl4pPr>
            <a:lvl5pPr marL="2286000" lvl="4" indent="-228600" algn="l" rtl="0">
              <a:lnSpc>
                <a:spcPct val="100000"/>
              </a:lnSpc>
              <a:spcBef>
                <a:spcPts val="600"/>
              </a:spcBef>
              <a:spcAft>
                <a:spcPts val="0"/>
              </a:spcAft>
              <a:buSzPts val="3200"/>
              <a:buNone/>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42" name="Google Shape;142;g2699e4139c3_4_172"/>
          <p:cNvSpPr txBox="1">
            <a:spLocks noGrp="1"/>
          </p:cNvSpPr>
          <p:nvPr>
            <p:ph type="body" idx="2"/>
          </p:nvPr>
        </p:nvSpPr>
        <p:spPr>
          <a:xfrm>
            <a:off x="2133600" y="1981200"/>
            <a:ext cx="9753600" cy="4597500"/>
          </a:xfrm>
          <a:prstGeom prst="rect">
            <a:avLst/>
          </a:prstGeom>
          <a:noFill/>
          <a:ln>
            <a:noFill/>
          </a:ln>
        </p:spPr>
        <p:txBody>
          <a:bodyPr spcFirstLastPara="1" wrap="square" lIns="121900" tIns="60925" rIns="121900" bIns="60925" anchor="t" anchorCtr="0">
            <a:normAutofit/>
          </a:bodyPr>
          <a:lstStyle>
            <a:lvl1pPr marL="457200" lvl="0" indent="-381000" algn="l" rtl="0">
              <a:lnSpc>
                <a:spcPct val="100000"/>
              </a:lnSpc>
              <a:spcBef>
                <a:spcPts val="500"/>
              </a:spcBef>
              <a:spcAft>
                <a:spcPts val="0"/>
              </a:spcAft>
              <a:buSzPts val="2400"/>
              <a:buChar char="•"/>
              <a:defRPr/>
            </a:lvl1pPr>
            <a:lvl2pPr marL="914400" lvl="1" indent="-317500" algn="l" rtl="0">
              <a:lnSpc>
                <a:spcPct val="100000"/>
              </a:lnSpc>
              <a:spcBef>
                <a:spcPts val="500"/>
              </a:spcBef>
              <a:spcAft>
                <a:spcPts val="0"/>
              </a:spcAft>
              <a:buSzPts val="1400"/>
              <a:buChar char="❑"/>
              <a:defRPr/>
            </a:lvl2pPr>
            <a:lvl3pPr marL="1371600" lvl="2" indent="-355600" algn="l" rtl="0">
              <a:lnSpc>
                <a:spcPct val="100000"/>
              </a:lnSpc>
              <a:spcBef>
                <a:spcPts val="500"/>
              </a:spcBef>
              <a:spcAft>
                <a:spcPts val="0"/>
              </a:spcAft>
              <a:buSzPts val="2000"/>
              <a:buChar char="o"/>
              <a:defRPr/>
            </a:lvl3pPr>
            <a:lvl4pPr marL="1828800" lvl="3" indent="-349250" algn="l" rtl="0">
              <a:lnSpc>
                <a:spcPct val="100000"/>
              </a:lnSpc>
              <a:spcBef>
                <a:spcPts val="500"/>
              </a:spcBef>
              <a:spcAft>
                <a:spcPts val="0"/>
              </a:spcAft>
              <a:buSzPts val="1900"/>
              <a:buChar char="❖"/>
              <a:defRPr/>
            </a:lvl4pPr>
            <a:lvl5pPr marL="2286000" lvl="4" indent="-381000" algn="l" rtl="0">
              <a:lnSpc>
                <a:spcPct val="100000"/>
              </a:lnSpc>
              <a:spcBef>
                <a:spcPts val="500"/>
              </a:spcBef>
              <a:spcAft>
                <a:spcPts val="0"/>
              </a:spcAft>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43" name="Google Shape;143;g2699e4139c3_4_172"/>
          <p:cNvSpPr txBox="1">
            <a:spLocks noGrp="1"/>
          </p:cNvSpPr>
          <p:nvPr>
            <p:ph type="sldNum" idx="12"/>
          </p:nvPr>
        </p:nvSpPr>
        <p:spPr>
          <a:xfrm>
            <a:off x="10972800" y="279400"/>
            <a:ext cx="10161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28"/>
        <p:cNvGrpSpPr/>
        <p:nvPr/>
      </p:nvGrpSpPr>
      <p:grpSpPr>
        <a:xfrm>
          <a:off x="0" y="0"/>
          <a:ext cx="0" cy="0"/>
          <a:chOff x="0" y="0"/>
          <a:chExt cx="0" cy="0"/>
        </a:xfrm>
      </p:grpSpPr>
      <p:pic>
        <p:nvPicPr>
          <p:cNvPr id="29" name="Google Shape;29;p78" descr="R:\COM\COMM\Branding\PPT Templates\widescreen\Widescreen Powerpoint 20.jpg"/>
          <p:cNvPicPr preferRelativeResize="0"/>
          <p:nvPr/>
        </p:nvPicPr>
        <p:blipFill rotWithShape="1">
          <a:blip r:embed="rId2">
            <a:alphaModFix/>
          </a:blip>
          <a:srcRect/>
          <a:stretch/>
        </p:blipFill>
        <p:spPr>
          <a:xfrm>
            <a:off x="0" y="1"/>
            <a:ext cx="12198355" cy="6864097"/>
          </a:xfrm>
          <a:prstGeom prst="rect">
            <a:avLst/>
          </a:prstGeom>
          <a:noFill/>
          <a:ln>
            <a:noFill/>
          </a:ln>
        </p:spPr>
      </p:pic>
      <p:sp>
        <p:nvSpPr>
          <p:cNvPr id="30" name="Google Shape;30;p78"/>
          <p:cNvSpPr txBox="1">
            <a:spLocks noGrp="1"/>
          </p:cNvSpPr>
          <p:nvPr>
            <p:ph type="sldNum" idx="12"/>
          </p:nvPr>
        </p:nvSpPr>
        <p:spPr>
          <a:xfrm>
            <a:off x="203200" y="177800"/>
            <a:ext cx="1016000" cy="365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chemeClr val="lt1"/>
              </a:buClr>
              <a:buSzPts val="1600"/>
              <a:buFont typeface="Calibri"/>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78"/>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480"/>
              </a:spcBef>
              <a:spcAft>
                <a:spcPts val="0"/>
              </a:spcAft>
              <a:buClr>
                <a:schemeClr val="dk1"/>
              </a:buClr>
              <a:buSzPts val="1800"/>
              <a:buChar char="●"/>
              <a:defRPr/>
            </a:lvl1pPr>
            <a:lvl2pPr marL="914400" lvl="1" indent="-297180" algn="l">
              <a:lnSpc>
                <a:spcPct val="90000"/>
              </a:lnSpc>
              <a:spcBef>
                <a:spcPts val="2133"/>
              </a:spcBef>
              <a:spcAft>
                <a:spcPts val="0"/>
              </a:spcAft>
              <a:buClr>
                <a:schemeClr val="dk1"/>
              </a:buClr>
              <a:buSzPts val="1080"/>
              <a:buChar char="○"/>
              <a:defRPr/>
            </a:lvl2pPr>
            <a:lvl3pPr marL="1371600" lvl="2" indent="-325755" algn="l">
              <a:lnSpc>
                <a:spcPct val="90000"/>
              </a:lnSpc>
              <a:spcBef>
                <a:spcPts val="2133"/>
              </a:spcBef>
              <a:spcAft>
                <a:spcPts val="0"/>
              </a:spcAft>
              <a:buClr>
                <a:schemeClr val="dk1"/>
              </a:buClr>
              <a:buSzPts val="1530"/>
              <a:buChar char="■"/>
              <a:defRPr/>
            </a:lvl3pPr>
            <a:lvl4pPr marL="1828800" lvl="3" indent="-320039" algn="l">
              <a:lnSpc>
                <a:spcPct val="90000"/>
              </a:lnSpc>
              <a:spcBef>
                <a:spcPts val="2133"/>
              </a:spcBef>
              <a:spcAft>
                <a:spcPts val="0"/>
              </a:spcAft>
              <a:buClr>
                <a:schemeClr val="dk1"/>
              </a:buClr>
              <a:buSzPts val="1440"/>
              <a:buChar char="●"/>
              <a:defRPr/>
            </a:lvl4pPr>
            <a:lvl5pPr marL="2286000" lvl="4" indent="-342900" algn="l">
              <a:lnSpc>
                <a:spcPct val="90000"/>
              </a:lnSpc>
              <a:spcBef>
                <a:spcPts val="2133"/>
              </a:spcBef>
              <a:spcAft>
                <a:spcPts val="0"/>
              </a:spcAft>
              <a:buClr>
                <a:schemeClr val="dk1"/>
              </a:buClr>
              <a:buSzPts val="1800"/>
              <a:buChar char="○"/>
              <a:defRPr/>
            </a:lvl5pPr>
            <a:lvl6pPr marL="2743200" lvl="5" indent="-342900" algn="l">
              <a:lnSpc>
                <a:spcPct val="90000"/>
              </a:lnSpc>
              <a:spcBef>
                <a:spcPts val="2133"/>
              </a:spcBef>
              <a:spcAft>
                <a:spcPts val="0"/>
              </a:spcAft>
              <a:buClr>
                <a:schemeClr val="dk1"/>
              </a:buClr>
              <a:buSzPts val="1800"/>
              <a:buChar char="■"/>
              <a:defRPr/>
            </a:lvl6pPr>
            <a:lvl7pPr marL="3200400" lvl="6" indent="-342900" algn="l">
              <a:lnSpc>
                <a:spcPct val="90000"/>
              </a:lnSpc>
              <a:spcBef>
                <a:spcPts val="2133"/>
              </a:spcBef>
              <a:spcAft>
                <a:spcPts val="0"/>
              </a:spcAft>
              <a:buClr>
                <a:schemeClr val="dk1"/>
              </a:buClr>
              <a:buSzPts val="1800"/>
              <a:buChar char="●"/>
              <a:defRPr/>
            </a:lvl7pPr>
            <a:lvl8pPr marL="3657600" lvl="7" indent="-342900" algn="l">
              <a:lnSpc>
                <a:spcPct val="90000"/>
              </a:lnSpc>
              <a:spcBef>
                <a:spcPts val="2133"/>
              </a:spcBef>
              <a:spcAft>
                <a:spcPts val="0"/>
              </a:spcAft>
              <a:buClr>
                <a:schemeClr val="dk1"/>
              </a:buClr>
              <a:buSzPts val="1800"/>
              <a:buChar char="○"/>
              <a:defRPr/>
            </a:lvl8pPr>
            <a:lvl9pPr marL="4114800" lvl="8" indent="-342900" algn="l">
              <a:lnSpc>
                <a:spcPct val="90000"/>
              </a:lnSpc>
              <a:spcBef>
                <a:spcPts val="2133"/>
              </a:spcBef>
              <a:spcAft>
                <a:spcPts val="2133"/>
              </a:spcAft>
              <a:buClr>
                <a:schemeClr val="dk1"/>
              </a:buClr>
              <a:buSzPts val="1800"/>
              <a:buChar char="■"/>
              <a:defRPr/>
            </a:lvl9pPr>
          </a:lstStyle>
          <a:p>
            <a:endParaRPr/>
          </a:p>
        </p:txBody>
      </p:sp>
      <p:sp>
        <p:nvSpPr>
          <p:cNvPr id="32" name="Google Shape;32;p78"/>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5333"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4">
  <p:cSld name="Content 4">
    <p:spTree>
      <p:nvGrpSpPr>
        <p:cNvPr id="1" name="Shape 150"/>
        <p:cNvGrpSpPr/>
        <p:nvPr/>
      </p:nvGrpSpPr>
      <p:grpSpPr>
        <a:xfrm>
          <a:off x="0" y="0"/>
          <a:ext cx="0" cy="0"/>
          <a:chOff x="0" y="0"/>
          <a:chExt cx="0" cy="0"/>
        </a:xfrm>
      </p:grpSpPr>
      <p:sp>
        <p:nvSpPr>
          <p:cNvPr id="151" name="Google Shape;151;g26a2736fa3a_0_97"/>
          <p:cNvSpPr/>
          <p:nvPr/>
        </p:nvSpPr>
        <p:spPr>
          <a:xfrm>
            <a:off x="0" y="0"/>
            <a:ext cx="12192000" cy="889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52" name="Google Shape;152;g26a2736fa3a_0_97"/>
          <p:cNvSpPr/>
          <p:nvPr/>
        </p:nvSpPr>
        <p:spPr>
          <a:xfrm rot="-5400000">
            <a:off x="10225349" y="-1067787"/>
            <a:ext cx="863600" cy="3026299"/>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53" name="Google Shape;153;g26a2736fa3a_0_97"/>
          <p:cNvSpPr/>
          <p:nvPr/>
        </p:nvSpPr>
        <p:spPr>
          <a:xfrm rot="-5400000">
            <a:off x="10388600" y="-938075"/>
            <a:ext cx="863600" cy="27432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54" name="Google Shape;154;g26a2736fa3a_0_97"/>
          <p:cNvSpPr txBox="1">
            <a:spLocks noGrp="1"/>
          </p:cNvSpPr>
          <p:nvPr>
            <p:ph type="sldNum" idx="12"/>
          </p:nvPr>
        </p:nvSpPr>
        <p:spPr>
          <a:xfrm>
            <a:off x="11379200" y="261937"/>
            <a:ext cx="6096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sz="1500" b="0">
                <a:solidFill>
                  <a:schemeClr val="lt1"/>
                </a:solidFill>
                <a:latin typeface="Calibri"/>
                <a:ea typeface="Calibri"/>
                <a:cs typeface="Calibri"/>
                <a:sym typeface="Calibri"/>
              </a:defRPr>
            </a:lvl1pPr>
            <a:lvl2pPr marL="0" lvl="1" indent="0" algn="r" rtl="0">
              <a:spcBef>
                <a:spcPts val="0"/>
              </a:spcBef>
              <a:buNone/>
              <a:defRPr sz="1500" b="0">
                <a:solidFill>
                  <a:schemeClr val="lt1"/>
                </a:solidFill>
                <a:latin typeface="Calibri"/>
                <a:ea typeface="Calibri"/>
                <a:cs typeface="Calibri"/>
                <a:sym typeface="Calibri"/>
              </a:defRPr>
            </a:lvl2pPr>
            <a:lvl3pPr marL="0" lvl="2" indent="0" algn="r" rtl="0">
              <a:spcBef>
                <a:spcPts val="0"/>
              </a:spcBef>
              <a:buNone/>
              <a:defRPr sz="1500" b="0">
                <a:solidFill>
                  <a:schemeClr val="lt1"/>
                </a:solidFill>
                <a:latin typeface="Calibri"/>
                <a:ea typeface="Calibri"/>
                <a:cs typeface="Calibri"/>
                <a:sym typeface="Calibri"/>
              </a:defRPr>
            </a:lvl3pPr>
            <a:lvl4pPr marL="0" lvl="3" indent="0" algn="r" rtl="0">
              <a:spcBef>
                <a:spcPts val="0"/>
              </a:spcBef>
              <a:buNone/>
              <a:defRPr sz="1500" b="0">
                <a:solidFill>
                  <a:schemeClr val="lt1"/>
                </a:solidFill>
                <a:latin typeface="Calibri"/>
                <a:ea typeface="Calibri"/>
                <a:cs typeface="Calibri"/>
                <a:sym typeface="Calibri"/>
              </a:defRPr>
            </a:lvl4pPr>
            <a:lvl5pPr marL="0" lvl="4" indent="0" algn="r" rtl="0">
              <a:spcBef>
                <a:spcPts val="0"/>
              </a:spcBef>
              <a:buNone/>
              <a:defRPr sz="1500" b="0">
                <a:solidFill>
                  <a:schemeClr val="lt1"/>
                </a:solidFill>
                <a:latin typeface="Calibri"/>
                <a:ea typeface="Calibri"/>
                <a:cs typeface="Calibri"/>
                <a:sym typeface="Calibri"/>
              </a:defRPr>
            </a:lvl5pPr>
            <a:lvl6pPr marL="0" lvl="5" indent="0" algn="r" rtl="0">
              <a:spcBef>
                <a:spcPts val="0"/>
              </a:spcBef>
              <a:buNone/>
              <a:defRPr sz="1500" b="0">
                <a:solidFill>
                  <a:schemeClr val="lt1"/>
                </a:solidFill>
                <a:latin typeface="Calibri"/>
                <a:ea typeface="Calibri"/>
                <a:cs typeface="Calibri"/>
                <a:sym typeface="Calibri"/>
              </a:defRPr>
            </a:lvl6pPr>
            <a:lvl7pPr marL="0" lvl="6" indent="0" algn="r" rtl="0">
              <a:spcBef>
                <a:spcPts val="0"/>
              </a:spcBef>
              <a:buNone/>
              <a:defRPr sz="1500" b="0">
                <a:solidFill>
                  <a:schemeClr val="lt1"/>
                </a:solidFill>
                <a:latin typeface="Calibri"/>
                <a:ea typeface="Calibri"/>
                <a:cs typeface="Calibri"/>
                <a:sym typeface="Calibri"/>
              </a:defRPr>
            </a:lvl7pPr>
            <a:lvl8pPr marL="0" lvl="7" indent="0" algn="r" rtl="0">
              <a:spcBef>
                <a:spcPts val="0"/>
              </a:spcBef>
              <a:buNone/>
              <a:defRPr sz="1500" b="0">
                <a:solidFill>
                  <a:schemeClr val="lt1"/>
                </a:solidFill>
                <a:latin typeface="Calibri"/>
                <a:ea typeface="Calibri"/>
                <a:cs typeface="Calibri"/>
                <a:sym typeface="Calibri"/>
              </a:defRPr>
            </a:lvl8pPr>
            <a:lvl9pPr marL="0" lvl="8" indent="0" algn="r" rtl="0">
              <a:spcBef>
                <a:spcPts val="0"/>
              </a:spcBef>
              <a:buNone/>
              <a:defRPr sz="1500" b="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5" name="Google Shape;155;g26a2736fa3a_0_97"/>
          <p:cNvPicPr preferRelativeResize="0"/>
          <p:nvPr/>
        </p:nvPicPr>
        <p:blipFill rotWithShape="1">
          <a:blip r:embed="rId2">
            <a:alphaModFix/>
          </a:blip>
          <a:srcRect r="89794" b="19639"/>
          <a:stretch/>
        </p:blipFill>
        <p:spPr>
          <a:xfrm>
            <a:off x="10871200" y="24973"/>
            <a:ext cx="304799" cy="864027"/>
          </a:xfrm>
          <a:prstGeom prst="rect">
            <a:avLst/>
          </a:prstGeom>
          <a:noFill/>
          <a:ln>
            <a:noFill/>
          </a:ln>
        </p:spPr>
      </p:pic>
      <p:sp>
        <p:nvSpPr>
          <p:cNvPr id="156" name="Google Shape;156;g26a2736fa3a_0_97"/>
          <p:cNvSpPr txBox="1">
            <a:spLocks noGrp="1"/>
          </p:cNvSpPr>
          <p:nvPr>
            <p:ph type="body" idx="1"/>
          </p:nvPr>
        </p:nvSpPr>
        <p:spPr>
          <a:xfrm>
            <a:off x="203200" y="1092200"/>
            <a:ext cx="11785500" cy="5181600"/>
          </a:xfrm>
          <a:prstGeom prst="rect">
            <a:avLst/>
          </a:prstGeom>
          <a:noFill/>
          <a:ln>
            <a:noFill/>
          </a:ln>
        </p:spPr>
        <p:txBody>
          <a:bodyPr spcFirstLastPara="1" wrap="square" lIns="121900" tIns="60925" rIns="121900" bIns="60925" anchor="t" anchorCtr="0">
            <a:normAutofit/>
          </a:bodyPr>
          <a:lstStyle>
            <a:lvl1pPr marL="457200" lvl="0" indent="-501650" algn="l" rtl="0">
              <a:spcBef>
                <a:spcPts val="900"/>
              </a:spcBef>
              <a:spcAft>
                <a:spcPts val="0"/>
              </a:spcAft>
              <a:buSzPts val="4300"/>
              <a:buChar char="•"/>
              <a:defRPr/>
            </a:lvl1pPr>
            <a:lvl2pPr marL="914400" lvl="1" indent="-317500" algn="l" rtl="0">
              <a:spcBef>
                <a:spcPts val="500"/>
              </a:spcBef>
              <a:spcAft>
                <a:spcPts val="0"/>
              </a:spcAft>
              <a:buSzPts val="1400"/>
              <a:buChar char="❑"/>
              <a:defRPr/>
            </a:lvl2pPr>
            <a:lvl3pPr marL="1371600" lvl="2" indent="-457200" algn="l" rtl="0">
              <a:spcBef>
                <a:spcPts val="900"/>
              </a:spcBef>
              <a:spcAft>
                <a:spcPts val="0"/>
              </a:spcAft>
              <a:buSzPts val="3600"/>
              <a:buChar char="o"/>
              <a:defRPr sz="4300"/>
            </a:lvl3pPr>
            <a:lvl4pPr marL="1828800" lvl="3" indent="-444500" algn="l" rtl="0">
              <a:spcBef>
                <a:spcPts val="900"/>
              </a:spcBef>
              <a:spcAft>
                <a:spcPts val="0"/>
              </a:spcAft>
              <a:buSzPts val="3400"/>
              <a:buChar char="❖"/>
              <a:defRPr sz="4300"/>
            </a:lvl4pPr>
            <a:lvl5pPr marL="2286000" lvl="4" indent="-501650" algn="l" rtl="0">
              <a:spcBef>
                <a:spcPts val="900"/>
              </a:spcBef>
              <a:spcAft>
                <a:spcPts val="0"/>
              </a:spcAft>
              <a:buSzPts val="4300"/>
              <a:buChar char="•"/>
              <a:defRPr sz="4300"/>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57" name="Google Shape;157;g26a2736fa3a_0_97"/>
          <p:cNvSpPr txBox="1">
            <a:spLocks noGrp="1"/>
          </p:cNvSpPr>
          <p:nvPr>
            <p:ph type="body" idx="2"/>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900"/>
              </a:spcBef>
              <a:spcAft>
                <a:spcPts val="0"/>
              </a:spcAft>
              <a:buSzPts val="4300"/>
              <a:buNone/>
              <a:defRPr>
                <a:solidFill>
                  <a:schemeClr val="lt1"/>
                </a:solidFill>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58" name="Google Shape;158;g26a2736fa3a_0_97"/>
          <p:cNvSpPr txBox="1">
            <a:spLocks noGrp="1"/>
          </p:cNvSpPr>
          <p:nvPr>
            <p:ph type="body" idx="3"/>
          </p:nvPr>
        </p:nvSpPr>
        <p:spPr>
          <a:xfrm>
            <a:off x="187568" y="6375400"/>
            <a:ext cx="11801100" cy="381300"/>
          </a:xfrm>
          <a:prstGeom prst="rect">
            <a:avLst/>
          </a:prstGeom>
          <a:noFill/>
          <a:ln>
            <a:noFill/>
          </a:ln>
        </p:spPr>
        <p:txBody>
          <a:bodyPr spcFirstLastPara="1" wrap="square" lIns="121900" tIns="60925" rIns="121900" bIns="60925" anchor="t" anchorCtr="0">
            <a:normAutofit/>
          </a:bodyPr>
          <a:lstStyle>
            <a:lvl1pPr marL="457200" lvl="0" indent="-228600" algn="l" rtl="0">
              <a:spcBef>
                <a:spcPts val="400"/>
              </a:spcBef>
              <a:spcAft>
                <a:spcPts val="0"/>
              </a:spcAft>
              <a:buSzPts val="1900"/>
              <a:buNone/>
              <a:defRPr sz="1900"/>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159"/>
        <p:cNvGrpSpPr/>
        <p:nvPr/>
      </p:nvGrpSpPr>
      <p:grpSpPr>
        <a:xfrm>
          <a:off x="0" y="0"/>
          <a:ext cx="0" cy="0"/>
          <a:chOff x="0" y="0"/>
          <a:chExt cx="0" cy="0"/>
        </a:xfrm>
      </p:grpSpPr>
      <p:sp>
        <p:nvSpPr>
          <p:cNvPr id="160" name="Google Shape;160;g26a2736fa3a_0_106"/>
          <p:cNvSpPr/>
          <p:nvPr/>
        </p:nvSpPr>
        <p:spPr>
          <a:xfrm>
            <a:off x="0" y="0"/>
            <a:ext cx="12192000" cy="889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1" name="Google Shape;161;g26a2736fa3a_0_106"/>
          <p:cNvSpPr/>
          <p:nvPr/>
        </p:nvSpPr>
        <p:spPr>
          <a:xfrm rot="-5400000">
            <a:off x="10225349" y="-1067787"/>
            <a:ext cx="863600" cy="3026299"/>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2" name="Google Shape;162;g26a2736fa3a_0_106"/>
          <p:cNvSpPr/>
          <p:nvPr/>
        </p:nvSpPr>
        <p:spPr>
          <a:xfrm rot="-5400000">
            <a:off x="10388600" y="-941525"/>
            <a:ext cx="863600" cy="27432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63" name="Google Shape;163;g26a2736fa3a_0_106"/>
          <p:cNvPicPr preferRelativeResize="0"/>
          <p:nvPr/>
        </p:nvPicPr>
        <p:blipFill rotWithShape="1">
          <a:blip r:embed="rId2">
            <a:alphaModFix/>
          </a:blip>
          <a:srcRect/>
          <a:stretch/>
        </p:blipFill>
        <p:spPr>
          <a:xfrm>
            <a:off x="9956800" y="18499"/>
            <a:ext cx="2213499" cy="812800"/>
          </a:xfrm>
          <a:prstGeom prst="rect">
            <a:avLst/>
          </a:prstGeom>
          <a:noFill/>
          <a:ln>
            <a:noFill/>
          </a:ln>
        </p:spPr>
      </p:pic>
      <p:sp>
        <p:nvSpPr>
          <p:cNvPr id="164" name="Google Shape;164;g26a2736fa3a_0_106"/>
          <p:cNvSpPr txBox="1">
            <a:spLocks noGrp="1"/>
          </p:cNvSpPr>
          <p:nvPr>
            <p:ph type="sldNum" idx="12"/>
          </p:nvPr>
        </p:nvSpPr>
        <p:spPr>
          <a:xfrm>
            <a:off x="11062563" y="6375400"/>
            <a:ext cx="10161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sz="1600" b="0">
                <a:solidFill>
                  <a:schemeClr val="dk2"/>
                </a:solidFill>
                <a:latin typeface="Calibri"/>
                <a:ea typeface="Calibri"/>
                <a:cs typeface="Calibri"/>
                <a:sym typeface="Calibri"/>
              </a:defRPr>
            </a:lvl1pPr>
            <a:lvl2pPr marL="0" lvl="1" indent="0" algn="r" rtl="0">
              <a:spcBef>
                <a:spcPts val="0"/>
              </a:spcBef>
              <a:buNone/>
              <a:defRPr sz="1600" b="0">
                <a:solidFill>
                  <a:schemeClr val="dk2"/>
                </a:solidFill>
                <a:latin typeface="Calibri"/>
                <a:ea typeface="Calibri"/>
                <a:cs typeface="Calibri"/>
                <a:sym typeface="Calibri"/>
              </a:defRPr>
            </a:lvl2pPr>
            <a:lvl3pPr marL="0" lvl="2" indent="0" algn="r" rtl="0">
              <a:spcBef>
                <a:spcPts val="0"/>
              </a:spcBef>
              <a:buNone/>
              <a:defRPr sz="1600" b="0">
                <a:solidFill>
                  <a:schemeClr val="dk2"/>
                </a:solidFill>
                <a:latin typeface="Calibri"/>
                <a:ea typeface="Calibri"/>
                <a:cs typeface="Calibri"/>
                <a:sym typeface="Calibri"/>
              </a:defRPr>
            </a:lvl3pPr>
            <a:lvl4pPr marL="0" lvl="3" indent="0" algn="r" rtl="0">
              <a:spcBef>
                <a:spcPts val="0"/>
              </a:spcBef>
              <a:buNone/>
              <a:defRPr sz="1600" b="0">
                <a:solidFill>
                  <a:schemeClr val="dk2"/>
                </a:solidFill>
                <a:latin typeface="Calibri"/>
                <a:ea typeface="Calibri"/>
                <a:cs typeface="Calibri"/>
                <a:sym typeface="Calibri"/>
              </a:defRPr>
            </a:lvl4pPr>
            <a:lvl5pPr marL="0" lvl="4" indent="0" algn="r" rtl="0">
              <a:spcBef>
                <a:spcPts val="0"/>
              </a:spcBef>
              <a:buNone/>
              <a:defRPr sz="1600" b="0">
                <a:solidFill>
                  <a:schemeClr val="dk2"/>
                </a:solidFill>
                <a:latin typeface="Calibri"/>
                <a:ea typeface="Calibri"/>
                <a:cs typeface="Calibri"/>
                <a:sym typeface="Calibri"/>
              </a:defRPr>
            </a:lvl5pPr>
            <a:lvl6pPr marL="0" lvl="5" indent="0" algn="r" rtl="0">
              <a:spcBef>
                <a:spcPts val="0"/>
              </a:spcBef>
              <a:buNone/>
              <a:defRPr sz="1600" b="0">
                <a:solidFill>
                  <a:schemeClr val="dk2"/>
                </a:solidFill>
                <a:latin typeface="Calibri"/>
                <a:ea typeface="Calibri"/>
                <a:cs typeface="Calibri"/>
                <a:sym typeface="Calibri"/>
              </a:defRPr>
            </a:lvl6pPr>
            <a:lvl7pPr marL="0" lvl="6" indent="0" algn="r" rtl="0">
              <a:spcBef>
                <a:spcPts val="0"/>
              </a:spcBef>
              <a:buNone/>
              <a:defRPr sz="1600" b="0">
                <a:solidFill>
                  <a:schemeClr val="dk2"/>
                </a:solidFill>
                <a:latin typeface="Calibri"/>
                <a:ea typeface="Calibri"/>
                <a:cs typeface="Calibri"/>
                <a:sym typeface="Calibri"/>
              </a:defRPr>
            </a:lvl7pPr>
            <a:lvl8pPr marL="0" lvl="7" indent="0" algn="r" rtl="0">
              <a:spcBef>
                <a:spcPts val="0"/>
              </a:spcBef>
              <a:buNone/>
              <a:defRPr sz="1600" b="0">
                <a:solidFill>
                  <a:schemeClr val="dk2"/>
                </a:solidFill>
                <a:latin typeface="Calibri"/>
                <a:ea typeface="Calibri"/>
                <a:cs typeface="Calibri"/>
                <a:sym typeface="Calibri"/>
              </a:defRPr>
            </a:lvl8pPr>
            <a:lvl9pPr marL="0" lvl="8" indent="0" algn="r" rtl="0">
              <a:spcBef>
                <a:spcPts val="0"/>
              </a:spcBef>
              <a:buNone/>
              <a:defRPr sz="1600" b="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g26a2736fa3a_0_106"/>
          <p:cNvSpPr txBox="1">
            <a:spLocks noGrp="1"/>
          </p:cNvSpPr>
          <p:nvPr>
            <p:ph type="body" idx="1"/>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900"/>
              </a:spcBef>
              <a:spcAft>
                <a:spcPts val="0"/>
              </a:spcAft>
              <a:buSzPts val="4300"/>
              <a:buNone/>
              <a:defRPr>
                <a:solidFill>
                  <a:schemeClr val="lt1"/>
                </a:solidFill>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66" name="Google Shape;166;g26a2736fa3a_0_106"/>
          <p:cNvSpPr txBox="1">
            <a:spLocks noGrp="1"/>
          </p:cNvSpPr>
          <p:nvPr>
            <p:ph type="body" idx="2"/>
          </p:nvPr>
        </p:nvSpPr>
        <p:spPr>
          <a:xfrm>
            <a:off x="5283200" y="1295400"/>
            <a:ext cx="6502500" cy="5072700"/>
          </a:xfrm>
          <a:prstGeom prst="rect">
            <a:avLst/>
          </a:prstGeom>
          <a:noFill/>
          <a:ln>
            <a:noFill/>
          </a:ln>
        </p:spPr>
        <p:txBody>
          <a:bodyPr spcFirstLastPara="1" wrap="square" lIns="121900" tIns="60925" rIns="121900" bIns="60925" anchor="t" anchorCtr="0">
            <a:normAutofit/>
          </a:bodyPr>
          <a:lstStyle>
            <a:lvl1pPr marL="457200" lvl="0" indent="-501650" algn="l" rtl="0">
              <a:spcBef>
                <a:spcPts val="900"/>
              </a:spcBef>
              <a:spcAft>
                <a:spcPts val="0"/>
              </a:spcAft>
              <a:buSzPts val="4300"/>
              <a:buChar char="•"/>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67" name="Google Shape;167;g26a2736fa3a_0_106"/>
          <p:cNvSpPr>
            <a:spLocks noGrp="1"/>
          </p:cNvSpPr>
          <p:nvPr>
            <p:ph type="pic" idx="3"/>
          </p:nvPr>
        </p:nvSpPr>
        <p:spPr>
          <a:xfrm>
            <a:off x="154867" y="1295400"/>
            <a:ext cx="4876800" cy="4572000"/>
          </a:xfrm>
          <a:prstGeom prst="rect">
            <a:avLst/>
          </a:prstGeom>
          <a:noFill/>
          <a:ln>
            <a:noFill/>
          </a:ln>
        </p:spPr>
      </p:sp>
      <p:sp>
        <p:nvSpPr>
          <p:cNvPr id="168" name="Google Shape;168;g26a2736fa3a_0_106"/>
          <p:cNvSpPr txBox="1">
            <a:spLocks noGrp="1"/>
          </p:cNvSpPr>
          <p:nvPr>
            <p:ph type="body" idx="4"/>
          </p:nvPr>
        </p:nvSpPr>
        <p:spPr>
          <a:xfrm>
            <a:off x="154517" y="6070600"/>
            <a:ext cx="4824000" cy="609600"/>
          </a:xfrm>
          <a:prstGeom prst="rect">
            <a:avLst/>
          </a:prstGeom>
          <a:noFill/>
          <a:ln>
            <a:noFill/>
          </a:ln>
        </p:spPr>
        <p:txBody>
          <a:bodyPr spcFirstLastPara="1" wrap="square" lIns="121900" tIns="60925" rIns="121900" bIns="60925" anchor="t" anchorCtr="0">
            <a:normAutofit/>
          </a:bodyPr>
          <a:lstStyle>
            <a:lvl1pPr marL="457200" lvl="0" indent="-228600" algn="l" rtl="0">
              <a:spcBef>
                <a:spcPts val="400"/>
              </a:spcBef>
              <a:spcAft>
                <a:spcPts val="0"/>
              </a:spcAft>
              <a:buSzPts val="1900"/>
              <a:buNone/>
              <a:defRPr sz="1900"/>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169"/>
        <p:cNvGrpSpPr/>
        <p:nvPr/>
      </p:nvGrpSpPr>
      <p:grpSpPr>
        <a:xfrm>
          <a:off x="0" y="0"/>
          <a:ext cx="0" cy="0"/>
          <a:chOff x="0" y="0"/>
          <a:chExt cx="0" cy="0"/>
        </a:xfrm>
      </p:grpSpPr>
      <p:sp>
        <p:nvSpPr>
          <p:cNvPr id="170" name="Google Shape;170;g26a2736fa3a_0_116"/>
          <p:cNvSpPr/>
          <p:nvPr/>
        </p:nvSpPr>
        <p:spPr>
          <a:xfrm>
            <a:off x="0" y="-11836"/>
            <a:ext cx="12192000" cy="889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1" name="Google Shape;171;g26a2736fa3a_0_116"/>
          <p:cNvSpPr/>
          <p:nvPr/>
        </p:nvSpPr>
        <p:spPr>
          <a:xfrm rot="-5400000">
            <a:off x="10225349" y="-1067787"/>
            <a:ext cx="863600" cy="3026299"/>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2" name="Google Shape;172;g26a2736fa3a_0_116"/>
          <p:cNvSpPr/>
          <p:nvPr/>
        </p:nvSpPr>
        <p:spPr>
          <a:xfrm rot="-5400000">
            <a:off x="10388600" y="-941525"/>
            <a:ext cx="863600" cy="27432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73" name="Google Shape;173;g26a2736fa3a_0_116"/>
          <p:cNvPicPr preferRelativeResize="0"/>
          <p:nvPr/>
        </p:nvPicPr>
        <p:blipFill rotWithShape="1">
          <a:blip r:embed="rId2">
            <a:alphaModFix/>
          </a:blip>
          <a:srcRect/>
          <a:stretch/>
        </p:blipFill>
        <p:spPr>
          <a:xfrm>
            <a:off x="9956800" y="18499"/>
            <a:ext cx="2213499" cy="812800"/>
          </a:xfrm>
          <a:prstGeom prst="rect">
            <a:avLst/>
          </a:prstGeom>
          <a:noFill/>
          <a:ln>
            <a:noFill/>
          </a:ln>
        </p:spPr>
      </p:pic>
      <p:sp>
        <p:nvSpPr>
          <p:cNvPr id="174" name="Google Shape;174;g26a2736fa3a_0_116"/>
          <p:cNvSpPr txBox="1">
            <a:spLocks noGrp="1"/>
          </p:cNvSpPr>
          <p:nvPr>
            <p:ph type="sldNum" idx="12"/>
          </p:nvPr>
        </p:nvSpPr>
        <p:spPr>
          <a:xfrm>
            <a:off x="11062563" y="6375400"/>
            <a:ext cx="10161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sz="1600" b="0">
                <a:solidFill>
                  <a:schemeClr val="dk2"/>
                </a:solidFill>
                <a:latin typeface="Calibri"/>
                <a:ea typeface="Calibri"/>
                <a:cs typeface="Calibri"/>
                <a:sym typeface="Calibri"/>
              </a:defRPr>
            </a:lvl1pPr>
            <a:lvl2pPr marL="0" lvl="1" indent="0" algn="r" rtl="0">
              <a:spcBef>
                <a:spcPts val="0"/>
              </a:spcBef>
              <a:buNone/>
              <a:defRPr sz="1600" b="0">
                <a:solidFill>
                  <a:schemeClr val="dk2"/>
                </a:solidFill>
                <a:latin typeface="Calibri"/>
                <a:ea typeface="Calibri"/>
                <a:cs typeface="Calibri"/>
                <a:sym typeface="Calibri"/>
              </a:defRPr>
            </a:lvl2pPr>
            <a:lvl3pPr marL="0" lvl="2" indent="0" algn="r" rtl="0">
              <a:spcBef>
                <a:spcPts val="0"/>
              </a:spcBef>
              <a:buNone/>
              <a:defRPr sz="1600" b="0">
                <a:solidFill>
                  <a:schemeClr val="dk2"/>
                </a:solidFill>
                <a:latin typeface="Calibri"/>
                <a:ea typeface="Calibri"/>
                <a:cs typeface="Calibri"/>
                <a:sym typeface="Calibri"/>
              </a:defRPr>
            </a:lvl3pPr>
            <a:lvl4pPr marL="0" lvl="3" indent="0" algn="r" rtl="0">
              <a:spcBef>
                <a:spcPts val="0"/>
              </a:spcBef>
              <a:buNone/>
              <a:defRPr sz="1600" b="0">
                <a:solidFill>
                  <a:schemeClr val="dk2"/>
                </a:solidFill>
                <a:latin typeface="Calibri"/>
                <a:ea typeface="Calibri"/>
                <a:cs typeface="Calibri"/>
                <a:sym typeface="Calibri"/>
              </a:defRPr>
            </a:lvl4pPr>
            <a:lvl5pPr marL="0" lvl="4" indent="0" algn="r" rtl="0">
              <a:spcBef>
                <a:spcPts val="0"/>
              </a:spcBef>
              <a:buNone/>
              <a:defRPr sz="1600" b="0">
                <a:solidFill>
                  <a:schemeClr val="dk2"/>
                </a:solidFill>
                <a:latin typeface="Calibri"/>
                <a:ea typeface="Calibri"/>
                <a:cs typeface="Calibri"/>
                <a:sym typeface="Calibri"/>
              </a:defRPr>
            </a:lvl5pPr>
            <a:lvl6pPr marL="0" lvl="5" indent="0" algn="r" rtl="0">
              <a:spcBef>
                <a:spcPts val="0"/>
              </a:spcBef>
              <a:buNone/>
              <a:defRPr sz="1600" b="0">
                <a:solidFill>
                  <a:schemeClr val="dk2"/>
                </a:solidFill>
                <a:latin typeface="Calibri"/>
                <a:ea typeface="Calibri"/>
                <a:cs typeface="Calibri"/>
                <a:sym typeface="Calibri"/>
              </a:defRPr>
            </a:lvl6pPr>
            <a:lvl7pPr marL="0" lvl="6" indent="0" algn="r" rtl="0">
              <a:spcBef>
                <a:spcPts val="0"/>
              </a:spcBef>
              <a:buNone/>
              <a:defRPr sz="1600" b="0">
                <a:solidFill>
                  <a:schemeClr val="dk2"/>
                </a:solidFill>
                <a:latin typeface="Calibri"/>
                <a:ea typeface="Calibri"/>
                <a:cs typeface="Calibri"/>
                <a:sym typeface="Calibri"/>
              </a:defRPr>
            </a:lvl7pPr>
            <a:lvl8pPr marL="0" lvl="7" indent="0" algn="r" rtl="0">
              <a:spcBef>
                <a:spcPts val="0"/>
              </a:spcBef>
              <a:buNone/>
              <a:defRPr sz="1600" b="0">
                <a:solidFill>
                  <a:schemeClr val="dk2"/>
                </a:solidFill>
                <a:latin typeface="Calibri"/>
                <a:ea typeface="Calibri"/>
                <a:cs typeface="Calibri"/>
                <a:sym typeface="Calibri"/>
              </a:defRPr>
            </a:lvl8pPr>
            <a:lvl9pPr marL="0" lvl="8" indent="0" algn="r" rtl="0">
              <a:spcBef>
                <a:spcPts val="0"/>
              </a:spcBef>
              <a:buNone/>
              <a:defRPr sz="1600" b="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g26a2736fa3a_0_116"/>
          <p:cNvSpPr txBox="1">
            <a:spLocks noGrp="1"/>
          </p:cNvSpPr>
          <p:nvPr>
            <p:ph type="body" idx="1"/>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900"/>
              </a:spcBef>
              <a:spcAft>
                <a:spcPts val="0"/>
              </a:spcAft>
              <a:buSzPts val="4300"/>
              <a:buNone/>
              <a:defRPr>
                <a:solidFill>
                  <a:schemeClr val="lt1"/>
                </a:solidFill>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76" name="Google Shape;176;g26a2736fa3a_0_116"/>
          <p:cNvSpPr txBox="1">
            <a:spLocks noGrp="1"/>
          </p:cNvSpPr>
          <p:nvPr>
            <p:ph type="body" idx="2"/>
          </p:nvPr>
        </p:nvSpPr>
        <p:spPr>
          <a:xfrm>
            <a:off x="203200" y="1092200"/>
            <a:ext cx="11785500" cy="5181600"/>
          </a:xfrm>
          <a:prstGeom prst="rect">
            <a:avLst/>
          </a:prstGeom>
          <a:noFill/>
          <a:ln>
            <a:noFill/>
          </a:ln>
        </p:spPr>
        <p:txBody>
          <a:bodyPr spcFirstLastPara="1" wrap="square" lIns="121900" tIns="60925" rIns="121900" bIns="60925" anchor="t" anchorCtr="0">
            <a:normAutofit/>
          </a:bodyPr>
          <a:lstStyle>
            <a:lvl1pPr marL="457200" lvl="0" indent="-501650" algn="l" rtl="0">
              <a:spcBef>
                <a:spcPts val="900"/>
              </a:spcBef>
              <a:spcAft>
                <a:spcPts val="0"/>
              </a:spcAft>
              <a:buSzPts val="4300"/>
              <a:buChar char="•"/>
              <a:defRPr/>
            </a:lvl1pPr>
            <a:lvl2pPr marL="914400" lvl="1" indent="-317500" algn="l" rtl="0">
              <a:spcBef>
                <a:spcPts val="500"/>
              </a:spcBef>
              <a:spcAft>
                <a:spcPts val="0"/>
              </a:spcAft>
              <a:buSzPts val="1400"/>
              <a:buChar char="❑"/>
              <a:defRPr/>
            </a:lvl2pPr>
            <a:lvl3pPr marL="1371600" lvl="2" indent="-457200" algn="l" rtl="0">
              <a:spcBef>
                <a:spcPts val="900"/>
              </a:spcBef>
              <a:spcAft>
                <a:spcPts val="0"/>
              </a:spcAft>
              <a:buSzPts val="3600"/>
              <a:buChar char="o"/>
              <a:defRPr sz="4300"/>
            </a:lvl3pPr>
            <a:lvl4pPr marL="1828800" lvl="3" indent="-444500" algn="l" rtl="0">
              <a:spcBef>
                <a:spcPts val="900"/>
              </a:spcBef>
              <a:spcAft>
                <a:spcPts val="0"/>
              </a:spcAft>
              <a:buSzPts val="3400"/>
              <a:buChar char="❖"/>
              <a:defRPr sz="4300"/>
            </a:lvl4pPr>
            <a:lvl5pPr marL="2286000" lvl="4" indent="-501650" algn="l" rtl="0">
              <a:spcBef>
                <a:spcPts val="900"/>
              </a:spcBef>
              <a:spcAft>
                <a:spcPts val="0"/>
              </a:spcAft>
              <a:buSzPts val="4300"/>
              <a:buChar char="•"/>
              <a:defRPr sz="4300"/>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3">
  <p:cSld name="Content 3">
    <p:spTree>
      <p:nvGrpSpPr>
        <p:cNvPr id="1" name="Shape 177"/>
        <p:cNvGrpSpPr/>
        <p:nvPr/>
      </p:nvGrpSpPr>
      <p:grpSpPr>
        <a:xfrm>
          <a:off x="0" y="0"/>
          <a:ext cx="0" cy="0"/>
          <a:chOff x="0" y="0"/>
          <a:chExt cx="0" cy="0"/>
        </a:xfrm>
      </p:grpSpPr>
      <p:sp>
        <p:nvSpPr>
          <p:cNvPr id="178" name="Google Shape;178;g26a2736fa3a_0_124"/>
          <p:cNvSpPr/>
          <p:nvPr/>
        </p:nvSpPr>
        <p:spPr>
          <a:xfrm>
            <a:off x="0" y="-13677"/>
            <a:ext cx="12192000" cy="889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9" name="Google Shape;179;g26a2736fa3a_0_124"/>
          <p:cNvSpPr/>
          <p:nvPr/>
        </p:nvSpPr>
        <p:spPr>
          <a:xfrm rot="-5400000">
            <a:off x="10225349" y="-1067787"/>
            <a:ext cx="863600" cy="3026299"/>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80" name="Google Shape;180;g26a2736fa3a_0_124"/>
          <p:cNvSpPr/>
          <p:nvPr/>
        </p:nvSpPr>
        <p:spPr>
          <a:xfrm rot="-5400000">
            <a:off x="10388600" y="-941525"/>
            <a:ext cx="863600" cy="27432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81" name="Google Shape;181;g26a2736fa3a_0_124"/>
          <p:cNvSpPr txBox="1">
            <a:spLocks noGrp="1"/>
          </p:cNvSpPr>
          <p:nvPr>
            <p:ph type="sldNum" idx="12"/>
          </p:nvPr>
        </p:nvSpPr>
        <p:spPr>
          <a:xfrm>
            <a:off x="10972800" y="279400"/>
            <a:ext cx="10161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sz="1500" b="0">
                <a:solidFill>
                  <a:schemeClr val="lt1"/>
                </a:solidFill>
                <a:latin typeface="Calibri"/>
                <a:ea typeface="Calibri"/>
                <a:cs typeface="Calibri"/>
                <a:sym typeface="Calibri"/>
              </a:defRPr>
            </a:lvl1pPr>
            <a:lvl2pPr marL="0" lvl="1" indent="0" algn="r" rtl="0">
              <a:spcBef>
                <a:spcPts val="0"/>
              </a:spcBef>
              <a:buNone/>
              <a:defRPr sz="1500" b="0">
                <a:solidFill>
                  <a:schemeClr val="lt1"/>
                </a:solidFill>
                <a:latin typeface="Calibri"/>
                <a:ea typeface="Calibri"/>
                <a:cs typeface="Calibri"/>
                <a:sym typeface="Calibri"/>
              </a:defRPr>
            </a:lvl2pPr>
            <a:lvl3pPr marL="0" lvl="2" indent="0" algn="r" rtl="0">
              <a:spcBef>
                <a:spcPts val="0"/>
              </a:spcBef>
              <a:buNone/>
              <a:defRPr sz="1500" b="0">
                <a:solidFill>
                  <a:schemeClr val="lt1"/>
                </a:solidFill>
                <a:latin typeface="Calibri"/>
                <a:ea typeface="Calibri"/>
                <a:cs typeface="Calibri"/>
                <a:sym typeface="Calibri"/>
              </a:defRPr>
            </a:lvl3pPr>
            <a:lvl4pPr marL="0" lvl="3" indent="0" algn="r" rtl="0">
              <a:spcBef>
                <a:spcPts val="0"/>
              </a:spcBef>
              <a:buNone/>
              <a:defRPr sz="1500" b="0">
                <a:solidFill>
                  <a:schemeClr val="lt1"/>
                </a:solidFill>
                <a:latin typeface="Calibri"/>
                <a:ea typeface="Calibri"/>
                <a:cs typeface="Calibri"/>
                <a:sym typeface="Calibri"/>
              </a:defRPr>
            </a:lvl4pPr>
            <a:lvl5pPr marL="0" lvl="4" indent="0" algn="r" rtl="0">
              <a:spcBef>
                <a:spcPts val="0"/>
              </a:spcBef>
              <a:buNone/>
              <a:defRPr sz="1500" b="0">
                <a:solidFill>
                  <a:schemeClr val="lt1"/>
                </a:solidFill>
                <a:latin typeface="Calibri"/>
                <a:ea typeface="Calibri"/>
                <a:cs typeface="Calibri"/>
                <a:sym typeface="Calibri"/>
              </a:defRPr>
            </a:lvl5pPr>
            <a:lvl6pPr marL="0" lvl="5" indent="0" algn="r" rtl="0">
              <a:spcBef>
                <a:spcPts val="0"/>
              </a:spcBef>
              <a:buNone/>
              <a:defRPr sz="1500" b="0">
                <a:solidFill>
                  <a:schemeClr val="lt1"/>
                </a:solidFill>
                <a:latin typeface="Calibri"/>
                <a:ea typeface="Calibri"/>
                <a:cs typeface="Calibri"/>
                <a:sym typeface="Calibri"/>
              </a:defRPr>
            </a:lvl6pPr>
            <a:lvl7pPr marL="0" lvl="6" indent="0" algn="r" rtl="0">
              <a:spcBef>
                <a:spcPts val="0"/>
              </a:spcBef>
              <a:buNone/>
              <a:defRPr sz="1500" b="0">
                <a:solidFill>
                  <a:schemeClr val="lt1"/>
                </a:solidFill>
                <a:latin typeface="Calibri"/>
                <a:ea typeface="Calibri"/>
                <a:cs typeface="Calibri"/>
                <a:sym typeface="Calibri"/>
              </a:defRPr>
            </a:lvl7pPr>
            <a:lvl8pPr marL="0" lvl="7" indent="0" algn="r" rtl="0">
              <a:spcBef>
                <a:spcPts val="0"/>
              </a:spcBef>
              <a:buNone/>
              <a:defRPr sz="1500" b="0">
                <a:solidFill>
                  <a:schemeClr val="lt1"/>
                </a:solidFill>
                <a:latin typeface="Calibri"/>
                <a:ea typeface="Calibri"/>
                <a:cs typeface="Calibri"/>
                <a:sym typeface="Calibri"/>
              </a:defRPr>
            </a:lvl8pPr>
            <a:lvl9pPr marL="0" lvl="8" indent="0" algn="r" rtl="0">
              <a:spcBef>
                <a:spcPts val="0"/>
              </a:spcBef>
              <a:buNone/>
              <a:defRPr sz="1500" b="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82" name="Google Shape;182;g26a2736fa3a_0_124"/>
          <p:cNvPicPr preferRelativeResize="0"/>
          <p:nvPr/>
        </p:nvPicPr>
        <p:blipFill rotWithShape="1">
          <a:blip r:embed="rId2">
            <a:alphaModFix/>
          </a:blip>
          <a:srcRect/>
          <a:stretch/>
        </p:blipFill>
        <p:spPr>
          <a:xfrm>
            <a:off x="101600" y="6111240"/>
            <a:ext cx="1862666" cy="670560"/>
          </a:xfrm>
          <a:prstGeom prst="rect">
            <a:avLst/>
          </a:prstGeom>
          <a:noFill/>
          <a:ln>
            <a:noFill/>
          </a:ln>
        </p:spPr>
      </p:pic>
      <p:sp>
        <p:nvSpPr>
          <p:cNvPr id="183" name="Google Shape;183;g26a2736fa3a_0_124"/>
          <p:cNvSpPr txBox="1">
            <a:spLocks noGrp="1"/>
          </p:cNvSpPr>
          <p:nvPr>
            <p:ph type="body" idx="1"/>
          </p:nvPr>
        </p:nvSpPr>
        <p:spPr>
          <a:xfrm>
            <a:off x="406400" y="944997"/>
            <a:ext cx="11785500" cy="5019300"/>
          </a:xfrm>
          <a:prstGeom prst="rect">
            <a:avLst/>
          </a:prstGeom>
          <a:noFill/>
          <a:ln>
            <a:noFill/>
          </a:ln>
        </p:spPr>
        <p:txBody>
          <a:bodyPr spcFirstLastPara="1" wrap="square" lIns="121900" tIns="60925" rIns="121900" bIns="60925" anchor="t" anchorCtr="0">
            <a:normAutofit/>
          </a:bodyPr>
          <a:lstStyle>
            <a:lvl1pPr marL="457200" lvl="0" indent="-501650" algn="l" rtl="0">
              <a:spcBef>
                <a:spcPts val="900"/>
              </a:spcBef>
              <a:spcAft>
                <a:spcPts val="0"/>
              </a:spcAft>
              <a:buSzPts val="4300"/>
              <a:buChar char="•"/>
              <a:defRPr/>
            </a:lvl1pPr>
            <a:lvl2pPr marL="914400" lvl="1" indent="-317500" algn="l" rtl="0">
              <a:spcBef>
                <a:spcPts val="500"/>
              </a:spcBef>
              <a:spcAft>
                <a:spcPts val="0"/>
              </a:spcAft>
              <a:buSzPts val="1400"/>
              <a:buChar char="❑"/>
              <a:defRPr/>
            </a:lvl2pPr>
            <a:lvl3pPr marL="1371600" lvl="2" indent="-457200" algn="l" rtl="0">
              <a:spcBef>
                <a:spcPts val="900"/>
              </a:spcBef>
              <a:spcAft>
                <a:spcPts val="0"/>
              </a:spcAft>
              <a:buSzPts val="3600"/>
              <a:buChar char="o"/>
              <a:defRPr sz="4300"/>
            </a:lvl3pPr>
            <a:lvl4pPr marL="1828800" lvl="3" indent="-444500" algn="l" rtl="0">
              <a:spcBef>
                <a:spcPts val="900"/>
              </a:spcBef>
              <a:spcAft>
                <a:spcPts val="0"/>
              </a:spcAft>
              <a:buSzPts val="3400"/>
              <a:buChar char="❖"/>
              <a:defRPr sz="4300"/>
            </a:lvl4pPr>
            <a:lvl5pPr marL="2286000" lvl="4" indent="-501650" algn="l" rtl="0">
              <a:spcBef>
                <a:spcPts val="900"/>
              </a:spcBef>
              <a:spcAft>
                <a:spcPts val="0"/>
              </a:spcAft>
              <a:buSzPts val="4300"/>
              <a:buChar char="•"/>
              <a:defRPr sz="4300"/>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84" name="Google Shape;184;g26a2736fa3a_0_124"/>
          <p:cNvSpPr txBox="1">
            <a:spLocks noGrp="1"/>
          </p:cNvSpPr>
          <p:nvPr>
            <p:ph type="body" idx="2"/>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900"/>
              </a:spcBef>
              <a:spcAft>
                <a:spcPts val="0"/>
              </a:spcAft>
              <a:buSzPts val="4300"/>
              <a:buNone/>
              <a:defRPr>
                <a:solidFill>
                  <a:schemeClr val="lt1"/>
                </a:solidFill>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85" name="Google Shape;185;g26a2736fa3a_0_124"/>
          <p:cNvSpPr txBox="1">
            <a:spLocks noGrp="1"/>
          </p:cNvSpPr>
          <p:nvPr>
            <p:ph type="body" idx="3"/>
          </p:nvPr>
        </p:nvSpPr>
        <p:spPr>
          <a:xfrm>
            <a:off x="2133600" y="6141720"/>
            <a:ext cx="9855300" cy="609600"/>
          </a:xfrm>
          <a:prstGeom prst="rect">
            <a:avLst/>
          </a:prstGeom>
          <a:noFill/>
          <a:ln>
            <a:noFill/>
          </a:ln>
        </p:spPr>
        <p:txBody>
          <a:bodyPr spcFirstLastPara="1" wrap="square" lIns="121900" tIns="60925" rIns="121900" bIns="60925" anchor="t" anchorCtr="0">
            <a:normAutofit/>
          </a:bodyPr>
          <a:lstStyle>
            <a:lvl1pPr marL="457200" lvl="0" indent="-228600" algn="l" rtl="0">
              <a:spcBef>
                <a:spcPts val="400"/>
              </a:spcBef>
              <a:spcAft>
                <a:spcPts val="0"/>
              </a:spcAft>
              <a:buSzPts val="1900"/>
              <a:buNone/>
              <a:defRPr sz="1900"/>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86"/>
        <p:cNvGrpSpPr/>
        <p:nvPr/>
      </p:nvGrpSpPr>
      <p:grpSpPr>
        <a:xfrm>
          <a:off x="0" y="0"/>
          <a:ext cx="0" cy="0"/>
          <a:chOff x="0" y="0"/>
          <a:chExt cx="0" cy="0"/>
        </a:xfrm>
      </p:grpSpPr>
      <p:sp>
        <p:nvSpPr>
          <p:cNvPr id="187" name="Google Shape;187;g26a2736fa3a_0_133"/>
          <p:cNvSpPr/>
          <p:nvPr/>
        </p:nvSpPr>
        <p:spPr>
          <a:xfrm>
            <a:off x="0" y="0"/>
            <a:ext cx="12192000" cy="889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88" name="Google Shape;188;g26a2736fa3a_0_133"/>
          <p:cNvSpPr/>
          <p:nvPr/>
        </p:nvSpPr>
        <p:spPr>
          <a:xfrm rot="-5400000">
            <a:off x="10225349" y="-1067787"/>
            <a:ext cx="863600" cy="3026299"/>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89" name="Google Shape;189;g26a2736fa3a_0_133"/>
          <p:cNvSpPr/>
          <p:nvPr/>
        </p:nvSpPr>
        <p:spPr>
          <a:xfrm rot="-5400000">
            <a:off x="10388600" y="-938075"/>
            <a:ext cx="863600" cy="27432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90" name="Google Shape;190;g26a2736fa3a_0_133"/>
          <p:cNvSpPr txBox="1">
            <a:spLocks noGrp="1"/>
          </p:cNvSpPr>
          <p:nvPr>
            <p:ph type="sldNum" idx="12"/>
          </p:nvPr>
        </p:nvSpPr>
        <p:spPr>
          <a:xfrm>
            <a:off x="11277600" y="261937"/>
            <a:ext cx="7113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sz="1500" b="0">
                <a:solidFill>
                  <a:schemeClr val="lt1"/>
                </a:solidFill>
                <a:latin typeface="Calibri"/>
                <a:ea typeface="Calibri"/>
                <a:cs typeface="Calibri"/>
                <a:sym typeface="Calibri"/>
              </a:defRPr>
            </a:lvl1pPr>
            <a:lvl2pPr marL="0" lvl="1" indent="0" algn="r" rtl="0">
              <a:spcBef>
                <a:spcPts val="0"/>
              </a:spcBef>
              <a:buNone/>
              <a:defRPr sz="1500" b="0">
                <a:solidFill>
                  <a:schemeClr val="lt1"/>
                </a:solidFill>
                <a:latin typeface="Calibri"/>
                <a:ea typeface="Calibri"/>
                <a:cs typeface="Calibri"/>
                <a:sym typeface="Calibri"/>
              </a:defRPr>
            </a:lvl2pPr>
            <a:lvl3pPr marL="0" lvl="2" indent="0" algn="r" rtl="0">
              <a:spcBef>
                <a:spcPts val="0"/>
              </a:spcBef>
              <a:buNone/>
              <a:defRPr sz="1500" b="0">
                <a:solidFill>
                  <a:schemeClr val="lt1"/>
                </a:solidFill>
                <a:latin typeface="Calibri"/>
                <a:ea typeface="Calibri"/>
                <a:cs typeface="Calibri"/>
                <a:sym typeface="Calibri"/>
              </a:defRPr>
            </a:lvl3pPr>
            <a:lvl4pPr marL="0" lvl="3" indent="0" algn="r" rtl="0">
              <a:spcBef>
                <a:spcPts val="0"/>
              </a:spcBef>
              <a:buNone/>
              <a:defRPr sz="1500" b="0">
                <a:solidFill>
                  <a:schemeClr val="lt1"/>
                </a:solidFill>
                <a:latin typeface="Calibri"/>
                <a:ea typeface="Calibri"/>
                <a:cs typeface="Calibri"/>
                <a:sym typeface="Calibri"/>
              </a:defRPr>
            </a:lvl4pPr>
            <a:lvl5pPr marL="0" lvl="4" indent="0" algn="r" rtl="0">
              <a:spcBef>
                <a:spcPts val="0"/>
              </a:spcBef>
              <a:buNone/>
              <a:defRPr sz="1500" b="0">
                <a:solidFill>
                  <a:schemeClr val="lt1"/>
                </a:solidFill>
                <a:latin typeface="Calibri"/>
                <a:ea typeface="Calibri"/>
                <a:cs typeface="Calibri"/>
                <a:sym typeface="Calibri"/>
              </a:defRPr>
            </a:lvl5pPr>
            <a:lvl6pPr marL="0" lvl="5" indent="0" algn="r" rtl="0">
              <a:spcBef>
                <a:spcPts val="0"/>
              </a:spcBef>
              <a:buNone/>
              <a:defRPr sz="1500" b="0">
                <a:solidFill>
                  <a:schemeClr val="lt1"/>
                </a:solidFill>
                <a:latin typeface="Calibri"/>
                <a:ea typeface="Calibri"/>
                <a:cs typeface="Calibri"/>
                <a:sym typeface="Calibri"/>
              </a:defRPr>
            </a:lvl6pPr>
            <a:lvl7pPr marL="0" lvl="6" indent="0" algn="r" rtl="0">
              <a:spcBef>
                <a:spcPts val="0"/>
              </a:spcBef>
              <a:buNone/>
              <a:defRPr sz="1500" b="0">
                <a:solidFill>
                  <a:schemeClr val="lt1"/>
                </a:solidFill>
                <a:latin typeface="Calibri"/>
                <a:ea typeface="Calibri"/>
                <a:cs typeface="Calibri"/>
                <a:sym typeface="Calibri"/>
              </a:defRPr>
            </a:lvl7pPr>
            <a:lvl8pPr marL="0" lvl="7" indent="0" algn="r" rtl="0">
              <a:spcBef>
                <a:spcPts val="0"/>
              </a:spcBef>
              <a:buNone/>
              <a:defRPr sz="1500" b="0">
                <a:solidFill>
                  <a:schemeClr val="lt1"/>
                </a:solidFill>
                <a:latin typeface="Calibri"/>
                <a:ea typeface="Calibri"/>
                <a:cs typeface="Calibri"/>
                <a:sym typeface="Calibri"/>
              </a:defRPr>
            </a:lvl8pPr>
            <a:lvl9pPr marL="0" lvl="8" indent="0" algn="r" rtl="0">
              <a:spcBef>
                <a:spcPts val="0"/>
              </a:spcBef>
              <a:buNone/>
              <a:defRPr sz="1500" b="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91" name="Google Shape;191;g26a2736fa3a_0_133"/>
          <p:cNvPicPr preferRelativeResize="0"/>
          <p:nvPr/>
        </p:nvPicPr>
        <p:blipFill rotWithShape="1">
          <a:blip r:embed="rId2">
            <a:alphaModFix/>
          </a:blip>
          <a:srcRect r="89794" b="19639"/>
          <a:stretch/>
        </p:blipFill>
        <p:spPr>
          <a:xfrm>
            <a:off x="10871200" y="24973"/>
            <a:ext cx="304799" cy="864027"/>
          </a:xfrm>
          <a:prstGeom prst="rect">
            <a:avLst/>
          </a:prstGeom>
          <a:noFill/>
          <a:ln>
            <a:noFill/>
          </a:ln>
        </p:spPr>
      </p:pic>
      <p:sp>
        <p:nvSpPr>
          <p:cNvPr id="192" name="Google Shape;192;g26a2736fa3a_0_133"/>
          <p:cNvSpPr txBox="1">
            <a:spLocks noGrp="1"/>
          </p:cNvSpPr>
          <p:nvPr>
            <p:ph type="body" idx="1"/>
          </p:nvPr>
        </p:nvSpPr>
        <p:spPr>
          <a:xfrm>
            <a:off x="203200" y="1092200"/>
            <a:ext cx="4064100" cy="5283300"/>
          </a:xfrm>
          <a:prstGeom prst="rect">
            <a:avLst/>
          </a:prstGeom>
          <a:noFill/>
          <a:ln>
            <a:noFill/>
          </a:ln>
        </p:spPr>
        <p:txBody>
          <a:bodyPr spcFirstLastPara="1" wrap="square" lIns="121900" tIns="60925" rIns="121900" bIns="60925" anchor="t" anchorCtr="0">
            <a:normAutofit/>
          </a:bodyPr>
          <a:lstStyle>
            <a:lvl1pPr marL="457200" lvl="0" indent="-501650" algn="l" rtl="0">
              <a:spcBef>
                <a:spcPts val="900"/>
              </a:spcBef>
              <a:spcAft>
                <a:spcPts val="0"/>
              </a:spcAft>
              <a:buSzPts val="4300"/>
              <a:buChar char="•"/>
              <a:defRPr/>
            </a:lvl1pPr>
            <a:lvl2pPr marL="914400" lvl="1" indent="-317500" algn="l" rtl="0">
              <a:spcBef>
                <a:spcPts val="500"/>
              </a:spcBef>
              <a:spcAft>
                <a:spcPts val="0"/>
              </a:spcAft>
              <a:buSzPts val="1400"/>
              <a:buChar char="❑"/>
              <a:defRPr/>
            </a:lvl2pPr>
            <a:lvl3pPr marL="1371600" lvl="2" indent="-457200" algn="l" rtl="0">
              <a:spcBef>
                <a:spcPts val="900"/>
              </a:spcBef>
              <a:spcAft>
                <a:spcPts val="0"/>
              </a:spcAft>
              <a:buSzPts val="3600"/>
              <a:buChar char="o"/>
              <a:defRPr sz="4300"/>
            </a:lvl3pPr>
            <a:lvl4pPr marL="1828800" lvl="3" indent="-444500" algn="l" rtl="0">
              <a:spcBef>
                <a:spcPts val="900"/>
              </a:spcBef>
              <a:spcAft>
                <a:spcPts val="0"/>
              </a:spcAft>
              <a:buSzPts val="3400"/>
              <a:buChar char="❖"/>
              <a:defRPr sz="4300"/>
            </a:lvl4pPr>
            <a:lvl5pPr marL="2286000" lvl="4" indent="-501650" algn="l" rtl="0">
              <a:spcBef>
                <a:spcPts val="900"/>
              </a:spcBef>
              <a:spcAft>
                <a:spcPts val="0"/>
              </a:spcAft>
              <a:buSzPts val="4300"/>
              <a:buChar char="•"/>
              <a:defRPr sz="4300"/>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93" name="Google Shape;193;g26a2736fa3a_0_133"/>
          <p:cNvSpPr txBox="1">
            <a:spLocks noGrp="1"/>
          </p:cNvSpPr>
          <p:nvPr>
            <p:ph type="body" idx="2"/>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900"/>
              </a:spcBef>
              <a:spcAft>
                <a:spcPts val="0"/>
              </a:spcAft>
              <a:buSzPts val="4300"/>
              <a:buNone/>
              <a:defRPr>
                <a:solidFill>
                  <a:schemeClr val="lt1"/>
                </a:solidFill>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94" name="Google Shape;194;g26a2736fa3a_0_133"/>
          <p:cNvSpPr>
            <a:spLocks noGrp="1"/>
          </p:cNvSpPr>
          <p:nvPr>
            <p:ph type="chart" idx="3"/>
          </p:nvPr>
        </p:nvSpPr>
        <p:spPr>
          <a:xfrm>
            <a:off x="4470400" y="1092200"/>
            <a:ext cx="7416900" cy="5283300"/>
          </a:xfrm>
          <a:prstGeom prst="rect">
            <a:avLst/>
          </a:prstGeom>
          <a:noFill/>
          <a:ln>
            <a:noFill/>
          </a:ln>
        </p:spPr>
        <p:txBody>
          <a:bodyPr spcFirstLastPara="1" wrap="square" lIns="121900" tIns="60925" rIns="121900" bIns="60925" anchor="t" anchorCtr="0">
            <a:noAutofit/>
          </a:bodyPr>
          <a:lstStyle>
            <a:lvl1pPr marR="0" lvl="0" algn="l" rtl="0">
              <a:spcBef>
                <a:spcPts val="900"/>
              </a:spcBef>
              <a:spcAft>
                <a:spcPts val="0"/>
              </a:spcAft>
              <a:buClr>
                <a:srgbClr val="00B050"/>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spcBef>
                <a:spcPts val="900"/>
              </a:spcBef>
              <a:spcAft>
                <a:spcPts val="0"/>
              </a:spcAft>
              <a:buClr>
                <a:srgbClr val="00B050"/>
              </a:buClr>
              <a:buSzPts val="2600"/>
              <a:buFont typeface="Noto Sans Symbols"/>
              <a:buChar char="❑"/>
              <a:defRPr sz="4300" b="0" i="0" u="none" strike="noStrike" cap="none">
                <a:solidFill>
                  <a:schemeClr val="dk1"/>
                </a:solidFill>
                <a:latin typeface="Calibri"/>
                <a:ea typeface="Calibri"/>
                <a:cs typeface="Calibri"/>
                <a:sym typeface="Calibri"/>
              </a:defRPr>
            </a:lvl2pPr>
            <a:lvl3pPr marR="0" lvl="2" algn="l" rtl="0">
              <a:spcBef>
                <a:spcPts val="900"/>
              </a:spcBef>
              <a:spcAft>
                <a:spcPts val="0"/>
              </a:spcAft>
              <a:buClr>
                <a:srgbClr val="00B050"/>
              </a:buClr>
              <a:buSzPts val="3600"/>
              <a:buFont typeface="Courier New"/>
              <a:buChar char="o"/>
              <a:defRPr sz="4300" b="0" i="0" u="none" strike="noStrike" cap="none">
                <a:solidFill>
                  <a:schemeClr val="dk1"/>
                </a:solidFill>
                <a:latin typeface="Calibri"/>
                <a:ea typeface="Calibri"/>
                <a:cs typeface="Calibri"/>
                <a:sym typeface="Calibri"/>
              </a:defRPr>
            </a:lvl3pPr>
            <a:lvl4pPr marR="0" lvl="3" algn="l" rtl="0">
              <a:spcBef>
                <a:spcPts val="900"/>
              </a:spcBef>
              <a:spcAft>
                <a:spcPts val="0"/>
              </a:spcAft>
              <a:buClr>
                <a:srgbClr val="00B050"/>
              </a:buClr>
              <a:buSzPts val="3400"/>
              <a:buFont typeface="Noto Sans Symbols"/>
              <a:buChar char="❖"/>
              <a:defRPr sz="4300" b="0" i="0" u="none" strike="noStrike" cap="none">
                <a:solidFill>
                  <a:schemeClr val="dk1"/>
                </a:solidFill>
                <a:latin typeface="Calibri"/>
                <a:ea typeface="Calibri"/>
                <a:cs typeface="Calibri"/>
                <a:sym typeface="Calibri"/>
              </a:defRPr>
            </a:lvl4pPr>
            <a:lvl5pPr marR="0" lvl="4" algn="l" rtl="0">
              <a:spcBef>
                <a:spcPts val="900"/>
              </a:spcBef>
              <a:spcAft>
                <a:spcPts val="0"/>
              </a:spcAft>
              <a:buClr>
                <a:srgbClr val="00B050"/>
              </a:buClr>
              <a:buSzPts val="4300"/>
              <a:buFont typeface="Arial"/>
              <a:buChar char="•"/>
              <a:defRPr sz="43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95" name="Google Shape;195;g26a2736fa3a_0_133"/>
          <p:cNvSpPr txBox="1">
            <a:spLocks noGrp="1"/>
          </p:cNvSpPr>
          <p:nvPr>
            <p:ph type="body" idx="4"/>
          </p:nvPr>
        </p:nvSpPr>
        <p:spPr>
          <a:xfrm>
            <a:off x="187568" y="6375400"/>
            <a:ext cx="11801100" cy="381300"/>
          </a:xfrm>
          <a:prstGeom prst="rect">
            <a:avLst/>
          </a:prstGeom>
          <a:noFill/>
          <a:ln>
            <a:noFill/>
          </a:ln>
        </p:spPr>
        <p:txBody>
          <a:bodyPr spcFirstLastPara="1" wrap="square" lIns="121900" tIns="60925" rIns="121900" bIns="60925" anchor="t" anchorCtr="0">
            <a:normAutofit/>
          </a:bodyPr>
          <a:lstStyle>
            <a:lvl1pPr marL="457200" lvl="0" indent="-228600" algn="l" rtl="0">
              <a:spcBef>
                <a:spcPts val="400"/>
              </a:spcBef>
              <a:spcAft>
                <a:spcPts val="0"/>
              </a:spcAft>
              <a:buSzPts val="1900"/>
              <a:buNone/>
              <a:defRPr sz="1900"/>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Graph layout">
  <p:cSld name="Table/Graph layout">
    <p:spTree>
      <p:nvGrpSpPr>
        <p:cNvPr id="1" name="Shape 196"/>
        <p:cNvGrpSpPr/>
        <p:nvPr/>
      </p:nvGrpSpPr>
      <p:grpSpPr>
        <a:xfrm>
          <a:off x="0" y="0"/>
          <a:ext cx="0" cy="0"/>
          <a:chOff x="0" y="0"/>
          <a:chExt cx="0" cy="0"/>
        </a:xfrm>
      </p:grpSpPr>
      <p:sp>
        <p:nvSpPr>
          <p:cNvPr id="197" name="Google Shape;197;g26a2736fa3a_0_143"/>
          <p:cNvSpPr txBox="1">
            <a:spLocks noGrp="1"/>
          </p:cNvSpPr>
          <p:nvPr>
            <p:ph type="sldNum" idx="12"/>
          </p:nvPr>
        </p:nvSpPr>
        <p:spPr>
          <a:xfrm>
            <a:off x="11062563" y="6375400"/>
            <a:ext cx="10161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sz="1600" b="0">
                <a:solidFill>
                  <a:schemeClr val="dk2"/>
                </a:solidFill>
                <a:latin typeface="Calibri"/>
                <a:ea typeface="Calibri"/>
                <a:cs typeface="Calibri"/>
                <a:sym typeface="Calibri"/>
              </a:defRPr>
            </a:lvl1pPr>
            <a:lvl2pPr marL="0" lvl="1" indent="0" algn="r" rtl="0">
              <a:spcBef>
                <a:spcPts val="0"/>
              </a:spcBef>
              <a:buNone/>
              <a:defRPr sz="1600" b="0">
                <a:solidFill>
                  <a:schemeClr val="dk2"/>
                </a:solidFill>
                <a:latin typeface="Calibri"/>
                <a:ea typeface="Calibri"/>
                <a:cs typeface="Calibri"/>
                <a:sym typeface="Calibri"/>
              </a:defRPr>
            </a:lvl2pPr>
            <a:lvl3pPr marL="0" lvl="2" indent="0" algn="r" rtl="0">
              <a:spcBef>
                <a:spcPts val="0"/>
              </a:spcBef>
              <a:buNone/>
              <a:defRPr sz="1600" b="0">
                <a:solidFill>
                  <a:schemeClr val="dk2"/>
                </a:solidFill>
                <a:latin typeface="Calibri"/>
                <a:ea typeface="Calibri"/>
                <a:cs typeface="Calibri"/>
                <a:sym typeface="Calibri"/>
              </a:defRPr>
            </a:lvl3pPr>
            <a:lvl4pPr marL="0" lvl="3" indent="0" algn="r" rtl="0">
              <a:spcBef>
                <a:spcPts val="0"/>
              </a:spcBef>
              <a:buNone/>
              <a:defRPr sz="1600" b="0">
                <a:solidFill>
                  <a:schemeClr val="dk2"/>
                </a:solidFill>
                <a:latin typeface="Calibri"/>
                <a:ea typeface="Calibri"/>
                <a:cs typeface="Calibri"/>
                <a:sym typeface="Calibri"/>
              </a:defRPr>
            </a:lvl4pPr>
            <a:lvl5pPr marL="0" lvl="4" indent="0" algn="r" rtl="0">
              <a:spcBef>
                <a:spcPts val="0"/>
              </a:spcBef>
              <a:buNone/>
              <a:defRPr sz="1600" b="0">
                <a:solidFill>
                  <a:schemeClr val="dk2"/>
                </a:solidFill>
                <a:latin typeface="Calibri"/>
                <a:ea typeface="Calibri"/>
                <a:cs typeface="Calibri"/>
                <a:sym typeface="Calibri"/>
              </a:defRPr>
            </a:lvl5pPr>
            <a:lvl6pPr marL="0" lvl="5" indent="0" algn="r" rtl="0">
              <a:spcBef>
                <a:spcPts val="0"/>
              </a:spcBef>
              <a:buNone/>
              <a:defRPr sz="1600" b="0">
                <a:solidFill>
                  <a:schemeClr val="dk2"/>
                </a:solidFill>
                <a:latin typeface="Calibri"/>
                <a:ea typeface="Calibri"/>
                <a:cs typeface="Calibri"/>
                <a:sym typeface="Calibri"/>
              </a:defRPr>
            </a:lvl6pPr>
            <a:lvl7pPr marL="0" lvl="6" indent="0" algn="r" rtl="0">
              <a:spcBef>
                <a:spcPts val="0"/>
              </a:spcBef>
              <a:buNone/>
              <a:defRPr sz="1600" b="0">
                <a:solidFill>
                  <a:schemeClr val="dk2"/>
                </a:solidFill>
                <a:latin typeface="Calibri"/>
                <a:ea typeface="Calibri"/>
                <a:cs typeface="Calibri"/>
                <a:sym typeface="Calibri"/>
              </a:defRPr>
            </a:lvl7pPr>
            <a:lvl8pPr marL="0" lvl="7" indent="0" algn="r" rtl="0">
              <a:spcBef>
                <a:spcPts val="0"/>
              </a:spcBef>
              <a:buNone/>
              <a:defRPr sz="1600" b="0">
                <a:solidFill>
                  <a:schemeClr val="dk2"/>
                </a:solidFill>
                <a:latin typeface="Calibri"/>
                <a:ea typeface="Calibri"/>
                <a:cs typeface="Calibri"/>
                <a:sym typeface="Calibri"/>
              </a:defRPr>
            </a:lvl8pPr>
            <a:lvl9pPr marL="0" lvl="8" indent="0" algn="r" rtl="0">
              <a:spcBef>
                <a:spcPts val="0"/>
              </a:spcBef>
              <a:buNone/>
              <a:defRPr sz="1600" b="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g26a2736fa3a_0_143"/>
          <p:cNvSpPr txBox="1">
            <a:spLocks noGrp="1"/>
          </p:cNvSpPr>
          <p:nvPr>
            <p:ph type="body" idx="1"/>
          </p:nvPr>
        </p:nvSpPr>
        <p:spPr>
          <a:xfrm>
            <a:off x="203200" y="1092200"/>
            <a:ext cx="11785500" cy="5181600"/>
          </a:xfrm>
          <a:prstGeom prst="rect">
            <a:avLst/>
          </a:prstGeom>
          <a:noFill/>
          <a:ln>
            <a:noFill/>
          </a:ln>
        </p:spPr>
        <p:txBody>
          <a:bodyPr spcFirstLastPara="1" wrap="square" lIns="121900" tIns="60925" rIns="121900" bIns="60925" anchor="t" anchorCtr="0">
            <a:normAutofit/>
          </a:bodyPr>
          <a:lstStyle>
            <a:lvl1pPr marL="457200" lvl="0" indent="-501650" algn="l" rtl="0">
              <a:spcBef>
                <a:spcPts val="900"/>
              </a:spcBef>
              <a:spcAft>
                <a:spcPts val="0"/>
              </a:spcAft>
              <a:buSzPts val="4300"/>
              <a:buChar char="•"/>
              <a:defRPr/>
            </a:lvl1pPr>
            <a:lvl2pPr marL="914400" lvl="1" indent="-317500" algn="l" rtl="0">
              <a:spcBef>
                <a:spcPts val="500"/>
              </a:spcBef>
              <a:spcAft>
                <a:spcPts val="0"/>
              </a:spcAft>
              <a:buSzPts val="1400"/>
              <a:buChar char="❑"/>
              <a:defRPr/>
            </a:lvl2pPr>
            <a:lvl3pPr marL="1371600" lvl="2" indent="-457200" algn="l" rtl="0">
              <a:spcBef>
                <a:spcPts val="900"/>
              </a:spcBef>
              <a:spcAft>
                <a:spcPts val="0"/>
              </a:spcAft>
              <a:buSzPts val="3600"/>
              <a:buChar char="o"/>
              <a:defRPr sz="4300"/>
            </a:lvl3pPr>
            <a:lvl4pPr marL="1828800" lvl="3" indent="-444500" algn="l" rtl="0">
              <a:spcBef>
                <a:spcPts val="900"/>
              </a:spcBef>
              <a:spcAft>
                <a:spcPts val="0"/>
              </a:spcAft>
              <a:buSzPts val="3400"/>
              <a:buChar char="❖"/>
              <a:defRPr sz="4300"/>
            </a:lvl4pPr>
            <a:lvl5pPr marL="2286000" lvl="4" indent="-501650" algn="l" rtl="0">
              <a:spcBef>
                <a:spcPts val="900"/>
              </a:spcBef>
              <a:spcAft>
                <a:spcPts val="0"/>
              </a:spcAft>
              <a:buSzPts val="4300"/>
              <a:buChar char="•"/>
              <a:defRPr sz="4300"/>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199" name="Google Shape;199;g26a2736fa3a_0_143"/>
          <p:cNvSpPr txBox="1">
            <a:spLocks noGrp="1"/>
          </p:cNvSpPr>
          <p:nvPr>
            <p:ph type="body" idx="2"/>
          </p:nvPr>
        </p:nvSpPr>
        <p:spPr>
          <a:xfrm>
            <a:off x="1828800" y="158752"/>
            <a:ext cx="8534400" cy="789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900"/>
              </a:spcBef>
              <a:spcAft>
                <a:spcPts val="0"/>
              </a:spcAft>
              <a:buSzPts val="4300"/>
              <a:buNone/>
              <a:defRPr>
                <a:solidFill>
                  <a:srgbClr val="003399"/>
                </a:solidFill>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pic>
        <p:nvPicPr>
          <p:cNvPr id="200" name="Google Shape;200;g26a2736fa3a_0_143"/>
          <p:cNvPicPr preferRelativeResize="0"/>
          <p:nvPr/>
        </p:nvPicPr>
        <p:blipFill rotWithShape="1">
          <a:blip r:embed="rId2">
            <a:alphaModFix/>
          </a:blip>
          <a:srcRect/>
          <a:stretch/>
        </p:blipFill>
        <p:spPr>
          <a:xfrm>
            <a:off x="10542415" y="293397"/>
            <a:ext cx="1446386" cy="520699"/>
          </a:xfrm>
          <a:prstGeom prst="rect">
            <a:avLst/>
          </a:prstGeom>
          <a:noFill/>
          <a:ln>
            <a:noFill/>
          </a:ln>
        </p:spPr>
      </p:pic>
      <p:sp>
        <p:nvSpPr>
          <p:cNvPr id="201" name="Google Shape;201;g26a2736fa3a_0_143"/>
          <p:cNvSpPr txBox="1">
            <a:spLocks noGrp="1"/>
          </p:cNvSpPr>
          <p:nvPr>
            <p:ph type="body" idx="3"/>
          </p:nvPr>
        </p:nvSpPr>
        <p:spPr>
          <a:xfrm>
            <a:off x="203200" y="6334125"/>
            <a:ext cx="10668000" cy="406500"/>
          </a:xfrm>
          <a:prstGeom prst="rect">
            <a:avLst/>
          </a:prstGeom>
          <a:noFill/>
          <a:ln>
            <a:noFill/>
          </a:ln>
        </p:spPr>
        <p:txBody>
          <a:bodyPr spcFirstLastPara="1" wrap="square" lIns="121900" tIns="60925" rIns="121900" bIns="60925" anchor="t" anchorCtr="0">
            <a:normAutofit/>
          </a:bodyPr>
          <a:lstStyle>
            <a:lvl1pPr marL="457200" lvl="0" indent="-228600" algn="l" rtl="0">
              <a:spcBef>
                <a:spcPts val="400"/>
              </a:spcBef>
              <a:spcAft>
                <a:spcPts val="0"/>
              </a:spcAft>
              <a:buSzPts val="1900"/>
              <a:buNone/>
              <a:defRPr sz="1900"/>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ideo Layout">
  <p:cSld name="Video Layout">
    <p:spTree>
      <p:nvGrpSpPr>
        <p:cNvPr id="1" name="Shape 202"/>
        <p:cNvGrpSpPr/>
        <p:nvPr/>
      </p:nvGrpSpPr>
      <p:grpSpPr>
        <a:xfrm>
          <a:off x="0" y="0"/>
          <a:ext cx="0" cy="0"/>
          <a:chOff x="0" y="0"/>
          <a:chExt cx="0" cy="0"/>
        </a:xfrm>
      </p:grpSpPr>
      <p:sp>
        <p:nvSpPr>
          <p:cNvPr id="203" name="Google Shape;203;g26a2736fa3a_0_149"/>
          <p:cNvSpPr txBox="1">
            <a:spLocks noGrp="1"/>
          </p:cNvSpPr>
          <p:nvPr>
            <p:ph type="sldNum" idx="12"/>
          </p:nvPr>
        </p:nvSpPr>
        <p:spPr>
          <a:xfrm>
            <a:off x="11062563" y="6375400"/>
            <a:ext cx="1016100" cy="365100"/>
          </a:xfrm>
          <a:prstGeom prst="rect">
            <a:avLst/>
          </a:prstGeom>
          <a:noFill/>
          <a:ln>
            <a:noFill/>
          </a:ln>
        </p:spPr>
        <p:txBody>
          <a:bodyPr spcFirstLastPara="1" wrap="square" lIns="121900" tIns="60925" rIns="121900" bIns="60925" anchor="ctr" anchorCtr="0">
            <a:noAutofit/>
          </a:bodyPr>
          <a:lstStyle>
            <a:lvl1pPr marL="0" lvl="0" indent="0" algn="r" rtl="0">
              <a:spcBef>
                <a:spcPts val="0"/>
              </a:spcBef>
              <a:buNone/>
              <a:defRPr sz="1600" b="0">
                <a:solidFill>
                  <a:schemeClr val="dk2"/>
                </a:solidFill>
                <a:latin typeface="Calibri"/>
                <a:ea typeface="Calibri"/>
                <a:cs typeface="Calibri"/>
                <a:sym typeface="Calibri"/>
              </a:defRPr>
            </a:lvl1pPr>
            <a:lvl2pPr marL="0" lvl="1" indent="0" algn="r" rtl="0">
              <a:spcBef>
                <a:spcPts val="0"/>
              </a:spcBef>
              <a:buNone/>
              <a:defRPr sz="1600" b="0">
                <a:solidFill>
                  <a:schemeClr val="dk2"/>
                </a:solidFill>
                <a:latin typeface="Calibri"/>
                <a:ea typeface="Calibri"/>
                <a:cs typeface="Calibri"/>
                <a:sym typeface="Calibri"/>
              </a:defRPr>
            </a:lvl2pPr>
            <a:lvl3pPr marL="0" lvl="2" indent="0" algn="r" rtl="0">
              <a:spcBef>
                <a:spcPts val="0"/>
              </a:spcBef>
              <a:buNone/>
              <a:defRPr sz="1600" b="0">
                <a:solidFill>
                  <a:schemeClr val="dk2"/>
                </a:solidFill>
                <a:latin typeface="Calibri"/>
                <a:ea typeface="Calibri"/>
                <a:cs typeface="Calibri"/>
                <a:sym typeface="Calibri"/>
              </a:defRPr>
            </a:lvl3pPr>
            <a:lvl4pPr marL="0" lvl="3" indent="0" algn="r" rtl="0">
              <a:spcBef>
                <a:spcPts val="0"/>
              </a:spcBef>
              <a:buNone/>
              <a:defRPr sz="1600" b="0">
                <a:solidFill>
                  <a:schemeClr val="dk2"/>
                </a:solidFill>
                <a:latin typeface="Calibri"/>
                <a:ea typeface="Calibri"/>
                <a:cs typeface="Calibri"/>
                <a:sym typeface="Calibri"/>
              </a:defRPr>
            </a:lvl4pPr>
            <a:lvl5pPr marL="0" lvl="4" indent="0" algn="r" rtl="0">
              <a:spcBef>
                <a:spcPts val="0"/>
              </a:spcBef>
              <a:buNone/>
              <a:defRPr sz="1600" b="0">
                <a:solidFill>
                  <a:schemeClr val="dk2"/>
                </a:solidFill>
                <a:latin typeface="Calibri"/>
                <a:ea typeface="Calibri"/>
                <a:cs typeface="Calibri"/>
                <a:sym typeface="Calibri"/>
              </a:defRPr>
            </a:lvl5pPr>
            <a:lvl6pPr marL="0" lvl="5" indent="0" algn="r" rtl="0">
              <a:spcBef>
                <a:spcPts val="0"/>
              </a:spcBef>
              <a:buNone/>
              <a:defRPr sz="1600" b="0">
                <a:solidFill>
                  <a:schemeClr val="dk2"/>
                </a:solidFill>
                <a:latin typeface="Calibri"/>
                <a:ea typeface="Calibri"/>
                <a:cs typeface="Calibri"/>
                <a:sym typeface="Calibri"/>
              </a:defRPr>
            </a:lvl6pPr>
            <a:lvl7pPr marL="0" lvl="6" indent="0" algn="r" rtl="0">
              <a:spcBef>
                <a:spcPts val="0"/>
              </a:spcBef>
              <a:buNone/>
              <a:defRPr sz="1600" b="0">
                <a:solidFill>
                  <a:schemeClr val="dk2"/>
                </a:solidFill>
                <a:latin typeface="Calibri"/>
                <a:ea typeface="Calibri"/>
                <a:cs typeface="Calibri"/>
                <a:sym typeface="Calibri"/>
              </a:defRPr>
            </a:lvl7pPr>
            <a:lvl8pPr marL="0" lvl="7" indent="0" algn="r" rtl="0">
              <a:spcBef>
                <a:spcPts val="0"/>
              </a:spcBef>
              <a:buNone/>
              <a:defRPr sz="1600" b="0">
                <a:solidFill>
                  <a:schemeClr val="dk2"/>
                </a:solidFill>
                <a:latin typeface="Calibri"/>
                <a:ea typeface="Calibri"/>
                <a:cs typeface="Calibri"/>
                <a:sym typeface="Calibri"/>
              </a:defRPr>
            </a:lvl8pPr>
            <a:lvl9pPr marL="0" lvl="8" indent="0" algn="r" rtl="0">
              <a:spcBef>
                <a:spcPts val="0"/>
              </a:spcBef>
              <a:buNone/>
              <a:defRPr sz="1600" b="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g26a2736fa3a_0_149"/>
          <p:cNvSpPr>
            <a:spLocks noGrp="1"/>
          </p:cNvSpPr>
          <p:nvPr>
            <p:ph type="media" idx="2"/>
          </p:nvPr>
        </p:nvSpPr>
        <p:spPr>
          <a:xfrm>
            <a:off x="304800" y="1092199"/>
            <a:ext cx="11582400" cy="5241900"/>
          </a:xfrm>
          <a:prstGeom prst="rect">
            <a:avLst/>
          </a:prstGeom>
          <a:noFill/>
          <a:ln>
            <a:noFill/>
          </a:ln>
        </p:spPr>
        <p:txBody>
          <a:bodyPr spcFirstLastPara="1" wrap="square" lIns="121900" tIns="60925" rIns="121900" bIns="60925" anchor="t" anchorCtr="0">
            <a:noAutofit/>
          </a:bodyPr>
          <a:lstStyle>
            <a:lvl1pPr marR="0" lvl="0" algn="l" rtl="0">
              <a:spcBef>
                <a:spcPts val="900"/>
              </a:spcBef>
              <a:spcAft>
                <a:spcPts val="0"/>
              </a:spcAft>
              <a:buClr>
                <a:srgbClr val="00B050"/>
              </a:buClr>
              <a:buSzPts val="4300"/>
              <a:buFont typeface="Arial"/>
              <a:buChar char="•"/>
              <a:defRPr sz="4300" b="0" i="0" u="none" strike="noStrike" cap="none">
                <a:solidFill>
                  <a:schemeClr val="dk1"/>
                </a:solidFill>
                <a:latin typeface="Calibri"/>
                <a:ea typeface="Calibri"/>
                <a:cs typeface="Calibri"/>
                <a:sym typeface="Calibri"/>
              </a:defRPr>
            </a:lvl1pPr>
            <a:lvl2pPr marR="0" lvl="1" algn="l" rtl="0">
              <a:spcBef>
                <a:spcPts val="900"/>
              </a:spcBef>
              <a:spcAft>
                <a:spcPts val="0"/>
              </a:spcAft>
              <a:buClr>
                <a:srgbClr val="00B050"/>
              </a:buClr>
              <a:buSzPts val="2600"/>
              <a:buFont typeface="Noto Sans Symbols"/>
              <a:buChar char="❑"/>
              <a:defRPr sz="4300" b="0" i="0" u="none" strike="noStrike" cap="none">
                <a:solidFill>
                  <a:schemeClr val="dk1"/>
                </a:solidFill>
                <a:latin typeface="Calibri"/>
                <a:ea typeface="Calibri"/>
                <a:cs typeface="Calibri"/>
                <a:sym typeface="Calibri"/>
              </a:defRPr>
            </a:lvl2pPr>
            <a:lvl3pPr marR="0" lvl="2" algn="l" rtl="0">
              <a:spcBef>
                <a:spcPts val="900"/>
              </a:spcBef>
              <a:spcAft>
                <a:spcPts val="0"/>
              </a:spcAft>
              <a:buClr>
                <a:srgbClr val="00B050"/>
              </a:buClr>
              <a:buSzPts val="3600"/>
              <a:buFont typeface="Courier New"/>
              <a:buChar char="o"/>
              <a:defRPr sz="4300" b="0" i="0" u="none" strike="noStrike" cap="none">
                <a:solidFill>
                  <a:schemeClr val="dk1"/>
                </a:solidFill>
                <a:latin typeface="Calibri"/>
                <a:ea typeface="Calibri"/>
                <a:cs typeface="Calibri"/>
                <a:sym typeface="Calibri"/>
              </a:defRPr>
            </a:lvl3pPr>
            <a:lvl4pPr marR="0" lvl="3" algn="l" rtl="0">
              <a:spcBef>
                <a:spcPts val="900"/>
              </a:spcBef>
              <a:spcAft>
                <a:spcPts val="0"/>
              </a:spcAft>
              <a:buClr>
                <a:srgbClr val="00B050"/>
              </a:buClr>
              <a:buSzPts val="3400"/>
              <a:buFont typeface="Noto Sans Symbols"/>
              <a:buChar char="❖"/>
              <a:defRPr sz="4300" b="0" i="0" u="none" strike="noStrike" cap="none">
                <a:solidFill>
                  <a:schemeClr val="dk1"/>
                </a:solidFill>
                <a:latin typeface="Calibri"/>
                <a:ea typeface="Calibri"/>
                <a:cs typeface="Calibri"/>
                <a:sym typeface="Calibri"/>
              </a:defRPr>
            </a:lvl4pPr>
            <a:lvl5pPr marR="0" lvl="4" algn="l" rtl="0">
              <a:spcBef>
                <a:spcPts val="900"/>
              </a:spcBef>
              <a:spcAft>
                <a:spcPts val="0"/>
              </a:spcAft>
              <a:buClr>
                <a:srgbClr val="00B050"/>
              </a:buClr>
              <a:buSzPts val="4300"/>
              <a:buFont typeface="Arial"/>
              <a:buChar char="•"/>
              <a:defRPr sz="43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pic>
        <p:nvPicPr>
          <p:cNvPr id="205" name="Google Shape;205;g26a2736fa3a_0_149"/>
          <p:cNvPicPr preferRelativeResize="0"/>
          <p:nvPr/>
        </p:nvPicPr>
        <p:blipFill rotWithShape="1">
          <a:blip r:embed="rId2">
            <a:alphaModFix/>
          </a:blip>
          <a:srcRect/>
          <a:stretch/>
        </p:blipFill>
        <p:spPr>
          <a:xfrm>
            <a:off x="10542415" y="293397"/>
            <a:ext cx="1446386" cy="520699"/>
          </a:xfrm>
          <a:prstGeom prst="rect">
            <a:avLst/>
          </a:prstGeom>
          <a:noFill/>
          <a:ln>
            <a:noFill/>
          </a:ln>
        </p:spPr>
      </p:pic>
      <p:sp>
        <p:nvSpPr>
          <p:cNvPr id="206" name="Google Shape;206;g26a2736fa3a_0_149"/>
          <p:cNvSpPr txBox="1">
            <a:spLocks noGrp="1"/>
          </p:cNvSpPr>
          <p:nvPr>
            <p:ph type="body" idx="1"/>
          </p:nvPr>
        </p:nvSpPr>
        <p:spPr>
          <a:xfrm>
            <a:off x="187568" y="6375400"/>
            <a:ext cx="11801100" cy="381300"/>
          </a:xfrm>
          <a:prstGeom prst="rect">
            <a:avLst/>
          </a:prstGeom>
          <a:noFill/>
          <a:ln>
            <a:noFill/>
          </a:ln>
        </p:spPr>
        <p:txBody>
          <a:bodyPr spcFirstLastPara="1" wrap="square" lIns="121900" tIns="60925" rIns="121900" bIns="60925" anchor="t" anchorCtr="0">
            <a:normAutofit/>
          </a:bodyPr>
          <a:lstStyle>
            <a:lvl1pPr marL="457200" lvl="0" indent="-228600" algn="l" rtl="0">
              <a:spcBef>
                <a:spcPts val="400"/>
              </a:spcBef>
              <a:spcAft>
                <a:spcPts val="0"/>
              </a:spcAft>
              <a:buSzPts val="1900"/>
              <a:buNone/>
              <a:defRPr sz="1900"/>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207" name="Google Shape;207;g26a2736fa3a_0_149"/>
          <p:cNvSpPr txBox="1">
            <a:spLocks noGrp="1"/>
          </p:cNvSpPr>
          <p:nvPr>
            <p:ph type="body" idx="3"/>
          </p:nvPr>
        </p:nvSpPr>
        <p:spPr>
          <a:xfrm>
            <a:off x="1828800" y="158752"/>
            <a:ext cx="8534400" cy="789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900"/>
              </a:spcBef>
              <a:spcAft>
                <a:spcPts val="0"/>
              </a:spcAft>
              <a:buSzPts val="4300"/>
              <a:buNone/>
              <a:defRPr>
                <a:solidFill>
                  <a:srgbClr val="003399"/>
                </a:solidFill>
              </a:defRPr>
            </a:lvl1pPr>
            <a:lvl2pPr marL="914400" lvl="1" indent="-317500" algn="l" rtl="0">
              <a:spcBef>
                <a:spcPts val="500"/>
              </a:spcBef>
              <a:spcAft>
                <a:spcPts val="0"/>
              </a:spcAft>
              <a:buSzPts val="1400"/>
              <a:buChar char="❑"/>
              <a:defRPr/>
            </a:lvl2pPr>
            <a:lvl3pPr marL="1371600" lvl="2" indent="-355600" algn="l" rtl="0">
              <a:spcBef>
                <a:spcPts val="500"/>
              </a:spcBef>
              <a:spcAft>
                <a:spcPts val="0"/>
              </a:spcAft>
              <a:buSzPts val="2000"/>
              <a:buChar char="o"/>
              <a:defRPr/>
            </a:lvl3pPr>
            <a:lvl4pPr marL="1828800" lvl="3" indent="-349250" algn="l" rtl="0">
              <a:spcBef>
                <a:spcPts val="500"/>
              </a:spcBef>
              <a:spcAft>
                <a:spcPts val="0"/>
              </a:spcAft>
              <a:buSzPts val="19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213"/>
        <p:cNvGrpSpPr/>
        <p:nvPr/>
      </p:nvGrpSpPr>
      <p:grpSpPr>
        <a:xfrm>
          <a:off x="0" y="0"/>
          <a:ext cx="0" cy="0"/>
          <a:chOff x="0" y="0"/>
          <a:chExt cx="0" cy="0"/>
        </a:xfrm>
      </p:grpSpPr>
      <p:sp>
        <p:nvSpPr>
          <p:cNvPr id="214" name="Google Shape;214;g2c06cd058f1_0_121"/>
          <p:cNvSpPr/>
          <p:nvPr/>
        </p:nvSpPr>
        <p:spPr>
          <a:xfrm>
            <a:off x="4064000" y="3528759"/>
            <a:ext cx="8127900" cy="33291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15" name="Google Shape;215;g2c06cd058f1_0_121"/>
          <p:cNvSpPr/>
          <p:nvPr/>
        </p:nvSpPr>
        <p:spPr>
          <a:xfrm>
            <a:off x="51789" y="-3"/>
            <a:ext cx="4064100" cy="68835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16" name="Google Shape;216;g2c06cd058f1_0_121"/>
          <p:cNvSpPr/>
          <p:nvPr/>
        </p:nvSpPr>
        <p:spPr>
          <a:xfrm rot="10800000" flipH="1">
            <a:off x="-61892" y="-3"/>
            <a:ext cx="2297100" cy="6858000"/>
          </a:xfrm>
          <a:prstGeom prst="rtTriangle">
            <a:avLst/>
          </a:prstGeom>
          <a:solidFill>
            <a:schemeClr val="lt1"/>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17" name="Google Shape;217;g2c06cd058f1_0_121"/>
          <p:cNvSpPr>
            <a:spLocks noGrp="1"/>
          </p:cNvSpPr>
          <p:nvPr>
            <p:ph type="pic" idx="2"/>
          </p:nvPr>
        </p:nvSpPr>
        <p:spPr>
          <a:xfrm>
            <a:off x="4165600" y="3573205"/>
            <a:ext cx="8026500" cy="3329100"/>
          </a:xfrm>
          <a:prstGeom prst="rect">
            <a:avLst/>
          </a:prstGeom>
          <a:noFill/>
          <a:ln>
            <a:noFill/>
          </a:ln>
        </p:spPr>
      </p:sp>
      <p:sp>
        <p:nvSpPr>
          <p:cNvPr id="218" name="Google Shape;218;g2c06cd058f1_0_121"/>
          <p:cNvSpPr/>
          <p:nvPr/>
        </p:nvSpPr>
        <p:spPr>
          <a:xfrm>
            <a:off x="-101600" y="-3"/>
            <a:ext cx="4184400" cy="6858000"/>
          </a:xfrm>
          <a:prstGeom prst="parallelogram">
            <a:avLst>
              <a:gd name="adj" fmla="val 52209"/>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19" name="Google Shape;219;g2c06cd058f1_0_121"/>
          <p:cNvSpPr/>
          <p:nvPr/>
        </p:nvSpPr>
        <p:spPr>
          <a:xfrm>
            <a:off x="-61893" y="1703643"/>
            <a:ext cx="12254100" cy="1814400"/>
          </a:xfrm>
          <a:prstGeom prst="rect">
            <a:avLst/>
          </a:prstGeom>
          <a:solidFill>
            <a:schemeClr val="lt1"/>
          </a:solidFill>
          <a:ln w="25400" cap="flat" cmpd="sng">
            <a:solidFill>
              <a:schemeClr val="lt1"/>
            </a:solidFill>
            <a:prstDash val="solid"/>
            <a:round/>
            <a:headEnd type="none" w="sm" len="sm"/>
            <a:tailEnd type="none" w="sm" len="sm"/>
          </a:ln>
          <a:effectLst>
            <a:outerShdw blurRad="50800" dist="38100" dir="3180000" algn="t" rotWithShape="0">
              <a:srgbClr val="000000">
                <a:alpha val="6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20" name="Google Shape;220;g2c06cd058f1_0_121"/>
          <p:cNvSpPr txBox="1">
            <a:spLocks noGrp="1"/>
          </p:cNvSpPr>
          <p:nvPr>
            <p:ph type="body" idx="1"/>
          </p:nvPr>
        </p:nvSpPr>
        <p:spPr>
          <a:xfrm>
            <a:off x="5257923" y="279400"/>
            <a:ext cx="6172500" cy="1219200"/>
          </a:xfrm>
          <a:prstGeom prst="rect">
            <a:avLst/>
          </a:prstGeom>
          <a:noFill/>
          <a:ln>
            <a:noFill/>
          </a:ln>
        </p:spPr>
        <p:txBody>
          <a:bodyPr spcFirstLastPara="1" wrap="square" lIns="121900" tIns="60925" rIns="121900" bIns="60925" anchor="ctr" anchorCtr="0">
            <a:normAutofit/>
          </a:bodyPr>
          <a:lstStyle>
            <a:lvl1pPr marL="457200" lvl="0" indent="-228600" algn="ctr" rtl="0">
              <a:spcBef>
                <a:spcPts val="500"/>
              </a:spcBef>
              <a:spcAft>
                <a:spcPts val="0"/>
              </a:spcAft>
              <a:buClr>
                <a:schemeClr val="dk1"/>
              </a:buClr>
              <a:buSzPts val="2700"/>
              <a:buNone/>
              <a:defRPr sz="2700" i="1"/>
            </a:lvl1pPr>
            <a:lvl2pPr marL="914400" lvl="1" indent="-228600" algn="l" rtl="0">
              <a:spcBef>
                <a:spcPts val="700"/>
              </a:spcBef>
              <a:spcAft>
                <a:spcPts val="0"/>
              </a:spcAft>
              <a:buClr>
                <a:schemeClr val="dk1"/>
              </a:buClr>
              <a:buSzPts val="3700"/>
              <a:buNone/>
              <a:defRPr/>
            </a:lvl2pPr>
            <a:lvl3pPr marL="1371600" lvl="2" indent="-228600" algn="l" rtl="0">
              <a:spcBef>
                <a:spcPts val="700"/>
              </a:spcBef>
              <a:spcAft>
                <a:spcPts val="0"/>
              </a:spcAft>
              <a:buClr>
                <a:schemeClr val="dk1"/>
              </a:buClr>
              <a:buSzPts val="3700"/>
              <a:buNone/>
              <a:defRPr/>
            </a:lvl3pPr>
            <a:lvl4pPr marL="1828800" lvl="3" indent="-228600" algn="l" rtl="0">
              <a:spcBef>
                <a:spcPts val="700"/>
              </a:spcBef>
              <a:spcAft>
                <a:spcPts val="0"/>
              </a:spcAft>
              <a:buClr>
                <a:schemeClr val="dk1"/>
              </a:buClr>
              <a:buSzPts val="3700"/>
              <a:buNone/>
              <a:defRPr/>
            </a:lvl4pPr>
            <a:lvl5pPr marL="2286000" lvl="4" indent="-228600" algn="l" rtl="0">
              <a:spcBef>
                <a:spcPts val="700"/>
              </a:spcBef>
              <a:spcAft>
                <a:spcPts val="0"/>
              </a:spcAft>
              <a:buClr>
                <a:schemeClr val="dk1"/>
              </a:buClr>
              <a:buSzPts val="3700"/>
              <a:buNone/>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pic>
        <p:nvPicPr>
          <p:cNvPr id="221" name="Google Shape;221;g2c06cd058f1_0_121"/>
          <p:cNvPicPr preferRelativeResize="0"/>
          <p:nvPr/>
        </p:nvPicPr>
        <p:blipFill rotWithShape="1">
          <a:blip r:embed="rId2">
            <a:alphaModFix/>
          </a:blip>
          <a:srcRect/>
          <a:stretch/>
        </p:blipFill>
        <p:spPr>
          <a:xfrm>
            <a:off x="609600" y="2006600"/>
            <a:ext cx="2991800" cy="1077048"/>
          </a:xfrm>
          <a:prstGeom prst="rect">
            <a:avLst/>
          </a:prstGeom>
          <a:noFill/>
          <a:ln>
            <a:noFill/>
          </a:ln>
        </p:spPr>
      </p:pic>
      <p:sp>
        <p:nvSpPr>
          <p:cNvPr id="222" name="Google Shape;222;g2c06cd058f1_0_121"/>
          <p:cNvSpPr txBox="1">
            <a:spLocks noGrp="1"/>
          </p:cNvSpPr>
          <p:nvPr>
            <p:ph type="title"/>
          </p:nvPr>
        </p:nvSpPr>
        <p:spPr>
          <a:xfrm>
            <a:off x="4165600" y="1948253"/>
            <a:ext cx="7670700" cy="1325100"/>
          </a:xfrm>
          <a:prstGeom prst="rect">
            <a:avLst/>
          </a:prstGeom>
          <a:noFill/>
          <a:ln>
            <a:noFill/>
          </a:ln>
        </p:spPr>
        <p:txBody>
          <a:bodyPr spcFirstLastPara="1" wrap="square" lIns="121900" tIns="60925" rIns="121900" bIns="60925" anchor="ctr" anchorCtr="0">
            <a:normAutofit/>
          </a:bodyPr>
          <a:lstStyle>
            <a:lvl1pPr lvl="0" algn="ctr" rtl="0">
              <a:spcBef>
                <a:spcPts val="0"/>
              </a:spcBef>
              <a:spcAft>
                <a:spcPts val="0"/>
              </a:spcAft>
              <a:buClr>
                <a:schemeClr val="dk1"/>
              </a:buClr>
              <a:buSzPts val="5900"/>
              <a:buFont typeface="Calibri"/>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23" name="Google Shape;223;g2c06cd058f1_0_121"/>
          <p:cNvSpPr txBox="1">
            <a:spLocks noGrp="1"/>
          </p:cNvSpPr>
          <p:nvPr>
            <p:ph type="body" idx="3"/>
          </p:nvPr>
        </p:nvSpPr>
        <p:spPr>
          <a:xfrm>
            <a:off x="914401" y="5054601"/>
            <a:ext cx="2641500" cy="507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500"/>
              </a:spcBef>
              <a:spcAft>
                <a:spcPts val="0"/>
              </a:spcAft>
              <a:buClr>
                <a:schemeClr val="lt1"/>
              </a:buClr>
              <a:buSzPts val="2400"/>
              <a:buNone/>
              <a:defRPr sz="2400">
                <a:solidFill>
                  <a:schemeClr val="lt1"/>
                </a:solidFill>
              </a:defRPr>
            </a:lvl1pPr>
            <a:lvl2pPr marL="914400" lvl="1" indent="-228600" algn="l" rtl="0">
              <a:spcBef>
                <a:spcPts val="500"/>
              </a:spcBef>
              <a:spcAft>
                <a:spcPts val="0"/>
              </a:spcAft>
              <a:buClr>
                <a:schemeClr val="lt1"/>
              </a:buClr>
              <a:buSzPts val="2400"/>
              <a:buNone/>
              <a:defRPr sz="2400">
                <a:solidFill>
                  <a:schemeClr val="lt1"/>
                </a:solidFill>
              </a:defRPr>
            </a:lvl2pPr>
            <a:lvl3pPr marL="1371600" lvl="2" indent="-228600" algn="l" rtl="0">
              <a:spcBef>
                <a:spcPts val="500"/>
              </a:spcBef>
              <a:spcAft>
                <a:spcPts val="0"/>
              </a:spcAft>
              <a:buClr>
                <a:schemeClr val="lt1"/>
              </a:buClr>
              <a:buSzPts val="2400"/>
              <a:buNone/>
              <a:defRPr sz="2400">
                <a:solidFill>
                  <a:schemeClr val="lt1"/>
                </a:solidFill>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cxnSp>
        <p:nvCxnSpPr>
          <p:cNvPr id="224" name="Google Shape;224;g2c06cd058f1_0_121"/>
          <p:cNvCxnSpPr/>
          <p:nvPr/>
        </p:nvCxnSpPr>
        <p:spPr>
          <a:xfrm>
            <a:off x="-101600" y="1692757"/>
            <a:ext cx="12293700" cy="0"/>
          </a:xfrm>
          <a:prstGeom prst="straightConnector1">
            <a:avLst/>
          </a:prstGeom>
          <a:noFill/>
          <a:ln w="9525" cap="flat" cmpd="sng">
            <a:solidFill>
              <a:srgbClr val="BFBFBF"/>
            </a:solidFill>
            <a:prstDash val="solid"/>
            <a:round/>
            <a:headEnd type="none" w="sm" len="sm"/>
            <a:tailEnd type="none" w="sm" len="sm"/>
          </a:ln>
        </p:spPr>
      </p:cxnSp>
      <p:sp>
        <p:nvSpPr>
          <p:cNvPr id="225" name="Google Shape;225;g2c06cd058f1_0_121"/>
          <p:cNvSpPr/>
          <p:nvPr/>
        </p:nvSpPr>
        <p:spPr>
          <a:xfrm flipH="1">
            <a:off x="3556081" y="-23469"/>
            <a:ext cx="554100" cy="1692900"/>
          </a:xfrm>
          <a:prstGeom prst="rtTriangle">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226"/>
        <p:cNvGrpSpPr/>
        <p:nvPr/>
      </p:nvGrpSpPr>
      <p:grpSpPr>
        <a:xfrm>
          <a:off x="0" y="0"/>
          <a:ext cx="0" cy="0"/>
          <a:chOff x="0" y="0"/>
          <a:chExt cx="0" cy="0"/>
        </a:xfrm>
      </p:grpSpPr>
      <p:sp>
        <p:nvSpPr>
          <p:cNvPr id="227" name="Google Shape;227;g2c06cd058f1_0_134"/>
          <p:cNvSpPr/>
          <p:nvPr/>
        </p:nvSpPr>
        <p:spPr>
          <a:xfrm>
            <a:off x="4876800" y="3632200"/>
            <a:ext cx="7315200" cy="3225900"/>
          </a:xfrm>
          <a:prstGeom prst="rect">
            <a:avLst/>
          </a:prstGeom>
          <a:solidFill>
            <a:schemeClr val="accent1"/>
          </a:solidFill>
          <a:ln w="25400" cap="flat" cmpd="sng">
            <a:solidFill>
              <a:srgbClr val="00366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28" name="Google Shape;228;g2c06cd058f1_0_134"/>
          <p:cNvSpPr/>
          <p:nvPr/>
        </p:nvSpPr>
        <p:spPr>
          <a:xfrm>
            <a:off x="0" y="3632200"/>
            <a:ext cx="4876800" cy="3225900"/>
          </a:xfrm>
          <a:prstGeom prst="rect">
            <a:avLst/>
          </a:prstGeom>
          <a:solidFill>
            <a:srgbClr val="007200"/>
          </a:solidFill>
          <a:ln w="25400" cap="flat" cmpd="sng">
            <a:solidFill>
              <a:srgbClr val="007200"/>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229" name="Google Shape;229;g2c06cd058f1_0_134"/>
          <p:cNvPicPr preferRelativeResize="0"/>
          <p:nvPr/>
        </p:nvPicPr>
        <p:blipFill rotWithShape="1">
          <a:blip r:embed="rId2">
            <a:alphaModFix/>
          </a:blip>
          <a:srcRect/>
          <a:stretch/>
        </p:blipFill>
        <p:spPr>
          <a:xfrm>
            <a:off x="8788400" y="635339"/>
            <a:ext cx="3149600" cy="1133856"/>
          </a:xfrm>
          <a:prstGeom prst="rect">
            <a:avLst/>
          </a:prstGeom>
          <a:noFill/>
          <a:ln>
            <a:noFill/>
          </a:ln>
        </p:spPr>
      </p:pic>
      <p:sp>
        <p:nvSpPr>
          <p:cNvPr id="230" name="Google Shape;230;g2c06cd058f1_0_134"/>
          <p:cNvSpPr>
            <a:spLocks noGrp="1"/>
          </p:cNvSpPr>
          <p:nvPr>
            <p:ph type="pic" idx="2"/>
          </p:nvPr>
        </p:nvSpPr>
        <p:spPr>
          <a:xfrm>
            <a:off x="537019" y="3677376"/>
            <a:ext cx="7765200" cy="3180900"/>
          </a:xfrm>
          <a:prstGeom prst="rect">
            <a:avLst/>
          </a:prstGeom>
          <a:noFill/>
          <a:ln>
            <a:noFill/>
          </a:ln>
        </p:spPr>
      </p:sp>
      <p:sp>
        <p:nvSpPr>
          <p:cNvPr id="231" name="Google Shape;231;g2c06cd058f1_0_134"/>
          <p:cNvSpPr txBox="1">
            <a:spLocks noGrp="1"/>
          </p:cNvSpPr>
          <p:nvPr>
            <p:ph type="body" idx="1"/>
          </p:nvPr>
        </p:nvSpPr>
        <p:spPr>
          <a:xfrm>
            <a:off x="1333500" y="2269067"/>
            <a:ext cx="6172500" cy="1219200"/>
          </a:xfrm>
          <a:prstGeom prst="rect">
            <a:avLst/>
          </a:prstGeom>
          <a:noFill/>
          <a:ln>
            <a:noFill/>
          </a:ln>
        </p:spPr>
        <p:txBody>
          <a:bodyPr spcFirstLastPara="1" wrap="square" lIns="121900" tIns="60925" rIns="121900" bIns="60925" anchor="ctr" anchorCtr="0">
            <a:normAutofit/>
          </a:bodyPr>
          <a:lstStyle>
            <a:lvl1pPr marL="457200" lvl="0" indent="-228600" algn="ctr" rtl="0">
              <a:spcBef>
                <a:spcPts val="500"/>
              </a:spcBef>
              <a:spcAft>
                <a:spcPts val="0"/>
              </a:spcAft>
              <a:buClr>
                <a:schemeClr val="dk1"/>
              </a:buClr>
              <a:buSzPts val="2700"/>
              <a:buNone/>
              <a:defRPr sz="2700" i="1"/>
            </a:lvl1pPr>
            <a:lvl2pPr marL="914400" lvl="1" indent="-228600" algn="l" rtl="0">
              <a:spcBef>
                <a:spcPts val="700"/>
              </a:spcBef>
              <a:spcAft>
                <a:spcPts val="0"/>
              </a:spcAft>
              <a:buClr>
                <a:schemeClr val="dk1"/>
              </a:buClr>
              <a:buSzPts val="3700"/>
              <a:buNone/>
              <a:defRPr/>
            </a:lvl2pPr>
            <a:lvl3pPr marL="1371600" lvl="2" indent="-228600" algn="l" rtl="0">
              <a:spcBef>
                <a:spcPts val="700"/>
              </a:spcBef>
              <a:spcAft>
                <a:spcPts val="0"/>
              </a:spcAft>
              <a:buClr>
                <a:schemeClr val="dk1"/>
              </a:buClr>
              <a:buSzPts val="3700"/>
              <a:buNone/>
              <a:defRPr/>
            </a:lvl3pPr>
            <a:lvl4pPr marL="1828800" lvl="3" indent="-228600" algn="l" rtl="0">
              <a:spcBef>
                <a:spcPts val="700"/>
              </a:spcBef>
              <a:spcAft>
                <a:spcPts val="0"/>
              </a:spcAft>
              <a:buClr>
                <a:schemeClr val="dk1"/>
              </a:buClr>
              <a:buSzPts val="3700"/>
              <a:buNone/>
              <a:defRPr/>
            </a:lvl4pPr>
            <a:lvl5pPr marL="2286000" lvl="4" indent="-228600" algn="l" rtl="0">
              <a:spcBef>
                <a:spcPts val="700"/>
              </a:spcBef>
              <a:spcAft>
                <a:spcPts val="0"/>
              </a:spcAft>
              <a:buClr>
                <a:schemeClr val="dk1"/>
              </a:buClr>
              <a:buSzPts val="3700"/>
              <a:buNone/>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232" name="Google Shape;232;g2c06cd058f1_0_134"/>
          <p:cNvSpPr txBox="1">
            <a:spLocks noGrp="1"/>
          </p:cNvSpPr>
          <p:nvPr>
            <p:ph type="title"/>
          </p:nvPr>
        </p:nvSpPr>
        <p:spPr>
          <a:xfrm>
            <a:off x="537019" y="198665"/>
            <a:ext cx="7670700" cy="1926300"/>
          </a:xfrm>
          <a:prstGeom prst="rect">
            <a:avLst/>
          </a:prstGeom>
          <a:noFill/>
          <a:ln>
            <a:noFill/>
          </a:ln>
        </p:spPr>
        <p:txBody>
          <a:bodyPr spcFirstLastPara="1" wrap="square" lIns="121900" tIns="60925" rIns="121900" bIns="60925" anchor="ctr" anchorCtr="0">
            <a:normAutofit/>
          </a:bodyPr>
          <a:lstStyle>
            <a:lvl1pPr lvl="0" algn="ctr" rtl="0">
              <a:spcBef>
                <a:spcPts val="0"/>
              </a:spcBef>
              <a:spcAft>
                <a:spcPts val="0"/>
              </a:spcAft>
              <a:buClr>
                <a:schemeClr val="dk1"/>
              </a:buClr>
              <a:buSzPts val="5900"/>
              <a:buFont typeface="Calibri"/>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33" name="Google Shape;233;g2c06cd058f1_0_134"/>
          <p:cNvSpPr txBox="1">
            <a:spLocks noGrp="1"/>
          </p:cNvSpPr>
          <p:nvPr>
            <p:ph type="body" idx="3"/>
          </p:nvPr>
        </p:nvSpPr>
        <p:spPr>
          <a:xfrm>
            <a:off x="9042400" y="5969000"/>
            <a:ext cx="2641500" cy="507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500"/>
              </a:spcBef>
              <a:spcAft>
                <a:spcPts val="0"/>
              </a:spcAft>
              <a:buClr>
                <a:schemeClr val="lt1"/>
              </a:buClr>
              <a:buSzPts val="2400"/>
              <a:buNone/>
              <a:defRPr sz="2400">
                <a:solidFill>
                  <a:schemeClr val="lt1"/>
                </a:solidFill>
              </a:defRPr>
            </a:lvl1pPr>
            <a:lvl2pPr marL="914400" lvl="1" indent="-228600" algn="l" rtl="0">
              <a:spcBef>
                <a:spcPts val="500"/>
              </a:spcBef>
              <a:spcAft>
                <a:spcPts val="0"/>
              </a:spcAft>
              <a:buClr>
                <a:schemeClr val="lt1"/>
              </a:buClr>
              <a:buSzPts val="2400"/>
              <a:buNone/>
              <a:defRPr sz="2400">
                <a:solidFill>
                  <a:schemeClr val="lt1"/>
                </a:solidFill>
              </a:defRPr>
            </a:lvl2pPr>
            <a:lvl3pPr marL="1371600" lvl="2" indent="-228600" algn="l" rtl="0">
              <a:spcBef>
                <a:spcPts val="500"/>
              </a:spcBef>
              <a:spcAft>
                <a:spcPts val="0"/>
              </a:spcAft>
              <a:buClr>
                <a:schemeClr val="lt1"/>
              </a:buClr>
              <a:buSzPts val="2400"/>
              <a:buNone/>
              <a:defRPr sz="2400">
                <a:solidFill>
                  <a:schemeClr val="lt1"/>
                </a:solidFill>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234"/>
        <p:cNvGrpSpPr/>
        <p:nvPr/>
      </p:nvGrpSpPr>
      <p:grpSpPr>
        <a:xfrm>
          <a:off x="0" y="0"/>
          <a:ext cx="0" cy="0"/>
          <a:chOff x="0" y="0"/>
          <a:chExt cx="0" cy="0"/>
        </a:xfrm>
      </p:grpSpPr>
      <p:pic>
        <p:nvPicPr>
          <p:cNvPr id="235" name="Google Shape;235;g2c06cd058f1_0_142"/>
          <p:cNvPicPr preferRelativeResize="0"/>
          <p:nvPr/>
        </p:nvPicPr>
        <p:blipFill rotWithShape="1">
          <a:blip r:embed="rId2">
            <a:alphaModFix/>
          </a:blip>
          <a:srcRect l="41110"/>
          <a:stretch/>
        </p:blipFill>
        <p:spPr>
          <a:xfrm>
            <a:off x="6807200" y="50800"/>
            <a:ext cx="5384799" cy="6858000"/>
          </a:xfrm>
          <a:prstGeom prst="rect">
            <a:avLst/>
          </a:prstGeom>
          <a:noFill/>
          <a:ln>
            <a:noFill/>
          </a:ln>
        </p:spPr>
      </p:pic>
      <p:sp>
        <p:nvSpPr>
          <p:cNvPr id="236" name="Google Shape;236;g2c06cd058f1_0_142"/>
          <p:cNvSpPr txBox="1">
            <a:spLocks noGrp="1"/>
          </p:cNvSpPr>
          <p:nvPr>
            <p:ph type="body" idx="1"/>
          </p:nvPr>
        </p:nvSpPr>
        <p:spPr>
          <a:xfrm>
            <a:off x="914400" y="4851400"/>
            <a:ext cx="6172500" cy="1219200"/>
          </a:xfrm>
          <a:prstGeom prst="rect">
            <a:avLst/>
          </a:prstGeom>
          <a:noFill/>
          <a:ln>
            <a:noFill/>
          </a:ln>
        </p:spPr>
        <p:txBody>
          <a:bodyPr spcFirstLastPara="1" wrap="square" lIns="121900" tIns="60925" rIns="121900" bIns="60925" anchor="ctr" anchorCtr="0">
            <a:normAutofit/>
          </a:bodyPr>
          <a:lstStyle>
            <a:lvl1pPr marL="457200" lvl="0" indent="-228600" algn="ctr" rtl="0">
              <a:spcBef>
                <a:spcPts val="500"/>
              </a:spcBef>
              <a:spcAft>
                <a:spcPts val="0"/>
              </a:spcAft>
              <a:buClr>
                <a:schemeClr val="dk1"/>
              </a:buClr>
              <a:buSzPts val="2700"/>
              <a:buNone/>
              <a:defRPr sz="2700" i="1"/>
            </a:lvl1pPr>
            <a:lvl2pPr marL="914400" lvl="1" indent="-228600" algn="l" rtl="0">
              <a:spcBef>
                <a:spcPts val="700"/>
              </a:spcBef>
              <a:spcAft>
                <a:spcPts val="0"/>
              </a:spcAft>
              <a:buClr>
                <a:schemeClr val="dk1"/>
              </a:buClr>
              <a:buSzPts val="3700"/>
              <a:buNone/>
              <a:defRPr/>
            </a:lvl2pPr>
            <a:lvl3pPr marL="1371600" lvl="2" indent="-228600" algn="l" rtl="0">
              <a:spcBef>
                <a:spcPts val="700"/>
              </a:spcBef>
              <a:spcAft>
                <a:spcPts val="0"/>
              </a:spcAft>
              <a:buClr>
                <a:schemeClr val="dk1"/>
              </a:buClr>
              <a:buSzPts val="3700"/>
              <a:buNone/>
              <a:defRPr/>
            </a:lvl3pPr>
            <a:lvl4pPr marL="1828800" lvl="3" indent="-228600" algn="l" rtl="0">
              <a:spcBef>
                <a:spcPts val="700"/>
              </a:spcBef>
              <a:spcAft>
                <a:spcPts val="0"/>
              </a:spcAft>
              <a:buClr>
                <a:schemeClr val="dk1"/>
              </a:buClr>
              <a:buSzPts val="3700"/>
              <a:buNone/>
              <a:defRPr/>
            </a:lvl4pPr>
            <a:lvl5pPr marL="2286000" lvl="4" indent="-228600" algn="l" rtl="0">
              <a:spcBef>
                <a:spcPts val="700"/>
              </a:spcBef>
              <a:spcAft>
                <a:spcPts val="0"/>
              </a:spcAft>
              <a:buClr>
                <a:schemeClr val="dk1"/>
              </a:buClr>
              <a:buSzPts val="3700"/>
              <a:buNone/>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237" name="Google Shape;237;g2c06cd058f1_0_142"/>
          <p:cNvSpPr txBox="1">
            <a:spLocks noGrp="1"/>
          </p:cNvSpPr>
          <p:nvPr>
            <p:ph type="title"/>
          </p:nvPr>
        </p:nvSpPr>
        <p:spPr>
          <a:xfrm>
            <a:off x="50800" y="2687064"/>
            <a:ext cx="7670700" cy="1707300"/>
          </a:xfrm>
          <a:prstGeom prst="rect">
            <a:avLst/>
          </a:prstGeom>
          <a:noFill/>
          <a:ln>
            <a:noFill/>
          </a:ln>
        </p:spPr>
        <p:txBody>
          <a:bodyPr spcFirstLastPara="1" wrap="square" lIns="121900" tIns="60925" rIns="121900" bIns="60925" anchor="ctr" anchorCtr="0">
            <a:normAutofit/>
          </a:bodyPr>
          <a:lstStyle>
            <a:lvl1pPr lvl="0" algn="ctr" rtl="0">
              <a:spcBef>
                <a:spcPts val="0"/>
              </a:spcBef>
              <a:spcAft>
                <a:spcPts val="0"/>
              </a:spcAft>
              <a:buClr>
                <a:schemeClr val="dk1"/>
              </a:buClr>
              <a:buSzPts val="5900"/>
              <a:buFont typeface="Calibri"/>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cxnSp>
        <p:nvCxnSpPr>
          <p:cNvPr id="238" name="Google Shape;238;g2c06cd058f1_0_142"/>
          <p:cNvCxnSpPr/>
          <p:nvPr/>
        </p:nvCxnSpPr>
        <p:spPr>
          <a:xfrm rot="10800000" flipH="1">
            <a:off x="0" y="2621964"/>
            <a:ext cx="12192000" cy="65100"/>
          </a:xfrm>
          <a:prstGeom prst="straightConnector1">
            <a:avLst/>
          </a:prstGeom>
          <a:noFill/>
          <a:ln w="9525" cap="flat" cmpd="sng">
            <a:solidFill>
              <a:srgbClr val="BFBFBF"/>
            </a:solidFill>
            <a:prstDash val="solid"/>
            <a:round/>
            <a:headEnd type="none" w="sm" len="sm"/>
            <a:tailEnd type="none" w="sm" len="sm"/>
          </a:ln>
        </p:spPr>
      </p:cxnSp>
      <p:cxnSp>
        <p:nvCxnSpPr>
          <p:cNvPr id="239" name="Google Shape;239;g2c06cd058f1_0_142"/>
          <p:cNvCxnSpPr/>
          <p:nvPr/>
        </p:nvCxnSpPr>
        <p:spPr>
          <a:xfrm>
            <a:off x="-25403" y="4394204"/>
            <a:ext cx="12192000" cy="0"/>
          </a:xfrm>
          <a:prstGeom prst="straightConnector1">
            <a:avLst/>
          </a:prstGeom>
          <a:noFill/>
          <a:ln w="9525" cap="flat" cmpd="sng">
            <a:solidFill>
              <a:srgbClr val="00498C"/>
            </a:solidFill>
            <a:prstDash val="solid"/>
            <a:round/>
            <a:headEnd type="none" w="sm" len="sm"/>
            <a:tailEnd type="none" w="sm" len="sm"/>
          </a:ln>
        </p:spPr>
      </p:cxnSp>
      <p:sp>
        <p:nvSpPr>
          <p:cNvPr id="240" name="Google Shape;240;g2c06cd058f1_0_142"/>
          <p:cNvSpPr txBox="1">
            <a:spLocks noGrp="1"/>
          </p:cNvSpPr>
          <p:nvPr>
            <p:ph type="body" idx="2"/>
          </p:nvPr>
        </p:nvSpPr>
        <p:spPr>
          <a:xfrm>
            <a:off x="9042400" y="584200"/>
            <a:ext cx="2641500" cy="507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500"/>
              </a:spcBef>
              <a:spcAft>
                <a:spcPts val="0"/>
              </a:spcAft>
              <a:buClr>
                <a:schemeClr val="lt1"/>
              </a:buClr>
              <a:buSzPts val="2400"/>
              <a:buNone/>
              <a:defRPr sz="2400">
                <a:solidFill>
                  <a:schemeClr val="lt1"/>
                </a:solidFill>
              </a:defRPr>
            </a:lvl1pPr>
            <a:lvl2pPr marL="914400" lvl="1" indent="-228600" algn="l" rtl="0">
              <a:spcBef>
                <a:spcPts val="500"/>
              </a:spcBef>
              <a:spcAft>
                <a:spcPts val="0"/>
              </a:spcAft>
              <a:buClr>
                <a:schemeClr val="lt1"/>
              </a:buClr>
              <a:buSzPts val="2400"/>
              <a:buNone/>
              <a:defRPr sz="2400">
                <a:solidFill>
                  <a:schemeClr val="lt1"/>
                </a:solidFill>
              </a:defRPr>
            </a:lvl2pPr>
            <a:lvl3pPr marL="1371600" lvl="2" indent="-228600" algn="l" rtl="0">
              <a:spcBef>
                <a:spcPts val="500"/>
              </a:spcBef>
              <a:spcAft>
                <a:spcPts val="0"/>
              </a:spcAft>
              <a:buClr>
                <a:schemeClr val="lt1"/>
              </a:buClr>
              <a:buSzPts val="2400"/>
              <a:buNone/>
              <a:defRPr sz="2400">
                <a:solidFill>
                  <a:schemeClr val="lt1"/>
                </a:solidFill>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ing slide 4">
  <p:cSld name="Closing slide 4">
    <p:spTree>
      <p:nvGrpSpPr>
        <p:cNvPr id="1" name="Shape 33"/>
        <p:cNvGrpSpPr/>
        <p:nvPr/>
      </p:nvGrpSpPr>
      <p:grpSpPr>
        <a:xfrm>
          <a:off x="0" y="0"/>
          <a:ext cx="0" cy="0"/>
          <a:chOff x="0" y="0"/>
          <a:chExt cx="0" cy="0"/>
        </a:xfrm>
      </p:grpSpPr>
      <p:pic>
        <p:nvPicPr>
          <p:cNvPr id="34" name="Google Shape;34;p79"/>
          <p:cNvPicPr preferRelativeResize="0"/>
          <p:nvPr/>
        </p:nvPicPr>
        <p:blipFill rotWithShape="1">
          <a:blip r:embed="rId2">
            <a:alphaModFix/>
          </a:blip>
          <a:srcRect/>
          <a:stretch/>
        </p:blipFill>
        <p:spPr>
          <a:xfrm>
            <a:off x="9550400" y="5765801"/>
            <a:ext cx="2480277" cy="892900"/>
          </a:xfrm>
          <a:prstGeom prst="rect">
            <a:avLst/>
          </a:prstGeom>
          <a:noFill/>
          <a:ln>
            <a:noFill/>
          </a:ln>
        </p:spPr>
      </p:pic>
      <p:sp>
        <p:nvSpPr>
          <p:cNvPr id="35" name="Google Shape;35;p79"/>
          <p:cNvSpPr/>
          <p:nvPr/>
        </p:nvSpPr>
        <p:spPr>
          <a:xfrm>
            <a:off x="0" y="0"/>
            <a:ext cx="12192000" cy="8890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36" name="Google Shape;36;p79"/>
          <p:cNvSpPr/>
          <p:nvPr/>
        </p:nvSpPr>
        <p:spPr>
          <a:xfrm rot="-5400000">
            <a:off x="10225349" y="-1067787"/>
            <a:ext cx="863600" cy="3026299"/>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37" name="Google Shape;37;p79"/>
          <p:cNvSpPr/>
          <p:nvPr/>
        </p:nvSpPr>
        <p:spPr>
          <a:xfrm rot="-5400000">
            <a:off x="10388600" y="-938075"/>
            <a:ext cx="863600" cy="27432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38" name="Google Shape;38;p79"/>
          <p:cNvSpPr txBox="1">
            <a:spLocks noGrp="1"/>
          </p:cNvSpPr>
          <p:nvPr>
            <p:ph type="sldNum" idx="12"/>
          </p:nvPr>
        </p:nvSpPr>
        <p:spPr>
          <a:xfrm>
            <a:off x="10972800" y="261938"/>
            <a:ext cx="1016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9" name="Google Shape;39;p79"/>
          <p:cNvPicPr preferRelativeResize="0"/>
          <p:nvPr/>
        </p:nvPicPr>
        <p:blipFill rotWithShape="1">
          <a:blip r:embed="rId3">
            <a:alphaModFix/>
          </a:blip>
          <a:srcRect/>
          <a:stretch/>
        </p:blipFill>
        <p:spPr>
          <a:xfrm>
            <a:off x="508000" y="0"/>
            <a:ext cx="1754605" cy="6858000"/>
          </a:xfrm>
          <a:prstGeom prst="rect">
            <a:avLst/>
          </a:prstGeom>
          <a:noFill/>
          <a:ln>
            <a:noFill/>
          </a:ln>
        </p:spPr>
      </p:pic>
      <p:sp>
        <p:nvSpPr>
          <p:cNvPr id="40" name="Google Shape;40;p79"/>
          <p:cNvSpPr txBox="1">
            <a:spLocks noGrp="1"/>
          </p:cNvSpPr>
          <p:nvPr>
            <p:ph type="body" idx="1"/>
          </p:nvPr>
        </p:nvSpPr>
        <p:spPr>
          <a:xfrm>
            <a:off x="2987723" y="2108200"/>
            <a:ext cx="8534400" cy="355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533"/>
              </a:spcBef>
              <a:spcAft>
                <a:spcPts val="0"/>
              </a:spcAft>
              <a:buClr>
                <a:srgbClr val="003399"/>
              </a:buClr>
              <a:buSzPts val="2000"/>
              <a:buNone/>
              <a:defRPr sz="2667">
                <a:solidFill>
                  <a:srgbClr val="003399"/>
                </a:solidFill>
              </a:defRPr>
            </a:lvl1pPr>
            <a:lvl2pPr marL="914400" lvl="1" indent="-297180" algn="l">
              <a:lnSpc>
                <a:spcPct val="90000"/>
              </a:lnSpc>
              <a:spcBef>
                <a:spcPts val="480"/>
              </a:spcBef>
              <a:spcAft>
                <a:spcPts val="0"/>
              </a:spcAft>
              <a:buClr>
                <a:schemeClr val="dk1"/>
              </a:buClr>
              <a:buSzPts val="1080"/>
              <a:buChar char="❑"/>
              <a:defRPr/>
            </a:lvl2pPr>
            <a:lvl3pPr marL="1371600" lvl="2" indent="-325755" algn="l">
              <a:lnSpc>
                <a:spcPct val="90000"/>
              </a:lnSpc>
              <a:spcBef>
                <a:spcPts val="480"/>
              </a:spcBef>
              <a:spcAft>
                <a:spcPts val="0"/>
              </a:spcAft>
              <a:buClr>
                <a:schemeClr val="dk1"/>
              </a:buClr>
              <a:buSzPts val="1530"/>
              <a:buChar char="o"/>
              <a:defRPr/>
            </a:lvl3pPr>
            <a:lvl4pPr marL="1828800" lvl="3" indent="-320039" algn="l">
              <a:lnSpc>
                <a:spcPct val="90000"/>
              </a:lnSpc>
              <a:spcBef>
                <a:spcPts val="480"/>
              </a:spcBef>
              <a:spcAft>
                <a:spcPts val="0"/>
              </a:spcAft>
              <a:buClr>
                <a:schemeClr val="dk1"/>
              </a:buClr>
              <a:buSzPts val="144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
        <p:nvSpPr>
          <p:cNvPr id="41" name="Google Shape;41;p79"/>
          <p:cNvSpPr txBox="1">
            <a:spLocks noGrp="1"/>
          </p:cNvSpPr>
          <p:nvPr>
            <p:ph type="body" idx="2"/>
          </p:nvPr>
        </p:nvSpPr>
        <p:spPr>
          <a:xfrm>
            <a:off x="3048000" y="1092200"/>
            <a:ext cx="8475133" cy="7112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47"/>
              </a:spcBef>
              <a:spcAft>
                <a:spcPts val="0"/>
              </a:spcAft>
              <a:buClr>
                <a:schemeClr val="dk1"/>
              </a:buClr>
              <a:buSzPts val="2800"/>
              <a:buNone/>
              <a:defRPr sz="3733" b="1">
                <a:solidFill>
                  <a:schemeClr val="dk1"/>
                </a:solidFill>
                <a:latin typeface="Calibri"/>
                <a:ea typeface="Calibri"/>
                <a:cs typeface="Calibri"/>
                <a:sym typeface="Calibri"/>
              </a:defRPr>
            </a:lvl1pPr>
            <a:lvl2pPr marL="914400" lvl="1" indent="-297180" algn="l">
              <a:lnSpc>
                <a:spcPct val="90000"/>
              </a:lnSpc>
              <a:spcBef>
                <a:spcPts val="480"/>
              </a:spcBef>
              <a:spcAft>
                <a:spcPts val="0"/>
              </a:spcAft>
              <a:buClr>
                <a:schemeClr val="dk1"/>
              </a:buClr>
              <a:buSzPts val="1080"/>
              <a:buChar char="❑"/>
              <a:defRPr/>
            </a:lvl2pPr>
            <a:lvl3pPr marL="1371600" lvl="2" indent="-325755" algn="l">
              <a:lnSpc>
                <a:spcPct val="90000"/>
              </a:lnSpc>
              <a:spcBef>
                <a:spcPts val="480"/>
              </a:spcBef>
              <a:spcAft>
                <a:spcPts val="0"/>
              </a:spcAft>
              <a:buClr>
                <a:schemeClr val="dk1"/>
              </a:buClr>
              <a:buSzPts val="1530"/>
              <a:buChar char="o"/>
              <a:defRPr/>
            </a:lvl3pPr>
            <a:lvl4pPr marL="1828800" lvl="3" indent="-320039" algn="l">
              <a:lnSpc>
                <a:spcPct val="90000"/>
              </a:lnSpc>
              <a:spcBef>
                <a:spcPts val="480"/>
              </a:spcBef>
              <a:spcAft>
                <a:spcPts val="0"/>
              </a:spcAft>
              <a:buClr>
                <a:schemeClr val="dk1"/>
              </a:buClr>
              <a:buSzPts val="144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241"/>
        <p:cNvGrpSpPr/>
        <p:nvPr/>
      </p:nvGrpSpPr>
      <p:grpSpPr>
        <a:xfrm>
          <a:off x="0" y="0"/>
          <a:ext cx="0" cy="0"/>
          <a:chOff x="0" y="0"/>
          <a:chExt cx="0" cy="0"/>
        </a:xfrm>
      </p:grpSpPr>
      <p:sp>
        <p:nvSpPr>
          <p:cNvPr id="242" name="Google Shape;242;g2c06cd058f1_0_149"/>
          <p:cNvSpPr/>
          <p:nvPr/>
        </p:nvSpPr>
        <p:spPr>
          <a:xfrm>
            <a:off x="0" y="-8631"/>
            <a:ext cx="5486400" cy="6858000"/>
          </a:xfrm>
          <a:prstGeom prst="rect">
            <a:avLst/>
          </a:prstGeom>
          <a:solidFill>
            <a:schemeClr val="accent1"/>
          </a:solidFill>
          <a:ln w="25400" cap="flat" cmpd="sng">
            <a:solidFill>
              <a:srgbClr val="00366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43" name="Google Shape;243;g2c06cd058f1_0_149"/>
          <p:cNvSpPr>
            <a:spLocks noGrp="1"/>
          </p:cNvSpPr>
          <p:nvPr>
            <p:ph type="pic" idx="2"/>
          </p:nvPr>
        </p:nvSpPr>
        <p:spPr>
          <a:xfrm>
            <a:off x="304800" y="1647177"/>
            <a:ext cx="4876800" cy="4572000"/>
          </a:xfrm>
          <a:prstGeom prst="rect">
            <a:avLst/>
          </a:prstGeom>
          <a:noFill/>
          <a:ln>
            <a:noFill/>
          </a:ln>
        </p:spPr>
      </p:sp>
      <p:pic>
        <p:nvPicPr>
          <p:cNvPr id="244" name="Google Shape;244;g2c06cd058f1_0_149"/>
          <p:cNvPicPr preferRelativeResize="0"/>
          <p:nvPr/>
        </p:nvPicPr>
        <p:blipFill rotWithShape="1">
          <a:blip r:embed="rId2">
            <a:alphaModFix/>
          </a:blip>
          <a:srcRect/>
          <a:stretch/>
        </p:blipFill>
        <p:spPr>
          <a:xfrm>
            <a:off x="1033261" y="155608"/>
            <a:ext cx="3419877" cy="1231156"/>
          </a:xfrm>
          <a:prstGeom prst="rect">
            <a:avLst/>
          </a:prstGeom>
          <a:noFill/>
          <a:ln>
            <a:noFill/>
          </a:ln>
        </p:spPr>
      </p:pic>
      <p:sp>
        <p:nvSpPr>
          <p:cNvPr id="245" name="Google Shape;245;g2c06cd058f1_0_149"/>
          <p:cNvSpPr txBox="1">
            <a:spLocks noGrp="1"/>
          </p:cNvSpPr>
          <p:nvPr>
            <p:ph type="body" idx="1"/>
          </p:nvPr>
        </p:nvSpPr>
        <p:spPr>
          <a:xfrm>
            <a:off x="5702300" y="3429000"/>
            <a:ext cx="6172500" cy="1219200"/>
          </a:xfrm>
          <a:prstGeom prst="rect">
            <a:avLst/>
          </a:prstGeom>
          <a:noFill/>
          <a:ln>
            <a:noFill/>
          </a:ln>
        </p:spPr>
        <p:txBody>
          <a:bodyPr spcFirstLastPara="1" wrap="square" lIns="121900" tIns="60925" rIns="121900" bIns="60925" anchor="ctr" anchorCtr="0">
            <a:normAutofit/>
          </a:bodyPr>
          <a:lstStyle>
            <a:lvl1pPr marL="457200" lvl="0" indent="-228600" algn="ctr" rtl="0">
              <a:spcBef>
                <a:spcPts val="500"/>
              </a:spcBef>
              <a:spcAft>
                <a:spcPts val="0"/>
              </a:spcAft>
              <a:buClr>
                <a:schemeClr val="dk1"/>
              </a:buClr>
              <a:buSzPts val="2700"/>
              <a:buNone/>
              <a:defRPr sz="2700" i="1"/>
            </a:lvl1pPr>
            <a:lvl2pPr marL="914400" lvl="1" indent="-228600" algn="l" rtl="0">
              <a:spcBef>
                <a:spcPts val="700"/>
              </a:spcBef>
              <a:spcAft>
                <a:spcPts val="0"/>
              </a:spcAft>
              <a:buClr>
                <a:schemeClr val="dk1"/>
              </a:buClr>
              <a:buSzPts val="3700"/>
              <a:buNone/>
              <a:defRPr/>
            </a:lvl2pPr>
            <a:lvl3pPr marL="1371600" lvl="2" indent="-228600" algn="l" rtl="0">
              <a:spcBef>
                <a:spcPts val="700"/>
              </a:spcBef>
              <a:spcAft>
                <a:spcPts val="0"/>
              </a:spcAft>
              <a:buClr>
                <a:schemeClr val="dk1"/>
              </a:buClr>
              <a:buSzPts val="3700"/>
              <a:buNone/>
              <a:defRPr/>
            </a:lvl3pPr>
            <a:lvl4pPr marL="1828800" lvl="3" indent="-228600" algn="l" rtl="0">
              <a:spcBef>
                <a:spcPts val="700"/>
              </a:spcBef>
              <a:spcAft>
                <a:spcPts val="0"/>
              </a:spcAft>
              <a:buClr>
                <a:schemeClr val="dk1"/>
              </a:buClr>
              <a:buSzPts val="3700"/>
              <a:buNone/>
              <a:defRPr/>
            </a:lvl4pPr>
            <a:lvl5pPr marL="2286000" lvl="4" indent="-228600" algn="l" rtl="0">
              <a:spcBef>
                <a:spcPts val="700"/>
              </a:spcBef>
              <a:spcAft>
                <a:spcPts val="0"/>
              </a:spcAft>
              <a:buClr>
                <a:schemeClr val="dk1"/>
              </a:buClr>
              <a:buSzPts val="3700"/>
              <a:buNone/>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246" name="Google Shape;246;g2c06cd058f1_0_149"/>
          <p:cNvSpPr txBox="1">
            <a:spLocks noGrp="1"/>
          </p:cNvSpPr>
          <p:nvPr>
            <p:ph type="title"/>
          </p:nvPr>
        </p:nvSpPr>
        <p:spPr>
          <a:xfrm>
            <a:off x="5702300" y="215749"/>
            <a:ext cx="6172500" cy="2603700"/>
          </a:xfrm>
          <a:prstGeom prst="rect">
            <a:avLst/>
          </a:prstGeom>
          <a:noFill/>
          <a:ln>
            <a:noFill/>
          </a:ln>
        </p:spPr>
        <p:txBody>
          <a:bodyPr spcFirstLastPara="1" wrap="square" lIns="121900" tIns="60925" rIns="121900" bIns="60925" anchor="ctr" anchorCtr="0">
            <a:normAutofit/>
          </a:bodyPr>
          <a:lstStyle>
            <a:lvl1pPr lvl="0" algn="ctr" rtl="0">
              <a:spcBef>
                <a:spcPts val="0"/>
              </a:spcBef>
              <a:spcAft>
                <a:spcPts val="0"/>
              </a:spcAft>
              <a:buClr>
                <a:schemeClr val="dk1"/>
              </a:buClr>
              <a:buSzPts val="5900"/>
              <a:buFont typeface="Calibri"/>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47" name="Google Shape;247;g2c06cd058f1_0_149"/>
          <p:cNvSpPr txBox="1">
            <a:spLocks noGrp="1"/>
          </p:cNvSpPr>
          <p:nvPr>
            <p:ph type="body" idx="3"/>
          </p:nvPr>
        </p:nvSpPr>
        <p:spPr>
          <a:xfrm>
            <a:off x="7467600" y="5765800"/>
            <a:ext cx="2641500" cy="507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500"/>
              </a:spcBef>
              <a:spcAft>
                <a:spcPts val="0"/>
              </a:spcAft>
              <a:buClr>
                <a:schemeClr val="dk2"/>
              </a:buClr>
              <a:buSzPts val="2400"/>
              <a:buNone/>
              <a:defRPr sz="2400">
                <a:solidFill>
                  <a:schemeClr val="dk2"/>
                </a:solidFill>
              </a:defRPr>
            </a:lvl1pPr>
            <a:lvl2pPr marL="914400" lvl="1" indent="-228600" algn="l" rtl="0">
              <a:spcBef>
                <a:spcPts val="500"/>
              </a:spcBef>
              <a:spcAft>
                <a:spcPts val="0"/>
              </a:spcAft>
              <a:buClr>
                <a:schemeClr val="lt1"/>
              </a:buClr>
              <a:buSzPts val="2400"/>
              <a:buNone/>
              <a:defRPr sz="2400">
                <a:solidFill>
                  <a:schemeClr val="lt1"/>
                </a:solidFill>
              </a:defRPr>
            </a:lvl2pPr>
            <a:lvl3pPr marL="1371600" lvl="2" indent="-228600" algn="l" rtl="0">
              <a:spcBef>
                <a:spcPts val="500"/>
              </a:spcBef>
              <a:spcAft>
                <a:spcPts val="0"/>
              </a:spcAft>
              <a:buClr>
                <a:schemeClr val="lt1"/>
              </a:buClr>
              <a:buSzPts val="2400"/>
              <a:buNone/>
              <a:defRPr sz="2400">
                <a:solidFill>
                  <a:schemeClr val="lt1"/>
                </a:solidFill>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5">
  <p:cSld name="Title 5">
    <p:spTree>
      <p:nvGrpSpPr>
        <p:cNvPr id="1" name="Shape 248"/>
        <p:cNvGrpSpPr/>
        <p:nvPr/>
      </p:nvGrpSpPr>
      <p:grpSpPr>
        <a:xfrm>
          <a:off x="0" y="0"/>
          <a:ext cx="0" cy="0"/>
          <a:chOff x="0" y="0"/>
          <a:chExt cx="0" cy="0"/>
        </a:xfrm>
      </p:grpSpPr>
      <p:sp>
        <p:nvSpPr>
          <p:cNvPr id="249" name="Google Shape;249;g2c06cd058f1_0_156"/>
          <p:cNvSpPr/>
          <p:nvPr/>
        </p:nvSpPr>
        <p:spPr>
          <a:xfrm>
            <a:off x="0" y="-8631"/>
            <a:ext cx="5486400" cy="6858000"/>
          </a:xfrm>
          <a:prstGeom prst="rec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50" name="Google Shape;250;g2c06cd058f1_0_156"/>
          <p:cNvSpPr>
            <a:spLocks noGrp="1"/>
          </p:cNvSpPr>
          <p:nvPr>
            <p:ph type="pic" idx="2"/>
          </p:nvPr>
        </p:nvSpPr>
        <p:spPr>
          <a:xfrm>
            <a:off x="304800" y="1647177"/>
            <a:ext cx="4876800" cy="4572000"/>
          </a:xfrm>
          <a:prstGeom prst="rect">
            <a:avLst/>
          </a:prstGeom>
          <a:noFill/>
          <a:ln>
            <a:noFill/>
          </a:ln>
        </p:spPr>
      </p:sp>
      <p:pic>
        <p:nvPicPr>
          <p:cNvPr id="251" name="Google Shape;251;g2c06cd058f1_0_156"/>
          <p:cNvPicPr preferRelativeResize="0"/>
          <p:nvPr/>
        </p:nvPicPr>
        <p:blipFill rotWithShape="1">
          <a:blip r:embed="rId2">
            <a:alphaModFix/>
          </a:blip>
          <a:srcRect/>
          <a:stretch/>
        </p:blipFill>
        <p:spPr>
          <a:xfrm>
            <a:off x="1033261" y="155608"/>
            <a:ext cx="3419877" cy="1231156"/>
          </a:xfrm>
          <a:prstGeom prst="rect">
            <a:avLst/>
          </a:prstGeom>
          <a:noFill/>
          <a:ln>
            <a:noFill/>
          </a:ln>
        </p:spPr>
      </p:pic>
      <p:sp>
        <p:nvSpPr>
          <p:cNvPr id="252" name="Google Shape;252;g2c06cd058f1_0_156"/>
          <p:cNvSpPr txBox="1">
            <a:spLocks noGrp="1"/>
          </p:cNvSpPr>
          <p:nvPr>
            <p:ph type="body" idx="1"/>
          </p:nvPr>
        </p:nvSpPr>
        <p:spPr>
          <a:xfrm>
            <a:off x="5702299" y="3405855"/>
            <a:ext cx="6172500" cy="1219200"/>
          </a:xfrm>
          <a:prstGeom prst="rect">
            <a:avLst/>
          </a:prstGeom>
          <a:noFill/>
          <a:ln>
            <a:noFill/>
          </a:ln>
        </p:spPr>
        <p:txBody>
          <a:bodyPr spcFirstLastPara="1" wrap="square" lIns="121900" tIns="60925" rIns="121900" bIns="60925" anchor="ctr" anchorCtr="0">
            <a:normAutofit/>
          </a:bodyPr>
          <a:lstStyle>
            <a:lvl1pPr marL="457200" lvl="0" indent="-228600" algn="ctr" rtl="0">
              <a:spcBef>
                <a:spcPts val="500"/>
              </a:spcBef>
              <a:spcAft>
                <a:spcPts val="0"/>
              </a:spcAft>
              <a:buClr>
                <a:schemeClr val="dk2"/>
              </a:buClr>
              <a:buSzPts val="2700"/>
              <a:buNone/>
              <a:defRPr sz="2700" i="1">
                <a:solidFill>
                  <a:schemeClr val="dk2"/>
                </a:solidFill>
              </a:defRPr>
            </a:lvl1pPr>
            <a:lvl2pPr marL="914400" lvl="1" indent="-228600" algn="l" rtl="0">
              <a:spcBef>
                <a:spcPts val="700"/>
              </a:spcBef>
              <a:spcAft>
                <a:spcPts val="0"/>
              </a:spcAft>
              <a:buClr>
                <a:schemeClr val="dk1"/>
              </a:buClr>
              <a:buSzPts val="3700"/>
              <a:buNone/>
              <a:defRPr/>
            </a:lvl2pPr>
            <a:lvl3pPr marL="1371600" lvl="2" indent="-228600" algn="l" rtl="0">
              <a:spcBef>
                <a:spcPts val="700"/>
              </a:spcBef>
              <a:spcAft>
                <a:spcPts val="0"/>
              </a:spcAft>
              <a:buClr>
                <a:schemeClr val="dk1"/>
              </a:buClr>
              <a:buSzPts val="3700"/>
              <a:buNone/>
              <a:defRPr/>
            </a:lvl3pPr>
            <a:lvl4pPr marL="1828800" lvl="3" indent="-228600" algn="l" rtl="0">
              <a:spcBef>
                <a:spcPts val="700"/>
              </a:spcBef>
              <a:spcAft>
                <a:spcPts val="0"/>
              </a:spcAft>
              <a:buClr>
                <a:schemeClr val="dk1"/>
              </a:buClr>
              <a:buSzPts val="3700"/>
              <a:buNone/>
              <a:defRPr/>
            </a:lvl4pPr>
            <a:lvl5pPr marL="2286000" lvl="4" indent="-228600" algn="l" rtl="0">
              <a:spcBef>
                <a:spcPts val="700"/>
              </a:spcBef>
              <a:spcAft>
                <a:spcPts val="0"/>
              </a:spcAft>
              <a:buClr>
                <a:schemeClr val="dk1"/>
              </a:buClr>
              <a:buSzPts val="3700"/>
              <a:buNone/>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
        <p:nvSpPr>
          <p:cNvPr id="253" name="Google Shape;253;g2c06cd058f1_0_156"/>
          <p:cNvSpPr txBox="1">
            <a:spLocks noGrp="1"/>
          </p:cNvSpPr>
          <p:nvPr>
            <p:ph type="title"/>
          </p:nvPr>
        </p:nvSpPr>
        <p:spPr>
          <a:xfrm>
            <a:off x="5702299" y="225969"/>
            <a:ext cx="6172500" cy="2492100"/>
          </a:xfrm>
          <a:prstGeom prst="rect">
            <a:avLst/>
          </a:prstGeom>
          <a:noFill/>
          <a:ln>
            <a:noFill/>
          </a:ln>
        </p:spPr>
        <p:txBody>
          <a:bodyPr spcFirstLastPara="1" wrap="square" lIns="121900" tIns="60925" rIns="121900" bIns="60925" anchor="ctr" anchorCtr="0">
            <a:normAutofit/>
          </a:bodyPr>
          <a:lstStyle>
            <a:lvl1pPr lvl="0" algn="ctr" rtl="0">
              <a:spcBef>
                <a:spcPts val="0"/>
              </a:spcBef>
              <a:spcAft>
                <a:spcPts val="0"/>
              </a:spcAft>
              <a:buClr>
                <a:schemeClr val="dk2"/>
              </a:buClr>
              <a:buSzPts val="5900"/>
              <a:buFont typeface="Calibri"/>
              <a:buNone/>
              <a:defRPr>
                <a:solidFill>
                  <a:schemeClr val="dk2"/>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254" name="Google Shape;254;g2c06cd058f1_0_156"/>
          <p:cNvSpPr txBox="1">
            <a:spLocks noGrp="1"/>
          </p:cNvSpPr>
          <p:nvPr>
            <p:ph type="body" idx="3"/>
          </p:nvPr>
        </p:nvSpPr>
        <p:spPr>
          <a:xfrm>
            <a:off x="7467599" y="5965177"/>
            <a:ext cx="2641500" cy="507900"/>
          </a:xfrm>
          <a:prstGeom prst="rect">
            <a:avLst/>
          </a:prstGeom>
          <a:noFill/>
          <a:ln>
            <a:noFill/>
          </a:ln>
        </p:spPr>
        <p:txBody>
          <a:bodyPr spcFirstLastPara="1" wrap="square" lIns="121900" tIns="60925" rIns="121900" bIns="60925" anchor="t" anchorCtr="0">
            <a:normAutofit/>
          </a:bodyPr>
          <a:lstStyle>
            <a:lvl1pPr marL="457200" lvl="0" indent="-228600" algn="ctr" rtl="0">
              <a:spcBef>
                <a:spcPts val="500"/>
              </a:spcBef>
              <a:spcAft>
                <a:spcPts val="0"/>
              </a:spcAft>
              <a:buClr>
                <a:schemeClr val="dk1"/>
              </a:buClr>
              <a:buSzPts val="2400"/>
              <a:buNone/>
              <a:defRPr sz="2400">
                <a:solidFill>
                  <a:schemeClr val="dk1"/>
                </a:solidFill>
              </a:defRPr>
            </a:lvl1pPr>
            <a:lvl2pPr marL="914400" lvl="1" indent="-228600" algn="l" rtl="0">
              <a:spcBef>
                <a:spcPts val="500"/>
              </a:spcBef>
              <a:spcAft>
                <a:spcPts val="0"/>
              </a:spcAft>
              <a:buClr>
                <a:schemeClr val="lt1"/>
              </a:buClr>
              <a:buSzPts val="2400"/>
              <a:buNone/>
              <a:defRPr sz="2400">
                <a:solidFill>
                  <a:schemeClr val="lt1"/>
                </a:solidFill>
              </a:defRPr>
            </a:lvl2pPr>
            <a:lvl3pPr marL="1371600" lvl="2" indent="-228600" algn="l" rtl="0">
              <a:spcBef>
                <a:spcPts val="500"/>
              </a:spcBef>
              <a:spcAft>
                <a:spcPts val="0"/>
              </a:spcAft>
              <a:buClr>
                <a:schemeClr val="lt1"/>
              </a:buClr>
              <a:buSzPts val="2400"/>
              <a:buNone/>
              <a:defRPr sz="2400">
                <a:solidFill>
                  <a:schemeClr val="lt1"/>
                </a:solidFill>
              </a:defRPr>
            </a:lvl3pPr>
            <a:lvl4pPr marL="1828800" lvl="3" indent="-381000" algn="l" rtl="0">
              <a:spcBef>
                <a:spcPts val="500"/>
              </a:spcBef>
              <a:spcAft>
                <a:spcPts val="0"/>
              </a:spcAft>
              <a:buClr>
                <a:schemeClr val="dk1"/>
              </a:buClr>
              <a:buSzPts val="2400"/>
              <a:buChar char="–"/>
              <a:defRPr/>
            </a:lvl4pPr>
            <a:lvl5pPr marL="2286000" lvl="4" indent="-381000" algn="l" rtl="0">
              <a:spcBef>
                <a:spcPts val="500"/>
              </a:spcBef>
              <a:spcAft>
                <a:spcPts val="0"/>
              </a:spcAft>
              <a:buClr>
                <a:schemeClr val="dk1"/>
              </a:buClr>
              <a:buSzPts val="24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8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
        <p:cNvGrpSpPr/>
        <p:nvPr/>
      </p:nvGrpSpPr>
      <p:grpSpPr>
        <a:xfrm>
          <a:off x="0" y="0"/>
          <a:ext cx="0" cy="0"/>
          <a:chOff x="0" y="0"/>
          <a:chExt cx="0" cy="0"/>
        </a:xfrm>
      </p:grpSpPr>
      <p:sp>
        <p:nvSpPr>
          <p:cNvPr id="47" name="Google Shape;47;p8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48" name="Google Shape;48;p8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4200"/>
              <a:buFont typeface="Calibri"/>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9" name="Google Shape;49;p8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80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a:endParaRPr/>
          </a:p>
        </p:txBody>
      </p:sp>
      <p:sp>
        <p:nvSpPr>
          <p:cNvPr id="50" name="Google Shape;50;p8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51" name="Google Shape;51;p8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4">
  <p:cSld name="Content 4">
    <p:spTree>
      <p:nvGrpSpPr>
        <p:cNvPr id="1" name="Shape 52"/>
        <p:cNvGrpSpPr/>
        <p:nvPr/>
      </p:nvGrpSpPr>
      <p:grpSpPr>
        <a:xfrm>
          <a:off x="0" y="0"/>
          <a:ext cx="0" cy="0"/>
          <a:chOff x="0" y="0"/>
          <a:chExt cx="0" cy="0"/>
        </a:xfrm>
      </p:grpSpPr>
      <p:sp>
        <p:nvSpPr>
          <p:cNvPr id="53" name="Google Shape;53;p82"/>
          <p:cNvSpPr/>
          <p:nvPr/>
        </p:nvSpPr>
        <p:spPr>
          <a:xfrm>
            <a:off x="0" y="0"/>
            <a:ext cx="12192000" cy="8890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54" name="Google Shape;54;p82"/>
          <p:cNvSpPr/>
          <p:nvPr/>
        </p:nvSpPr>
        <p:spPr>
          <a:xfrm rot="-5400000">
            <a:off x="10225349" y="-1067787"/>
            <a:ext cx="863600" cy="3026299"/>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55" name="Google Shape;55;p82"/>
          <p:cNvSpPr/>
          <p:nvPr/>
        </p:nvSpPr>
        <p:spPr>
          <a:xfrm rot="-5400000">
            <a:off x="10388600" y="-938075"/>
            <a:ext cx="863600" cy="27432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56" name="Google Shape;56;p82"/>
          <p:cNvSpPr txBox="1">
            <a:spLocks noGrp="1"/>
          </p:cNvSpPr>
          <p:nvPr>
            <p:ph type="sldNum" idx="12"/>
          </p:nvPr>
        </p:nvSpPr>
        <p:spPr>
          <a:xfrm>
            <a:off x="11379200" y="261938"/>
            <a:ext cx="609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1467"/>
              <a:buFont typeface="Calibri"/>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82"/>
          <p:cNvPicPr preferRelativeResize="0"/>
          <p:nvPr/>
        </p:nvPicPr>
        <p:blipFill rotWithShape="1">
          <a:blip r:embed="rId2">
            <a:alphaModFix/>
          </a:blip>
          <a:srcRect r="89795" b="19640"/>
          <a:stretch/>
        </p:blipFill>
        <p:spPr>
          <a:xfrm>
            <a:off x="10871200" y="24973"/>
            <a:ext cx="304800" cy="864027"/>
          </a:xfrm>
          <a:prstGeom prst="rect">
            <a:avLst/>
          </a:prstGeom>
          <a:noFill/>
          <a:ln>
            <a:noFill/>
          </a:ln>
        </p:spPr>
      </p:pic>
      <p:sp>
        <p:nvSpPr>
          <p:cNvPr id="58" name="Google Shape;58;p82"/>
          <p:cNvSpPr txBox="1">
            <a:spLocks noGrp="1"/>
          </p:cNvSpPr>
          <p:nvPr>
            <p:ph type="body" idx="1"/>
          </p:nvPr>
        </p:nvSpPr>
        <p:spPr>
          <a:xfrm>
            <a:off x="203200" y="1092200"/>
            <a:ext cx="11785600" cy="5181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853"/>
              </a:spcBef>
              <a:spcAft>
                <a:spcPts val="0"/>
              </a:spcAft>
              <a:buClr>
                <a:schemeClr val="dk1"/>
              </a:buClr>
              <a:buSzPts val="3200"/>
              <a:buChar char="•"/>
              <a:defRPr/>
            </a:lvl1pPr>
            <a:lvl2pPr marL="914400" lvl="1" indent="-297180" algn="l">
              <a:lnSpc>
                <a:spcPct val="90000"/>
              </a:lnSpc>
              <a:spcBef>
                <a:spcPts val="480"/>
              </a:spcBef>
              <a:spcAft>
                <a:spcPts val="0"/>
              </a:spcAft>
              <a:buClr>
                <a:schemeClr val="dk1"/>
              </a:buClr>
              <a:buSzPts val="1080"/>
              <a:buChar char="❑"/>
              <a:defRPr/>
            </a:lvl2pPr>
            <a:lvl3pPr marL="1371600" lvl="2" indent="-401319" algn="l">
              <a:lnSpc>
                <a:spcPct val="90000"/>
              </a:lnSpc>
              <a:spcBef>
                <a:spcPts val="853"/>
              </a:spcBef>
              <a:spcAft>
                <a:spcPts val="0"/>
              </a:spcAft>
              <a:buClr>
                <a:schemeClr val="dk1"/>
              </a:buClr>
              <a:buSzPts val="2720"/>
              <a:buChar char="o"/>
              <a:defRPr sz="4267"/>
            </a:lvl3pPr>
            <a:lvl4pPr marL="1828800" lvl="3" indent="-391160" algn="l">
              <a:lnSpc>
                <a:spcPct val="90000"/>
              </a:lnSpc>
              <a:spcBef>
                <a:spcPts val="853"/>
              </a:spcBef>
              <a:spcAft>
                <a:spcPts val="0"/>
              </a:spcAft>
              <a:buClr>
                <a:schemeClr val="dk1"/>
              </a:buClr>
              <a:buSzPts val="2560"/>
              <a:buChar char="❖"/>
              <a:defRPr sz="4267"/>
            </a:lvl4pPr>
            <a:lvl5pPr marL="2286000" lvl="4" indent="-431800" algn="l">
              <a:lnSpc>
                <a:spcPct val="90000"/>
              </a:lnSpc>
              <a:spcBef>
                <a:spcPts val="853"/>
              </a:spcBef>
              <a:spcAft>
                <a:spcPts val="0"/>
              </a:spcAft>
              <a:buClr>
                <a:schemeClr val="dk1"/>
              </a:buClr>
              <a:buSzPts val="3200"/>
              <a:buChar char="•"/>
              <a:defRPr sz="4267"/>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
        <p:nvSpPr>
          <p:cNvPr id="59" name="Google Shape;59;p82"/>
          <p:cNvSpPr txBox="1">
            <a:spLocks noGrp="1"/>
          </p:cNvSpPr>
          <p:nvPr>
            <p:ph type="body" idx="2"/>
          </p:nvPr>
        </p:nvSpPr>
        <p:spPr>
          <a:xfrm>
            <a:off x="406400" y="49075"/>
            <a:ext cx="8534400" cy="78998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853"/>
              </a:spcBef>
              <a:spcAft>
                <a:spcPts val="0"/>
              </a:spcAft>
              <a:buClr>
                <a:schemeClr val="lt1"/>
              </a:buClr>
              <a:buSzPts val="3200"/>
              <a:buNone/>
              <a:defRPr>
                <a:solidFill>
                  <a:schemeClr val="lt1"/>
                </a:solidFill>
              </a:defRPr>
            </a:lvl1pPr>
            <a:lvl2pPr marL="914400" lvl="1" indent="-297180" algn="l">
              <a:lnSpc>
                <a:spcPct val="90000"/>
              </a:lnSpc>
              <a:spcBef>
                <a:spcPts val="480"/>
              </a:spcBef>
              <a:spcAft>
                <a:spcPts val="0"/>
              </a:spcAft>
              <a:buClr>
                <a:schemeClr val="dk1"/>
              </a:buClr>
              <a:buSzPts val="1080"/>
              <a:buChar char="❑"/>
              <a:defRPr/>
            </a:lvl2pPr>
            <a:lvl3pPr marL="1371600" lvl="2" indent="-325755" algn="l">
              <a:lnSpc>
                <a:spcPct val="90000"/>
              </a:lnSpc>
              <a:spcBef>
                <a:spcPts val="480"/>
              </a:spcBef>
              <a:spcAft>
                <a:spcPts val="0"/>
              </a:spcAft>
              <a:buClr>
                <a:schemeClr val="dk1"/>
              </a:buClr>
              <a:buSzPts val="1530"/>
              <a:buChar char="o"/>
              <a:defRPr/>
            </a:lvl3pPr>
            <a:lvl4pPr marL="1828800" lvl="3" indent="-320039" algn="l">
              <a:lnSpc>
                <a:spcPct val="90000"/>
              </a:lnSpc>
              <a:spcBef>
                <a:spcPts val="480"/>
              </a:spcBef>
              <a:spcAft>
                <a:spcPts val="0"/>
              </a:spcAft>
              <a:buClr>
                <a:schemeClr val="dk1"/>
              </a:buClr>
              <a:buSzPts val="144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
        <p:nvSpPr>
          <p:cNvPr id="60" name="Google Shape;60;p82"/>
          <p:cNvSpPr txBox="1">
            <a:spLocks noGrp="1"/>
          </p:cNvSpPr>
          <p:nvPr>
            <p:ph type="body" idx="3"/>
          </p:nvPr>
        </p:nvSpPr>
        <p:spPr>
          <a:xfrm>
            <a:off x="187569" y="6375400"/>
            <a:ext cx="11801231" cy="381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73"/>
              </a:spcBef>
              <a:spcAft>
                <a:spcPts val="0"/>
              </a:spcAft>
              <a:buClr>
                <a:schemeClr val="dk1"/>
              </a:buClr>
              <a:buSzPts val="1400"/>
              <a:buNone/>
              <a:defRPr sz="1867"/>
            </a:lvl1pPr>
            <a:lvl2pPr marL="914400" lvl="1" indent="-297180" algn="l">
              <a:lnSpc>
                <a:spcPct val="90000"/>
              </a:lnSpc>
              <a:spcBef>
                <a:spcPts val="480"/>
              </a:spcBef>
              <a:spcAft>
                <a:spcPts val="0"/>
              </a:spcAft>
              <a:buClr>
                <a:schemeClr val="dk1"/>
              </a:buClr>
              <a:buSzPts val="1080"/>
              <a:buChar char="❑"/>
              <a:defRPr/>
            </a:lvl2pPr>
            <a:lvl3pPr marL="1371600" lvl="2" indent="-325755" algn="l">
              <a:lnSpc>
                <a:spcPct val="90000"/>
              </a:lnSpc>
              <a:spcBef>
                <a:spcPts val="480"/>
              </a:spcBef>
              <a:spcAft>
                <a:spcPts val="0"/>
              </a:spcAft>
              <a:buClr>
                <a:schemeClr val="dk1"/>
              </a:buClr>
              <a:buSzPts val="1530"/>
              <a:buChar char="o"/>
              <a:defRPr/>
            </a:lvl3pPr>
            <a:lvl4pPr marL="1828800" lvl="3" indent="-320039" algn="l">
              <a:lnSpc>
                <a:spcPct val="90000"/>
              </a:lnSpc>
              <a:spcBef>
                <a:spcPts val="480"/>
              </a:spcBef>
              <a:spcAft>
                <a:spcPts val="0"/>
              </a:spcAft>
              <a:buClr>
                <a:schemeClr val="dk1"/>
              </a:buClr>
              <a:buSzPts val="144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8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4" name="Google Shape;64;p8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p8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8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8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6" name="Google Shape;76;p8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g26a2736fa3a_0_91"/>
          <p:cNvSpPr txBox="1">
            <a:spLocks noGrp="1"/>
          </p:cNvSpPr>
          <p:nvPr>
            <p:ph type="title"/>
          </p:nvPr>
        </p:nvSpPr>
        <p:spPr>
          <a:xfrm>
            <a:off x="838200" y="366184"/>
            <a:ext cx="10515600" cy="1325100"/>
          </a:xfrm>
          <a:prstGeom prst="rect">
            <a:avLst/>
          </a:prstGeom>
          <a:noFill/>
          <a:ln>
            <a:noFill/>
          </a:ln>
        </p:spPr>
        <p:txBody>
          <a:bodyPr spcFirstLastPara="1" wrap="square" lIns="121900" tIns="60925" rIns="121900" bIns="60925" anchor="ctr" anchorCtr="0">
            <a:normAutofit/>
          </a:bodyPr>
          <a:lstStyle>
            <a:lvl1pPr marR="0" lvl="0" algn="ctr" rtl="0">
              <a:spcBef>
                <a:spcPts val="0"/>
              </a:spcBef>
              <a:spcAft>
                <a:spcPts val="0"/>
              </a:spcAft>
              <a:buClr>
                <a:schemeClr val="dk1"/>
              </a:buClr>
              <a:buSzPts val="5900"/>
              <a:buFont typeface="Calibri"/>
              <a:buNone/>
              <a:defRPr sz="5900" b="1"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46" name="Google Shape;146;g26a2736fa3a_0_91"/>
          <p:cNvSpPr txBox="1">
            <a:spLocks noGrp="1"/>
          </p:cNvSpPr>
          <p:nvPr>
            <p:ph type="body" idx="1"/>
          </p:nvPr>
        </p:nvSpPr>
        <p:spPr>
          <a:xfrm>
            <a:off x="838200" y="1826684"/>
            <a:ext cx="10515600" cy="4349700"/>
          </a:xfrm>
          <a:prstGeom prst="rect">
            <a:avLst/>
          </a:prstGeom>
          <a:noFill/>
          <a:ln>
            <a:noFill/>
          </a:ln>
        </p:spPr>
        <p:txBody>
          <a:bodyPr spcFirstLastPara="1" wrap="square" lIns="121900" tIns="60925" rIns="121900" bIns="60925" anchor="t" anchorCtr="0">
            <a:normAutofit/>
          </a:bodyPr>
          <a:lstStyle>
            <a:lvl1pPr marL="457200" marR="0" lvl="0" indent="-501650" algn="l" rtl="0">
              <a:spcBef>
                <a:spcPts val="900"/>
              </a:spcBef>
              <a:spcAft>
                <a:spcPts val="0"/>
              </a:spcAft>
              <a:buClr>
                <a:srgbClr val="00B050"/>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393700" algn="l" rtl="0">
              <a:spcBef>
                <a:spcPts val="900"/>
              </a:spcBef>
              <a:spcAft>
                <a:spcPts val="0"/>
              </a:spcAft>
              <a:buClr>
                <a:srgbClr val="00B050"/>
              </a:buClr>
              <a:buSzPts val="2600"/>
              <a:buFont typeface="Noto Sans Symbols"/>
              <a:buChar char="❑"/>
              <a:defRPr sz="4300" b="0" i="0" u="none" strike="noStrike" cap="none">
                <a:solidFill>
                  <a:schemeClr val="dk1"/>
                </a:solidFill>
                <a:latin typeface="Calibri"/>
                <a:ea typeface="Calibri"/>
                <a:cs typeface="Calibri"/>
                <a:sym typeface="Calibri"/>
              </a:defRPr>
            </a:lvl2pPr>
            <a:lvl3pPr marL="1371600" marR="0" lvl="2" indent="-457200" algn="l" rtl="0">
              <a:spcBef>
                <a:spcPts val="900"/>
              </a:spcBef>
              <a:spcAft>
                <a:spcPts val="0"/>
              </a:spcAft>
              <a:buClr>
                <a:srgbClr val="00B050"/>
              </a:buClr>
              <a:buSzPts val="3600"/>
              <a:buFont typeface="Courier New"/>
              <a:buChar char="o"/>
              <a:defRPr sz="4300" b="0" i="0" u="none" strike="noStrike" cap="none">
                <a:solidFill>
                  <a:schemeClr val="dk1"/>
                </a:solidFill>
                <a:latin typeface="Calibri"/>
                <a:ea typeface="Calibri"/>
                <a:cs typeface="Calibri"/>
                <a:sym typeface="Calibri"/>
              </a:defRPr>
            </a:lvl3pPr>
            <a:lvl4pPr marL="1828800" marR="0" lvl="3" indent="-444500" algn="l" rtl="0">
              <a:spcBef>
                <a:spcPts val="900"/>
              </a:spcBef>
              <a:spcAft>
                <a:spcPts val="0"/>
              </a:spcAft>
              <a:buClr>
                <a:srgbClr val="00B050"/>
              </a:buClr>
              <a:buSzPts val="3400"/>
              <a:buFont typeface="Noto Sans Symbols"/>
              <a:buChar char="❖"/>
              <a:defRPr sz="4300" b="0" i="0" u="none" strike="noStrike" cap="none">
                <a:solidFill>
                  <a:schemeClr val="dk1"/>
                </a:solidFill>
                <a:latin typeface="Calibri"/>
                <a:ea typeface="Calibri"/>
                <a:cs typeface="Calibri"/>
                <a:sym typeface="Calibri"/>
              </a:defRPr>
            </a:lvl4pPr>
            <a:lvl5pPr marL="2286000" marR="0" lvl="4" indent="-501650" algn="l" rtl="0">
              <a:spcBef>
                <a:spcPts val="900"/>
              </a:spcBef>
              <a:spcAft>
                <a:spcPts val="0"/>
              </a:spcAft>
              <a:buClr>
                <a:srgbClr val="00B050"/>
              </a:buClr>
              <a:buSzPts val="4300"/>
              <a:buFont typeface="Arial"/>
              <a:buChar char="•"/>
              <a:defRPr sz="4300" b="0" i="0" u="none" strike="noStrike" cap="none">
                <a:solidFill>
                  <a:schemeClr val="dk1"/>
                </a:solidFill>
                <a:latin typeface="Calibri"/>
                <a:ea typeface="Calibri"/>
                <a:cs typeface="Calibri"/>
                <a:sym typeface="Calibri"/>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47" name="Google Shape;147;g26a2736fa3a_0_91"/>
          <p:cNvSpPr txBox="1">
            <a:spLocks noGrp="1"/>
          </p:cNvSpPr>
          <p:nvPr>
            <p:ph type="dt" idx="10"/>
          </p:nvPr>
        </p:nvSpPr>
        <p:spPr>
          <a:xfrm>
            <a:off x="838200" y="6356351"/>
            <a:ext cx="2743200" cy="366000"/>
          </a:xfrm>
          <a:prstGeom prst="rect">
            <a:avLst/>
          </a:prstGeom>
          <a:noFill/>
          <a:ln>
            <a:noFill/>
          </a:ln>
        </p:spPr>
        <p:txBody>
          <a:bodyPr spcFirstLastPara="1" wrap="square" lIns="121900" tIns="60925" rIns="121900" bIns="60925" anchor="ctr" anchorCtr="0">
            <a:noAutofit/>
          </a:bodyPr>
          <a:lstStyle>
            <a:lvl1pPr marR="0" lvl="0" algn="l" rtl="0">
              <a:spcBef>
                <a:spcPts val="0"/>
              </a:spcBef>
              <a:spcAft>
                <a:spcPts val="0"/>
              </a:spcAft>
              <a:buSzPts val="1900"/>
              <a:buNone/>
              <a:defRPr sz="1600">
                <a:solidFill>
                  <a:srgbClr val="8894B2"/>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48" name="Google Shape;148;g26a2736fa3a_0_91"/>
          <p:cNvSpPr txBox="1">
            <a:spLocks noGrp="1"/>
          </p:cNvSpPr>
          <p:nvPr>
            <p:ph type="ftr" idx="11"/>
          </p:nvPr>
        </p:nvSpPr>
        <p:spPr>
          <a:xfrm>
            <a:off x="4038600" y="6356351"/>
            <a:ext cx="4114800" cy="366000"/>
          </a:xfrm>
          <a:prstGeom prst="rect">
            <a:avLst/>
          </a:prstGeom>
          <a:noFill/>
          <a:ln>
            <a:noFill/>
          </a:ln>
        </p:spPr>
        <p:txBody>
          <a:bodyPr spcFirstLastPara="1" wrap="square" lIns="121900" tIns="60925" rIns="121900" bIns="60925" anchor="ctr" anchorCtr="0">
            <a:noAutofit/>
          </a:bodyPr>
          <a:lstStyle>
            <a:lvl1pPr marR="0" lvl="0" algn="ctr" rtl="0">
              <a:spcBef>
                <a:spcPts val="0"/>
              </a:spcBef>
              <a:spcAft>
                <a:spcPts val="0"/>
              </a:spcAft>
              <a:buSzPts val="1900"/>
              <a:buNone/>
              <a:defRPr sz="1600">
                <a:solidFill>
                  <a:srgbClr val="8894B2"/>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149" name="Google Shape;149;g26a2736fa3a_0_91"/>
          <p:cNvSpPr txBox="1">
            <a:spLocks noGrp="1"/>
          </p:cNvSpPr>
          <p:nvPr>
            <p:ph type="sldNum" idx="12"/>
          </p:nvPr>
        </p:nvSpPr>
        <p:spPr>
          <a:xfrm>
            <a:off x="8610600" y="6356351"/>
            <a:ext cx="2743200" cy="3660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buNone/>
              <a:defRPr sz="1600">
                <a:solidFill>
                  <a:srgbClr val="8894B2"/>
                </a:solidFill>
                <a:latin typeface="Calibri"/>
                <a:ea typeface="Calibri"/>
                <a:cs typeface="Calibri"/>
                <a:sym typeface="Calibri"/>
              </a:defRPr>
            </a:lvl1pPr>
            <a:lvl2pPr marL="0" marR="0" lvl="1" indent="0" algn="r" rtl="0">
              <a:spcBef>
                <a:spcPts val="0"/>
              </a:spcBef>
              <a:buNone/>
              <a:defRPr sz="1600">
                <a:solidFill>
                  <a:srgbClr val="8894B2"/>
                </a:solidFill>
                <a:latin typeface="Calibri"/>
                <a:ea typeface="Calibri"/>
                <a:cs typeface="Calibri"/>
                <a:sym typeface="Calibri"/>
              </a:defRPr>
            </a:lvl2pPr>
            <a:lvl3pPr marL="0" marR="0" lvl="2" indent="0" algn="r" rtl="0">
              <a:spcBef>
                <a:spcPts val="0"/>
              </a:spcBef>
              <a:buNone/>
              <a:defRPr sz="1600">
                <a:solidFill>
                  <a:srgbClr val="8894B2"/>
                </a:solidFill>
                <a:latin typeface="Calibri"/>
                <a:ea typeface="Calibri"/>
                <a:cs typeface="Calibri"/>
                <a:sym typeface="Calibri"/>
              </a:defRPr>
            </a:lvl3pPr>
            <a:lvl4pPr marL="0" marR="0" lvl="3" indent="0" algn="r" rtl="0">
              <a:spcBef>
                <a:spcPts val="0"/>
              </a:spcBef>
              <a:buNone/>
              <a:defRPr sz="1600">
                <a:solidFill>
                  <a:srgbClr val="8894B2"/>
                </a:solidFill>
                <a:latin typeface="Calibri"/>
                <a:ea typeface="Calibri"/>
                <a:cs typeface="Calibri"/>
                <a:sym typeface="Calibri"/>
              </a:defRPr>
            </a:lvl4pPr>
            <a:lvl5pPr marL="0" marR="0" lvl="4" indent="0" algn="r" rtl="0">
              <a:spcBef>
                <a:spcPts val="0"/>
              </a:spcBef>
              <a:buNone/>
              <a:defRPr sz="1600">
                <a:solidFill>
                  <a:srgbClr val="8894B2"/>
                </a:solidFill>
                <a:latin typeface="Calibri"/>
                <a:ea typeface="Calibri"/>
                <a:cs typeface="Calibri"/>
                <a:sym typeface="Calibri"/>
              </a:defRPr>
            </a:lvl5pPr>
            <a:lvl6pPr marL="0" marR="0" lvl="5" indent="0" algn="r" rtl="0">
              <a:spcBef>
                <a:spcPts val="0"/>
              </a:spcBef>
              <a:buNone/>
              <a:defRPr sz="1600">
                <a:solidFill>
                  <a:srgbClr val="8894B2"/>
                </a:solidFill>
                <a:latin typeface="Calibri"/>
                <a:ea typeface="Calibri"/>
                <a:cs typeface="Calibri"/>
                <a:sym typeface="Calibri"/>
              </a:defRPr>
            </a:lvl6pPr>
            <a:lvl7pPr marL="0" marR="0" lvl="6" indent="0" algn="r" rtl="0">
              <a:spcBef>
                <a:spcPts val="0"/>
              </a:spcBef>
              <a:buNone/>
              <a:defRPr sz="1600">
                <a:solidFill>
                  <a:srgbClr val="8894B2"/>
                </a:solidFill>
                <a:latin typeface="Calibri"/>
                <a:ea typeface="Calibri"/>
                <a:cs typeface="Calibri"/>
                <a:sym typeface="Calibri"/>
              </a:defRPr>
            </a:lvl7pPr>
            <a:lvl8pPr marL="0" marR="0" lvl="7" indent="0" algn="r" rtl="0">
              <a:spcBef>
                <a:spcPts val="0"/>
              </a:spcBef>
              <a:buNone/>
              <a:defRPr sz="1600">
                <a:solidFill>
                  <a:srgbClr val="8894B2"/>
                </a:solidFill>
                <a:latin typeface="Calibri"/>
                <a:ea typeface="Calibri"/>
                <a:cs typeface="Calibri"/>
                <a:sym typeface="Calibri"/>
              </a:defRPr>
            </a:lvl8pPr>
            <a:lvl9pPr marL="0" marR="0" lvl="8" indent="0" algn="r" rtl="0">
              <a:spcBef>
                <a:spcPts val="0"/>
              </a:spcBef>
              <a:buNone/>
              <a:defRPr sz="1600">
                <a:solidFill>
                  <a:srgbClr val="8894B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g2c06cd058f1_0_116"/>
          <p:cNvSpPr txBox="1">
            <a:spLocks noGrp="1"/>
          </p:cNvSpPr>
          <p:nvPr>
            <p:ph type="title"/>
          </p:nvPr>
        </p:nvSpPr>
        <p:spPr>
          <a:xfrm>
            <a:off x="838200" y="366184"/>
            <a:ext cx="10515600" cy="1325100"/>
          </a:xfrm>
          <a:prstGeom prst="rect">
            <a:avLst/>
          </a:prstGeom>
          <a:noFill/>
          <a:ln>
            <a:noFill/>
          </a:ln>
        </p:spPr>
        <p:txBody>
          <a:bodyPr spcFirstLastPara="1" wrap="square" lIns="121900" tIns="60925" rIns="121900" bIns="60925" anchor="ctr" anchorCtr="0">
            <a:normAutofit/>
          </a:bodyPr>
          <a:lstStyle>
            <a:lvl1pPr marR="0" lvl="0" algn="ctr" rtl="0">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210" name="Google Shape;210;g2c06cd058f1_0_116"/>
          <p:cNvSpPr txBox="1">
            <a:spLocks noGrp="1"/>
          </p:cNvSpPr>
          <p:nvPr>
            <p:ph type="dt" idx="10"/>
          </p:nvPr>
        </p:nvSpPr>
        <p:spPr>
          <a:xfrm>
            <a:off x="838200" y="6356351"/>
            <a:ext cx="2743200" cy="366000"/>
          </a:xfrm>
          <a:prstGeom prst="rect">
            <a:avLst/>
          </a:prstGeom>
          <a:noFill/>
          <a:ln>
            <a:noFill/>
          </a:ln>
        </p:spPr>
        <p:txBody>
          <a:bodyPr spcFirstLastPara="1" wrap="square" lIns="121900" tIns="60925" rIns="121900" bIns="60925" anchor="ctr" anchorCtr="0">
            <a:noAutofit/>
          </a:bodyPr>
          <a:lstStyle>
            <a:lvl1pPr marR="0" lvl="0" algn="ctr" rtl="0">
              <a:spcBef>
                <a:spcPts val="0"/>
              </a:spcBef>
              <a:spcAft>
                <a:spcPts val="0"/>
              </a:spcAft>
              <a:buSzPts val="1900"/>
              <a:buNone/>
              <a:defRPr sz="16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211" name="Google Shape;211;g2c06cd058f1_0_116"/>
          <p:cNvSpPr txBox="1">
            <a:spLocks noGrp="1"/>
          </p:cNvSpPr>
          <p:nvPr>
            <p:ph type="body" idx="1"/>
          </p:nvPr>
        </p:nvSpPr>
        <p:spPr>
          <a:xfrm>
            <a:off x="838200" y="1826684"/>
            <a:ext cx="10515600" cy="4349700"/>
          </a:xfrm>
          <a:prstGeom prst="rect">
            <a:avLst/>
          </a:prstGeom>
          <a:noFill/>
          <a:ln>
            <a:noFill/>
          </a:ln>
        </p:spPr>
        <p:txBody>
          <a:bodyPr spcFirstLastPara="1" wrap="square" lIns="121900" tIns="60925" rIns="121900" bIns="60925" anchor="t" anchorCtr="0">
            <a:normAutofit/>
          </a:bodyPr>
          <a:lstStyle>
            <a:lvl1pPr marL="457200" marR="0" lvl="0"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3pPr>
            <a:lvl4pPr marL="1828800" marR="0" lvl="3"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4pPr>
            <a:lvl5pPr marL="2286000" marR="0" lvl="4" indent="-463550" algn="l" rtl="0">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12" name="Google Shape;212;g2c06cd058f1_0_116"/>
          <p:cNvSpPr txBox="1">
            <a:spLocks noGrp="1"/>
          </p:cNvSpPr>
          <p:nvPr>
            <p:ph type="ftr" idx="11"/>
          </p:nvPr>
        </p:nvSpPr>
        <p:spPr>
          <a:xfrm>
            <a:off x="4038600" y="6356351"/>
            <a:ext cx="4114800" cy="366000"/>
          </a:xfrm>
          <a:prstGeom prst="rect">
            <a:avLst/>
          </a:prstGeom>
          <a:noFill/>
          <a:ln>
            <a:noFill/>
          </a:ln>
        </p:spPr>
        <p:txBody>
          <a:bodyPr spcFirstLastPara="1" wrap="square" lIns="121900" tIns="60925" rIns="121900" bIns="60925" anchor="ctr" anchorCtr="0">
            <a:noAutofit/>
          </a:bodyPr>
          <a:lstStyle>
            <a:lvl1pPr marR="0" lvl="0" algn="ctr" rtl="0">
              <a:spcBef>
                <a:spcPts val="0"/>
              </a:spcBef>
              <a:spcAft>
                <a:spcPts val="0"/>
              </a:spcAft>
              <a:buSzPts val="1900"/>
              <a:buNone/>
              <a:defRPr sz="16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dese.mo.gov/media/pdf/2024-25-se-consultants-contact-information"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highleveragepractices.or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iris.peabody.vanderbilt.edu/resources/high-leverage-practi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c06cd058f1_0_109"/>
          <p:cNvSpPr txBox="1">
            <a:spLocks noGrp="1"/>
          </p:cNvSpPr>
          <p:nvPr>
            <p:ph type="body" idx="1"/>
          </p:nvPr>
        </p:nvSpPr>
        <p:spPr>
          <a:xfrm>
            <a:off x="5671750" y="111200"/>
            <a:ext cx="6301800" cy="1387500"/>
          </a:xfrm>
          <a:prstGeom prst="rect">
            <a:avLst/>
          </a:prstGeom>
          <a:noFill/>
          <a:ln>
            <a:noFill/>
          </a:ln>
        </p:spPr>
        <p:txBody>
          <a:bodyPr spcFirstLastPara="1" wrap="square" lIns="121900" tIns="60925" rIns="121900" bIns="60925" anchor="ctr" anchorCtr="0">
            <a:noAutofit/>
          </a:bodyPr>
          <a:lstStyle/>
          <a:p>
            <a:pPr marL="609584" lvl="0" indent="-304791" algn="l" rtl="0">
              <a:spcBef>
                <a:spcPts val="500"/>
              </a:spcBef>
              <a:spcAft>
                <a:spcPts val="0"/>
              </a:spcAft>
              <a:buClr>
                <a:schemeClr val="lt1"/>
              </a:buClr>
              <a:buSzPts val="3789"/>
              <a:buNone/>
            </a:pPr>
            <a:endParaRPr sz="2400" b="1" i="0"/>
          </a:p>
          <a:p>
            <a:pPr marL="609584" lvl="0" indent="-304791" algn="l" rtl="0">
              <a:lnSpc>
                <a:spcPct val="90000"/>
              </a:lnSpc>
              <a:spcBef>
                <a:spcPts val="480"/>
              </a:spcBef>
              <a:spcAft>
                <a:spcPts val="0"/>
              </a:spcAft>
              <a:buClr>
                <a:schemeClr val="lt1"/>
              </a:buClr>
              <a:buSzPts val="3789"/>
              <a:buFont typeface="Arial"/>
              <a:buNone/>
            </a:pPr>
            <a:r>
              <a:rPr lang="en-US" sz="2400" b="1" i="0"/>
              <a:t>Special Education Improvement Consultants</a:t>
            </a:r>
            <a:endParaRPr sz="2400" b="1" i="0"/>
          </a:p>
          <a:p>
            <a:pPr marL="609584" lvl="0" indent="-304791" algn="ctr" rtl="0">
              <a:spcBef>
                <a:spcPts val="500"/>
              </a:spcBef>
              <a:spcAft>
                <a:spcPts val="0"/>
              </a:spcAft>
              <a:buClr>
                <a:schemeClr val="lt1"/>
              </a:buClr>
              <a:buSzPts val="3789"/>
              <a:buNone/>
            </a:pPr>
            <a:r>
              <a:rPr lang="en-US" sz="2400" b="1" i="0"/>
              <a:t>Jennifer Statler</a:t>
            </a:r>
            <a:endParaRPr sz="2400" b="1" i="0"/>
          </a:p>
          <a:p>
            <a:pPr marL="609584" lvl="0" indent="-304791" algn="ctr" rtl="0">
              <a:lnSpc>
                <a:spcPct val="90000"/>
              </a:lnSpc>
              <a:spcBef>
                <a:spcPts val="480"/>
              </a:spcBef>
              <a:spcAft>
                <a:spcPts val="0"/>
              </a:spcAft>
              <a:buClr>
                <a:schemeClr val="lt1"/>
              </a:buClr>
              <a:buSzPts val="3789"/>
              <a:buFont typeface="Arial"/>
              <a:buNone/>
            </a:pPr>
            <a:r>
              <a:rPr lang="en-US" sz="2400" b="1" i="0"/>
              <a:t>Tonya Grant</a:t>
            </a:r>
            <a:endParaRPr sz="2400" i="0"/>
          </a:p>
          <a:p>
            <a:pPr marL="0" lvl="0" indent="0" algn="ctr" rtl="0">
              <a:spcBef>
                <a:spcPts val="0"/>
              </a:spcBef>
              <a:spcAft>
                <a:spcPts val="0"/>
              </a:spcAft>
              <a:buClr>
                <a:schemeClr val="dk1"/>
              </a:buClr>
              <a:buSzPts val="2700"/>
              <a:buNone/>
            </a:pPr>
            <a:endParaRPr/>
          </a:p>
        </p:txBody>
      </p:sp>
      <p:sp>
        <p:nvSpPr>
          <p:cNvPr id="260" name="Google Shape;260;g2c06cd058f1_0_109"/>
          <p:cNvSpPr txBox="1">
            <a:spLocks noGrp="1"/>
          </p:cNvSpPr>
          <p:nvPr>
            <p:ph type="title"/>
          </p:nvPr>
        </p:nvSpPr>
        <p:spPr>
          <a:xfrm>
            <a:off x="3855300" y="1760850"/>
            <a:ext cx="8118300" cy="1797900"/>
          </a:xfrm>
          <a:prstGeom prst="rect">
            <a:avLst/>
          </a:prstGeom>
          <a:noFill/>
          <a:ln>
            <a:noFill/>
          </a:ln>
        </p:spPr>
        <p:txBody>
          <a:bodyPr spcFirstLastPara="1" wrap="square" lIns="121900" tIns="60925" rIns="121900" bIns="60925" anchor="ctr" anchorCtr="0">
            <a:noAutofit/>
          </a:bodyPr>
          <a:lstStyle/>
          <a:p>
            <a:pPr marL="0" lvl="0" indent="0" algn="ctr" rtl="0">
              <a:lnSpc>
                <a:spcPct val="90000"/>
              </a:lnSpc>
              <a:spcBef>
                <a:spcPts val="0"/>
              </a:spcBef>
              <a:spcAft>
                <a:spcPts val="0"/>
              </a:spcAft>
              <a:buClr>
                <a:srgbClr val="000000"/>
              </a:buClr>
              <a:buSzPts val="2800"/>
              <a:buFont typeface="Arial"/>
              <a:buNone/>
            </a:pPr>
            <a:r>
              <a:rPr lang="en-US" sz="6000" b="1">
                <a:solidFill>
                  <a:srgbClr val="1F3864"/>
                </a:solidFill>
                <a:latin typeface="Arial"/>
                <a:ea typeface="Arial"/>
                <a:cs typeface="Arial"/>
                <a:sym typeface="Arial"/>
              </a:rPr>
              <a:t>High Leverage Practices</a:t>
            </a:r>
            <a:endParaRPr sz="3700" b="1"/>
          </a:p>
        </p:txBody>
      </p:sp>
      <p:sp>
        <p:nvSpPr>
          <p:cNvPr id="261" name="Google Shape;261;g2c06cd058f1_0_109"/>
          <p:cNvSpPr txBox="1">
            <a:spLocks noGrp="1"/>
          </p:cNvSpPr>
          <p:nvPr>
            <p:ph type="body" idx="3"/>
          </p:nvPr>
        </p:nvSpPr>
        <p:spPr>
          <a:xfrm>
            <a:off x="203200" y="5342576"/>
            <a:ext cx="2641500" cy="507900"/>
          </a:xfrm>
          <a:prstGeom prst="rect">
            <a:avLst/>
          </a:prstGeom>
          <a:noFill/>
          <a:ln>
            <a:noFill/>
          </a:ln>
        </p:spPr>
        <p:txBody>
          <a:bodyPr spcFirstLastPara="1" wrap="square" lIns="121900" tIns="60925" rIns="121900" bIns="60925" anchor="t" anchorCtr="0">
            <a:normAutofit/>
          </a:bodyPr>
          <a:lstStyle/>
          <a:p>
            <a:pPr marL="0" lvl="0" indent="0" algn="ctr" rtl="0">
              <a:spcBef>
                <a:spcPts val="0"/>
              </a:spcBef>
              <a:spcAft>
                <a:spcPts val="0"/>
              </a:spcAft>
              <a:buClr>
                <a:schemeClr val="lt1"/>
              </a:buClr>
              <a:buSzPts val="2400"/>
              <a:buNone/>
            </a:pPr>
            <a:r>
              <a:rPr lang="en-US"/>
              <a:t>2024</a:t>
            </a:r>
            <a:endParaRPr/>
          </a:p>
        </p:txBody>
      </p:sp>
      <p:sp>
        <p:nvSpPr>
          <p:cNvPr id="262" name="Google Shape;262;g2c06cd058f1_0_109"/>
          <p:cNvSpPr txBox="1">
            <a:spLocks noGrp="1"/>
          </p:cNvSpPr>
          <p:nvPr>
            <p:ph type="sldNum" idx="12"/>
          </p:nvPr>
        </p:nvSpPr>
        <p:spPr>
          <a:xfrm>
            <a:off x="11176000" y="6375400"/>
            <a:ext cx="1016100" cy="3660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dk1"/>
                </a:solidFill>
                <a:latin typeface="Calibri"/>
                <a:ea typeface="Calibri"/>
                <a:cs typeface="Calibri"/>
                <a:sym typeface="Calibri"/>
              </a:rPr>
              <a:t>1</a:t>
            </a:fld>
            <a:endParaRPr sz="2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699e4139c3_2_123"/>
          <p:cNvSpPr txBox="1">
            <a:spLocks noGrp="1"/>
          </p:cNvSpPr>
          <p:nvPr>
            <p:ph type="body" idx="4294967295"/>
          </p:nvPr>
        </p:nvSpPr>
        <p:spPr>
          <a:xfrm>
            <a:off x="84500" y="0"/>
            <a:ext cx="9896400" cy="770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4900" b="1">
                <a:solidFill>
                  <a:schemeClr val="lt1"/>
                </a:solidFill>
              </a:rPr>
              <a:t>“Your Card Was Declined”</a:t>
            </a:r>
            <a:endParaRPr sz="4900" b="1">
              <a:solidFill>
                <a:schemeClr val="lt1"/>
              </a:solidFill>
            </a:endParaRPr>
          </a:p>
        </p:txBody>
      </p:sp>
      <p:pic>
        <p:nvPicPr>
          <p:cNvPr id="323" name="Google Shape;323;g2699e4139c3_2_123"/>
          <p:cNvPicPr preferRelativeResize="0"/>
          <p:nvPr/>
        </p:nvPicPr>
        <p:blipFill>
          <a:blip r:embed="rId3">
            <a:alphaModFix/>
          </a:blip>
          <a:stretch>
            <a:fillRect/>
          </a:stretch>
        </p:blipFill>
        <p:spPr>
          <a:xfrm>
            <a:off x="429400" y="2123250"/>
            <a:ext cx="5161700" cy="2909800"/>
          </a:xfrm>
          <a:prstGeom prst="rect">
            <a:avLst/>
          </a:prstGeom>
          <a:noFill/>
          <a:ln>
            <a:noFill/>
          </a:ln>
        </p:spPr>
      </p:pic>
      <p:pic>
        <p:nvPicPr>
          <p:cNvPr id="324" name="Google Shape;324;g2699e4139c3_2_123"/>
          <p:cNvPicPr preferRelativeResize="0"/>
          <p:nvPr/>
        </p:nvPicPr>
        <p:blipFill>
          <a:blip r:embed="rId4">
            <a:alphaModFix/>
          </a:blip>
          <a:stretch>
            <a:fillRect/>
          </a:stretch>
        </p:blipFill>
        <p:spPr>
          <a:xfrm>
            <a:off x="6801925" y="1921337"/>
            <a:ext cx="4973850" cy="3313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bfc00afcc2_0_194"/>
          <p:cNvSpPr txBox="1">
            <a:spLocks noGrp="1"/>
          </p:cNvSpPr>
          <p:nvPr>
            <p:ph type="body" idx="4294967295"/>
          </p:nvPr>
        </p:nvSpPr>
        <p:spPr>
          <a:xfrm>
            <a:off x="69000" y="0"/>
            <a:ext cx="10446300" cy="788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900" b="1">
                <a:solidFill>
                  <a:schemeClr val="lt1"/>
                </a:solidFill>
              </a:rPr>
              <a:t>Cognitive Overload for Students Looks Like This…</a:t>
            </a:r>
            <a:endParaRPr sz="3900" b="1">
              <a:solidFill>
                <a:schemeClr val="lt1"/>
              </a:solidFill>
            </a:endParaRPr>
          </a:p>
        </p:txBody>
      </p:sp>
      <p:pic>
        <p:nvPicPr>
          <p:cNvPr id="331" name="Google Shape;331;g2bfc00afcc2_0_194"/>
          <p:cNvPicPr preferRelativeResize="0"/>
          <p:nvPr/>
        </p:nvPicPr>
        <p:blipFill rotWithShape="1">
          <a:blip r:embed="rId3">
            <a:alphaModFix/>
          </a:blip>
          <a:srcRect t="10976"/>
          <a:stretch/>
        </p:blipFill>
        <p:spPr>
          <a:xfrm>
            <a:off x="567233" y="972917"/>
            <a:ext cx="11057533" cy="55372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bfc00afcc2_0_200"/>
          <p:cNvSpPr txBox="1">
            <a:spLocks noGrp="1"/>
          </p:cNvSpPr>
          <p:nvPr>
            <p:ph type="body" idx="4294967295"/>
          </p:nvPr>
        </p:nvSpPr>
        <p:spPr>
          <a:xfrm>
            <a:off x="113375" y="127900"/>
            <a:ext cx="9960600" cy="741900"/>
          </a:xfrm>
          <a:prstGeom prst="rect">
            <a:avLst/>
          </a:prstGeom>
        </p:spPr>
        <p:txBody>
          <a:bodyPr spcFirstLastPara="1" wrap="square" lIns="91425" tIns="45700" rIns="91425" bIns="45700" anchor="t" anchorCtr="0">
            <a:normAutofit lnSpcReduction="10000"/>
          </a:bodyPr>
          <a:lstStyle/>
          <a:p>
            <a:pPr marL="0" lvl="0" indent="0" algn="ctr" rtl="0">
              <a:spcBef>
                <a:spcPts val="1000"/>
              </a:spcBef>
              <a:spcAft>
                <a:spcPts val="0"/>
              </a:spcAft>
              <a:buClr>
                <a:schemeClr val="dk1"/>
              </a:buClr>
              <a:buSzPts val="1100"/>
              <a:buFont typeface="Arial"/>
              <a:buNone/>
            </a:pPr>
            <a:r>
              <a:rPr lang="en-US" sz="4000" b="1">
                <a:solidFill>
                  <a:schemeClr val="lt1"/>
                </a:solidFill>
              </a:rPr>
              <a:t>Cognitive Overload for Educators?</a:t>
            </a:r>
            <a:endParaRPr sz="4000" b="1">
              <a:solidFill>
                <a:schemeClr val="lt1"/>
              </a:solidFill>
            </a:endParaRPr>
          </a:p>
        </p:txBody>
      </p:sp>
      <p:pic>
        <p:nvPicPr>
          <p:cNvPr id="338" name="Google Shape;338;g2bfc00afcc2_0_200"/>
          <p:cNvPicPr preferRelativeResize="0"/>
          <p:nvPr/>
        </p:nvPicPr>
        <p:blipFill>
          <a:blip r:embed="rId3">
            <a:alphaModFix/>
          </a:blip>
          <a:stretch>
            <a:fillRect/>
          </a:stretch>
        </p:blipFill>
        <p:spPr>
          <a:xfrm>
            <a:off x="6670825" y="1221300"/>
            <a:ext cx="4808876" cy="3559325"/>
          </a:xfrm>
          <a:prstGeom prst="rect">
            <a:avLst/>
          </a:prstGeom>
          <a:noFill/>
          <a:ln>
            <a:noFill/>
          </a:ln>
        </p:spPr>
      </p:pic>
      <p:pic>
        <p:nvPicPr>
          <p:cNvPr id="339" name="Google Shape;339;g2bfc00afcc2_0_200"/>
          <p:cNvPicPr preferRelativeResize="0"/>
          <p:nvPr/>
        </p:nvPicPr>
        <p:blipFill>
          <a:blip r:embed="rId4">
            <a:alphaModFix/>
          </a:blip>
          <a:stretch>
            <a:fillRect/>
          </a:stretch>
        </p:blipFill>
        <p:spPr>
          <a:xfrm>
            <a:off x="798450" y="1221300"/>
            <a:ext cx="5056175" cy="2978300"/>
          </a:xfrm>
          <a:prstGeom prst="rect">
            <a:avLst/>
          </a:prstGeom>
          <a:noFill/>
          <a:ln>
            <a:noFill/>
          </a:ln>
        </p:spPr>
      </p:pic>
      <p:pic>
        <p:nvPicPr>
          <p:cNvPr id="340" name="Google Shape;340;g2bfc00afcc2_0_200"/>
          <p:cNvPicPr preferRelativeResize="0"/>
          <p:nvPr/>
        </p:nvPicPr>
        <p:blipFill>
          <a:blip r:embed="rId5">
            <a:alphaModFix/>
          </a:blip>
          <a:stretch>
            <a:fillRect/>
          </a:stretch>
        </p:blipFill>
        <p:spPr>
          <a:xfrm>
            <a:off x="3506875" y="3851750"/>
            <a:ext cx="4020946" cy="250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2699e4139c3_2_131"/>
          <p:cNvPicPr preferRelativeResize="0"/>
          <p:nvPr/>
        </p:nvPicPr>
        <p:blipFill>
          <a:blip r:embed="rId3">
            <a:alphaModFix/>
          </a:blip>
          <a:stretch>
            <a:fillRect/>
          </a:stretch>
        </p:blipFill>
        <p:spPr>
          <a:xfrm>
            <a:off x="1931513" y="1045150"/>
            <a:ext cx="8328975" cy="5536700"/>
          </a:xfrm>
          <a:prstGeom prst="rect">
            <a:avLst/>
          </a:prstGeom>
          <a:noFill/>
          <a:ln>
            <a:noFill/>
          </a:ln>
        </p:spPr>
      </p:pic>
      <p:sp>
        <p:nvSpPr>
          <p:cNvPr id="347" name="Google Shape;347;g2699e4139c3_2_131"/>
          <p:cNvSpPr txBox="1"/>
          <p:nvPr/>
        </p:nvSpPr>
        <p:spPr>
          <a:xfrm>
            <a:off x="165600" y="0"/>
            <a:ext cx="9830700" cy="73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Life’s Potholes</a:t>
            </a:r>
            <a:endParaRPr sz="400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699e4139c3_2_222"/>
          <p:cNvPicPr preferRelativeResize="0"/>
          <p:nvPr/>
        </p:nvPicPr>
        <p:blipFill>
          <a:blip r:embed="rId3">
            <a:alphaModFix/>
          </a:blip>
          <a:stretch>
            <a:fillRect/>
          </a:stretch>
        </p:blipFill>
        <p:spPr>
          <a:xfrm>
            <a:off x="496972" y="1649373"/>
            <a:ext cx="7170226" cy="3983425"/>
          </a:xfrm>
          <a:prstGeom prst="rect">
            <a:avLst/>
          </a:prstGeom>
          <a:noFill/>
          <a:ln>
            <a:noFill/>
          </a:ln>
        </p:spPr>
      </p:pic>
      <p:sp>
        <p:nvSpPr>
          <p:cNvPr id="354" name="Google Shape;354;g2699e4139c3_2_222"/>
          <p:cNvSpPr txBox="1"/>
          <p:nvPr/>
        </p:nvSpPr>
        <p:spPr>
          <a:xfrm>
            <a:off x="8271775" y="1636050"/>
            <a:ext cx="3804300" cy="3585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300">
                <a:solidFill>
                  <a:schemeClr val="dk1"/>
                </a:solidFill>
                <a:latin typeface="Calibri"/>
                <a:ea typeface="Calibri"/>
                <a:cs typeface="Calibri"/>
                <a:sym typeface="Calibri"/>
              </a:rPr>
              <a:t>When available working memory resources are expended, learning or performance </a:t>
            </a:r>
            <a:r>
              <a:rPr lang="en-US" sz="3300" b="1">
                <a:solidFill>
                  <a:schemeClr val="dk1"/>
                </a:solidFill>
                <a:latin typeface="Calibri"/>
                <a:ea typeface="Calibri"/>
                <a:cs typeface="Calibri"/>
                <a:sym typeface="Calibri"/>
              </a:rPr>
              <a:t>cannot</a:t>
            </a:r>
            <a:r>
              <a:rPr lang="en-US" sz="3300">
                <a:solidFill>
                  <a:schemeClr val="dk1"/>
                </a:solidFill>
                <a:latin typeface="Calibri"/>
                <a:ea typeface="Calibri"/>
                <a:cs typeface="Calibri"/>
                <a:sym typeface="Calibri"/>
              </a:rPr>
              <a:t> occur. </a:t>
            </a:r>
            <a:endParaRPr sz="2400">
              <a:solidFill>
                <a:schemeClr val="dk2"/>
              </a:solidFill>
              <a:latin typeface="Proxima Nova"/>
              <a:ea typeface="Proxima Nova"/>
              <a:cs typeface="Proxima Nova"/>
              <a:sym typeface="Proxima Nova"/>
            </a:endParaRPr>
          </a:p>
        </p:txBody>
      </p:sp>
      <p:sp>
        <p:nvSpPr>
          <p:cNvPr id="355" name="Google Shape;355;g2699e4139c3_2_222"/>
          <p:cNvSpPr txBox="1"/>
          <p:nvPr/>
        </p:nvSpPr>
        <p:spPr>
          <a:xfrm>
            <a:off x="173950" y="0"/>
            <a:ext cx="9900000" cy="8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700" b="1">
                <a:solidFill>
                  <a:schemeClr val="lt1"/>
                </a:solidFill>
                <a:latin typeface="Calibri"/>
                <a:ea typeface="Calibri"/>
                <a:cs typeface="Calibri"/>
                <a:sym typeface="Calibri"/>
              </a:rPr>
              <a:t>“Processing Declined”</a:t>
            </a:r>
            <a:endParaRPr sz="4700" b="1">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g2c638c78161_0_0"/>
          <p:cNvPicPr preferRelativeResize="0"/>
          <p:nvPr/>
        </p:nvPicPr>
        <p:blipFill>
          <a:blip r:embed="rId3">
            <a:alphaModFix/>
          </a:blip>
          <a:stretch>
            <a:fillRect/>
          </a:stretch>
        </p:blipFill>
        <p:spPr>
          <a:xfrm>
            <a:off x="5217749" y="1084450"/>
            <a:ext cx="4099576" cy="5711498"/>
          </a:xfrm>
          <a:prstGeom prst="rect">
            <a:avLst/>
          </a:prstGeom>
          <a:noFill/>
          <a:ln>
            <a:noFill/>
          </a:ln>
        </p:spPr>
      </p:pic>
      <p:sp>
        <p:nvSpPr>
          <p:cNvPr id="362" name="Google Shape;362;g2c638c78161_0_0"/>
          <p:cNvSpPr txBox="1"/>
          <p:nvPr/>
        </p:nvSpPr>
        <p:spPr>
          <a:xfrm>
            <a:off x="782525" y="1549800"/>
            <a:ext cx="3909000" cy="31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chemeClr val="dk1"/>
                </a:solidFill>
                <a:latin typeface="Calibri"/>
                <a:ea typeface="Calibri"/>
                <a:cs typeface="Calibri"/>
                <a:sym typeface="Calibri"/>
              </a:rPr>
              <a:t>This is me on the golf course. I’m on cognitive overload.</a:t>
            </a:r>
            <a:endParaRPr sz="30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699e4139c3_2_228"/>
          <p:cNvSpPr txBox="1">
            <a:spLocks noGrp="1"/>
          </p:cNvSpPr>
          <p:nvPr>
            <p:ph type="sldNum" idx="12"/>
          </p:nvPr>
        </p:nvSpPr>
        <p:spPr>
          <a:xfrm>
            <a:off x="11480800" y="8475136"/>
            <a:ext cx="3657600" cy="486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pic>
        <p:nvPicPr>
          <p:cNvPr id="369" name="Google Shape;369;g2699e4139c3_2_228"/>
          <p:cNvPicPr preferRelativeResize="0"/>
          <p:nvPr/>
        </p:nvPicPr>
        <p:blipFill rotWithShape="1">
          <a:blip r:embed="rId3">
            <a:alphaModFix/>
          </a:blip>
          <a:srcRect l="14995" r="14636" b="14471"/>
          <a:stretch/>
        </p:blipFill>
        <p:spPr>
          <a:xfrm>
            <a:off x="1410908" y="226025"/>
            <a:ext cx="9370202" cy="64059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2699e4139c3_2_234"/>
          <p:cNvPicPr preferRelativeResize="0"/>
          <p:nvPr/>
        </p:nvPicPr>
        <p:blipFill>
          <a:blip r:embed="rId3">
            <a:alphaModFix/>
          </a:blip>
          <a:stretch>
            <a:fillRect/>
          </a:stretch>
        </p:blipFill>
        <p:spPr>
          <a:xfrm>
            <a:off x="673725" y="1304928"/>
            <a:ext cx="5164850" cy="4754300"/>
          </a:xfrm>
          <a:prstGeom prst="rect">
            <a:avLst/>
          </a:prstGeom>
          <a:noFill/>
          <a:ln>
            <a:noFill/>
          </a:ln>
        </p:spPr>
      </p:pic>
      <p:sp>
        <p:nvSpPr>
          <p:cNvPr id="376" name="Google Shape;376;g2699e4139c3_2_234"/>
          <p:cNvSpPr txBox="1"/>
          <p:nvPr/>
        </p:nvSpPr>
        <p:spPr>
          <a:xfrm>
            <a:off x="6598400" y="5668125"/>
            <a:ext cx="5430300" cy="8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“cost of learning new information”</a:t>
            </a:r>
            <a:endParaRPr sz="2800">
              <a:solidFill>
                <a:schemeClr val="dk1"/>
              </a:solidFill>
              <a:latin typeface="Calibri"/>
              <a:ea typeface="Calibri"/>
              <a:cs typeface="Calibri"/>
              <a:sym typeface="Calibri"/>
            </a:endParaRPr>
          </a:p>
        </p:txBody>
      </p:sp>
      <p:sp>
        <p:nvSpPr>
          <p:cNvPr id="377" name="Google Shape;377;g2699e4139c3_2_234"/>
          <p:cNvSpPr txBox="1"/>
          <p:nvPr/>
        </p:nvSpPr>
        <p:spPr>
          <a:xfrm>
            <a:off x="6771475" y="1492750"/>
            <a:ext cx="4867800" cy="35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a:solidFill>
                  <a:schemeClr val="dk1"/>
                </a:solidFill>
                <a:latin typeface="Calibri"/>
                <a:ea typeface="Calibri"/>
                <a:cs typeface="Calibri"/>
                <a:sym typeface="Calibri"/>
              </a:rPr>
              <a:t>Even if the content doesn’t charge much by itself, if a lot of content is bundled and taught at the same time and/or quickly OVERLOAD can occur</a:t>
            </a:r>
            <a:endParaRPr sz="3400">
              <a:solidFill>
                <a:schemeClr val="dk1"/>
              </a:solidFill>
              <a:latin typeface="Calibri"/>
              <a:ea typeface="Calibri"/>
              <a:cs typeface="Calibri"/>
              <a:sym typeface="Calibri"/>
            </a:endParaRPr>
          </a:p>
        </p:txBody>
      </p:sp>
      <p:sp>
        <p:nvSpPr>
          <p:cNvPr id="378" name="Google Shape;378;g2699e4139c3_2_234"/>
          <p:cNvSpPr txBox="1"/>
          <p:nvPr/>
        </p:nvSpPr>
        <p:spPr>
          <a:xfrm>
            <a:off x="129800" y="0"/>
            <a:ext cx="9928500" cy="6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b="1">
                <a:solidFill>
                  <a:schemeClr val="lt1"/>
                </a:solidFill>
                <a:latin typeface="Calibri"/>
                <a:ea typeface="Calibri"/>
                <a:cs typeface="Calibri"/>
                <a:sym typeface="Calibri"/>
              </a:rPr>
              <a:t>Intrinsic load</a:t>
            </a:r>
            <a:endParaRPr sz="4000" b="1">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g2699e4139c3_2_240"/>
          <p:cNvPicPr preferRelativeResize="0"/>
          <p:nvPr/>
        </p:nvPicPr>
        <p:blipFill>
          <a:blip r:embed="rId3">
            <a:alphaModFix/>
          </a:blip>
          <a:stretch>
            <a:fillRect/>
          </a:stretch>
        </p:blipFill>
        <p:spPr>
          <a:xfrm>
            <a:off x="5761325" y="1441963"/>
            <a:ext cx="5961100" cy="3974075"/>
          </a:xfrm>
          <a:prstGeom prst="rect">
            <a:avLst/>
          </a:prstGeom>
          <a:noFill/>
          <a:ln>
            <a:noFill/>
          </a:ln>
        </p:spPr>
      </p:pic>
      <p:sp>
        <p:nvSpPr>
          <p:cNvPr id="384" name="Google Shape;384;g2699e4139c3_2_240"/>
          <p:cNvSpPr txBox="1"/>
          <p:nvPr/>
        </p:nvSpPr>
        <p:spPr>
          <a:xfrm>
            <a:off x="834100" y="1241850"/>
            <a:ext cx="4559700" cy="4604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3300">
                <a:solidFill>
                  <a:schemeClr val="dk2"/>
                </a:solidFill>
                <a:latin typeface="Proxima Nova"/>
                <a:ea typeface="Proxima Nova"/>
                <a:cs typeface="Proxima Nova"/>
                <a:sym typeface="Proxima Nova"/>
              </a:rPr>
              <a:t>I haven’t really slept in days, haven’t eaten a decent meal in weeks,  I don’t feel safe at home or school, but please, tell me about the French Revolution…</a:t>
            </a:r>
            <a:endParaRPr sz="3300">
              <a:solidFill>
                <a:schemeClr val="dk2"/>
              </a:solidFill>
              <a:latin typeface="Proxima Nova"/>
              <a:ea typeface="Proxima Nova"/>
              <a:cs typeface="Proxima Nova"/>
              <a:sym typeface="Proxima Nova"/>
            </a:endParaRPr>
          </a:p>
          <a:p>
            <a:pPr marL="0" lvl="0" indent="0" algn="l" rtl="0">
              <a:spcBef>
                <a:spcPts val="1600"/>
              </a:spcBef>
              <a:spcAft>
                <a:spcPts val="0"/>
              </a:spcAft>
              <a:buNone/>
            </a:pPr>
            <a:endParaRPr sz="2400">
              <a:solidFill>
                <a:schemeClr val="dk2"/>
              </a:solidFill>
              <a:latin typeface="Proxima Nova"/>
              <a:ea typeface="Proxima Nova"/>
              <a:cs typeface="Proxima Nova"/>
              <a:sym typeface="Proxima Nova"/>
            </a:endParaRPr>
          </a:p>
        </p:txBody>
      </p:sp>
      <p:sp>
        <p:nvSpPr>
          <p:cNvPr id="385" name="Google Shape;385;g2699e4139c3_2_240"/>
          <p:cNvSpPr txBox="1"/>
          <p:nvPr/>
        </p:nvSpPr>
        <p:spPr>
          <a:xfrm>
            <a:off x="129750" y="6098075"/>
            <a:ext cx="11932500" cy="5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“cost of dealing with environment and intrapersonal issues”</a:t>
            </a:r>
            <a:endParaRPr sz="2800">
              <a:solidFill>
                <a:schemeClr val="dk1"/>
              </a:solidFill>
              <a:latin typeface="Calibri"/>
              <a:ea typeface="Calibri"/>
              <a:cs typeface="Calibri"/>
              <a:sym typeface="Calibri"/>
            </a:endParaRPr>
          </a:p>
        </p:txBody>
      </p:sp>
      <p:sp>
        <p:nvSpPr>
          <p:cNvPr id="386" name="Google Shape;386;g2699e4139c3_2_240"/>
          <p:cNvSpPr txBox="1"/>
          <p:nvPr/>
        </p:nvSpPr>
        <p:spPr>
          <a:xfrm>
            <a:off x="129750" y="21025"/>
            <a:ext cx="10657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4000" b="1">
                <a:solidFill>
                  <a:schemeClr val="lt1"/>
                </a:solidFill>
                <a:latin typeface="Calibri"/>
                <a:ea typeface="Calibri"/>
                <a:cs typeface="Calibri"/>
                <a:sym typeface="Calibri"/>
              </a:rPr>
              <a:t>Extraneous Load</a:t>
            </a:r>
            <a:endParaRPr sz="4000" b="1">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bfc00afcc2_0_105"/>
          <p:cNvSpPr txBox="1">
            <a:spLocks noGrp="1"/>
          </p:cNvSpPr>
          <p:nvPr>
            <p:ph type="title"/>
          </p:nvPr>
        </p:nvSpPr>
        <p:spPr>
          <a:xfrm>
            <a:off x="97300" y="125400"/>
            <a:ext cx="11785500" cy="66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1300"/>
              <a:buNone/>
            </a:pPr>
            <a:r>
              <a:rPr lang="en-US" sz="4000">
                <a:solidFill>
                  <a:schemeClr val="lt1"/>
                </a:solidFill>
              </a:rPr>
              <a:t>High Leverage Practice Pillars </a:t>
            </a:r>
            <a:endParaRPr sz="4000">
              <a:solidFill>
                <a:schemeClr val="lt1"/>
              </a:solidFill>
            </a:endParaRPr>
          </a:p>
        </p:txBody>
      </p:sp>
      <p:pic>
        <p:nvPicPr>
          <p:cNvPr id="392" name="Google Shape;392;g2bfc00afcc2_0_105" descr="A diagram of a diagram&#10;&#10;Description automatically generated with medium confidence"/>
          <p:cNvPicPr preferRelativeResize="0"/>
          <p:nvPr/>
        </p:nvPicPr>
        <p:blipFill rotWithShape="1">
          <a:blip r:embed="rId3">
            <a:alphaModFix/>
          </a:blip>
          <a:srcRect/>
          <a:stretch/>
        </p:blipFill>
        <p:spPr>
          <a:xfrm>
            <a:off x="1738850" y="900000"/>
            <a:ext cx="7889372" cy="5759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
          <p:cNvSpPr txBox="1">
            <a:spLocks noGrp="1"/>
          </p:cNvSpPr>
          <p:nvPr>
            <p:ph type="body" idx="1"/>
          </p:nvPr>
        </p:nvSpPr>
        <p:spPr>
          <a:xfrm>
            <a:off x="203250" y="1175200"/>
            <a:ext cx="11785500" cy="4984800"/>
          </a:xfrm>
          <a:prstGeom prst="rect">
            <a:avLst/>
          </a:prstGeom>
          <a:noFill/>
          <a:ln>
            <a:noFill/>
          </a:ln>
        </p:spPr>
        <p:txBody>
          <a:bodyPr spcFirstLastPara="1" wrap="square" lIns="121900" tIns="60925" rIns="121900" bIns="60925" anchor="t" anchorCtr="0">
            <a:noAutofit/>
          </a:bodyPr>
          <a:lstStyle/>
          <a:p>
            <a:pPr marL="457200" lvl="0" indent="-431800" algn="l" rtl="0">
              <a:lnSpc>
                <a:spcPct val="100000"/>
              </a:lnSpc>
              <a:spcBef>
                <a:spcPts val="0"/>
              </a:spcBef>
              <a:spcAft>
                <a:spcPts val="0"/>
              </a:spcAft>
              <a:buClr>
                <a:srgbClr val="1F3864"/>
              </a:buClr>
              <a:buSzPts val="3200"/>
              <a:buChar char="●"/>
            </a:pPr>
            <a:r>
              <a:rPr lang="en-US" sz="3200">
                <a:solidFill>
                  <a:srgbClr val="1F3864"/>
                </a:solidFill>
              </a:rPr>
              <a:t>Participants will have a basic understanding of </a:t>
            </a:r>
            <a:r>
              <a:rPr lang="en-US" sz="3200" b="1">
                <a:solidFill>
                  <a:srgbClr val="1F3864"/>
                </a:solidFill>
              </a:rPr>
              <a:t>what</a:t>
            </a:r>
            <a:r>
              <a:rPr lang="en-US" sz="3200">
                <a:solidFill>
                  <a:srgbClr val="1F3864"/>
                </a:solidFill>
              </a:rPr>
              <a:t> High Leverage Practices are.</a:t>
            </a:r>
            <a:endParaRPr sz="3200">
              <a:solidFill>
                <a:srgbClr val="1F3864"/>
              </a:solidFill>
            </a:endParaRPr>
          </a:p>
          <a:p>
            <a:pPr marL="457200" lvl="0" indent="-431800" algn="l" rtl="0">
              <a:lnSpc>
                <a:spcPct val="100000"/>
              </a:lnSpc>
              <a:spcBef>
                <a:spcPts val="2000"/>
              </a:spcBef>
              <a:spcAft>
                <a:spcPts val="0"/>
              </a:spcAft>
              <a:buClr>
                <a:srgbClr val="1F3864"/>
              </a:buClr>
              <a:buSzPts val="3200"/>
              <a:buChar char="●"/>
            </a:pPr>
            <a:r>
              <a:rPr lang="en-US" sz="3200">
                <a:solidFill>
                  <a:srgbClr val="1F3864"/>
                </a:solidFill>
              </a:rPr>
              <a:t>Participants will understand the </a:t>
            </a:r>
            <a:r>
              <a:rPr lang="en-US" sz="3200" b="1">
                <a:solidFill>
                  <a:srgbClr val="1F3864"/>
                </a:solidFill>
              </a:rPr>
              <a:t>need</a:t>
            </a:r>
            <a:r>
              <a:rPr lang="en-US" sz="3200">
                <a:solidFill>
                  <a:srgbClr val="1F3864"/>
                </a:solidFill>
              </a:rPr>
              <a:t> to embed High Leverage Practices in their daily instruction.</a:t>
            </a:r>
            <a:endParaRPr sz="3200"/>
          </a:p>
          <a:p>
            <a:pPr marL="457200" lvl="0" indent="-431800" algn="l" rtl="0">
              <a:lnSpc>
                <a:spcPct val="100000"/>
              </a:lnSpc>
              <a:spcBef>
                <a:spcPts val="2000"/>
              </a:spcBef>
              <a:spcAft>
                <a:spcPts val="0"/>
              </a:spcAft>
              <a:buClr>
                <a:srgbClr val="1F3864"/>
              </a:buClr>
              <a:buSzPts val="3200"/>
              <a:buChar char="●"/>
            </a:pPr>
            <a:r>
              <a:rPr lang="en-US" sz="3200">
                <a:solidFill>
                  <a:srgbClr val="1F3864"/>
                </a:solidFill>
              </a:rPr>
              <a:t>Participants will know where to </a:t>
            </a:r>
            <a:r>
              <a:rPr lang="en-US" sz="3200" b="1">
                <a:solidFill>
                  <a:srgbClr val="1F3864"/>
                </a:solidFill>
              </a:rPr>
              <a:t>find</a:t>
            </a:r>
            <a:r>
              <a:rPr lang="en-US" sz="3200">
                <a:solidFill>
                  <a:srgbClr val="1F3864"/>
                </a:solidFill>
              </a:rPr>
              <a:t> information on High Leverage Practices and additional training.</a:t>
            </a:r>
            <a:endParaRPr sz="3200">
              <a:solidFill>
                <a:srgbClr val="1F3864"/>
              </a:solidFill>
            </a:endParaRPr>
          </a:p>
          <a:p>
            <a:pPr marL="59265" lvl="0" indent="0" algn="l" rtl="0">
              <a:lnSpc>
                <a:spcPct val="150000"/>
              </a:lnSpc>
              <a:spcBef>
                <a:spcPts val="2000"/>
              </a:spcBef>
              <a:spcAft>
                <a:spcPts val="0"/>
              </a:spcAft>
              <a:buClr>
                <a:schemeClr val="dk1"/>
              </a:buClr>
              <a:buSzPts val="2900"/>
              <a:buNone/>
            </a:pPr>
            <a:endParaRPr sz="3866">
              <a:solidFill>
                <a:srgbClr val="1F3864"/>
              </a:solidFill>
              <a:latin typeface="Calibri"/>
              <a:ea typeface="Calibri"/>
              <a:cs typeface="Calibri"/>
              <a:sym typeface="Calibri"/>
            </a:endParaRPr>
          </a:p>
        </p:txBody>
      </p:sp>
      <p:sp>
        <p:nvSpPr>
          <p:cNvPr id="268" name="Google Shape;268;p2"/>
          <p:cNvSpPr txBox="1"/>
          <p:nvPr/>
        </p:nvSpPr>
        <p:spPr>
          <a:xfrm>
            <a:off x="203200" y="154550"/>
            <a:ext cx="9127500" cy="57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Learning Objectives</a:t>
            </a:r>
            <a:endParaRPr sz="4000" b="1">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bfc00afcc2_0_237"/>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20</a:t>
            </a:fld>
            <a:endParaRPr sz="1200">
              <a:solidFill>
                <a:srgbClr val="888888"/>
              </a:solidFill>
            </a:endParaRPr>
          </a:p>
        </p:txBody>
      </p:sp>
      <p:pic>
        <p:nvPicPr>
          <p:cNvPr id="399" name="Google Shape;399;g2bfc00afcc2_0_237"/>
          <p:cNvPicPr preferRelativeResize="0"/>
          <p:nvPr/>
        </p:nvPicPr>
        <p:blipFill rotWithShape="1">
          <a:blip r:embed="rId3">
            <a:alphaModFix/>
          </a:blip>
          <a:srcRect t="-1090" b="1090"/>
          <a:stretch/>
        </p:blipFill>
        <p:spPr>
          <a:xfrm>
            <a:off x="1059725" y="0"/>
            <a:ext cx="9543375" cy="6857999"/>
          </a:xfrm>
          <a:prstGeom prst="rect">
            <a:avLst/>
          </a:prstGeom>
          <a:noFill/>
          <a:ln>
            <a:noFill/>
          </a:ln>
        </p:spPr>
      </p:pic>
      <p:sp>
        <p:nvSpPr>
          <p:cNvPr id="400" name="Google Shape;400;g2bfc00afcc2_0_237"/>
          <p:cNvSpPr/>
          <p:nvPr/>
        </p:nvSpPr>
        <p:spPr>
          <a:xfrm>
            <a:off x="2014092" y="2039517"/>
            <a:ext cx="1487700" cy="21147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bfc00afcc2_0_261"/>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21</a:t>
            </a:fld>
            <a:endParaRPr sz="1200">
              <a:solidFill>
                <a:srgbClr val="888888"/>
              </a:solidFill>
            </a:endParaRPr>
          </a:p>
        </p:txBody>
      </p:sp>
      <p:pic>
        <p:nvPicPr>
          <p:cNvPr id="407" name="Google Shape;407;g2bfc00afcc2_0_261"/>
          <p:cNvPicPr preferRelativeResize="0"/>
          <p:nvPr/>
        </p:nvPicPr>
        <p:blipFill rotWithShape="1">
          <a:blip r:embed="rId3">
            <a:alphaModFix/>
          </a:blip>
          <a:srcRect t="-1090" b="1090"/>
          <a:stretch/>
        </p:blipFill>
        <p:spPr>
          <a:xfrm>
            <a:off x="1432450" y="0"/>
            <a:ext cx="9543375" cy="6857999"/>
          </a:xfrm>
          <a:prstGeom prst="rect">
            <a:avLst/>
          </a:prstGeom>
          <a:noFill/>
          <a:ln>
            <a:noFill/>
          </a:ln>
        </p:spPr>
      </p:pic>
      <p:sp>
        <p:nvSpPr>
          <p:cNvPr id="408" name="Google Shape;408;g2bfc00afcc2_0_261"/>
          <p:cNvSpPr/>
          <p:nvPr/>
        </p:nvSpPr>
        <p:spPr>
          <a:xfrm>
            <a:off x="3776875" y="1962975"/>
            <a:ext cx="1391400" cy="22905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bfc00afcc2_0_253"/>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rgbClr val="888888"/>
                </a:solidFill>
              </a:rPr>
              <a:t>22</a:t>
            </a:fld>
            <a:endParaRPr sz="1200">
              <a:solidFill>
                <a:srgbClr val="888888"/>
              </a:solidFill>
            </a:endParaRPr>
          </a:p>
        </p:txBody>
      </p:sp>
      <p:pic>
        <p:nvPicPr>
          <p:cNvPr id="415" name="Google Shape;415;g2bfc00afcc2_0_253"/>
          <p:cNvPicPr preferRelativeResize="0"/>
          <p:nvPr/>
        </p:nvPicPr>
        <p:blipFill rotWithShape="1">
          <a:blip r:embed="rId3">
            <a:alphaModFix/>
          </a:blip>
          <a:srcRect t="-1090" b="1090"/>
          <a:stretch/>
        </p:blipFill>
        <p:spPr>
          <a:xfrm>
            <a:off x="1432450" y="0"/>
            <a:ext cx="9543375" cy="6857999"/>
          </a:xfrm>
          <a:prstGeom prst="rect">
            <a:avLst/>
          </a:prstGeom>
          <a:noFill/>
          <a:ln>
            <a:noFill/>
          </a:ln>
        </p:spPr>
      </p:pic>
      <p:sp>
        <p:nvSpPr>
          <p:cNvPr id="416" name="Google Shape;416;g2bfc00afcc2_0_253"/>
          <p:cNvSpPr/>
          <p:nvPr/>
        </p:nvSpPr>
        <p:spPr>
          <a:xfrm>
            <a:off x="2887077" y="4403375"/>
            <a:ext cx="1784400" cy="21147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6a2736fa3a_0_84"/>
          <p:cNvSpPr txBox="1">
            <a:spLocks noGrp="1"/>
          </p:cNvSpPr>
          <p:nvPr>
            <p:ph type="sldNum" idx="12"/>
          </p:nvPr>
        </p:nvSpPr>
        <p:spPr>
          <a:xfrm>
            <a:off x="11379200" y="261937"/>
            <a:ext cx="609600" cy="3651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422" name="Google Shape;422;g26a2736fa3a_0_84"/>
          <p:cNvSpPr txBox="1">
            <a:spLocks noGrp="1"/>
          </p:cNvSpPr>
          <p:nvPr>
            <p:ph type="body" idx="1"/>
          </p:nvPr>
        </p:nvSpPr>
        <p:spPr>
          <a:xfrm>
            <a:off x="203200" y="1092200"/>
            <a:ext cx="11785500" cy="5181600"/>
          </a:xfrm>
          <a:prstGeom prst="rect">
            <a:avLst/>
          </a:prstGeom>
          <a:noFill/>
          <a:ln>
            <a:noFill/>
          </a:ln>
        </p:spPr>
        <p:txBody>
          <a:bodyPr spcFirstLastPara="1" wrap="square" lIns="121900" tIns="60925" rIns="121900" bIns="60925" anchor="t" anchorCtr="0">
            <a:normAutofit/>
          </a:bodyPr>
          <a:lstStyle/>
          <a:p>
            <a:pPr marL="0" lvl="0" indent="0" algn="l" rtl="0">
              <a:spcBef>
                <a:spcPts val="0"/>
              </a:spcBef>
              <a:spcAft>
                <a:spcPts val="0"/>
              </a:spcAft>
              <a:buSzPts val="4300"/>
              <a:buNone/>
            </a:pPr>
            <a:r>
              <a:rPr lang="en-US" sz="3000"/>
              <a:t>The effective special educator who works well with families to learn all they can about the student will:</a:t>
            </a:r>
            <a:endParaRPr sz="3000"/>
          </a:p>
        </p:txBody>
      </p:sp>
      <p:sp>
        <p:nvSpPr>
          <p:cNvPr id="423" name="Google Shape;423;g26a2736fa3a_0_84"/>
          <p:cNvSpPr txBox="1">
            <a:spLocks noGrp="1"/>
          </p:cNvSpPr>
          <p:nvPr>
            <p:ph type="body" idx="2"/>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p>
            <a:pPr marL="152400" lvl="0" indent="0" algn="ctr" rtl="0">
              <a:spcBef>
                <a:spcPts val="0"/>
              </a:spcBef>
              <a:spcAft>
                <a:spcPts val="0"/>
              </a:spcAft>
              <a:buSzPts val="4300"/>
              <a:buNone/>
            </a:pPr>
            <a:r>
              <a:rPr lang="en-US" b="1"/>
              <a:t>Collaboration</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6a2736fa3a_0_171"/>
          <p:cNvSpPr txBox="1">
            <a:spLocks noGrp="1"/>
          </p:cNvSpPr>
          <p:nvPr>
            <p:ph type="sldNum" idx="12"/>
          </p:nvPr>
        </p:nvSpPr>
        <p:spPr>
          <a:xfrm>
            <a:off x="11379200" y="261937"/>
            <a:ext cx="609600" cy="3651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429" name="Google Shape;429;g26a2736fa3a_0_171"/>
          <p:cNvSpPr txBox="1">
            <a:spLocks noGrp="1"/>
          </p:cNvSpPr>
          <p:nvPr>
            <p:ph type="body" idx="1"/>
          </p:nvPr>
        </p:nvSpPr>
        <p:spPr>
          <a:xfrm>
            <a:off x="203200" y="1092200"/>
            <a:ext cx="11785500" cy="5181600"/>
          </a:xfrm>
          <a:prstGeom prst="rect">
            <a:avLst/>
          </a:prstGeom>
          <a:noFill/>
          <a:ln>
            <a:noFill/>
          </a:ln>
        </p:spPr>
        <p:txBody>
          <a:bodyPr spcFirstLastPara="1" wrap="square" lIns="121900" tIns="60925" rIns="121900" bIns="60925" anchor="t" anchorCtr="0">
            <a:normAutofit/>
          </a:bodyPr>
          <a:lstStyle/>
          <a:p>
            <a:pPr marL="0" lvl="0" indent="0" algn="l" rtl="0">
              <a:spcBef>
                <a:spcPts val="0"/>
              </a:spcBef>
              <a:spcAft>
                <a:spcPts val="0"/>
              </a:spcAft>
              <a:buSzPts val="4300"/>
              <a:buNone/>
            </a:pPr>
            <a:r>
              <a:rPr lang="en-US" sz="3000"/>
              <a:t>The effective special educator who works well with families to learn all they can about the student will:</a:t>
            </a:r>
            <a:endParaRPr sz="3000"/>
          </a:p>
          <a:p>
            <a:pPr marL="457200" lvl="0" indent="-419100" algn="l" rtl="0">
              <a:spcBef>
                <a:spcPts val="0"/>
              </a:spcBef>
              <a:spcAft>
                <a:spcPts val="0"/>
              </a:spcAft>
              <a:buSzPts val="3000"/>
              <a:buChar char="•"/>
            </a:pPr>
            <a:r>
              <a:rPr lang="en-US" sz="3000"/>
              <a:t>be in a strong position to run effective meetings (HLP 2),</a:t>
            </a:r>
            <a:endParaRPr sz="3000"/>
          </a:p>
        </p:txBody>
      </p:sp>
      <p:sp>
        <p:nvSpPr>
          <p:cNvPr id="430" name="Google Shape;430;g26a2736fa3a_0_171"/>
          <p:cNvSpPr txBox="1">
            <a:spLocks noGrp="1"/>
          </p:cNvSpPr>
          <p:nvPr>
            <p:ph type="body" idx="2"/>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p>
            <a:pPr marL="152400" lvl="0" indent="0" algn="ctr" rtl="0">
              <a:spcBef>
                <a:spcPts val="0"/>
              </a:spcBef>
              <a:spcAft>
                <a:spcPts val="0"/>
              </a:spcAft>
              <a:buSzPts val="4300"/>
              <a:buNone/>
            </a:pPr>
            <a:r>
              <a:rPr lang="en-US" b="1"/>
              <a:t>Collaboration</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6a2736fa3a_0_157"/>
          <p:cNvSpPr txBox="1">
            <a:spLocks noGrp="1"/>
          </p:cNvSpPr>
          <p:nvPr>
            <p:ph type="sldNum" idx="12"/>
          </p:nvPr>
        </p:nvSpPr>
        <p:spPr>
          <a:xfrm>
            <a:off x="11379200" y="261937"/>
            <a:ext cx="609600" cy="3651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436" name="Google Shape;436;g26a2736fa3a_0_157"/>
          <p:cNvSpPr txBox="1">
            <a:spLocks noGrp="1"/>
          </p:cNvSpPr>
          <p:nvPr>
            <p:ph type="body" idx="1"/>
          </p:nvPr>
        </p:nvSpPr>
        <p:spPr>
          <a:xfrm>
            <a:off x="203250" y="1106400"/>
            <a:ext cx="11785500" cy="5181600"/>
          </a:xfrm>
          <a:prstGeom prst="rect">
            <a:avLst/>
          </a:prstGeom>
          <a:noFill/>
          <a:ln>
            <a:noFill/>
          </a:ln>
        </p:spPr>
        <p:txBody>
          <a:bodyPr spcFirstLastPara="1" wrap="square" lIns="121900" tIns="60925" rIns="121900" bIns="60925" anchor="t" anchorCtr="0">
            <a:normAutofit/>
          </a:bodyPr>
          <a:lstStyle/>
          <a:p>
            <a:pPr marL="0" lvl="0" indent="0" algn="l" rtl="0">
              <a:spcBef>
                <a:spcPts val="0"/>
              </a:spcBef>
              <a:spcAft>
                <a:spcPts val="0"/>
              </a:spcAft>
              <a:buSzPts val="4300"/>
              <a:buNone/>
            </a:pPr>
            <a:r>
              <a:rPr lang="en-US" sz="3000"/>
              <a:t>The effective special educator who works well with families to learn all they can about the student will:</a:t>
            </a:r>
            <a:endParaRPr sz="3000"/>
          </a:p>
          <a:p>
            <a:pPr marL="457200" lvl="0" indent="-419100" algn="l" rtl="0">
              <a:spcBef>
                <a:spcPts val="0"/>
              </a:spcBef>
              <a:spcAft>
                <a:spcPts val="0"/>
              </a:spcAft>
              <a:buSzPts val="3000"/>
              <a:buChar char="•"/>
            </a:pPr>
            <a:r>
              <a:rPr lang="en-US" sz="3000"/>
              <a:t>be in a strong position to run effective meetings (HLP 2), </a:t>
            </a:r>
            <a:endParaRPr sz="3000"/>
          </a:p>
          <a:p>
            <a:pPr marL="457200" lvl="0" indent="-419100" algn="l" rtl="0">
              <a:spcBef>
                <a:spcPts val="0"/>
              </a:spcBef>
              <a:spcAft>
                <a:spcPts val="0"/>
              </a:spcAft>
              <a:buSzPts val="3000"/>
              <a:buChar char="•"/>
            </a:pPr>
            <a:r>
              <a:rPr lang="en-US" sz="3000"/>
              <a:t>and work with their colleagues to implement an effective IEP (HLP 1). </a:t>
            </a:r>
            <a:endParaRPr sz="3000"/>
          </a:p>
        </p:txBody>
      </p:sp>
      <p:sp>
        <p:nvSpPr>
          <p:cNvPr id="437" name="Google Shape;437;g26a2736fa3a_0_157"/>
          <p:cNvSpPr txBox="1">
            <a:spLocks noGrp="1"/>
          </p:cNvSpPr>
          <p:nvPr>
            <p:ph type="body" idx="2"/>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p>
            <a:pPr marL="152400" lvl="0" indent="0" algn="ctr" rtl="0">
              <a:spcBef>
                <a:spcPts val="0"/>
              </a:spcBef>
              <a:spcAft>
                <a:spcPts val="0"/>
              </a:spcAft>
              <a:buSzPts val="4300"/>
              <a:buNone/>
            </a:pPr>
            <a:r>
              <a:rPr lang="en-US" b="1"/>
              <a:t>Collaboration</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6a2736fa3a_0_164"/>
          <p:cNvSpPr txBox="1">
            <a:spLocks noGrp="1"/>
          </p:cNvSpPr>
          <p:nvPr>
            <p:ph type="sldNum" idx="12"/>
          </p:nvPr>
        </p:nvSpPr>
        <p:spPr>
          <a:xfrm>
            <a:off x="11379200" y="261937"/>
            <a:ext cx="609600" cy="3651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443" name="Google Shape;443;g26a2736fa3a_0_164"/>
          <p:cNvSpPr txBox="1">
            <a:spLocks noGrp="1"/>
          </p:cNvSpPr>
          <p:nvPr>
            <p:ph type="body" idx="1"/>
          </p:nvPr>
        </p:nvSpPr>
        <p:spPr>
          <a:xfrm>
            <a:off x="203200" y="1092200"/>
            <a:ext cx="11785500" cy="5181600"/>
          </a:xfrm>
          <a:prstGeom prst="rect">
            <a:avLst/>
          </a:prstGeom>
          <a:noFill/>
          <a:ln>
            <a:noFill/>
          </a:ln>
        </p:spPr>
        <p:txBody>
          <a:bodyPr spcFirstLastPara="1" wrap="square" lIns="121900" tIns="60925" rIns="121900" bIns="60925" anchor="t" anchorCtr="0">
            <a:normAutofit/>
          </a:bodyPr>
          <a:lstStyle/>
          <a:p>
            <a:pPr marL="0" lvl="0" indent="0" algn="l" rtl="0">
              <a:spcBef>
                <a:spcPts val="0"/>
              </a:spcBef>
              <a:spcAft>
                <a:spcPts val="0"/>
              </a:spcAft>
              <a:buSzPts val="4300"/>
              <a:buNone/>
            </a:pPr>
            <a:r>
              <a:rPr lang="en-US" sz="3000"/>
              <a:t>The effective special educator who works well with families to learn all they can about the student will:</a:t>
            </a:r>
            <a:endParaRPr sz="3000"/>
          </a:p>
          <a:p>
            <a:pPr marL="457200" lvl="0" indent="-419100" algn="l" rtl="0">
              <a:spcBef>
                <a:spcPts val="0"/>
              </a:spcBef>
              <a:spcAft>
                <a:spcPts val="0"/>
              </a:spcAft>
              <a:buSzPts val="3000"/>
              <a:buChar char="•"/>
            </a:pPr>
            <a:r>
              <a:rPr lang="en-US" sz="3000"/>
              <a:t>be in a strong position to run effective meetings, </a:t>
            </a:r>
            <a:endParaRPr sz="3000"/>
          </a:p>
          <a:p>
            <a:pPr marL="457200" lvl="0" indent="-419100" algn="l" rtl="0">
              <a:spcBef>
                <a:spcPts val="0"/>
              </a:spcBef>
              <a:spcAft>
                <a:spcPts val="0"/>
              </a:spcAft>
              <a:buSzPts val="3000"/>
              <a:buChar char="•"/>
            </a:pPr>
            <a:r>
              <a:rPr lang="en-US" sz="3000"/>
              <a:t>work with their colleagues to implement an effective IEP. </a:t>
            </a:r>
            <a:endParaRPr sz="3000"/>
          </a:p>
          <a:p>
            <a:pPr marL="457200" lvl="0" indent="-419100" algn="l" rtl="0">
              <a:spcBef>
                <a:spcPts val="0"/>
              </a:spcBef>
              <a:spcAft>
                <a:spcPts val="0"/>
              </a:spcAft>
              <a:buSzPts val="3000"/>
              <a:buChar char="•"/>
            </a:pPr>
            <a:r>
              <a:rPr lang="en-US" sz="3000"/>
              <a:t>collaborate with families to inform the development of long- and short-term goals, and other needed supports and practices noted within the social/behavioral and instruction HLP domains.</a:t>
            </a:r>
            <a:endParaRPr sz="3000"/>
          </a:p>
        </p:txBody>
      </p:sp>
      <p:sp>
        <p:nvSpPr>
          <p:cNvPr id="444" name="Google Shape;444;g26a2736fa3a_0_164"/>
          <p:cNvSpPr txBox="1">
            <a:spLocks noGrp="1"/>
          </p:cNvSpPr>
          <p:nvPr>
            <p:ph type="body" idx="2"/>
          </p:nvPr>
        </p:nvSpPr>
        <p:spPr>
          <a:xfrm>
            <a:off x="406400" y="49075"/>
            <a:ext cx="8534400" cy="789900"/>
          </a:xfrm>
          <a:prstGeom prst="rect">
            <a:avLst/>
          </a:prstGeom>
          <a:noFill/>
          <a:ln>
            <a:noFill/>
          </a:ln>
        </p:spPr>
        <p:txBody>
          <a:bodyPr spcFirstLastPara="1" wrap="square" lIns="121900" tIns="60925" rIns="121900" bIns="60925" anchor="t" anchorCtr="0">
            <a:normAutofit/>
          </a:bodyPr>
          <a:lstStyle/>
          <a:p>
            <a:pPr marL="152400" lvl="0" indent="0" algn="ctr" rtl="0">
              <a:spcBef>
                <a:spcPts val="0"/>
              </a:spcBef>
              <a:spcAft>
                <a:spcPts val="0"/>
              </a:spcAft>
              <a:buSzPts val="4300"/>
              <a:buNone/>
            </a:pPr>
            <a:r>
              <a:rPr lang="en-US" b="1"/>
              <a:t>Collaboration</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6a2736fa3a_0_192"/>
          <p:cNvSpPr txBox="1">
            <a:spLocks noGrp="1"/>
          </p:cNvSpPr>
          <p:nvPr>
            <p:ph type="body" idx="1"/>
          </p:nvPr>
        </p:nvSpPr>
        <p:spPr>
          <a:xfrm>
            <a:off x="203200" y="1092200"/>
            <a:ext cx="11785500" cy="5181600"/>
          </a:xfrm>
          <a:prstGeom prst="rect">
            <a:avLst/>
          </a:prstGeom>
        </p:spPr>
        <p:txBody>
          <a:bodyPr spcFirstLastPara="1" wrap="square" lIns="121900" tIns="60925" rIns="121900" bIns="60925" anchor="t" anchorCtr="0">
            <a:normAutofit/>
          </a:bodyPr>
          <a:lstStyle/>
          <a:p>
            <a:pPr marL="457200" lvl="0" indent="-421163" algn="l" rtl="0">
              <a:lnSpc>
                <a:spcPct val="80000"/>
              </a:lnSpc>
              <a:spcBef>
                <a:spcPts val="900"/>
              </a:spcBef>
              <a:spcAft>
                <a:spcPts val="0"/>
              </a:spcAft>
              <a:buSzPts val="3033"/>
              <a:buChar char="•"/>
            </a:pPr>
            <a:r>
              <a:rPr lang="en-US" sz="3032"/>
              <a:t>Communicate in a language and format accessible to the family.</a:t>
            </a:r>
            <a:endParaRPr sz="3032"/>
          </a:p>
        </p:txBody>
      </p:sp>
      <p:sp>
        <p:nvSpPr>
          <p:cNvPr id="451" name="Google Shape;451;g26a2736fa3a_0_192"/>
          <p:cNvSpPr txBox="1">
            <a:spLocks noGrp="1"/>
          </p:cNvSpPr>
          <p:nvPr>
            <p:ph type="body" idx="2"/>
          </p:nvPr>
        </p:nvSpPr>
        <p:spPr>
          <a:xfrm>
            <a:off x="-170400" y="91675"/>
            <a:ext cx="9647400" cy="789900"/>
          </a:xfrm>
          <a:prstGeom prst="rect">
            <a:avLst/>
          </a:prstGeom>
        </p:spPr>
        <p:txBody>
          <a:bodyPr spcFirstLastPara="1" wrap="square" lIns="121900" tIns="60925" rIns="121900" bIns="60925" anchor="t" anchorCtr="0">
            <a:noAutofit/>
          </a:bodyPr>
          <a:lstStyle/>
          <a:p>
            <a:pPr marL="0" lvl="0" indent="0" algn="ctr" rtl="0">
              <a:spcBef>
                <a:spcPts val="900"/>
              </a:spcBef>
              <a:spcAft>
                <a:spcPts val="0"/>
              </a:spcAft>
              <a:buSzPts val="688"/>
              <a:buNone/>
            </a:pPr>
            <a:r>
              <a:rPr lang="en-US" sz="3087" b="1"/>
              <a:t>Use Effective Practices for Communicating with Families</a:t>
            </a:r>
            <a:endParaRPr sz="3087"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26a2736fa3a_0_200"/>
          <p:cNvSpPr txBox="1">
            <a:spLocks noGrp="1"/>
          </p:cNvSpPr>
          <p:nvPr>
            <p:ph type="body" idx="1"/>
          </p:nvPr>
        </p:nvSpPr>
        <p:spPr>
          <a:xfrm>
            <a:off x="203250" y="637825"/>
            <a:ext cx="11785500" cy="5181600"/>
          </a:xfrm>
          <a:prstGeom prst="rect">
            <a:avLst/>
          </a:prstGeom>
        </p:spPr>
        <p:txBody>
          <a:bodyPr spcFirstLastPara="1" wrap="square" lIns="121900" tIns="60925" rIns="121900" bIns="60925" anchor="t" anchorCtr="0">
            <a:normAutofit/>
          </a:bodyPr>
          <a:lstStyle/>
          <a:p>
            <a:pPr marL="0" lvl="0" indent="0" algn="l" rtl="0">
              <a:lnSpc>
                <a:spcPct val="80000"/>
              </a:lnSpc>
              <a:spcBef>
                <a:spcPts val="900"/>
              </a:spcBef>
              <a:spcAft>
                <a:spcPts val="0"/>
              </a:spcAft>
              <a:buNone/>
            </a:pPr>
            <a:endParaRPr sz="3032"/>
          </a:p>
          <a:p>
            <a:pPr marL="457200" lvl="0" indent="-421163" algn="l" rtl="0">
              <a:lnSpc>
                <a:spcPct val="80000"/>
              </a:lnSpc>
              <a:spcBef>
                <a:spcPts val="900"/>
              </a:spcBef>
              <a:spcAft>
                <a:spcPts val="0"/>
              </a:spcAft>
              <a:buSzPts val="3033"/>
              <a:buChar char="•"/>
            </a:pPr>
            <a:r>
              <a:rPr lang="en-US" sz="3032"/>
              <a:t>Use face-to-face interactions in planned, formal, and informal meetings (e.g., open house, community/school events, IEP meetings) to communicate with families. </a:t>
            </a:r>
            <a:endParaRPr sz="3032"/>
          </a:p>
        </p:txBody>
      </p:sp>
      <p:sp>
        <p:nvSpPr>
          <p:cNvPr id="458" name="Google Shape;458;g26a2736fa3a_0_200"/>
          <p:cNvSpPr txBox="1">
            <a:spLocks noGrp="1"/>
          </p:cNvSpPr>
          <p:nvPr>
            <p:ph type="body" idx="2"/>
          </p:nvPr>
        </p:nvSpPr>
        <p:spPr>
          <a:xfrm>
            <a:off x="-170400" y="91675"/>
            <a:ext cx="9647400" cy="789900"/>
          </a:xfrm>
          <a:prstGeom prst="rect">
            <a:avLst/>
          </a:prstGeom>
        </p:spPr>
        <p:txBody>
          <a:bodyPr spcFirstLastPara="1" wrap="square" lIns="121900" tIns="60925" rIns="121900" bIns="60925" anchor="t" anchorCtr="0">
            <a:noAutofit/>
          </a:bodyPr>
          <a:lstStyle/>
          <a:p>
            <a:pPr marL="0" lvl="0" indent="0" algn="ctr" rtl="0">
              <a:spcBef>
                <a:spcPts val="900"/>
              </a:spcBef>
              <a:spcAft>
                <a:spcPts val="0"/>
              </a:spcAft>
              <a:buSzPts val="688"/>
              <a:buNone/>
            </a:pPr>
            <a:r>
              <a:rPr lang="en-US" sz="3087" b="1"/>
              <a:t>Use Effective Practices for Communicating with Families</a:t>
            </a:r>
            <a:endParaRPr sz="3087"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6a2736fa3a_0_206"/>
          <p:cNvSpPr txBox="1">
            <a:spLocks noGrp="1"/>
          </p:cNvSpPr>
          <p:nvPr>
            <p:ph type="body" idx="1"/>
          </p:nvPr>
        </p:nvSpPr>
        <p:spPr>
          <a:xfrm>
            <a:off x="203250" y="708825"/>
            <a:ext cx="11785500" cy="5181600"/>
          </a:xfrm>
          <a:prstGeom prst="rect">
            <a:avLst/>
          </a:prstGeom>
        </p:spPr>
        <p:txBody>
          <a:bodyPr spcFirstLastPara="1" wrap="square" lIns="121900" tIns="60925" rIns="121900" bIns="60925" anchor="t" anchorCtr="0">
            <a:normAutofit/>
          </a:bodyPr>
          <a:lstStyle/>
          <a:p>
            <a:pPr marL="0" lvl="0" indent="0" algn="l" rtl="0">
              <a:lnSpc>
                <a:spcPct val="80000"/>
              </a:lnSpc>
              <a:spcBef>
                <a:spcPts val="900"/>
              </a:spcBef>
              <a:spcAft>
                <a:spcPts val="0"/>
              </a:spcAft>
              <a:buNone/>
            </a:pPr>
            <a:endParaRPr sz="3032"/>
          </a:p>
          <a:p>
            <a:pPr marL="457200" lvl="0" indent="-421163" algn="l" rtl="0">
              <a:lnSpc>
                <a:spcPct val="80000"/>
              </a:lnSpc>
              <a:spcBef>
                <a:spcPts val="900"/>
              </a:spcBef>
              <a:spcAft>
                <a:spcPts val="0"/>
              </a:spcAft>
              <a:buSzPts val="3033"/>
              <a:buChar char="•"/>
            </a:pPr>
            <a:r>
              <a:rPr lang="en-US" sz="3032"/>
              <a:t>Use written and digital communication to share formal and informal information about school activities, parent and student rights and responsibilities, and student educational progress.</a:t>
            </a:r>
            <a:endParaRPr sz="3032"/>
          </a:p>
        </p:txBody>
      </p:sp>
      <p:sp>
        <p:nvSpPr>
          <p:cNvPr id="465" name="Google Shape;465;g26a2736fa3a_0_206"/>
          <p:cNvSpPr txBox="1">
            <a:spLocks noGrp="1"/>
          </p:cNvSpPr>
          <p:nvPr>
            <p:ph type="body" idx="2"/>
          </p:nvPr>
        </p:nvSpPr>
        <p:spPr>
          <a:xfrm>
            <a:off x="-170400" y="91675"/>
            <a:ext cx="9647400" cy="789900"/>
          </a:xfrm>
          <a:prstGeom prst="rect">
            <a:avLst/>
          </a:prstGeom>
        </p:spPr>
        <p:txBody>
          <a:bodyPr spcFirstLastPara="1" wrap="square" lIns="121900" tIns="60925" rIns="121900" bIns="60925" anchor="t" anchorCtr="0">
            <a:noAutofit/>
          </a:bodyPr>
          <a:lstStyle/>
          <a:p>
            <a:pPr marL="0" lvl="0" indent="0" algn="ctr" rtl="0">
              <a:spcBef>
                <a:spcPts val="900"/>
              </a:spcBef>
              <a:spcAft>
                <a:spcPts val="0"/>
              </a:spcAft>
              <a:buSzPts val="688"/>
              <a:buNone/>
            </a:pPr>
            <a:r>
              <a:rPr lang="en-US" sz="3087" b="1"/>
              <a:t>Use Effective Practices for Communicating with Families</a:t>
            </a:r>
            <a:endParaRPr sz="3087"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699e4139c3_2_1678"/>
          <p:cNvSpPr txBox="1"/>
          <p:nvPr/>
        </p:nvSpPr>
        <p:spPr>
          <a:xfrm>
            <a:off x="0" y="86550"/>
            <a:ext cx="10120200" cy="6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High Leverage Practices (HLPs)</a:t>
            </a:r>
            <a:endParaRPr sz="4000" b="1">
              <a:solidFill>
                <a:schemeClr val="lt1"/>
              </a:solidFill>
              <a:latin typeface="Calibri"/>
              <a:ea typeface="Calibri"/>
              <a:cs typeface="Calibri"/>
              <a:sym typeface="Calibri"/>
            </a:endParaRPr>
          </a:p>
        </p:txBody>
      </p:sp>
      <p:sp>
        <p:nvSpPr>
          <p:cNvPr id="274" name="Google Shape;274;g2699e4139c3_2_1678"/>
          <p:cNvSpPr txBox="1"/>
          <p:nvPr/>
        </p:nvSpPr>
        <p:spPr>
          <a:xfrm>
            <a:off x="5841200" y="1557625"/>
            <a:ext cx="6209100" cy="43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a:solidFill>
                  <a:srgbClr val="003399"/>
                </a:solidFill>
                <a:latin typeface="Calibri"/>
                <a:ea typeface="Calibri"/>
                <a:cs typeface="Calibri"/>
                <a:sym typeface="Calibri"/>
              </a:rPr>
              <a:t>High-Leverage Practices</a:t>
            </a:r>
            <a:endParaRPr sz="7200">
              <a:solidFill>
                <a:srgbClr val="003399"/>
              </a:solidFill>
              <a:latin typeface="Calibri"/>
              <a:ea typeface="Calibri"/>
              <a:cs typeface="Calibri"/>
              <a:sym typeface="Calibri"/>
            </a:endParaRPr>
          </a:p>
          <a:p>
            <a:pPr marL="0" lvl="0" indent="0" algn="l" rtl="0">
              <a:spcBef>
                <a:spcPts val="0"/>
              </a:spcBef>
              <a:spcAft>
                <a:spcPts val="0"/>
              </a:spcAft>
              <a:buNone/>
            </a:pPr>
            <a:r>
              <a:rPr lang="en-US" sz="7200">
                <a:solidFill>
                  <a:srgbClr val="003399"/>
                </a:solidFill>
                <a:latin typeface="Calibri"/>
                <a:ea typeface="Calibri"/>
                <a:cs typeface="Calibri"/>
                <a:sym typeface="Calibri"/>
              </a:rPr>
              <a:t>for Students</a:t>
            </a:r>
            <a:endParaRPr sz="7200">
              <a:solidFill>
                <a:srgbClr val="003399"/>
              </a:solidFill>
              <a:latin typeface="Calibri"/>
              <a:ea typeface="Calibri"/>
              <a:cs typeface="Calibri"/>
              <a:sym typeface="Calibri"/>
            </a:endParaRPr>
          </a:p>
          <a:p>
            <a:pPr marL="0" lvl="0" indent="0" algn="l" rtl="0">
              <a:spcBef>
                <a:spcPts val="0"/>
              </a:spcBef>
              <a:spcAft>
                <a:spcPts val="0"/>
              </a:spcAft>
              <a:buNone/>
            </a:pPr>
            <a:r>
              <a:rPr lang="en-US" sz="7200">
                <a:solidFill>
                  <a:srgbClr val="003399"/>
                </a:solidFill>
                <a:latin typeface="Calibri"/>
                <a:ea typeface="Calibri"/>
                <a:cs typeface="Calibri"/>
                <a:sym typeface="Calibri"/>
              </a:rPr>
              <a:t>with Disabilities</a:t>
            </a:r>
            <a:endParaRPr sz="7200">
              <a:solidFill>
                <a:srgbClr val="003399"/>
              </a:solidFill>
              <a:latin typeface="Calibri"/>
              <a:ea typeface="Calibri"/>
              <a:cs typeface="Calibri"/>
              <a:sym typeface="Calibri"/>
            </a:endParaRPr>
          </a:p>
        </p:txBody>
      </p:sp>
      <p:pic>
        <p:nvPicPr>
          <p:cNvPr id="275" name="Google Shape;275;g2699e4139c3_2_1678"/>
          <p:cNvPicPr preferRelativeResize="0"/>
          <p:nvPr/>
        </p:nvPicPr>
        <p:blipFill>
          <a:blip r:embed="rId3">
            <a:alphaModFix/>
          </a:blip>
          <a:stretch>
            <a:fillRect/>
          </a:stretch>
        </p:blipFill>
        <p:spPr>
          <a:xfrm rot="10800000">
            <a:off x="367775" y="2055013"/>
            <a:ext cx="5104675" cy="33969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6a2736fa3a_0_212"/>
          <p:cNvSpPr txBox="1">
            <a:spLocks noGrp="1"/>
          </p:cNvSpPr>
          <p:nvPr>
            <p:ph type="body" idx="1"/>
          </p:nvPr>
        </p:nvSpPr>
        <p:spPr>
          <a:xfrm>
            <a:off x="274200" y="652050"/>
            <a:ext cx="11785500" cy="5181600"/>
          </a:xfrm>
          <a:prstGeom prst="rect">
            <a:avLst/>
          </a:prstGeom>
        </p:spPr>
        <p:txBody>
          <a:bodyPr spcFirstLastPara="1" wrap="square" lIns="121900" tIns="60925" rIns="121900" bIns="60925" anchor="t" anchorCtr="0">
            <a:normAutofit/>
          </a:bodyPr>
          <a:lstStyle/>
          <a:p>
            <a:pPr marL="0" lvl="0" indent="0" algn="l" rtl="0">
              <a:lnSpc>
                <a:spcPct val="80000"/>
              </a:lnSpc>
              <a:spcBef>
                <a:spcPts val="900"/>
              </a:spcBef>
              <a:spcAft>
                <a:spcPts val="0"/>
              </a:spcAft>
              <a:buNone/>
            </a:pPr>
            <a:endParaRPr sz="3032"/>
          </a:p>
          <a:p>
            <a:pPr marL="457200" lvl="0" indent="-421163" algn="l" rtl="0">
              <a:lnSpc>
                <a:spcPct val="80000"/>
              </a:lnSpc>
              <a:spcBef>
                <a:spcPts val="900"/>
              </a:spcBef>
              <a:spcAft>
                <a:spcPts val="0"/>
              </a:spcAft>
              <a:buSzPts val="3033"/>
              <a:buChar char="•"/>
            </a:pPr>
            <a:r>
              <a:rPr lang="en-US" sz="3032"/>
              <a:t>Make phone calls to families as needed to build on students’ strengths and discuss supports or resources. </a:t>
            </a:r>
            <a:endParaRPr sz="3032"/>
          </a:p>
        </p:txBody>
      </p:sp>
      <p:sp>
        <p:nvSpPr>
          <p:cNvPr id="472" name="Google Shape;472;g26a2736fa3a_0_212"/>
          <p:cNvSpPr txBox="1">
            <a:spLocks noGrp="1"/>
          </p:cNvSpPr>
          <p:nvPr>
            <p:ph type="body" idx="2"/>
          </p:nvPr>
        </p:nvSpPr>
        <p:spPr>
          <a:xfrm>
            <a:off x="-170400" y="91675"/>
            <a:ext cx="9647400" cy="789900"/>
          </a:xfrm>
          <a:prstGeom prst="rect">
            <a:avLst/>
          </a:prstGeom>
        </p:spPr>
        <p:txBody>
          <a:bodyPr spcFirstLastPara="1" wrap="square" lIns="121900" tIns="60925" rIns="121900" bIns="60925" anchor="t" anchorCtr="0">
            <a:noAutofit/>
          </a:bodyPr>
          <a:lstStyle/>
          <a:p>
            <a:pPr marL="0" lvl="0" indent="0" algn="ctr" rtl="0">
              <a:spcBef>
                <a:spcPts val="900"/>
              </a:spcBef>
              <a:spcAft>
                <a:spcPts val="0"/>
              </a:spcAft>
              <a:buSzPts val="688"/>
              <a:buNone/>
            </a:pPr>
            <a:r>
              <a:rPr lang="en-US" sz="3087" b="1"/>
              <a:t>Use Effective Practices for Communicating with Families</a:t>
            </a:r>
            <a:endParaRPr sz="3087"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6a2736fa3a_0_218"/>
          <p:cNvSpPr txBox="1">
            <a:spLocks noGrp="1"/>
          </p:cNvSpPr>
          <p:nvPr>
            <p:ph type="body" idx="1"/>
          </p:nvPr>
        </p:nvSpPr>
        <p:spPr>
          <a:xfrm>
            <a:off x="203250" y="637825"/>
            <a:ext cx="11785500" cy="5181600"/>
          </a:xfrm>
          <a:prstGeom prst="rect">
            <a:avLst/>
          </a:prstGeom>
        </p:spPr>
        <p:txBody>
          <a:bodyPr spcFirstLastPara="1" wrap="square" lIns="121900" tIns="60925" rIns="121900" bIns="60925" anchor="t" anchorCtr="0">
            <a:normAutofit/>
          </a:bodyPr>
          <a:lstStyle/>
          <a:p>
            <a:pPr marL="0" lvl="0" indent="0" algn="l" rtl="0">
              <a:lnSpc>
                <a:spcPct val="80000"/>
              </a:lnSpc>
              <a:spcBef>
                <a:spcPts val="900"/>
              </a:spcBef>
              <a:spcAft>
                <a:spcPts val="0"/>
              </a:spcAft>
              <a:buNone/>
            </a:pPr>
            <a:endParaRPr sz="3032"/>
          </a:p>
          <a:p>
            <a:pPr marL="457200" lvl="0" indent="-421163" algn="l" rtl="0">
              <a:lnSpc>
                <a:spcPct val="80000"/>
              </a:lnSpc>
              <a:spcBef>
                <a:spcPts val="900"/>
              </a:spcBef>
              <a:spcAft>
                <a:spcPts val="0"/>
              </a:spcAft>
              <a:buSzPts val="3033"/>
              <a:buChar char="•"/>
            </a:pPr>
            <a:r>
              <a:rPr lang="en-US" sz="3032"/>
              <a:t>Share information and/or resources with families via course management systems, school websites, and classroom webpages/ blogs.</a:t>
            </a:r>
            <a:endParaRPr sz="3032"/>
          </a:p>
        </p:txBody>
      </p:sp>
      <p:sp>
        <p:nvSpPr>
          <p:cNvPr id="479" name="Google Shape;479;g26a2736fa3a_0_218"/>
          <p:cNvSpPr txBox="1">
            <a:spLocks noGrp="1"/>
          </p:cNvSpPr>
          <p:nvPr>
            <p:ph type="body" idx="2"/>
          </p:nvPr>
        </p:nvSpPr>
        <p:spPr>
          <a:xfrm>
            <a:off x="-170400" y="91675"/>
            <a:ext cx="9647400" cy="789900"/>
          </a:xfrm>
          <a:prstGeom prst="rect">
            <a:avLst/>
          </a:prstGeom>
        </p:spPr>
        <p:txBody>
          <a:bodyPr spcFirstLastPara="1" wrap="square" lIns="121900" tIns="60925" rIns="121900" bIns="60925" anchor="t" anchorCtr="0">
            <a:noAutofit/>
          </a:bodyPr>
          <a:lstStyle/>
          <a:p>
            <a:pPr marL="0" lvl="0" indent="0" algn="ctr" rtl="0">
              <a:spcBef>
                <a:spcPts val="900"/>
              </a:spcBef>
              <a:spcAft>
                <a:spcPts val="0"/>
              </a:spcAft>
              <a:buSzPts val="688"/>
              <a:buNone/>
            </a:pPr>
            <a:r>
              <a:rPr lang="en-US" sz="3087" b="1"/>
              <a:t>Use Effective Practices for Communicating with Families</a:t>
            </a:r>
            <a:endParaRPr sz="3087"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699e4139c3_2_731"/>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200">
                <a:solidFill>
                  <a:srgbClr val="888888"/>
                </a:solidFill>
              </a:rPr>
              <a:t>32</a:t>
            </a:fld>
            <a:endParaRPr sz="1200">
              <a:solidFill>
                <a:srgbClr val="888888"/>
              </a:solidFill>
            </a:endParaRPr>
          </a:p>
        </p:txBody>
      </p:sp>
      <p:pic>
        <p:nvPicPr>
          <p:cNvPr id="486" name="Google Shape;486;g2699e4139c3_2_731"/>
          <p:cNvPicPr preferRelativeResize="0"/>
          <p:nvPr/>
        </p:nvPicPr>
        <p:blipFill rotWithShape="1">
          <a:blip r:embed="rId3">
            <a:alphaModFix/>
          </a:blip>
          <a:srcRect t="-1090" b="1090"/>
          <a:stretch/>
        </p:blipFill>
        <p:spPr>
          <a:xfrm>
            <a:off x="1131400" y="0"/>
            <a:ext cx="9543375" cy="6857999"/>
          </a:xfrm>
          <a:prstGeom prst="rect">
            <a:avLst/>
          </a:prstGeom>
          <a:noFill/>
          <a:ln>
            <a:noFill/>
          </a:ln>
        </p:spPr>
      </p:pic>
      <p:sp>
        <p:nvSpPr>
          <p:cNvPr id="487" name="Google Shape;487;g2699e4139c3_2_731"/>
          <p:cNvSpPr/>
          <p:nvPr/>
        </p:nvSpPr>
        <p:spPr>
          <a:xfrm>
            <a:off x="4718917" y="2190792"/>
            <a:ext cx="1487700" cy="21147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699e4139c3_2_738"/>
          <p:cNvSpPr txBox="1">
            <a:spLocks noGrp="1"/>
          </p:cNvSpPr>
          <p:nvPr>
            <p:ph type="sldNum" idx="12"/>
          </p:nvPr>
        </p:nvSpPr>
        <p:spPr>
          <a:xfrm>
            <a:off x="8610600" y="6356352"/>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200">
                <a:solidFill>
                  <a:srgbClr val="888888"/>
                </a:solidFill>
              </a:rPr>
              <a:t>33</a:t>
            </a:fld>
            <a:endParaRPr sz="1200">
              <a:solidFill>
                <a:srgbClr val="888888"/>
              </a:solidFill>
            </a:endParaRPr>
          </a:p>
        </p:txBody>
      </p:sp>
      <p:pic>
        <p:nvPicPr>
          <p:cNvPr id="494" name="Google Shape;494;g2699e4139c3_2_738"/>
          <p:cNvPicPr preferRelativeResize="0"/>
          <p:nvPr/>
        </p:nvPicPr>
        <p:blipFill rotWithShape="1">
          <a:blip r:embed="rId3">
            <a:alphaModFix/>
          </a:blip>
          <a:srcRect t="-1090" b="1090"/>
          <a:stretch/>
        </p:blipFill>
        <p:spPr>
          <a:xfrm>
            <a:off x="669850" y="-104100"/>
            <a:ext cx="9833099" cy="7066200"/>
          </a:xfrm>
          <a:prstGeom prst="rect">
            <a:avLst/>
          </a:prstGeom>
          <a:noFill/>
          <a:ln>
            <a:noFill/>
          </a:ln>
        </p:spPr>
      </p:pic>
      <p:sp>
        <p:nvSpPr>
          <p:cNvPr id="495" name="Google Shape;495;g2699e4139c3_2_738"/>
          <p:cNvSpPr/>
          <p:nvPr/>
        </p:nvSpPr>
        <p:spPr>
          <a:xfrm>
            <a:off x="3809417" y="4179067"/>
            <a:ext cx="1983600" cy="26787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496" name="Google Shape;496;g2699e4139c3_2_738"/>
          <p:cNvSpPr/>
          <p:nvPr/>
        </p:nvSpPr>
        <p:spPr>
          <a:xfrm>
            <a:off x="4423267" y="2064367"/>
            <a:ext cx="1487700" cy="21147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g26a2736fa3a_0_283" descr="A diagram of data driven decision&#10;&#10;Description automatically generated"/>
          <p:cNvPicPr preferRelativeResize="0"/>
          <p:nvPr/>
        </p:nvPicPr>
        <p:blipFill rotWithShape="1">
          <a:blip r:embed="rId3">
            <a:alphaModFix/>
          </a:blip>
          <a:srcRect/>
          <a:stretch/>
        </p:blipFill>
        <p:spPr>
          <a:xfrm>
            <a:off x="743211" y="643467"/>
            <a:ext cx="10364777" cy="5571066"/>
          </a:xfrm>
          <a:prstGeom prst="rect">
            <a:avLst/>
          </a:prstGeom>
          <a:noFill/>
          <a:ln w="76200" cap="flat" cmpd="sng">
            <a:solidFill>
              <a:schemeClr val="accent1"/>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g26a2736fa3a_0_230"/>
          <p:cNvPicPr preferRelativeResize="0"/>
          <p:nvPr/>
        </p:nvPicPr>
        <p:blipFill rotWithShape="1">
          <a:blip r:embed="rId3">
            <a:alphaModFix/>
          </a:blip>
          <a:srcRect l="7071" t="9247" r="2846"/>
          <a:stretch/>
        </p:blipFill>
        <p:spPr>
          <a:xfrm>
            <a:off x="489200" y="901267"/>
            <a:ext cx="10982471" cy="5480467"/>
          </a:xfrm>
          <a:prstGeom prst="rect">
            <a:avLst/>
          </a:prstGeom>
          <a:noFill/>
          <a:ln>
            <a:noFill/>
          </a:ln>
        </p:spPr>
      </p:pic>
      <p:sp>
        <p:nvSpPr>
          <p:cNvPr id="509" name="Google Shape;509;g26a2736fa3a_0_230"/>
          <p:cNvSpPr txBox="1"/>
          <p:nvPr/>
        </p:nvSpPr>
        <p:spPr>
          <a:xfrm>
            <a:off x="198267" y="4218850"/>
            <a:ext cx="2066700" cy="2315100"/>
          </a:xfrm>
          <a:prstGeom prst="rect">
            <a:avLst/>
          </a:prstGeom>
          <a:noFill/>
          <a:ln w="9525" cap="flat" cmpd="sng">
            <a:solidFill>
              <a:srgbClr val="000000"/>
            </a:solidFill>
            <a:prstDash val="dash"/>
            <a:round/>
            <a:headEnd type="none" w="sm" len="sm"/>
            <a:tailEnd type="none" w="sm" len="sm"/>
          </a:ln>
        </p:spPr>
        <p:txBody>
          <a:bodyPr spcFirstLastPara="1" wrap="square" lIns="121900" tIns="121900" rIns="121900" bIns="121900" anchor="t" anchorCtr="0">
            <a:spAutoFit/>
          </a:bodyPr>
          <a:lstStyle/>
          <a:p>
            <a:pPr marL="0" lvl="0" indent="0" algn="l" rtl="0">
              <a:lnSpc>
                <a:spcPct val="115000"/>
              </a:lnSpc>
              <a:spcBef>
                <a:spcPts val="0"/>
              </a:spcBef>
              <a:spcAft>
                <a:spcPts val="0"/>
              </a:spcAft>
              <a:buNone/>
            </a:pPr>
            <a:r>
              <a:rPr lang="en-US" sz="2400">
                <a:latin typeface="Calibri"/>
                <a:ea typeface="Calibri"/>
                <a:cs typeface="Calibri"/>
                <a:sym typeface="Calibri"/>
              </a:rPr>
              <a:t>Evaluation Report: Eligibility Determination Data</a:t>
            </a:r>
            <a:endParaRPr sz="24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6a2736fa3a_0_239"/>
          <p:cNvSpPr txBox="1">
            <a:spLocks noGrp="1"/>
          </p:cNvSpPr>
          <p:nvPr>
            <p:ph type="body" idx="1"/>
          </p:nvPr>
        </p:nvSpPr>
        <p:spPr>
          <a:xfrm>
            <a:off x="560150" y="1092200"/>
            <a:ext cx="11018100" cy="5181600"/>
          </a:xfrm>
          <a:prstGeom prst="rect">
            <a:avLst/>
          </a:prstGeom>
        </p:spPr>
        <p:txBody>
          <a:bodyPr spcFirstLastPara="1" wrap="square" lIns="121900" tIns="60925" rIns="121900" bIns="60925" anchor="t" anchorCtr="0">
            <a:normAutofit/>
          </a:bodyPr>
          <a:lstStyle/>
          <a:p>
            <a:pPr marL="609600" lvl="0" indent="-495300" algn="l" rtl="0">
              <a:lnSpc>
                <a:spcPct val="90000"/>
              </a:lnSpc>
              <a:spcBef>
                <a:spcPts val="853"/>
              </a:spcBef>
              <a:spcAft>
                <a:spcPts val="0"/>
              </a:spcAft>
              <a:buClr>
                <a:srgbClr val="000000"/>
              </a:buClr>
              <a:buSzPts val="3000"/>
              <a:buFont typeface="Calibri"/>
              <a:buChar char="•"/>
            </a:pPr>
            <a:r>
              <a:rPr lang="en-US" sz="3000">
                <a:solidFill>
                  <a:srgbClr val="000000"/>
                </a:solidFill>
              </a:rPr>
              <a:t>Golden thread refers to the fundamental principle of providing inclusive and equitable opportunities for individuals with disabilities to access a quality education. </a:t>
            </a:r>
            <a:endParaRPr sz="3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6a2736fa3a_0_246"/>
          <p:cNvSpPr txBox="1">
            <a:spLocks noGrp="1"/>
          </p:cNvSpPr>
          <p:nvPr>
            <p:ph type="body" idx="1"/>
          </p:nvPr>
        </p:nvSpPr>
        <p:spPr>
          <a:xfrm>
            <a:off x="560150" y="1092200"/>
            <a:ext cx="11018100" cy="5181600"/>
          </a:xfrm>
          <a:prstGeom prst="rect">
            <a:avLst/>
          </a:prstGeom>
        </p:spPr>
        <p:txBody>
          <a:bodyPr spcFirstLastPara="1" wrap="square" lIns="121900" tIns="60925" rIns="121900" bIns="60925" anchor="t" anchorCtr="0">
            <a:normAutofit/>
          </a:bodyPr>
          <a:lstStyle/>
          <a:p>
            <a:pPr marL="457200" lvl="0" indent="-419100" algn="l" rtl="0">
              <a:lnSpc>
                <a:spcPct val="90000"/>
              </a:lnSpc>
              <a:spcBef>
                <a:spcPts val="853"/>
              </a:spcBef>
              <a:spcAft>
                <a:spcPts val="0"/>
              </a:spcAft>
              <a:buClr>
                <a:srgbClr val="000000"/>
              </a:buClr>
              <a:buSzPts val="3000"/>
              <a:buFont typeface="Calibri"/>
              <a:buChar char="•"/>
            </a:pPr>
            <a:r>
              <a:rPr lang="en-US" sz="3000">
                <a:solidFill>
                  <a:srgbClr val="000000"/>
                </a:solidFill>
              </a:rPr>
              <a:t>This thread weaves through the entire tapestry of special education, guiding the development of individualized plans and support systems that cater to each student's unique needs. </a:t>
            </a:r>
            <a:endParaRPr sz="3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6a2736fa3a_0_258"/>
          <p:cNvSpPr txBox="1">
            <a:spLocks noGrp="1"/>
          </p:cNvSpPr>
          <p:nvPr>
            <p:ph type="body" idx="1"/>
          </p:nvPr>
        </p:nvSpPr>
        <p:spPr>
          <a:xfrm>
            <a:off x="560150" y="1092200"/>
            <a:ext cx="11018100" cy="5181600"/>
          </a:xfrm>
          <a:prstGeom prst="rect">
            <a:avLst/>
          </a:prstGeom>
        </p:spPr>
        <p:txBody>
          <a:bodyPr spcFirstLastPara="1" wrap="square" lIns="121900" tIns="60925" rIns="121900" bIns="60925" anchor="t" anchorCtr="0">
            <a:normAutofit/>
          </a:bodyPr>
          <a:lstStyle/>
          <a:p>
            <a:pPr marL="457200" lvl="0" indent="-419100" algn="l" rtl="0">
              <a:lnSpc>
                <a:spcPct val="90000"/>
              </a:lnSpc>
              <a:spcBef>
                <a:spcPts val="853"/>
              </a:spcBef>
              <a:spcAft>
                <a:spcPts val="0"/>
              </a:spcAft>
              <a:buClr>
                <a:srgbClr val="000000"/>
              </a:buClr>
              <a:buSzPts val="3000"/>
              <a:buFont typeface="Calibri"/>
              <a:buChar char="•"/>
            </a:pPr>
            <a:r>
              <a:rPr lang="en-US" sz="3000">
                <a:solidFill>
                  <a:srgbClr val="000000"/>
                </a:solidFill>
              </a:rPr>
              <a:t>This thread connects teachers, parents, specialists, and students where each student can reach their full potential. </a:t>
            </a:r>
            <a:endParaRPr sz="30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6a2736fa3a_0_263"/>
          <p:cNvSpPr txBox="1">
            <a:spLocks noGrp="1"/>
          </p:cNvSpPr>
          <p:nvPr>
            <p:ph type="body" idx="1"/>
          </p:nvPr>
        </p:nvSpPr>
        <p:spPr>
          <a:xfrm>
            <a:off x="560150" y="1092200"/>
            <a:ext cx="11018100" cy="5181600"/>
          </a:xfrm>
          <a:prstGeom prst="rect">
            <a:avLst/>
          </a:prstGeom>
        </p:spPr>
        <p:txBody>
          <a:bodyPr spcFirstLastPara="1" wrap="square" lIns="121900" tIns="60925" rIns="121900" bIns="60925" anchor="t" anchorCtr="0">
            <a:normAutofit/>
          </a:bodyPr>
          <a:lstStyle/>
          <a:p>
            <a:pPr marL="457200" lvl="0" indent="-419100" algn="l" rtl="0">
              <a:lnSpc>
                <a:spcPct val="90000"/>
              </a:lnSpc>
              <a:spcBef>
                <a:spcPts val="853"/>
              </a:spcBef>
              <a:spcAft>
                <a:spcPts val="0"/>
              </a:spcAft>
              <a:buClr>
                <a:srgbClr val="000000"/>
              </a:buClr>
              <a:buSzPts val="3000"/>
              <a:buFont typeface="Calibri"/>
              <a:buChar char="•"/>
            </a:pPr>
            <a:r>
              <a:rPr lang="en-US" sz="3000">
                <a:solidFill>
                  <a:srgbClr val="000000"/>
                </a:solidFill>
              </a:rPr>
              <a:t>It serves as a reminder that every child is unique and deserves tailored interventions and accommodations to thrive academically, socially, and emotionally.</a:t>
            </a:r>
            <a:endParaRPr sz="30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g2699e4139c3_4_0" descr="A diagram of a diagram&#10;&#10;Description automatically generated with medium confidence"/>
          <p:cNvPicPr preferRelativeResize="0"/>
          <p:nvPr/>
        </p:nvPicPr>
        <p:blipFill rotWithShape="1">
          <a:blip r:embed="rId3">
            <a:alphaModFix/>
          </a:blip>
          <a:srcRect/>
          <a:stretch/>
        </p:blipFill>
        <p:spPr>
          <a:xfrm>
            <a:off x="1376529" y="111251"/>
            <a:ext cx="8768240" cy="64008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6a2736fa3a_0_268"/>
          <p:cNvSpPr txBox="1">
            <a:spLocks noGrp="1"/>
          </p:cNvSpPr>
          <p:nvPr>
            <p:ph type="body" idx="1"/>
          </p:nvPr>
        </p:nvSpPr>
        <p:spPr>
          <a:xfrm>
            <a:off x="560150" y="1092200"/>
            <a:ext cx="11018100" cy="5181600"/>
          </a:xfrm>
          <a:prstGeom prst="rect">
            <a:avLst/>
          </a:prstGeom>
        </p:spPr>
        <p:txBody>
          <a:bodyPr spcFirstLastPara="1" wrap="square" lIns="121900" tIns="60925" rIns="121900" bIns="60925" anchor="t" anchorCtr="0">
            <a:normAutofit/>
          </a:bodyPr>
          <a:lstStyle/>
          <a:p>
            <a:pPr marL="457200" lvl="0" indent="-387350" algn="l" rtl="0">
              <a:lnSpc>
                <a:spcPct val="90000"/>
              </a:lnSpc>
              <a:spcBef>
                <a:spcPts val="0"/>
              </a:spcBef>
              <a:spcAft>
                <a:spcPts val="0"/>
              </a:spcAft>
              <a:buClr>
                <a:srgbClr val="000000"/>
              </a:buClr>
              <a:buSzPts val="2500"/>
              <a:buFont typeface="Calibri"/>
              <a:buChar char="•"/>
            </a:pPr>
            <a:r>
              <a:rPr lang="en-US" sz="3000">
                <a:solidFill>
                  <a:srgbClr val="000000"/>
                </a:solidFill>
              </a:rPr>
              <a:t>This golden thread should be what guides your goals and in turn those goals will help you plan your instruction. </a:t>
            </a:r>
            <a:endParaRPr sz="25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g2699e4139c3_4_106" descr="A diagram of a diagram&#10;&#10;Description automatically generated with medium confidence"/>
          <p:cNvPicPr preferRelativeResize="0"/>
          <p:nvPr/>
        </p:nvPicPr>
        <p:blipFill rotWithShape="1">
          <a:blip r:embed="rId3">
            <a:alphaModFix/>
          </a:blip>
          <a:srcRect/>
          <a:stretch/>
        </p:blipFill>
        <p:spPr>
          <a:xfrm>
            <a:off x="1398732" y="457200"/>
            <a:ext cx="8768240" cy="6400801"/>
          </a:xfrm>
          <a:prstGeom prst="rect">
            <a:avLst/>
          </a:prstGeom>
          <a:noFill/>
          <a:ln>
            <a:noFill/>
          </a:ln>
        </p:spPr>
      </p:pic>
      <p:sp>
        <p:nvSpPr>
          <p:cNvPr id="546" name="Google Shape;546;g2699e4139c3_4_106"/>
          <p:cNvSpPr/>
          <p:nvPr/>
        </p:nvSpPr>
        <p:spPr>
          <a:xfrm>
            <a:off x="5997300" y="2304000"/>
            <a:ext cx="1382700" cy="19110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547" name="Google Shape;547;g2699e4139c3_4_106"/>
          <p:cNvSpPr/>
          <p:nvPr/>
        </p:nvSpPr>
        <p:spPr>
          <a:xfrm>
            <a:off x="5778000" y="4215075"/>
            <a:ext cx="1602000" cy="24990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6a2736fa3a_0_290"/>
          <p:cNvSpPr txBox="1"/>
          <p:nvPr/>
        </p:nvSpPr>
        <p:spPr>
          <a:xfrm>
            <a:off x="7409024" y="1860975"/>
            <a:ext cx="4709700" cy="13392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rgbClr val="003399"/>
                </a:solidFill>
                <a:latin typeface="Calibri"/>
                <a:ea typeface="Calibri"/>
                <a:cs typeface="Calibri"/>
                <a:sym typeface="Calibri"/>
              </a:rPr>
              <a:t>If this isn’t in place the rest of educators’ efforts are likely going to be wasted… </a:t>
            </a:r>
            <a:endParaRPr sz="2700">
              <a:solidFill>
                <a:srgbClr val="003399"/>
              </a:solidFill>
              <a:latin typeface="Calibri"/>
              <a:ea typeface="Calibri"/>
              <a:cs typeface="Calibri"/>
              <a:sym typeface="Calibri"/>
            </a:endParaRPr>
          </a:p>
        </p:txBody>
      </p:sp>
      <p:pic>
        <p:nvPicPr>
          <p:cNvPr id="554" name="Google Shape;554;g26a2736fa3a_0_290"/>
          <p:cNvPicPr preferRelativeResize="0"/>
          <p:nvPr/>
        </p:nvPicPr>
        <p:blipFill>
          <a:blip r:embed="rId3">
            <a:alphaModFix/>
          </a:blip>
          <a:stretch>
            <a:fillRect/>
          </a:stretch>
        </p:blipFill>
        <p:spPr>
          <a:xfrm>
            <a:off x="806825" y="1367170"/>
            <a:ext cx="6528300" cy="4896205"/>
          </a:xfrm>
          <a:prstGeom prst="rect">
            <a:avLst/>
          </a:prstGeom>
          <a:noFill/>
          <a:ln>
            <a:noFill/>
          </a:ln>
        </p:spPr>
      </p:pic>
      <p:sp>
        <p:nvSpPr>
          <p:cNvPr id="555" name="Google Shape;555;g26a2736fa3a_0_290"/>
          <p:cNvSpPr txBox="1"/>
          <p:nvPr/>
        </p:nvSpPr>
        <p:spPr>
          <a:xfrm>
            <a:off x="0" y="157525"/>
            <a:ext cx="10426200" cy="5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a:solidFill>
                  <a:schemeClr val="lt1"/>
                </a:solidFill>
                <a:latin typeface="Calibri"/>
                <a:ea typeface="Calibri"/>
                <a:cs typeface="Calibri"/>
                <a:sym typeface="Calibri"/>
              </a:rPr>
              <a:t>Establish Consistent, Organized and Responsive Learning Environments</a:t>
            </a:r>
            <a:endParaRPr sz="2700" b="1">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6a2736fa3a_0_296"/>
          <p:cNvSpPr txBox="1"/>
          <p:nvPr/>
        </p:nvSpPr>
        <p:spPr>
          <a:xfrm>
            <a:off x="425575" y="1841675"/>
            <a:ext cx="45156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rgbClr val="003399"/>
                </a:solidFill>
                <a:latin typeface="Calibri"/>
                <a:ea typeface="Calibri"/>
                <a:cs typeface="Calibri"/>
                <a:sym typeface="Calibri"/>
              </a:rPr>
              <a:t>If the classroom is chaos, the learning will be chaos. </a:t>
            </a:r>
            <a:endParaRPr sz="2600">
              <a:solidFill>
                <a:srgbClr val="003399"/>
              </a:solidFill>
              <a:latin typeface="Calibri"/>
              <a:ea typeface="Calibri"/>
              <a:cs typeface="Calibri"/>
              <a:sym typeface="Calibri"/>
            </a:endParaRPr>
          </a:p>
        </p:txBody>
      </p:sp>
      <p:pic>
        <p:nvPicPr>
          <p:cNvPr id="562" name="Google Shape;562;g26a2736fa3a_0_296"/>
          <p:cNvPicPr preferRelativeResize="0"/>
          <p:nvPr/>
        </p:nvPicPr>
        <p:blipFill>
          <a:blip r:embed="rId3">
            <a:alphaModFix/>
          </a:blip>
          <a:stretch>
            <a:fillRect/>
          </a:stretch>
        </p:blipFill>
        <p:spPr>
          <a:xfrm>
            <a:off x="5216925" y="1136588"/>
            <a:ext cx="5303276" cy="5144176"/>
          </a:xfrm>
          <a:prstGeom prst="rect">
            <a:avLst/>
          </a:prstGeom>
          <a:noFill/>
          <a:ln>
            <a:noFill/>
          </a:ln>
        </p:spPr>
      </p:pic>
      <p:sp>
        <p:nvSpPr>
          <p:cNvPr id="563" name="Google Shape;563;g26a2736fa3a_0_296"/>
          <p:cNvSpPr txBox="1"/>
          <p:nvPr/>
        </p:nvSpPr>
        <p:spPr>
          <a:xfrm>
            <a:off x="-201300" y="0"/>
            <a:ext cx="105912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b="1">
                <a:solidFill>
                  <a:schemeClr val="lt1"/>
                </a:solidFill>
                <a:latin typeface="Calibri"/>
                <a:ea typeface="Calibri"/>
                <a:cs typeface="Calibri"/>
                <a:sym typeface="Calibri"/>
              </a:rPr>
              <a:t>Establish Consistent, Organized and Responsive Learning Environments</a:t>
            </a:r>
            <a:endParaRPr sz="2700" b="1">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2699e4139c3_2_429"/>
          <p:cNvSpPr txBox="1">
            <a:spLocks noGrp="1"/>
          </p:cNvSpPr>
          <p:nvPr>
            <p:ph type="title"/>
          </p:nvPr>
        </p:nvSpPr>
        <p:spPr>
          <a:xfrm>
            <a:off x="-729775" y="109825"/>
            <a:ext cx="11785500" cy="10668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sz="2700">
                <a:solidFill>
                  <a:schemeClr val="lt1"/>
                </a:solidFill>
              </a:rPr>
              <a:t>Establish Consistent, Organized and Responsive Learning Environments</a:t>
            </a:r>
            <a:endParaRPr sz="4000">
              <a:solidFill>
                <a:schemeClr val="lt1"/>
              </a:solidFill>
            </a:endParaRPr>
          </a:p>
          <a:p>
            <a:pPr marL="0" lvl="0" indent="0" algn="ctr" rtl="0">
              <a:spcBef>
                <a:spcPts val="0"/>
              </a:spcBef>
              <a:spcAft>
                <a:spcPts val="0"/>
              </a:spcAft>
              <a:buNone/>
            </a:pPr>
            <a:endParaRPr/>
          </a:p>
        </p:txBody>
      </p:sp>
      <p:sp>
        <p:nvSpPr>
          <p:cNvPr id="569" name="Google Shape;569;g2699e4139c3_2_429"/>
          <p:cNvSpPr txBox="1">
            <a:spLocks noGrp="1"/>
          </p:cNvSpPr>
          <p:nvPr>
            <p:ph type="body" idx="1"/>
          </p:nvPr>
        </p:nvSpPr>
        <p:spPr>
          <a:xfrm>
            <a:off x="-234500" y="1042450"/>
            <a:ext cx="11403300" cy="15411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2600">
                <a:solidFill>
                  <a:srgbClr val="00498C"/>
                </a:solidFill>
              </a:rPr>
              <a:t>Be planful and deliberate in how you set up your classroom space to provide students with </a:t>
            </a:r>
            <a:r>
              <a:rPr lang="en-US" sz="2600" b="1">
                <a:solidFill>
                  <a:srgbClr val="00498C"/>
                </a:solidFill>
              </a:rPr>
              <a:t>clear directions, procedures, and expectations</a:t>
            </a:r>
            <a:r>
              <a:rPr lang="en-US" sz="2600">
                <a:solidFill>
                  <a:srgbClr val="00498C"/>
                </a:solidFill>
              </a:rPr>
              <a:t> to support their learning and behavioral success.</a:t>
            </a:r>
            <a:endParaRPr sz="2600">
              <a:solidFill>
                <a:srgbClr val="00498C"/>
              </a:solidFill>
            </a:endParaRPr>
          </a:p>
          <a:p>
            <a:pPr marL="914400" lvl="0" indent="0" algn="l" rtl="0">
              <a:lnSpc>
                <a:spcPct val="100000"/>
              </a:lnSpc>
              <a:spcBef>
                <a:spcPts val="1300"/>
              </a:spcBef>
              <a:spcAft>
                <a:spcPts val="0"/>
              </a:spcAft>
              <a:buNone/>
            </a:pPr>
            <a:endParaRPr sz="3000">
              <a:solidFill>
                <a:srgbClr val="00498C"/>
              </a:solidFill>
            </a:endParaRPr>
          </a:p>
        </p:txBody>
      </p:sp>
      <p:pic>
        <p:nvPicPr>
          <p:cNvPr id="570" name="Google Shape;570;g2699e4139c3_2_429"/>
          <p:cNvPicPr preferRelativeResize="0"/>
          <p:nvPr/>
        </p:nvPicPr>
        <p:blipFill>
          <a:blip r:embed="rId3">
            <a:alphaModFix/>
          </a:blip>
          <a:stretch>
            <a:fillRect/>
          </a:stretch>
        </p:blipFill>
        <p:spPr>
          <a:xfrm>
            <a:off x="6464975" y="2076175"/>
            <a:ext cx="3074450" cy="4099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26af1c06fdd_0_0"/>
          <p:cNvSpPr txBox="1">
            <a:spLocks noGrp="1"/>
          </p:cNvSpPr>
          <p:nvPr>
            <p:ph type="title"/>
          </p:nvPr>
        </p:nvSpPr>
        <p:spPr>
          <a:xfrm>
            <a:off x="-741725" y="206725"/>
            <a:ext cx="11785500" cy="10668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700">
                <a:solidFill>
                  <a:schemeClr val="lt1"/>
                </a:solidFill>
              </a:rPr>
              <a:t>Establish Consistent, Organized and Responsive Learning Environments</a:t>
            </a:r>
            <a:endParaRPr sz="2700">
              <a:solidFill>
                <a:schemeClr val="lt1"/>
              </a:solidFill>
            </a:endParaRPr>
          </a:p>
          <a:p>
            <a:pPr marL="0" lvl="0" indent="0" algn="ctr" rtl="0">
              <a:spcBef>
                <a:spcPts val="0"/>
              </a:spcBef>
              <a:spcAft>
                <a:spcPts val="0"/>
              </a:spcAft>
              <a:buNone/>
            </a:pPr>
            <a:endParaRPr sz="4000">
              <a:solidFill>
                <a:schemeClr val="lt1"/>
              </a:solidFill>
            </a:endParaRPr>
          </a:p>
          <a:p>
            <a:pPr marL="0" lvl="0" indent="0" algn="ctr" rtl="0">
              <a:spcBef>
                <a:spcPts val="0"/>
              </a:spcBef>
              <a:spcAft>
                <a:spcPts val="0"/>
              </a:spcAft>
              <a:buNone/>
            </a:pPr>
            <a:endParaRPr/>
          </a:p>
        </p:txBody>
      </p:sp>
      <p:sp>
        <p:nvSpPr>
          <p:cNvPr id="576" name="Google Shape;576;g26af1c06fdd_0_0"/>
          <p:cNvSpPr txBox="1">
            <a:spLocks noGrp="1"/>
          </p:cNvSpPr>
          <p:nvPr>
            <p:ph type="body" idx="1"/>
          </p:nvPr>
        </p:nvSpPr>
        <p:spPr>
          <a:xfrm>
            <a:off x="-283200" y="1273525"/>
            <a:ext cx="11785500" cy="26031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2600">
                <a:solidFill>
                  <a:srgbClr val="003399"/>
                </a:solidFill>
              </a:rPr>
              <a:t>Be planful and deliberate in how you set up your classroom space to provide students with </a:t>
            </a:r>
            <a:r>
              <a:rPr lang="en-US" sz="2600" b="1">
                <a:solidFill>
                  <a:srgbClr val="003399"/>
                </a:solidFill>
              </a:rPr>
              <a:t>clear directions, procedures, and expectations</a:t>
            </a:r>
            <a:r>
              <a:rPr lang="en-US" sz="2600">
                <a:solidFill>
                  <a:srgbClr val="003399"/>
                </a:solidFill>
              </a:rPr>
              <a:t> to support their learning and behavioral success.</a:t>
            </a:r>
            <a:endParaRPr sz="2600">
              <a:solidFill>
                <a:srgbClr val="003399"/>
              </a:solidFill>
            </a:endParaRPr>
          </a:p>
          <a:p>
            <a:pPr marL="1219200" lvl="1" indent="-469900" algn="l" rtl="0">
              <a:spcBef>
                <a:spcPts val="2133"/>
              </a:spcBef>
              <a:spcAft>
                <a:spcPts val="0"/>
              </a:spcAft>
              <a:buClr>
                <a:srgbClr val="003399"/>
              </a:buClr>
              <a:buSzPts val="2600"/>
              <a:buChar char="○"/>
            </a:pPr>
            <a:r>
              <a:rPr lang="en-US" sz="2600">
                <a:solidFill>
                  <a:srgbClr val="003399"/>
                </a:solidFill>
              </a:rPr>
              <a:t>increases the likelihood of student academic and social behavior success</a:t>
            </a:r>
            <a:endParaRPr sz="2600">
              <a:solidFill>
                <a:srgbClr val="003399"/>
              </a:solidFill>
            </a:endParaRPr>
          </a:p>
          <a:p>
            <a:pPr marL="914400" lvl="0" indent="0" algn="l" rtl="0">
              <a:lnSpc>
                <a:spcPct val="100000"/>
              </a:lnSpc>
              <a:spcBef>
                <a:spcPts val="480"/>
              </a:spcBef>
              <a:spcAft>
                <a:spcPts val="0"/>
              </a:spcAft>
              <a:buNone/>
            </a:pPr>
            <a:endParaRPr sz="2300"/>
          </a:p>
        </p:txBody>
      </p:sp>
      <p:pic>
        <p:nvPicPr>
          <p:cNvPr id="577" name="Google Shape;577;g26af1c06fdd_0_0"/>
          <p:cNvPicPr preferRelativeResize="0"/>
          <p:nvPr/>
        </p:nvPicPr>
        <p:blipFill rotWithShape="1">
          <a:blip r:embed="rId3">
            <a:alphaModFix/>
          </a:blip>
          <a:srcRect r="-2469"/>
          <a:stretch/>
        </p:blipFill>
        <p:spPr>
          <a:xfrm>
            <a:off x="2999300" y="3144225"/>
            <a:ext cx="4747475" cy="34705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6af1c06fdd_0_6"/>
          <p:cNvSpPr txBox="1">
            <a:spLocks noGrp="1"/>
          </p:cNvSpPr>
          <p:nvPr>
            <p:ph type="title"/>
          </p:nvPr>
        </p:nvSpPr>
        <p:spPr>
          <a:xfrm>
            <a:off x="-696550" y="145950"/>
            <a:ext cx="11785500" cy="10668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700">
                <a:solidFill>
                  <a:schemeClr val="lt1"/>
                </a:solidFill>
              </a:rPr>
              <a:t>Establish Consistent, Organized and Responsive Learning Environments</a:t>
            </a:r>
            <a:endParaRPr sz="2700">
              <a:solidFill>
                <a:schemeClr val="lt1"/>
              </a:solidFill>
            </a:endParaRPr>
          </a:p>
          <a:p>
            <a:pPr marL="0" lvl="0" indent="0" algn="ctr" rtl="0">
              <a:spcBef>
                <a:spcPts val="0"/>
              </a:spcBef>
              <a:spcAft>
                <a:spcPts val="0"/>
              </a:spcAft>
              <a:buNone/>
            </a:pPr>
            <a:endParaRPr sz="4000">
              <a:solidFill>
                <a:schemeClr val="lt1"/>
              </a:solidFill>
            </a:endParaRPr>
          </a:p>
          <a:p>
            <a:pPr marL="0" lvl="0" indent="0" algn="ctr" rtl="0">
              <a:spcBef>
                <a:spcPts val="0"/>
              </a:spcBef>
              <a:spcAft>
                <a:spcPts val="0"/>
              </a:spcAft>
              <a:buNone/>
            </a:pPr>
            <a:endParaRPr/>
          </a:p>
        </p:txBody>
      </p:sp>
      <p:sp>
        <p:nvSpPr>
          <p:cNvPr id="583" name="Google Shape;583;g26af1c06fdd_0_6"/>
          <p:cNvSpPr txBox="1">
            <a:spLocks noGrp="1"/>
          </p:cNvSpPr>
          <p:nvPr>
            <p:ph type="body" idx="1"/>
          </p:nvPr>
        </p:nvSpPr>
        <p:spPr>
          <a:xfrm>
            <a:off x="85150" y="1054650"/>
            <a:ext cx="11634300" cy="31221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Clr>
                <a:schemeClr val="dk1"/>
              </a:buClr>
              <a:buSzPts val="1100"/>
              <a:buFont typeface="Arial"/>
              <a:buNone/>
            </a:pPr>
            <a:r>
              <a:rPr lang="en-US" sz="2600">
                <a:solidFill>
                  <a:srgbClr val="003399"/>
                </a:solidFill>
              </a:rPr>
              <a:t>Be planful and deliberate in how you set up your classroom space to provide students with </a:t>
            </a:r>
            <a:r>
              <a:rPr lang="en-US" sz="2600" b="1">
                <a:solidFill>
                  <a:srgbClr val="003399"/>
                </a:solidFill>
              </a:rPr>
              <a:t>clear directions, procedures, and expectations</a:t>
            </a:r>
            <a:r>
              <a:rPr lang="en-US" sz="2600">
                <a:solidFill>
                  <a:srgbClr val="003399"/>
                </a:solidFill>
              </a:rPr>
              <a:t> to support their learning and behavioral success.</a:t>
            </a:r>
            <a:endParaRPr sz="2600">
              <a:solidFill>
                <a:srgbClr val="003399"/>
              </a:solidFill>
            </a:endParaRPr>
          </a:p>
          <a:p>
            <a:pPr marL="742950" lvl="1" indent="-469900" algn="l" rtl="0">
              <a:spcBef>
                <a:spcPts val="2133"/>
              </a:spcBef>
              <a:spcAft>
                <a:spcPts val="0"/>
              </a:spcAft>
              <a:buClr>
                <a:srgbClr val="003399"/>
              </a:buClr>
              <a:buSzPts val="2600"/>
              <a:buChar char="○"/>
            </a:pPr>
            <a:r>
              <a:rPr lang="en-US" sz="2600">
                <a:solidFill>
                  <a:srgbClr val="003399"/>
                </a:solidFill>
              </a:rPr>
              <a:t>increases the likelihood of student academic and social behavior success</a:t>
            </a:r>
            <a:endParaRPr sz="2600">
              <a:solidFill>
                <a:srgbClr val="003399"/>
              </a:solidFill>
            </a:endParaRPr>
          </a:p>
          <a:p>
            <a:pPr marL="742950" lvl="1" indent="-469900" algn="l" rtl="0">
              <a:spcBef>
                <a:spcPts val="2133"/>
              </a:spcBef>
              <a:spcAft>
                <a:spcPts val="0"/>
              </a:spcAft>
              <a:buClr>
                <a:srgbClr val="003399"/>
              </a:buClr>
              <a:buSzPts val="2600"/>
              <a:buChar char="○"/>
            </a:pPr>
            <a:r>
              <a:rPr lang="en-US" sz="2600">
                <a:solidFill>
                  <a:srgbClr val="003399"/>
                </a:solidFill>
              </a:rPr>
              <a:t>increases educator opportunities to engage in effective instructional practices</a:t>
            </a:r>
            <a:endParaRPr sz="2600">
              <a:solidFill>
                <a:srgbClr val="003399"/>
              </a:solidFill>
            </a:endParaRPr>
          </a:p>
        </p:txBody>
      </p:sp>
      <p:pic>
        <p:nvPicPr>
          <p:cNvPr id="584" name="Google Shape;584;g26af1c06fdd_0_6"/>
          <p:cNvPicPr preferRelativeResize="0"/>
          <p:nvPr/>
        </p:nvPicPr>
        <p:blipFill>
          <a:blip r:embed="rId3">
            <a:alphaModFix/>
          </a:blip>
          <a:stretch>
            <a:fillRect/>
          </a:stretch>
        </p:blipFill>
        <p:spPr>
          <a:xfrm>
            <a:off x="4336963" y="3967300"/>
            <a:ext cx="3518075" cy="2742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26af1c06fdd_0_12"/>
          <p:cNvSpPr txBox="1">
            <a:spLocks noGrp="1"/>
          </p:cNvSpPr>
          <p:nvPr>
            <p:ph type="title"/>
          </p:nvPr>
        </p:nvSpPr>
        <p:spPr>
          <a:xfrm>
            <a:off x="-753900" y="212325"/>
            <a:ext cx="11785500" cy="10668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700">
                <a:solidFill>
                  <a:schemeClr val="lt1"/>
                </a:solidFill>
              </a:rPr>
              <a:t>Establish Consistent, Organized and Responsive Learning Environments</a:t>
            </a:r>
            <a:endParaRPr sz="2700">
              <a:solidFill>
                <a:schemeClr val="lt1"/>
              </a:solidFill>
            </a:endParaRPr>
          </a:p>
          <a:p>
            <a:pPr marL="0" lvl="0" indent="0" algn="ctr" rtl="0">
              <a:spcBef>
                <a:spcPts val="0"/>
              </a:spcBef>
              <a:spcAft>
                <a:spcPts val="0"/>
              </a:spcAft>
              <a:buNone/>
            </a:pPr>
            <a:endParaRPr sz="2700">
              <a:solidFill>
                <a:schemeClr val="lt1"/>
              </a:solidFill>
            </a:endParaRPr>
          </a:p>
          <a:p>
            <a:pPr marL="0" lvl="0" indent="0" algn="ctr" rtl="0">
              <a:spcBef>
                <a:spcPts val="0"/>
              </a:spcBef>
              <a:spcAft>
                <a:spcPts val="0"/>
              </a:spcAft>
              <a:buNone/>
            </a:pPr>
            <a:endParaRPr sz="2700"/>
          </a:p>
        </p:txBody>
      </p:sp>
      <p:sp>
        <p:nvSpPr>
          <p:cNvPr id="590" name="Google Shape;590;g26af1c06fdd_0_12"/>
          <p:cNvSpPr txBox="1">
            <a:spLocks noGrp="1"/>
          </p:cNvSpPr>
          <p:nvPr>
            <p:ph type="body" idx="1"/>
          </p:nvPr>
        </p:nvSpPr>
        <p:spPr>
          <a:xfrm>
            <a:off x="-328325" y="1039525"/>
            <a:ext cx="11785500" cy="37524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2600">
                <a:solidFill>
                  <a:srgbClr val="003399"/>
                </a:solidFill>
              </a:rPr>
              <a:t>Be planful and deliberate in how you set up your classroom space to provide students with </a:t>
            </a:r>
            <a:r>
              <a:rPr lang="en-US" sz="2600" b="1">
                <a:solidFill>
                  <a:srgbClr val="003399"/>
                </a:solidFill>
              </a:rPr>
              <a:t>clear directions, procedures, and expectations</a:t>
            </a:r>
            <a:r>
              <a:rPr lang="en-US" sz="2600">
                <a:solidFill>
                  <a:srgbClr val="003399"/>
                </a:solidFill>
              </a:rPr>
              <a:t> to support their learning and behavioral success.</a:t>
            </a:r>
            <a:endParaRPr sz="2600">
              <a:solidFill>
                <a:srgbClr val="003399"/>
              </a:solidFill>
            </a:endParaRPr>
          </a:p>
          <a:p>
            <a:pPr marL="1219200" lvl="1" indent="-469900" algn="l" rtl="0">
              <a:spcBef>
                <a:spcPts val="2133"/>
              </a:spcBef>
              <a:spcAft>
                <a:spcPts val="0"/>
              </a:spcAft>
              <a:buClr>
                <a:srgbClr val="003399"/>
              </a:buClr>
              <a:buSzPts val="2600"/>
              <a:buChar char="○"/>
            </a:pPr>
            <a:r>
              <a:rPr lang="en-US" sz="2600">
                <a:solidFill>
                  <a:srgbClr val="003399"/>
                </a:solidFill>
              </a:rPr>
              <a:t>increases the likelihood of student academic and social behavior success</a:t>
            </a:r>
            <a:endParaRPr sz="2600">
              <a:solidFill>
                <a:srgbClr val="003399"/>
              </a:solidFill>
            </a:endParaRPr>
          </a:p>
          <a:p>
            <a:pPr marL="1219200" lvl="1" indent="-469900" algn="l" rtl="0">
              <a:spcBef>
                <a:spcPts val="2133"/>
              </a:spcBef>
              <a:spcAft>
                <a:spcPts val="0"/>
              </a:spcAft>
              <a:buClr>
                <a:srgbClr val="003399"/>
              </a:buClr>
              <a:buSzPts val="2600"/>
              <a:buChar char="○"/>
            </a:pPr>
            <a:r>
              <a:rPr lang="en-US" sz="2600">
                <a:solidFill>
                  <a:srgbClr val="003399"/>
                </a:solidFill>
              </a:rPr>
              <a:t>increases educator opportunities to engage in effective instructional practices</a:t>
            </a:r>
            <a:endParaRPr sz="2600">
              <a:solidFill>
                <a:srgbClr val="003399"/>
              </a:solidFill>
            </a:endParaRPr>
          </a:p>
          <a:p>
            <a:pPr marL="1219200" lvl="1" indent="-469900" algn="l" rtl="0">
              <a:lnSpc>
                <a:spcPct val="100000"/>
              </a:lnSpc>
              <a:spcBef>
                <a:spcPts val="2133"/>
              </a:spcBef>
              <a:spcAft>
                <a:spcPts val="0"/>
              </a:spcAft>
              <a:buClr>
                <a:srgbClr val="003399"/>
              </a:buClr>
              <a:buSzPts val="2600"/>
              <a:buChar char="○"/>
            </a:pPr>
            <a:r>
              <a:rPr lang="en-US" sz="2600">
                <a:solidFill>
                  <a:srgbClr val="003399"/>
                </a:solidFill>
              </a:rPr>
              <a:t>fosters caring and respectful interactions between educators and students.</a:t>
            </a:r>
            <a:endParaRPr sz="2600">
              <a:solidFill>
                <a:srgbClr val="003399"/>
              </a:solidFill>
            </a:endParaRPr>
          </a:p>
        </p:txBody>
      </p:sp>
      <p:pic>
        <p:nvPicPr>
          <p:cNvPr id="591" name="Google Shape;591;g26af1c06fdd_0_12"/>
          <p:cNvPicPr preferRelativeResize="0"/>
          <p:nvPr/>
        </p:nvPicPr>
        <p:blipFill>
          <a:blip r:embed="rId3">
            <a:alphaModFix/>
          </a:blip>
          <a:stretch>
            <a:fillRect/>
          </a:stretch>
        </p:blipFill>
        <p:spPr>
          <a:xfrm>
            <a:off x="4239000" y="4586990"/>
            <a:ext cx="2866338" cy="210836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c712bec52b_0_0"/>
          <p:cNvSpPr txBox="1"/>
          <p:nvPr/>
        </p:nvSpPr>
        <p:spPr>
          <a:xfrm>
            <a:off x="6583925" y="677675"/>
            <a:ext cx="4906200" cy="60177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dk1"/>
              </a:buClr>
              <a:buSzPts val="3000"/>
              <a:buFont typeface="Calibri"/>
              <a:buAutoNum type="arabicPeriod"/>
            </a:pPr>
            <a:r>
              <a:rPr lang="en-US" sz="3000" b="1" dirty="0">
                <a:solidFill>
                  <a:schemeClr val="dk1"/>
                </a:solidFill>
                <a:latin typeface="Calibri"/>
                <a:ea typeface="Calibri"/>
                <a:cs typeface="Calibri"/>
                <a:sym typeface="Calibri"/>
              </a:rPr>
              <a:t>Classroom expectations and rules should be defined and taught</a:t>
            </a:r>
            <a:endParaRPr sz="3000" b="1" dirty="0">
              <a:solidFill>
                <a:schemeClr val="dk1"/>
              </a:solidFill>
              <a:latin typeface="Calibri"/>
              <a:ea typeface="Calibri"/>
              <a:cs typeface="Calibri"/>
              <a:sym typeface="Calibri"/>
            </a:endParaRPr>
          </a:p>
          <a:p>
            <a:pPr marL="971550" lvl="0" indent="-514350" algn="l" rtl="0">
              <a:spcBef>
                <a:spcPts val="0"/>
              </a:spcBef>
              <a:spcAft>
                <a:spcPts val="0"/>
              </a:spcAft>
              <a:buFont typeface="+mj-lt"/>
              <a:buAutoNum type="arabicPeriod"/>
            </a:pPr>
            <a:endParaRPr sz="3000" b="1" dirty="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AutoNum type="arabicPeriod"/>
            </a:pPr>
            <a:r>
              <a:rPr lang="en-US" sz="3000" b="1" dirty="0">
                <a:solidFill>
                  <a:schemeClr val="dk1"/>
                </a:solidFill>
                <a:latin typeface="Calibri"/>
                <a:ea typeface="Calibri"/>
                <a:cs typeface="Calibri"/>
                <a:sym typeface="Calibri"/>
              </a:rPr>
              <a:t>Acknowledge appropriate behavior with high frequency</a:t>
            </a:r>
            <a:endParaRPr sz="3000" b="1" dirty="0">
              <a:solidFill>
                <a:schemeClr val="dk1"/>
              </a:solidFill>
              <a:latin typeface="Calibri"/>
              <a:ea typeface="Calibri"/>
              <a:cs typeface="Calibri"/>
              <a:sym typeface="Calibri"/>
            </a:endParaRPr>
          </a:p>
          <a:p>
            <a:pPr marL="971550" lvl="0" indent="-514350" algn="l" rtl="0">
              <a:spcBef>
                <a:spcPts val="0"/>
              </a:spcBef>
              <a:spcAft>
                <a:spcPts val="0"/>
              </a:spcAft>
              <a:buFont typeface="+mj-lt"/>
              <a:buAutoNum type="arabicPeriod"/>
            </a:pPr>
            <a:endParaRPr sz="3000" b="1" dirty="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AutoNum type="arabicPeriod"/>
            </a:pPr>
            <a:r>
              <a:rPr lang="en-US" sz="3000" b="1" dirty="0">
                <a:solidFill>
                  <a:schemeClr val="dk1"/>
                </a:solidFill>
                <a:latin typeface="Calibri"/>
                <a:ea typeface="Calibri"/>
                <a:cs typeface="Calibri"/>
                <a:sym typeface="Calibri"/>
              </a:rPr>
              <a:t>Actively engage using a high rate of OTRs</a:t>
            </a:r>
            <a:endParaRPr sz="3000" b="1" dirty="0">
              <a:solidFill>
                <a:schemeClr val="dk1"/>
              </a:solidFill>
              <a:latin typeface="Calibri"/>
              <a:ea typeface="Calibri"/>
              <a:cs typeface="Calibri"/>
              <a:sym typeface="Calibri"/>
            </a:endParaRPr>
          </a:p>
          <a:p>
            <a:pPr marL="971550" lvl="0" indent="-514350" algn="l" rtl="0">
              <a:spcBef>
                <a:spcPts val="0"/>
              </a:spcBef>
              <a:spcAft>
                <a:spcPts val="0"/>
              </a:spcAft>
              <a:buFont typeface="+mj-lt"/>
              <a:buAutoNum type="arabicPeriod"/>
            </a:pPr>
            <a:endParaRPr sz="3000" b="1" dirty="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AutoNum type="arabicPeriod"/>
            </a:pPr>
            <a:r>
              <a:rPr lang="en-US" sz="3000" b="1" dirty="0">
                <a:solidFill>
                  <a:schemeClr val="dk1"/>
                </a:solidFill>
                <a:latin typeface="Calibri"/>
                <a:ea typeface="Calibri"/>
                <a:cs typeface="Calibri"/>
                <a:sym typeface="Calibri"/>
              </a:rPr>
              <a:t>Respect</a:t>
            </a:r>
            <a:endParaRPr sz="3000" b="1" dirty="0">
              <a:solidFill>
                <a:schemeClr val="dk1"/>
              </a:solidFill>
              <a:latin typeface="Calibri"/>
              <a:ea typeface="Calibri"/>
              <a:cs typeface="Calibri"/>
              <a:sym typeface="Calibri"/>
            </a:endParaRPr>
          </a:p>
        </p:txBody>
      </p:sp>
      <p:pic>
        <p:nvPicPr>
          <p:cNvPr id="598" name="Google Shape;598;g2c712bec52b_0_0"/>
          <p:cNvPicPr preferRelativeResize="0"/>
          <p:nvPr/>
        </p:nvPicPr>
        <p:blipFill>
          <a:blip r:embed="rId3">
            <a:alphaModFix/>
          </a:blip>
          <a:stretch>
            <a:fillRect/>
          </a:stretch>
        </p:blipFill>
        <p:spPr>
          <a:xfrm>
            <a:off x="393925" y="1345100"/>
            <a:ext cx="5702075" cy="3913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2c4c925ac85_0_25"/>
          <p:cNvSpPr txBox="1">
            <a:spLocks noGrp="1"/>
          </p:cNvSpPr>
          <p:nvPr>
            <p:ph type="title"/>
          </p:nvPr>
        </p:nvSpPr>
        <p:spPr>
          <a:xfrm>
            <a:off x="-705225" y="175850"/>
            <a:ext cx="11785500" cy="10668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700">
                <a:solidFill>
                  <a:schemeClr val="lt1"/>
                </a:solidFill>
              </a:rPr>
              <a:t>Establish Consistent, Organized and Responsive Learning Environments</a:t>
            </a:r>
            <a:endParaRPr sz="2700">
              <a:solidFill>
                <a:schemeClr val="lt1"/>
              </a:solidFill>
            </a:endParaRPr>
          </a:p>
          <a:p>
            <a:pPr marL="0" lvl="0" indent="0" algn="ctr" rtl="0">
              <a:spcBef>
                <a:spcPts val="0"/>
              </a:spcBef>
              <a:spcAft>
                <a:spcPts val="0"/>
              </a:spcAft>
              <a:buNone/>
            </a:pPr>
            <a:endParaRPr sz="2700"/>
          </a:p>
        </p:txBody>
      </p:sp>
      <p:sp>
        <p:nvSpPr>
          <p:cNvPr id="604" name="Google Shape;604;g2c4c925ac85_0_25"/>
          <p:cNvSpPr txBox="1"/>
          <p:nvPr/>
        </p:nvSpPr>
        <p:spPr>
          <a:xfrm>
            <a:off x="864450" y="1244700"/>
            <a:ext cx="10463100" cy="4368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800" b="1">
                <a:solidFill>
                  <a:srgbClr val="003399"/>
                </a:solidFill>
                <a:latin typeface="Calibri"/>
                <a:ea typeface="Calibri"/>
                <a:cs typeface="Calibri"/>
                <a:sym typeface="Calibri"/>
              </a:rPr>
              <a:t>Special and general educators cannot “make” students learn or behave; they can however proactively create environments to increase the likelihood they do both (Lewis, 2009).</a:t>
            </a:r>
            <a:endParaRPr sz="4800" b="1">
              <a:solidFill>
                <a:srgbClr val="003399"/>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rgbClr val="1C4587"/>
              </a:buClr>
              <a:buSzPts val="4200"/>
              <a:buFont typeface="Calibri"/>
              <a:buNone/>
            </a:pPr>
            <a:r>
              <a:rPr lang="en-US" sz="6400" b="1">
                <a:solidFill>
                  <a:srgbClr val="1C4587"/>
                </a:solidFill>
                <a:latin typeface="Calibri"/>
                <a:ea typeface="Calibri"/>
                <a:cs typeface="Calibri"/>
                <a:sym typeface="Calibri"/>
              </a:rPr>
              <a:t>Why </a:t>
            </a:r>
            <a:r>
              <a:rPr lang="en-US" sz="6400" b="1">
                <a:solidFill>
                  <a:srgbClr val="1C4587"/>
                </a:solidFill>
              </a:rPr>
              <a:t>Use</a:t>
            </a:r>
            <a:r>
              <a:rPr lang="en-US" sz="6400" b="1">
                <a:solidFill>
                  <a:srgbClr val="1C4587"/>
                </a:solidFill>
                <a:latin typeface="Calibri"/>
                <a:ea typeface="Calibri"/>
                <a:cs typeface="Calibri"/>
                <a:sym typeface="Calibri"/>
              </a:rPr>
              <a:t> </a:t>
            </a:r>
            <a:endParaRPr sz="6400" b="1">
              <a:solidFill>
                <a:srgbClr val="1C4587"/>
              </a:solidFill>
              <a:latin typeface="Calibri"/>
              <a:ea typeface="Calibri"/>
              <a:cs typeface="Calibri"/>
              <a:sym typeface="Calibri"/>
            </a:endParaRPr>
          </a:p>
          <a:p>
            <a:pPr marL="0" lvl="0" indent="0" algn="ctr" rtl="0">
              <a:lnSpc>
                <a:spcPct val="90000"/>
              </a:lnSpc>
              <a:spcBef>
                <a:spcPts val="0"/>
              </a:spcBef>
              <a:spcAft>
                <a:spcPts val="0"/>
              </a:spcAft>
              <a:buClr>
                <a:srgbClr val="1C4587"/>
              </a:buClr>
              <a:buSzPts val="4200"/>
              <a:buFont typeface="Calibri"/>
              <a:buNone/>
            </a:pPr>
            <a:r>
              <a:rPr lang="en-US" sz="6400" b="1">
                <a:solidFill>
                  <a:srgbClr val="1C4587"/>
                </a:solidFill>
              </a:rPr>
              <a:t>High Leverage Practices</a:t>
            </a:r>
            <a:r>
              <a:rPr lang="en-US" sz="6400" b="1">
                <a:solidFill>
                  <a:srgbClr val="1C4587"/>
                </a:solidFill>
                <a:latin typeface="Calibri"/>
                <a:ea typeface="Calibri"/>
                <a:cs typeface="Calibri"/>
                <a:sym typeface="Calibri"/>
              </a:rPr>
              <a:t>? </a:t>
            </a:r>
            <a:endParaRPr sz="6400" b="1">
              <a:solidFill>
                <a:srgbClr val="1C4587"/>
              </a:solidFill>
              <a:latin typeface="Calibri"/>
              <a:ea typeface="Calibri"/>
              <a:cs typeface="Calibri"/>
              <a:sym typeface="Calibri"/>
            </a:endParaRPr>
          </a:p>
        </p:txBody>
      </p:sp>
      <p:sp>
        <p:nvSpPr>
          <p:cNvPr id="286" name="Google Shape;286;p1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1F3864"/>
              </a:buClr>
              <a:buSzPts val="2100"/>
              <a:buNone/>
            </a:pPr>
            <a:r>
              <a:rPr lang="en-US" sz="3200">
                <a:solidFill>
                  <a:srgbClr val="1F3864"/>
                </a:solidFill>
              </a:rPr>
              <a:t>Understanding Cognitive Load</a:t>
            </a:r>
            <a:endParaRPr sz="3200">
              <a:solidFill>
                <a:srgbClr val="1F3864"/>
              </a:solidFill>
            </a:endParaRPr>
          </a:p>
        </p:txBody>
      </p:sp>
      <p:sp>
        <p:nvSpPr>
          <p:cNvPr id="287" name="Google Shape;287;p13"/>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5</a:t>
            </a:fld>
            <a:endParaRPr/>
          </a:p>
        </p:txBody>
      </p:sp>
      <p:pic>
        <p:nvPicPr>
          <p:cNvPr id="288" name="Google Shape;288;p13"/>
          <p:cNvPicPr preferRelativeResize="0"/>
          <p:nvPr/>
        </p:nvPicPr>
        <p:blipFill>
          <a:blip r:embed="rId3">
            <a:alphaModFix/>
          </a:blip>
          <a:stretch>
            <a:fillRect/>
          </a:stretch>
        </p:blipFill>
        <p:spPr>
          <a:xfrm>
            <a:off x="6286500" y="1070627"/>
            <a:ext cx="5741700" cy="321532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g2699e4139c3_4_111" descr="A diagram of a diagram&#10;&#10;Description automatically generated with medium confidence"/>
          <p:cNvPicPr preferRelativeResize="0"/>
          <p:nvPr/>
        </p:nvPicPr>
        <p:blipFill rotWithShape="1">
          <a:blip r:embed="rId3">
            <a:alphaModFix/>
          </a:blip>
          <a:srcRect/>
          <a:stretch/>
        </p:blipFill>
        <p:spPr>
          <a:xfrm>
            <a:off x="1533643" y="457199"/>
            <a:ext cx="8768240" cy="6400801"/>
          </a:xfrm>
          <a:prstGeom prst="rect">
            <a:avLst/>
          </a:prstGeom>
          <a:noFill/>
          <a:ln>
            <a:noFill/>
          </a:ln>
        </p:spPr>
      </p:pic>
      <p:sp>
        <p:nvSpPr>
          <p:cNvPr id="611" name="Google Shape;611;g2699e4139c3_4_111"/>
          <p:cNvSpPr/>
          <p:nvPr/>
        </p:nvSpPr>
        <p:spPr>
          <a:xfrm>
            <a:off x="7383300" y="2340000"/>
            <a:ext cx="1382700" cy="19110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612" name="Google Shape;612;g2699e4139c3_4_111"/>
          <p:cNvSpPr/>
          <p:nvPr/>
        </p:nvSpPr>
        <p:spPr>
          <a:xfrm>
            <a:off x="7063486" y="4251000"/>
            <a:ext cx="1702514" cy="26070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699e4139c3_2_526"/>
          <p:cNvSpPr txBox="1">
            <a:spLocks noGrp="1"/>
          </p:cNvSpPr>
          <p:nvPr>
            <p:ph type="title"/>
          </p:nvPr>
        </p:nvSpPr>
        <p:spPr>
          <a:xfrm>
            <a:off x="131175" y="107175"/>
            <a:ext cx="11785500" cy="72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Use Explicit Instruction</a:t>
            </a:r>
            <a:endParaRPr sz="4000">
              <a:solidFill>
                <a:schemeClr val="lt1"/>
              </a:solidFill>
            </a:endParaRPr>
          </a:p>
        </p:txBody>
      </p:sp>
      <p:sp>
        <p:nvSpPr>
          <p:cNvPr id="618" name="Google Shape;618;g2699e4139c3_2_526"/>
          <p:cNvSpPr txBox="1">
            <a:spLocks noGrp="1"/>
          </p:cNvSpPr>
          <p:nvPr>
            <p:ph type="body" idx="1"/>
          </p:nvPr>
        </p:nvSpPr>
        <p:spPr>
          <a:xfrm>
            <a:off x="203200" y="1178975"/>
            <a:ext cx="11785500" cy="21573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3000">
                <a:solidFill>
                  <a:srgbClr val="003399"/>
                </a:solidFill>
              </a:rPr>
              <a:t>Make content, skills, and concepts explicit by </a:t>
            </a:r>
            <a:r>
              <a:rPr lang="en-US" sz="3000" b="1">
                <a:solidFill>
                  <a:srgbClr val="003399"/>
                </a:solidFill>
              </a:rPr>
              <a:t>showing and telling </a:t>
            </a:r>
            <a:r>
              <a:rPr lang="en-US" sz="3000">
                <a:solidFill>
                  <a:srgbClr val="003399"/>
                </a:solidFill>
              </a:rPr>
              <a:t>students </a:t>
            </a:r>
            <a:r>
              <a:rPr lang="en-US" sz="3000" b="1">
                <a:solidFill>
                  <a:srgbClr val="003399"/>
                </a:solidFill>
              </a:rPr>
              <a:t>what to do or think</a:t>
            </a:r>
            <a:r>
              <a:rPr lang="en-US" sz="3000">
                <a:solidFill>
                  <a:srgbClr val="003399"/>
                </a:solidFill>
              </a:rPr>
              <a:t> while solving problems, enacting strategies, completing tasks, and classifying concepts</a:t>
            </a:r>
            <a:endParaRPr sz="3000">
              <a:solidFill>
                <a:srgbClr val="003399"/>
              </a:solidFill>
            </a:endParaRPr>
          </a:p>
          <a:p>
            <a:pPr marL="914400" lvl="0" indent="0" algn="l" rtl="0">
              <a:spcBef>
                <a:spcPts val="1300"/>
              </a:spcBef>
              <a:spcAft>
                <a:spcPts val="1300"/>
              </a:spcAft>
              <a:buNone/>
            </a:pPr>
            <a:endParaRPr sz="2300"/>
          </a:p>
        </p:txBody>
      </p:sp>
      <p:pic>
        <p:nvPicPr>
          <p:cNvPr id="619" name="Google Shape;619;g2699e4139c3_2_526"/>
          <p:cNvPicPr preferRelativeResize="0"/>
          <p:nvPr/>
        </p:nvPicPr>
        <p:blipFill>
          <a:blip r:embed="rId3">
            <a:alphaModFix/>
          </a:blip>
          <a:stretch>
            <a:fillRect/>
          </a:stretch>
        </p:blipFill>
        <p:spPr>
          <a:xfrm>
            <a:off x="6874850" y="2740000"/>
            <a:ext cx="4302350" cy="30116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26af1c06fdd_0_24"/>
          <p:cNvSpPr txBox="1">
            <a:spLocks noGrp="1"/>
          </p:cNvSpPr>
          <p:nvPr>
            <p:ph type="title"/>
          </p:nvPr>
        </p:nvSpPr>
        <p:spPr>
          <a:xfrm>
            <a:off x="131175" y="107175"/>
            <a:ext cx="11785500" cy="72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Use Explicit Instruction</a:t>
            </a:r>
            <a:endParaRPr sz="4000">
              <a:solidFill>
                <a:schemeClr val="lt1"/>
              </a:solidFill>
            </a:endParaRPr>
          </a:p>
        </p:txBody>
      </p:sp>
      <p:sp>
        <p:nvSpPr>
          <p:cNvPr id="625" name="Google Shape;625;g26af1c06fdd_0_24"/>
          <p:cNvSpPr txBox="1">
            <a:spLocks noGrp="1"/>
          </p:cNvSpPr>
          <p:nvPr>
            <p:ph type="body" idx="1"/>
          </p:nvPr>
        </p:nvSpPr>
        <p:spPr>
          <a:xfrm>
            <a:off x="203200" y="1178975"/>
            <a:ext cx="11785500" cy="35844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3000">
                <a:solidFill>
                  <a:srgbClr val="003399"/>
                </a:solidFill>
              </a:rPr>
              <a:t>Make content, skills, and concepts explicit by </a:t>
            </a:r>
            <a:r>
              <a:rPr lang="en-US" sz="3000" b="1">
                <a:solidFill>
                  <a:srgbClr val="003399"/>
                </a:solidFill>
              </a:rPr>
              <a:t>showing and telling </a:t>
            </a:r>
            <a:r>
              <a:rPr lang="en-US" sz="3000">
                <a:solidFill>
                  <a:srgbClr val="003399"/>
                </a:solidFill>
              </a:rPr>
              <a:t>students </a:t>
            </a:r>
            <a:r>
              <a:rPr lang="en-US" sz="3000" b="1">
                <a:solidFill>
                  <a:srgbClr val="003399"/>
                </a:solidFill>
              </a:rPr>
              <a:t>what to do or think</a:t>
            </a:r>
            <a:r>
              <a:rPr lang="en-US" sz="3000">
                <a:solidFill>
                  <a:srgbClr val="003399"/>
                </a:solidFill>
              </a:rPr>
              <a:t> while solving problems, enacting strategies, completing tasks, and classifying concepts</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strategically choose examples and non-examples and language to facilitate student understanding</a:t>
            </a:r>
            <a:endParaRPr sz="3000">
              <a:solidFill>
                <a:srgbClr val="003399"/>
              </a:solidFill>
            </a:endParaRPr>
          </a:p>
          <a:p>
            <a:pPr marL="914400" lvl="0" indent="0" algn="l" rtl="0">
              <a:spcBef>
                <a:spcPts val="1300"/>
              </a:spcBef>
              <a:spcAft>
                <a:spcPts val="1300"/>
              </a:spcAft>
              <a:buNone/>
            </a:pPr>
            <a:endParaRPr sz="2300"/>
          </a:p>
        </p:txBody>
      </p:sp>
      <p:pic>
        <p:nvPicPr>
          <p:cNvPr id="626" name="Google Shape;626;g26af1c06fdd_0_24"/>
          <p:cNvPicPr preferRelativeResize="0"/>
          <p:nvPr/>
        </p:nvPicPr>
        <p:blipFill>
          <a:blip r:embed="rId3">
            <a:alphaModFix/>
          </a:blip>
          <a:stretch>
            <a:fillRect/>
          </a:stretch>
        </p:blipFill>
        <p:spPr>
          <a:xfrm>
            <a:off x="3209775" y="3554150"/>
            <a:ext cx="5326724" cy="2901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6af1c06fdd_0_42"/>
          <p:cNvSpPr txBox="1">
            <a:spLocks noGrp="1"/>
          </p:cNvSpPr>
          <p:nvPr>
            <p:ph type="title"/>
          </p:nvPr>
        </p:nvSpPr>
        <p:spPr>
          <a:xfrm>
            <a:off x="131175" y="107175"/>
            <a:ext cx="11785500" cy="72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Use Explicit Instruction</a:t>
            </a:r>
            <a:endParaRPr sz="4000">
              <a:solidFill>
                <a:schemeClr val="lt1"/>
              </a:solidFill>
            </a:endParaRPr>
          </a:p>
        </p:txBody>
      </p:sp>
      <p:sp>
        <p:nvSpPr>
          <p:cNvPr id="632" name="Google Shape;632;g26af1c06fdd_0_42"/>
          <p:cNvSpPr txBox="1">
            <a:spLocks noGrp="1"/>
          </p:cNvSpPr>
          <p:nvPr>
            <p:ph type="body" idx="1"/>
          </p:nvPr>
        </p:nvSpPr>
        <p:spPr>
          <a:xfrm>
            <a:off x="-200200" y="983250"/>
            <a:ext cx="11785500" cy="32139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3000">
                <a:solidFill>
                  <a:srgbClr val="003399"/>
                </a:solidFill>
              </a:rPr>
              <a:t>Make content, skills, and concepts explicit by </a:t>
            </a:r>
            <a:r>
              <a:rPr lang="en-US" sz="3000" b="1">
                <a:solidFill>
                  <a:srgbClr val="003399"/>
                </a:solidFill>
              </a:rPr>
              <a:t>showing and telling </a:t>
            </a:r>
            <a:r>
              <a:rPr lang="en-US" sz="3000">
                <a:solidFill>
                  <a:srgbClr val="003399"/>
                </a:solidFill>
              </a:rPr>
              <a:t>students </a:t>
            </a:r>
            <a:r>
              <a:rPr lang="en-US" sz="3000" b="1">
                <a:solidFill>
                  <a:srgbClr val="003399"/>
                </a:solidFill>
              </a:rPr>
              <a:t>what to do or think</a:t>
            </a:r>
            <a:r>
              <a:rPr lang="en-US" sz="3000">
                <a:solidFill>
                  <a:srgbClr val="003399"/>
                </a:solidFill>
              </a:rPr>
              <a:t> while solving problems, enacting strategies, completing tasks, and classifying concepts</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strategically choose examples and non-examples and language to facilitate student understanding</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anticipate common misconceptions</a:t>
            </a:r>
            <a:endParaRPr sz="3000">
              <a:solidFill>
                <a:srgbClr val="003399"/>
              </a:solidFill>
            </a:endParaRPr>
          </a:p>
          <a:p>
            <a:pPr marL="914400" lvl="0" indent="0" algn="l" rtl="0">
              <a:spcBef>
                <a:spcPts val="1300"/>
              </a:spcBef>
              <a:spcAft>
                <a:spcPts val="1300"/>
              </a:spcAft>
              <a:buNone/>
            </a:pPr>
            <a:endParaRPr sz="2300"/>
          </a:p>
        </p:txBody>
      </p:sp>
      <p:pic>
        <p:nvPicPr>
          <p:cNvPr id="633" name="Google Shape;633;g26af1c06fdd_0_42"/>
          <p:cNvPicPr preferRelativeResize="0"/>
          <p:nvPr/>
        </p:nvPicPr>
        <p:blipFill>
          <a:blip r:embed="rId3">
            <a:alphaModFix/>
          </a:blip>
          <a:stretch>
            <a:fillRect/>
          </a:stretch>
        </p:blipFill>
        <p:spPr>
          <a:xfrm>
            <a:off x="6782325" y="3333775"/>
            <a:ext cx="5134350" cy="25723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26af1c06fdd_0_48"/>
          <p:cNvSpPr txBox="1">
            <a:spLocks noGrp="1"/>
          </p:cNvSpPr>
          <p:nvPr>
            <p:ph type="title"/>
          </p:nvPr>
        </p:nvSpPr>
        <p:spPr>
          <a:xfrm>
            <a:off x="131175" y="107175"/>
            <a:ext cx="11785500" cy="72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Use Explicit Instruction</a:t>
            </a:r>
            <a:endParaRPr sz="4000">
              <a:solidFill>
                <a:schemeClr val="lt1"/>
              </a:solidFill>
            </a:endParaRPr>
          </a:p>
        </p:txBody>
      </p:sp>
      <p:sp>
        <p:nvSpPr>
          <p:cNvPr id="639" name="Google Shape;639;g26af1c06fdd_0_48"/>
          <p:cNvSpPr txBox="1">
            <a:spLocks noGrp="1"/>
          </p:cNvSpPr>
          <p:nvPr>
            <p:ph type="body" idx="1"/>
          </p:nvPr>
        </p:nvSpPr>
        <p:spPr>
          <a:xfrm>
            <a:off x="203200" y="1178975"/>
            <a:ext cx="11785500" cy="36771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3000">
                <a:solidFill>
                  <a:srgbClr val="003399"/>
                </a:solidFill>
              </a:rPr>
              <a:t>Make content, skills, and concepts explicit by </a:t>
            </a:r>
            <a:r>
              <a:rPr lang="en-US" sz="3000" b="1">
                <a:solidFill>
                  <a:srgbClr val="003399"/>
                </a:solidFill>
              </a:rPr>
              <a:t>showing and telling </a:t>
            </a:r>
            <a:r>
              <a:rPr lang="en-US" sz="3000">
                <a:solidFill>
                  <a:srgbClr val="003399"/>
                </a:solidFill>
              </a:rPr>
              <a:t>students </a:t>
            </a:r>
            <a:r>
              <a:rPr lang="en-US" sz="3000" b="1">
                <a:solidFill>
                  <a:srgbClr val="003399"/>
                </a:solidFill>
              </a:rPr>
              <a:t>what to do or think</a:t>
            </a:r>
            <a:r>
              <a:rPr lang="en-US" sz="3000">
                <a:solidFill>
                  <a:srgbClr val="003399"/>
                </a:solidFill>
              </a:rPr>
              <a:t> while solving problems, enacting strategies, completing tasks, and classifying concepts</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strategically choose examples and non-examples and language to facilitate student understanding</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anticipate common misconceptions</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highlight essential content and remove distracting </a:t>
            </a:r>
            <a:r>
              <a:rPr lang="en-US" sz="3000">
                <a:solidFill>
                  <a:srgbClr val="00339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information</a:t>
            </a:r>
            <a:endParaRPr sz="3000">
              <a:solidFill>
                <a:srgbClr val="003399"/>
              </a:solidFill>
            </a:endParaRPr>
          </a:p>
          <a:p>
            <a:pPr marL="914400" lvl="0" indent="0" algn="l" rtl="0">
              <a:spcBef>
                <a:spcPts val="1300"/>
              </a:spcBef>
              <a:spcAft>
                <a:spcPts val="1300"/>
              </a:spcAft>
              <a:buNone/>
            </a:pPr>
            <a:endParaRPr sz="2300"/>
          </a:p>
        </p:txBody>
      </p:sp>
      <p:pic>
        <p:nvPicPr>
          <p:cNvPr id="640" name="Google Shape;640;g26af1c06fdd_0_48"/>
          <p:cNvPicPr preferRelativeResize="0"/>
          <p:nvPr/>
        </p:nvPicPr>
        <p:blipFill rotWithShape="1">
          <a:blip r:embed="rId3">
            <a:alphaModFix/>
          </a:blip>
          <a:srcRect l="11559" t="26123" r="11735" b="25518"/>
          <a:stretch/>
        </p:blipFill>
        <p:spPr>
          <a:xfrm>
            <a:off x="4173975" y="4723700"/>
            <a:ext cx="3045450" cy="19199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g26af1c06fdd_0_54"/>
          <p:cNvPicPr preferRelativeResize="0"/>
          <p:nvPr/>
        </p:nvPicPr>
        <p:blipFill rotWithShape="1">
          <a:blip r:embed="rId3">
            <a:alphaModFix/>
          </a:blip>
          <a:srcRect b="9616"/>
          <a:stretch/>
        </p:blipFill>
        <p:spPr>
          <a:xfrm>
            <a:off x="6286400" y="4443850"/>
            <a:ext cx="5905599" cy="2263975"/>
          </a:xfrm>
          <a:prstGeom prst="rect">
            <a:avLst/>
          </a:prstGeom>
          <a:noFill/>
          <a:ln>
            <a:noFill/>
          </a:ln>
        </p:spPr>
      </p:pic>
      <p:sp>
        <p:nvSpPr>
          <p:cNvPr id="646" name="Google Shape;646;g26af1c06fdd_0_54"/>
          <p:cNvSpPr txBox="1">
            <a:spLocks noGrp="1"/>
          </p:cNvSpPr>
          <p:nvPr>
            <p:ph type="body" idx="1"/>
          </p:nvPr>
        </p:nvSpPr>
        <p:spPr>
          <a:xfrm>
            <a:off x="131175" y="901550"/>
            <a:ext cx="11785500" cy="5399700"/>
          </a:xfrm>
          <a:prstGeom prst="rect">
            <a:avLst/>
          </a:prstGeom>
        </p:spPr>
        <p:txBody>
          <a:bodyPr spcFirstLastPara="1" wrap="square" lIns="91425" tIns="45700" rIns="91425" bIns="45700" anchor="t" anchorCtr="0">
            <a:noAutofit/>
          </a:bodyPr>
          <a:lstStyle/>
          <a:p>
            <a:pPr marL="457200" lvl="0" indent="0" algn="l" rtl="0">
              <a:spcBef>
                <a:spcPts val="480"/>
              </a:spcBef>
              <a:spcAft>
                <a:spcPts val="0"/>
              </a:spcAft>
              <a:buNone/>
            </a:pPr>
            <a:r>
              <a:rPr lang="en-US" sz="3000">
                <a:solidFill>
                  <a:srgbClr val="003399"/>
                </a:solidFill>
              </a:rPr>
              <a:t>Make content, skills, and concepts explicit by </a:t>
            </a:r>
            <a:r>
              <a:rPr lang="en-US" sz="3000" b="1">
                <a:solidFill>
                  <a:srgbClr val="003399"/>
                </a:solidFill>
              </a:rPr>
              <a:t>showing and telling </a:t>
            </a:r>
            <a:r>
              <a:rPr lang="en-US" sz="3000">
                <a:solidFill>
                  <a:srgbClr val="003399"/>
                </a:solidFill>
              </a:rPr>
              <a:t>students </a:t>
            </a:r>
            <a:r>
              <a:rPr lang="en-US" sz="3000" b="1">
                <a:solidFill>
                  <a:srgbClr val="003399"/>
                </a:solidFill>
              </a:rPr>
              <a:t>what to do or think</a:t>
            </a:r>
            <a:r>
              <a:rPr lang="en-US" sz="3000">
                <a:solidFill>
                  <a:srgbClr val="003399"/>
                </a:solidFill>
              </a:rPr>
              <a:t> while solving problems, enacting strategies, completing tasks, and classifying concepts</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strategically choose examples and non-examples and language to facilitate student understanding</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anticipate common misconceptions</a:t>
            </a:r>
            <a:endParaRPr sz="3000">
              <a:solidFill>
                <a:srgbClr val="003399"/>
              </a:solidFill>
            </a:endParaRPr>
          </a:p>
          <a:p>
            <a:pPr marL="1219200" lvl="1" indent="-495300" algn="l" rtl="0">
              <a:spcBef>
                <a:spcPts val="1300"/>
              </a:spcBef>
              <a:spcAft>
                <a:spcPts val="0"/>
              </a:spcAft>
              <a:buClr>
                <a:srgbClr val="003399"/>
              </a:buClr>
              <a:buSzPts val="3000"/>
              <a:buChar char="○"/>
            </a:pPr>
            <a:r>
              <a:rPr lang="en-US" sz="3000">
                <a:solidFill>
                  <a:srgbClr val="003399"/>
                </a:solidFill>
              </a:rPr>
              <a:t>highlight essential content and remove distracting </a:t>
            </a:r>
            <a:r>
              <a:rPr lang="en-US" sz="3000">
                <a:solidFill>
                  <a:srgbClr val="00339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information</a:t>
            </a:r>
            <a:endParaRPr sz="3000">
              <a:solidFill>
                <a:srgbClr val="003399"/>
              </a:solidFill>
            </a:endParaRPr>
          </a:p>
          <a:p>
            <a:pPr marL="1219200" lvl="1" indent="-495300" algn="l" rtl="0">
              <a:spcBef>
                <a:spcPts val="2133"/>
              </a:spcBef>
              <a:spcAft>
                <a:spcPts val="1300"/>
              </a:spcAft>
              <a:buClr>
                <a:srgbClr val="003399"/>
              </a:buClr>
              <a:buSzPts val="3000"/>
              <a:buChar char="○"/>
            </a:pPr>
            <a:r>
              <a:rPr lang="en-US" sz="3000">
                <a:solidFill>
                  <a:srgbClr val="003399"/>
                </a:solidFill>
              </a:rPr>
              <a:t>model and scaffold steps or processes </a:t>
            </a:r>
            <a:endParaRPr sz="3000">
              <a:solidFill>
                <a:srgbClr val="003399"/>
              </a:solidFill>
            </a:endParaRPr>
          </a:p>
        </p:txBody>
      </p:sp>
      <p:sp>
        <p:nvSpPr>
          <p:cNvPr id="647" name="Google Shape;647;g26af1c06fdd_0_54"/>
          <p:cNvSpPr txBox="1">
            <a:spLocks noGrp="1"/>
          </p:cNvSpPr>
          <p:nvPr>
            <p:ph type="title"/>
          </p:nvPr>
        </p:nvSpPr>
        <p:spPr>
          <a:xfrm>
            <a:off x="131175" y="107175"/>
            <a:ext cx="11785500" cy="72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Use Explicit Instruction</a:t>
            </a:r>
            <a:endParaRPr sz="400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c4c925ac85_0_31"/>
          <p:cNvSpPr txBox="1">
            <a:spLocks noGrp="1"/>
          </p:cNvSpPr>
          <p:nvPr>
            <p:ph type="title"/>
          </p:nvPr>
        </p:nvSpPr>
        <p:spPr>
          <a:xfrm>
            <a:off x="131175" y="107175"/>
            <a:ext cx="11785500" cy="72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Use Explicit Instruction</a:t>
            </a:r>
            <a:endParaRPr sz="4000">
              <a:solidFill>
                <a:schemeClr val="lt1"/>
              </a:solidFill>
            </a:endParaRPr>
          </a:p>
        </p:txBody>
      </p:sp>
      <p:sp>
        <p:nvSpPr>
          <p:cNvPr id="653" name="Google Shape;653;g2c4c925ac85_0_31"/>
          <p:cNvSpPr txBox="1"/>
          <p:nvPr/>
        </p:nvSpPr>
        <p:spPr>
          <a:xfrm>
            <a:off x="2211000" y="1254950"/>
            <a:ext cx="7470000" cy="1017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000" b="1">
                <a:solidFill>
                  <a:srgbClr val="003399"/>
                </a:solidFill>
                <a:latin typeface="Proxima Nova"/>
                <a:ea typeface="Proxima Nova"/>
                <a:cs typeface="Proxima Nova"/>
                <a:sym typeface="Proxima Nova"/>
              </a:rPr>
              <a:t>Explicit instruction helps teachers design and deliver effective instruction for a range of student learning needs. </a:t>
            </a:r>
            <a:endParaRPr sz="3000" b="1">
              <a:solidFill>
                <a:srgbClr val="003399"/>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g26c3a49897f_0_6"/>
          <p:cNvPicPr preferRelativeResize="0"/>
          <p:nvPr/>
        </p:nvPicPr>
        <p:blipFill>
          <a:blip r:embed="rId3">
            <a:alphaModFix/>
          </a:blip>
          <a:stretch>
            <a:fillRect/>
          </a:stretch>
        </p:blipFill>
        <p:spPr>
          <a:xfrm>
            <a:off x="2002146" y="901300"/>
            <a:ext cx="8187725" cy="46056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2699e4139c3_2_538"/>
          <p:cNvSpPr txBox="1">
            <a:spLocks noGrp="1"/>
          </p:cNvSpPr>
          <p:nvPr>
            <p:ph type="title"/>
          </p:nvPr>
        </p:nvSpPr>
        <p:spPr>
          <a:xfrm>
            <a:off x="0" y="-114725"/>
            <a:ext cx="10076100" cy="1066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imes New Roman"/>
              <a:buNone/>
            </a:pPr>
            <a:r>
              <a:rPr lang="en-US" sz="4000">
                <a:solidFill>
                  <a:schemeClr val="lt1"/>
                </a:solidFill>
              </a:rPr>
              <a:t>Key Elements of Explicit Instruction</a:t>
            </a:r>
            <a:endParaRPr sz="4000">
              <a:solidFill>
                <a:schemeClr val="lt1"/>
              </a:solidFill>
            </a:endParaRPr>
          </a:p>
        </p:txBody>
      </p:sp>
      <p:sp>
        <p:nvSpPr>
          <p:cNvPr id="665" name="Google Shape;665;g2699e4139c3_2_538"/>
          <p:cNvSpPr txBox="1">
            <a:spLocks noGrp="1"/>
          </p:cNvSpPr>
          <p:nvPr>
            <p:ph type="body" idx="1"/>
          </p:nvPr>
        </p:nvSpPr>
        <p:spPr>
          <a:xfrm>
            <a:off x="203200" y="1066800"/>
            <a:ext cx="11785500" cy="5511900"/>
          </a:xfrm>
          <a:prstGeom prst="rect">
            <a:avLst/>
          </a:prstGeom>
          <a:noFill/>
          <a:ln>
            <a:noFill/>
          </a:ln>
        </p:spPr>
        <p:txBody>
          <a:bodyPr spcFirstLastPara="1" wrap="square" lIns="91425" tIns="45700" rIns="91425" bIns="45700" anchor="t" anchorCtr="0">
            <a:normAutofit lnSpcReduction="10000"/>
          </a:bodyPr>
          <a:lstStyle/>
          <a:p>
            <a:pPr marL="241300" lvl="0" indent="-228600" algn="l" rtl="0">
              <a:lnSpc>
                <a:spcPct val="90000"/>
              </a:lnSpc>
              <a:spcBef>
                <a:spcPts val="0"/>
              </a:spcBef>
              <a:spcAft>
                <a:spcPts val="0"/>
              </a:spcAft>
              <a:buClr>
                <a:schemeClr val="dk1"/>
              </a:buClr>
              <a:buSzPts val="2800"/>
              <a:buFont typeface="Calibri"/>
              <a:buChar char="●"/>
            </a:pPr>
            <a:r>
              <a:rPr lang="en-US">
                <a:highlight>
                  <a:srgbClr val="FFFF00"/>
                </a:highlight>
              </a:rPr>
              <a:t>Use clear language</a:t>
            </a:r>
            <a:endParaRPr>
              <a:highlight>
                <a:srgbClr val="FFFF00"/>
              </a:highlight>
            </a:endParaRPr>
          </a:p>
          <a:p>
            <a:pPr marL="241300" lvl="0" indent="-228600" algn="l" rtl="0">
              <a:lnSpc>
                <a:spcPct val="90000"/>
              </a:lnSpc>
              <a:spcBef>
                <a:spcPts val="1100"/>
              </a:spcBef>
              <a:spcAft>
                <a:spcPts val="0"/>
              </a:spcAft>
              <a:buClr>
                <a:schemeClr val="dk1"/>
              </a:buClr>
              <a:buSzPts val="2800"/>
              <a:buFont typeface="Calibri"/>
              <a:buChar char="●"/>
            </a:pPr>
            <a:r>
              <a:rPr lang="en-US">
                <a:highlight>
                  <a:srgbClr val="FFFF00"/>
                </a:highlight>
              </a:rPr>
              <a:t>Use cues</a:t>
            </a:r>
            <a:endParaRPr>
              <a:highlight>
                <a:srgbClr val="FFFF00"/>
              </a:highlight>
            </a:endParaRPr>
          </a:p>
          <a:p>
            <a:pPr marL="241300" lvl="0" indent="-228600" algn="l" rtl="0">
              <a:lnSpc>
                <a:spcPct val="90000"/>
              </a:lnSpc>
              <a:spcBef>
                <a:spcPts val="1100"/>
              </a:spcBef>
              <a:spcAft>
                <a:spcPts val="0"/>
              </a:spcAft>
              <a:buClr>
                <a:schemeClr val="dk1"/>
              </a:buClr>
              <a:buSzPts val="2800"/>
              <a:buFont typeface="Calibri"/>
              <a:buChar char="●"/>
            </a:pPr>
            <a:r>
              <a:rPr lang="en-US">
                <a:highlight>
                  <a:srgbClr val="FFFF00"/>
                </a:highlight>
              </a:rPr>
              <a:t>Break complicated content into chunks</a:t>
            </a:r>
            <a:endParaRPr>
              <a:highlight>
                <a:srgbClr val="FFFF00"/>
              </a:highlight>
            </a:endParaRPr>
          </a:p>
          <a:p>
            <a:pPr marL="241300" lvl="0" indent="-228600" algn="l" rtl="0">
              <a:lnSpc>
                <a:spcPct val="90000"/>
              </a:lnSpc>
              <a:spcBef>
                <a:spcPts val="1100"/>
              </a:spcBef>
              <a:spcAft>
                <a:spcPts val="0"/>
              </a:spcAft>
              <a:buClr>
                <a:schemeClr val="dk1"/>
              </a:buClr>
              <a:buSzPts val="2800"/>
              <a:buFont typeface="Calibri"/>
              <a:buChar char="●"/>
            </a:pPr>
            <a:r>
              <a:rPr lang="en-US"/>
              <a:t>Make connections to prior learning</a:t>
            </a:r>
            <a:endParaRPr/>
          </a:p>
          <a:p>
            <a:pPr marL="241300" lvl="0" indent="-228600" algn="l" rtl="0">
              <a:lnSpc>
                <a:spcPct val="90000"/>
              </a:lnSpc>
              <a:spcBef>
                <a:spcPts val="1100"/>
              </a:spcBef>
              <a:spcAft>
                <a:spcPts val="0"/>
              </a:spcAft>
              <a:buClr>
                <a:schemeClr val="dk1"/>
              </a:buClr>
              <a:buSzPts val="2800"/>
              <a:buFont typeface="Calibri"/>
              <a:buChar char="●"/>
            </a:pPr>
            <a:r>
              <a:rPr lang="en-US"/>
              <a:t>Highlight relevant and varied examples (and non-examples)</a:t>
            </a:r>
            <a:endParaRPr/>
          </a:p>
          <a:p>
            <a:pPr marL="241300" lvl="0" indent="-228600" algn="l" rtl="0">
              <a:lnSpc>
                <a:spcPct val="90000"/>
              </a:lnSpc>
              <a:spcBef>
                <a:spcPts val="1100"/>
              </a:spcBef>
              <a:spcAft>
                <a:spcPts val="0"/>
              </a:spcAft>
              <a:buClr>
                <a:schemeClr val="dk1"/>
              </a:buClr>
              <a:buSzPts val="2800"/>
              <a:buFont typeface="Calibri"/>
              <a:buChar char="●"/>
            </a:pPr>
            <a:r>
              <a:rPr lang="en-US">
                <a:highlight>
                  <a:srgbClr val="FFFF00"/>
                </a:highlight>
              </a:rPr>
              <a:t>Use an engaging, deliberate, and predictable pace</a:t>
            </a:r>
            <a:endParaRPr>
              <a:highlight>
                <a:srgbClr val="FFFF00"/>
              </a:highlight>
            </a:endParaRPr>
          </a:p>
          <a:p>
            <a:pPr marL="241300" lvl="0" indent="-228600" algn="l" rtl="0">
              <a:lnSpc>
                <a:spcPct val="90000"/>
              </a:lnSpc>
              <a:spcBef>
                <a:spcPts val="1100"/>
              </a:spcBef>
              <a:spcAft>
                <a:spcPts val="0"/>
              </a:spcAft>
              <a:buClr>
                <a:schemeClr val="dk1"/>
              </a:buClr>
              <a:buSzPts val="2800"/>
              <a:buFont typeface="Calibri"/>
              <a:buChar char="●"/>
            </a:pPr>
            <a:r>
              <a:rPr lang="en-US">
                <a:highlight>
                  <a:srgbClr val="FFFF00"/>
                </a:highlight>
              </a:rPr>
              <a:t>Provide lots of (varied) opportunities to respond (OTRs)</a:t>
            </a:r>
            <a:endParaRPr>
              <a:highlight>
                <a:srgbClr val="FFFF00"/>
              </a:highlight>
            </a:endParaRPr>
          </a:p>
          <a:p>
            <a:pPr marL="241300" lvl="0" indent="-228600" algn="l" rtl="0">
              <a:lnSpc>
                <a:spcPct val="90000"/>
              </a:lnSpc>
              <a:spcBef>
                <a:spcPts val="1100"/>
              </a:spcBef>
              <a:spcAft>
                <a:spcPts val="0"/>
              </a:spcAft>
              <a:buClr>
                <a:schemeClr val="dk1"/>
              </a:buClr>
              <a:buSzPts val="2800"/>
              <a:buFont typeface="Calibri"/>
              <a:buChar char="●"/>
            </a:pPr>
            <a:r>
              <a:rPr lang="en-US">
                <a:highlight>
                  <a:srgbClr val="FFFF00"/>
                </a:highlight>
              </a:rPr>
              <a:t>Deliver high-quality feedback</a:t>
            </a:r>
            <a:r>
              <a:rPr lang="en-US"/>
              <a:t> </a:t>
            </a:r>
            <a:endParaRPr/>
          </a:p>
          <a:p>
            <a:pPr marL="241300" lvl="0" indent="-228600" algn="l" rtl="0">
              <a:lnSpc>
                <a:spcPct val="90000"/>
              </a:lnSpc>
              <a:spcBef>
                <a:spcPts val="1100"/>
              </a:spcBef>
              <a:spcAft>
                <a:spcPts val="0"/>
              </a:spcAft>
              <a:buClr>
                <a:schemeClr val="dk1"/>
              </a:buClr>
              <a:buSzPts val="2800"/>
              <a:buFont typeface="Calibri"/>
              <a:buChar char="●"/>
            </a:pPr>
            <a:r>
              <a:rPr lang="en-US"/>
              <a:t>Model (I do) regularly</a:t>
            </a:r>
            <a:endParaRPr/>
          </a:p>
          <a:p>
            <a:pPr marL="241300" lvl="0" indent="-228600" algn="l" rtl="0">
              <a:lnSpc>
                <a:spcPct val="90000"/>
              </a:lnSpc>
              <a:spcBef>
                <a:spcPts val="1100"/>
              </a:spcBef>
              <a:spcAft>
                <a:spcPts val="0"/>
              </a:spcAft>
              <a:buClr>
                <a:schemeClr val="dk1"/>
              </a:buClr>
              <a:buSzPts val="2800"/>
              <a:buFont typeface="Calibri"/>
              <a:buChar char="●"/>
            </a:pPr>
            <a:r>
              <a:rPr lang="en-US"/>
              <a:t>Provide guided practice (we do) regularly</a:t>
            </a:r>
            <a:endParaRPr/>
          </a:p>
          <a:p>
            <a:pPr marL="241300" lvl="0" indent="-228600" algn="l" rtl="0">
              <a:lnSpc>
                <a:spcPct val="90000"/>
              </a:lnSpc>
              <a:spcBef>
                <a:spcPts val="1100"/>
              </a:spcBef>
              <a:spcAft>
                <a:spcPts val="0"/>
              </a:spcAft>
              <a:buClr>
                <a:schemeClr val="dk1"/>
              </a:buClr>
              <a:buSzPts val="2800"/>
              <a:buChar char="●"/>
            </a:pPr>
            <a:r>
              <a:rPr lang="en-US"/>
              <a:t>Utilize independent practice (you do) when students </a:t>
            </a:r>
            <a:r>
              <a:rPr lang="en-US">
                <a:latin typeface="Times New Roman"/>
                <a:ea typeface="Times New Roman"/>
                <a:cs typeface="Times New Roman"/>
                <a:sym typeface="Times New Roman"/>
              </a:rPr>
              <a:t>are ready</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2699e4139c3_4_116" descr="A diagram of a diagram&#10;&#10;Description automatically generated with medium confidence"/>
          <p:cNvPicPr preferRelativeResize="0"/>
          <p:nvPr/>
        </p:nvPicPr>
        <p:blipFill rotWithShape="1">
          <a:blip r:embed="rId3">
            <a:alphaModFix/>
          </a:blip>
          <a:srcRect/>
          <a:stretch/>
        </p:blipFill>
        <p:spPr>
          <a:xfrm>
            <a:off x="1398732" y="457200"/>
            <a:ext cx="8768240" cy="6400801"/>
          </a:xfrm>
          <a:prstGeom prst="rect">
            <a:avLst/>
          </a:prstGeom>
          <a:noFill/>
          <a:ln>
            <a:noFill/>
          </a:ln>
        </p:spPr>
      </p:pic>
      <p:sp>
        <p:nvSpPr>
          <p:cNvPr id="672" name="Google Shape;672;g2699e4139c3_4_116"/>
          <p:cNvSpPr/>
          <p:nvPr/>
        </p:nvSpPr>
        <p:spPr>
          <a:xfrm>
            <a:off x="8460000" y="4251075"/>
            <a:ext cx="1602000" cy="24990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673" name="Google Shape;673;g2699e4139c3_4_116"/>
          <p:cNvSpPr/>
          <p:nvPr/>
        </p:nvSpPr>
        <p:spPr>
          <a:xfrm>
            <a:off x="8569650" y="2340075"/>
            <a:ext cx="1382700" cy="1911000"/>
          </a:xfrm>
          <a:prstGeom prst="ellipse">
            <a:avLst/>
          </a:prstGeom>
          <a:noFill/>
          <a:ln w="76200" cap="flat" cmpd="sng">
            <a:solidFill>
              <a:srgbClr val="262626"/>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g2699e4139c3_2_0" descr="A screenshot of a web page&#10;&#10;Description automatically generated"/>
          <p:cNvPicPr preferRelativeResize="0"/>
          <p:nvPr/>
        </p:nvPicPr>
        <p:blipFill rotWithShape="1">
          <a:blip r:embed="rId3">
            <a:alphaModFix/>
          </a:blip>
          <a:srcRect/>
          <a:stretch/>
        </p:blipFill>
        <p:spPr>
          <a:xfrm>
            <a:off x="494367" y="1137222"/>
            <a:ext cx="10905067" cy="5179905"/>
          </a:xfrm>
          <a:prstGeom prst="rect">
            <a:avLst/>
          </a:prstGeom>
          <a:noFill/>
          <a:ln>
            <a:noFill/>
          </a:ln>
        </p:spPr>
      </p:pic>
      <p:sp>
        <p:nvSpPr>
          <p:cNvPr id="294" name="Google Shape;294;g2699e4139c3_2_0"/>
          <p:cNvSpPr txBox="1"/>
          <p:nvPr/>
        </p:nvSpPr>
        <p:spPr>
          <a:xfrm>
            <a:off x="0" y="0"/>
            <a:ext cx="10089300" cy="74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Teachers Are Tasked With…</a:t>
            </a:r>
            <a:endParaRPr sz="4000" b="1">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699e4139c3_4_177"/>
          <p:cNvSpPr txBox="1">
            <a:spLocks noGrp="1"/>
          </p:cNvSpPr>
          <p:nvPr>
            <p:ph type="title"/>
          </p:nvPr>
        </p:nvSpPr>
        <p:spPr>
          <a:xfrm>
            <a:off x="73800" y="171725"/>
            <a:ext cx="10053300" cy="615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Students with </a:t>
            </a:r>
            <a:r>
              <a:rPr lang="en-US" sz="4000">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Disabilities</a:t>
            </a:r>
            <a:endParaRPr sz="4000">
              <a:solidFill>
                <a:schemeClr val="lt1"/>
              </a:solidFill>
            </a:endParaRPr>
          </a:p>
        </p:txBody>
      </p:sp>
      <p:grpSp>
        <p:nvGrpSpPr>
          <p:cNvPr id="679" name="Google Shape;679;g2699e4139c3_4_177"/>
          <p:cNvGrpSpPr/>
          <p:nvPr/>
        </p:nvGrpSpPr>
        <p:grpSpPr>
          <a:xfrm>
            <a:off x="725814" y="1870362"/>
            <a:ext cx="6923353" cy="3389244"/>
            <a:chOff x="845750" y="1093083"/>
            <a:chExt cx="9934500" cy="5085900"/>
          </a:xfrm>
        </p:grpSpPr>
        <p:sp>
          <p:nvSpPr>
            <p:cNvPr id="680" name="Google Shape;680;g2699e4139c3_4_177"/>
            <p:cNvSpPr/>
            <p:nvPr/>
          </p:nvSpPr>
          <p:spPr>
            <a:xfrm>
              <a:off x="845750" y="1093083"/>
              <a:ext cx="9934500" cy="50859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81" name="Google Shape;681;g2699e4139c3_4_177"/>
            <p:cNvSpPr/>
            <p:nvPr/>
          </p:nvSpPr>
          <p:spPr>
            <a:xfrm>
              <a:off x="4663433" y="2625633"/>
              <a:ext cx="4369500" cy="34665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82" name="Google Shape;682;g2699e4139c3_4_177"/>
            <p:cNvSpPr txBox="1"/>
            <p:nvPr/>
          </p:nvSpPr>
          <p:spPr>
            <a:xfrm>
              <a:off x="2077000" y="2625633"/>
              <a:ext cx="2841300" cy="924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b="1">
                  <a:solidFill>
                    <a:schemeClr val="dk2"/>
                  </a:solidFill>
                  <a:latin typeface="Proxima Nova"/>
                  <a:ea typeface="Proxima Nova"/>
                  <a:cs typeface="Proxima Nova"/>
                  <a:sym typeface="Proxima Nova"/>
                </a:rPr>
                <a:t>All Students </a:t>
              </a:r>
              <a:endParaRPr sz="2400" b="1">
                <a:solidFill>
                  <a:schemeClr val="dk2"/>
                </a:solidFill>
                <a:latin typeface="Proxima Nova"/>
                <a:ea typeface="Proxima Nova"/>
                <a:cs typeface="Proxima Nova"/>
                <a:sym typeface="Proxima Nova"/>
              </a:endParaRPr>
            </a:p>
          </p:txBody>
        </p:sp>
        <p:sp>
          <p:nvSpPr>
            <p:cNvPr id="683" name="Google Shape;683;g2699e4139c3_4_177"/>
            <p:cNvSpPr txBox="1"/>
            <p:nvPr/>
          </p:nvSpPr>
          <p:spPr>
            <a:xfrm>
              <a:off x="6133000" y="3241233"/>
              <a:ext cx="1842000" cy="924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b="1">
                  <a:solidFill>
                    <a:schemeClr val="dk2"/>
                  </a:solidFill>
                  <a:latin typeface="Proxima Nova"/>
                  <a:ea typeface="Proxima Nova"/>
                  <a:cs typeface="Proxima Nova"/>
                  <a:sym typeface="Proxima Nova"/>
                </a:rPr>
                <a:t>504</a:t>
              </a:r>
              <a:endParaRPr sz="2400" b="1">
                <a:solidFill>
                  <a:schemeClr val="dk2"/>
                </a:solidFill>
                <a:latin typeface="Proxima Nova"/>
                <a:ea typeface="Proxima Nova"/>
                <a:cs typeface="Proxima Nova"/>
                <a:sym typeface="Proxima Nova"/>
              </a:endParaRPr>
            </a:p>
          </p:txBody>
        </p:sp>
        <p:sp>
          <p:nvSpPr>
            <p:cNvPr id="684" name="Google Shape;684;g2699e4139c3_4_177"/>
            <p:cNvSpPr/>
            <p:nvPr/>
          </p:nvSpPr>
          <p:spPr>
            <a:xfrm>
              <a:off x="6113400" y="4025000"/>
              <a:ext cx="1881300" cy="1881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685" name="Google Shape;685;g2699e4139c3_4_177"/>
            <p:cNvSpPr txBox="1"/>
            <p:nvPr/>
          </p:nvSpPr>
          <p:spPr>
            <a:xfrm>
              <a:off x="6289767" y="4579400"/>
              <a:ext cx="1214700" cy="924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b="1">
                  <a:solidFill>
                    <a:schemeClr val="dk2"/>
                  </a:solidFill>
                  <a:latin typeface="Proxima Nova"/>
                  <a:ea typeface="Proxima Nova"/>
                  <a:cs typeface="Proxima Nova"/>
                  <a:sym typeface="Proxima Nova"/>
                </a:rPr>
                <a:t>IEP</a:t>
              </a:r>
              <a:endParaRPr sz="2400" b="1">
                <a:solidFill>
                  <a:schemeClr val="dk2"/>
                </a:solidFill>
                <a:latin typeface="Proxima Nova"/>
                <a:ea typeface="Proxima Nova"/>
                <a:cs typeface="Proxima Nova"/>
                <a:sym typeface="Proxima Nova"/>
              </a:endParaRPr>
            </a:p>
          </p:txBody>
        </p:sp>
      </p:grpSp>
      <p:sp>
        <p:nvSpPr>
          <p:cNvPr id="686" name="Google Shape;686;g2699e4139c3_4_177"/>
          <p:cNvSpPr txBox="1"/>
          <p:nvPr/>
        </p:nvSpPr>
        <p:spPr>
          <a:xfrm>
            <a:off x="8344700" y="1870350"/>
            <a:ext cx="3381000" cy="3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Students with intensive needs require as much as </a:t>
            </a:r>
            <a:r>
              <a:rPr lang="en-US" sz="2800" b="1">
                <a:solidFill>
                  <a:schemeClr val="dk1"/>
                </a:solidFill>
                <a:latin typeface="Calibri"/>
                <a:ea typeface="Calibri"/>
                <a:cs typeface="Calibri"/>
                <a:sym typeface="Calibri"/>
              </a:rPr>
              <a:t>10-30 times more</a:t>
            </a:r>
            <a:r>
              <a:rPr lang="en-US" sz="2800">
                <a:solidFill>
                  <a:schemeClr val="dk1"/>
                </a:solidFill>
                <a:latin typeface="Calibri"/>
                <a:ea typeface="Calibri"/>
                <a:cs typeface="Calibri"/>
                <a:sym typeface="Calibri"/>
              </a:rPr>
              <a:t> practice to master a skill as opposed to their non-disabled peers.</a:t>
            </a:r>
            <a:endParaRPr sz="2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bfc00afcc2_0_10"/>
          <p:cNvSpPr txBox="1">
            <a:spLocks noGrp="1"/>
          </p:cNvSpPr>
          <p:nvPr>
            <p:ph type="title"/>
          </p:nvPr>
        </p:nvSpPr>
        <p:spPr>
          <a:xfrm>
            <a:off x="0" y="-89250"/>
            <a:ext cx="102672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200" b="1">
                <a:solidFill>
                  <a:schemeClr val="lt1"/>
                </a:solidFill>
              </a:rPr>
              <a:t>Provide Intensive Intervention for Academics and Behavior</a:t>
            </a:r>
            <a:endParaRPr sz="3200" b="1">
              <a:solidFill>
                <a:schemeClr val="lt1"/>
              </a:solidFill>
            </a:endParaRPr>
          </a:p>
        </p:txBody>
      </p:sp>
      <p:sp>
        <p:nvSpPr>
          <p:cNvPr id="692" name="Google Shape;692;g2bfc00afcc2_0_10"/>
          <p:cNvSpPr txBox="1">
            <a:spLocks noGrp="1"/>
          </p:cNvSpPr>
          <p:nvPr>
            <p:ph type="body" idx="1"/>
          </p:nvPr>
        </p:nvSpPr>
        <p:spPr>
          <a:xfrm>
            <a:off x="203200" y="1177125"/>
            <a:ext cx="11785500" cy="5417100"/>
          </a:xfrm>
          <a:prstGeom prst="rect">
            <a:avLst/>
          </a:prstGeom>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3000"/>
              <a:t>Match the intensity of instruction to the intensity of the student’s learning and behavioral challenges</a:t>
            </a:r>
            <a:endParaRPr sz="3000"/>
          </a:p>
          <a:p>
            <a:pPr marL="457200" lvl="0" indent="0" algn="l" rtl="0">
              <a:lnSpc>
                <a:spcPct val="100000"/>
              </a:lnSpc>
              <a:spcBef>
                <a:spcPts val="1000"/>
              </a:spcBef>
              <a:spcAft>
                <a:spcPts val="0"/>
              </a:spcAft>
              <a:buNone/>
            </a:pPr>
            <a:endParaRPr sz="600"/>
          </a:p>
          <a:p>
            <a:pPr marL="457200" lvl="0" indent="0" algn="l" rtl="0">
              <a:lnSpc>
                <a:spcPct val="100000"/>
              </a:lnSpc>
              <a:spcBef>
                <a:spcPts val="1000"/>
              </a:spcBef>
              <a:spcAft>
                <a:spcPts val="1000"/>
              </a:spcAft>
              <a:buNone/>
            </a:pPr>
            <a:endParaRPr sz="2300"/>
          </a:p>
        </p:txBody>
      </p:sp>
      <p:sp>
        <p:nvSpPr>
          <p:cNvPr id="693" name="Google Shape;693;g2bfc00afcc2_0_10"/>
          <p:cNvSpPr txBox="1"/>
          <p:nvPr/>
        </p:nvSpPr>
        <p:spPr>
          <a:xfrm>
            <a:off x="567533" y="5711533"/>
            <a:ext cx="10912800" cy="1017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2"/>
              </a:solidFill>
              <a:latin typeface="Proxima Nova"/>
              <a:ea typeface="Proxima Nova"/>
              <a:cs typeface="Proxima Nova"/>
              <a:sym typeface="Proxima Nov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c06cd058f1_0_198"/>
          <p:cNvSpPr txBox="1">
            <a:spLocks noGrp="1"/>
          </p:cNvSpPr>
          <p:nvPr>
            <p:ph type="title"/>
          </p:nvPr>
        </p:nvSpPr>
        <p:spPr>
          <a:xfrm>
            <a:off x="-38300" y="0"/>
            <a:ext cx="101652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200" b="1">
                <a:solidFill>
                  <a:schemeClr val="lt1"/>
                </a:solidFill>
              </a:rPr>
              <a:t>Provide Intensive Intervention for Academics and Behavior</a:t>
            </a:r>
            <a:endParaRPr sz="3200" b="1">
              <a:solidFill>
                <a:schemeClr val="lt1"/>
              </a:solidFill>
            </a:endParaRPr>
          </a:p>
        </p:txBody>
      </p:sp>
      <p:sp>
        <p:nvSpPr>
          <p:cNvPr id="699" name="Google Shape;699;g2c06cd058f1_0_198"/>
          <p:cNvSpPr txBox="1">
            <a:spLocks noGrp="1"/>
          </p:cNvSpPr>
          <p:nvPr>
            <p:ph type="body" idx="1"/>
          </p:nvPr>
        </p:nvSpPr>
        <p:spPr>
          <a:xfrm>
            <a:off x="203200" y="1177125"/>
            <a:ext cx="11785500" cy="5417100"/>
          </a:xfrm>
          <a:prstGeom prst="rect">
            <a:avLst/>
          </a:prstGeom>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3000"/>
              <a:t>Match the intensity of instruction to the intensity of the student’s learning and behavioral challenges</a:t>
            </a:r>
            <a:endParaRPr sz="3000"/>
          </a:p>
          <a:p>
            <a:pPr marL="457200" lvl="0" indent="0" algn="l" rtl="0">
              <a:lnSpc>
                <a:spcPct val="100000"/>
              </a:lnSpc>
              <a:spcBef>
                <a:spcPts val="1000"/>
              </a:spcBef>
              <a:spcAft>
                <a:spcPts val="0"/>
              </a:spcAft>
              <a:buNone/>
            </a:pPr>
            <a:endParaRPr sz="600"/>
          </a:p>
          <a:p>
            <a:pPr marL="457200" lvl="0" indent="-381000" algn="l" rtl="0">
              <a:lnSpc>
                <a:spcPct val="100000"/>
              </a:lnSpc>
              <a:spcBef>
                <a:spcPts val="1000"/>
              </a:spcBef>
              <a:spcAft>
                <a:spcPts val="0"/>
              </a:spcAft>
              <a:buSzPts val="2400"/>
              <a:buChar char="●"/>
            </a:pPr>
            <a:r>
              <a:rPr lang="en-US" sz="3000"/>
              <a:t>Group students with similar needs on a small number of high priority, clearly defined skills or concepts that are critical to academic success </a:t>
            </a:r>
            <a:endParaRPr sz="3000"/>
          </a:p>
          <a:p>
            <a:pPr marL="457200" lvl="0" indent="0" algn="l" rtl="0">
              <a:lnSpc>
                <a:spcPct val="100000"/>
              </a:lnSpc>
              <a:spcBef>
                <a:spcPts val="1000"/>
              </a:spcBef>
              <a:spcAft>
                <a:spcPts val="0"/>
              </a:spcAft>
              <a:buNone/>
            </a:pPr>
            <a:endParaRPr sz="600"/>
          </a:p>
          <a:p>
            <a:pPr marL="457200" lvl="0" indent="0" algn="l" rtl="0">
              <a:lnSpc>
                <a:spcPct val="100000"/>
              </a:lnSpc>
              <a:spcBef>
                <a:spcPts val="1000"/>
              </a:spcBef>
              <a:spcAft>
                <a:spcPts val="0"/>
              </a:spcAft>
              <a:buNone/>
            </a:pPr>
            <a:endParaRPr sz="3000"/>
          </a:p>
          <a:p>
            <a:pPr marL="457200" lvl="0" indent="0" algn="l" rtl="0">
              <a:lnSpc>
                <a:spcPct val="100000"/>
              </a:lnSpc>
              <a:spcBef>
                <a:spcPts val="1000"/>
              </a:spcBef>
              <a:spcAft>
                <a:spcPts val="0"/>
              </a:spcAft>
              <a:buNone/>
            </a:pPr>
            <a:endParaRPr sz="600"/>
          </a:p>
          <a:p>
            <a:pPr marL="457200" lvl="0" indent="0" algn="l" rtl="0">
              <a:lnSpc>
                <a:spcPct val="100000"/>
              </a:lnSpc>
              <a:spcBef>
                <a:spcPts val="1000"/>
              </a:spcBef>
              <a:spcAft>
                <a:spcPts val="1000"/>
              </a:spcAft>
              <a:buNone/>
            </a:pPr>
            <a:endParaRPr sz="2300"/>
          </a:p>
        </p:txBody>
      </p:sp>
      <p:sp>
        <p:nvSpPr>
          <p:cNvPr id="700" name="Google Shape;700;g2c06cd058f1_0_198"/>
          <p:cNvSpPr txBox="1"/>
          <p:nvPr/>
        </p:nvSpPr>
        <p:spPr>
          <a:xfrm>
            <a:off x="567533" y="5711533"/>
            <a:ext cx="10912800" cy="1017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2"/>
              </a:solidFill>
              <a:latin typeface="Proxima Nova"/>
              <a:ea typeface="Proxima Nova"/>
              <a:cs typeface="Proxima Nova"/>
              <a:sym typeface="Proxima Nov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2c06cd058f1_0_204"/>
          <p:cNvSpPr txBox="1">
            <a:spLocks noGrp="1"/>
          </p:cNvSpPr>
          <p:nvPr>
            <p:ph type="title"/>
          </p:nvPr>
        </p:nvSpPr>
        <p:spPr>
          <a:xfrm>
            <a:off x="-38300" y="0"/>
            <a:ext cx="101907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200" b="1">
                <a:solidFill>
                  <a:schemeClr val="lt1"/>
                </a:solidFill>
              </a:rPr>
              <a:t>Provide Intensive Intervention for Academics and Behavior</a:t>
            </a:r>
            <a:endParaRPr sz="3200" b="1">
              <a:solidFill>
                <a:schemeClr val="lt1"/>
              </a:solidFill>
            </a:endParaRPr>
          </a:p>
        </p:txBody>
      </p:sp>
      <p:sp>
        <p:nvSpPr>
          <p:cNvPr id="706" name="Google Shape;706;g2c06cd058f1_0_204"/>
          <p:cNvSpPr txBox="1">
            <a:spLocks noGrp="1"/>
          </p:cNvSpPr>
          <p:nvPr>
            <p:ph type="body" idx="1"/>
          </p:nvPr>
        </p:nvSpPr>
        <p:spPr>
          <a:xfrm>
            <a:off x="203200" y="1177125"/>
            <a:ext cx="11785500" cy="5417100"/>
          </a:xfrm>
          <a:prstGeom prst="rect">
            <a:avLst/>
          </a:prstGeom>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3000"/>
              <a:t>Match the intensity of instruction to the intensity of the student’s learning and behavioral challenges</a:t>
            </a:r>
            <a:endParaRPr sz="3000"/>
          </a:p>
          <a:p>
            <a:pPr marL="457200" lvl="0" indent="0" algn="l" rtl="0">
              <a:lnSpc>
                <a:spcPct val="100000"/>
              </a:lnSpc>
              <a:spcBef>
                <a:spcPts val="1000"/>
              </a:spcBef>
              <a:spcAft>
                <a:spcPts val="0"/>
              </a:spcAft>
              <a:buNone/>
            </a:pPr>
            <a:endParaRPr sz="600"/>
          </a:p>
          <a:p>
            <a:pPr marL="457200" lvl="0" indent="-381000" algn="l" rtl="0">
              <a:lnSpc>
                <a:spcPct val="100000"/>
              </a:lnSpc>
              <a:spcBef>
                <a:spcPts val="1000"/>
              </a:spcBef>
              <a:spcAft>
                <a:spcPts val="0"/>
              </a:spcAft>
              <a:buSzPts val="2400"/>
              <a:buChar char="●"/>
            </a:pPr>
            <a:r>
              <a:rPr lang="en-US" sz="3000"/>
              <a:t>Group students with similar needs on a small number of high priority, clearly defined skills or concepts that are critical to academic success </a:t>
            </a:r>
            <a:endParaRPr sz="3000"/>
          </a:p>
          <a:p>
            <a:pPr marL="457200" lvl="0" indent="0" algn="l" rtl="0">
              <a:lnSpc>
                <a:spcPct val="100000"/>
              </a:lnSpc>
              <a:spcBef>
                <a:spcPts val="1000"/>
              </a:spcBef>
              <a:spcAft>
                <a:spcPts val="0"/>
              </a:spcAft>
              <a:buNone/>
            </a:pPr>
            <a:endParaRPr sz="600"/>
          </a:p>
          <a:p>
            <a:pPr marL="457200" lvl="0" indent="-381000" algn="l" rtl="0">
              <a:lnSpc>
                <a:spcPct val="100000"/>
              </a:lnSpc>
              <a:spcBef>
                <a:spcPts val="1000"/>
              </a:spcBef>
              <a:spcAft>
                <a:spcPts val="1000"/>
              </a:spcAft>
              <a:buSzPts val="2400"/>
              <a:buChar char="●"/>
            </a:pPr>
            <a:r>
              <a:rPr lang="en-US" sz="3000"/>
              <a:t>Student groups should be based on common learning needs; clearly define learning goals; and use systematic, explicit, and well-paced instruction</a:t>
            </a:r>
            <a:endParaRPr sz="23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2c06cd058f1_0_210"/>
          <p:cNvSpPr txBox="1">
            <a:spLocks noGrp="1"/>
          </p:cNvSpPr>
          <p:nvPr>
            <p:ph type="title"/>
          </p:nvPr>
        </p:nvSpPr>
        <p:spPr>
          <a:xfrm>
            <a:off x="-38300" y="0"/>
            <a:ext cx="12027000" cy="1066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2900" b="1">
                <a:solidFill>
                  <a:schemeClr val="lt1"/>
                </a:solidFill>
              </a:rPr>
              <a:t>HLP 20: Provide Intensive Intervention for Academics and Behavior</a:t>
            </a:r>
            <a:endParaRPr sz="2900" b="1">
              <a:solidFill>
                <a:schemeClr val="lt1"/>
              </a:solidFill>
            </a:endParaRPr>
          </a:p>
        </p:txBody>
      </p:sp>
      <p:sp>
        <p:nvSpPr>
          <p:cNvPr id="712" name="Google Shape;712;g2c06cd058f1_0_210"/>
          <p:cNvSpPr txBox="1">
            <a:spLocks noGrp="1"/>
          </p:cNvSpPr>
          <p:nvPr>
            <p:ph type="body" idx="1"/>
          </p:nvPr>
        </p:nvSpPr>
        <p:spPr>
          <a:xfrm>
            <a:off x="203200" y="1177125"/>
            <a:ext cx="11785500" cy="5417100"/>
          </a:xfrm>
          <a:prstGeom prst="rect">
            <a:avLst/>
          </a:prstGeom>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3000"/>
              <a:t>Match the intensity of instruction to the intensity of the student’s learning and behavioral challenges</a:t>
            </a:r>
            <a:endParaRPr sz="3000"/>
          </a:p>
          <a:p>
            <a:pPr marL="457200" lvl="0" indent="0" algn="l" rtl="0">
              <a:lnSpc>
                <a:spcPct val="100000"/>
              </a:lnSpc>
              <a:spcBef>
                <a:spcPts val="1000"/>
              </a:spcBef>
              <a:spcAft>
                <a:spcPts val="0"/>
              </a:spcAft>
              <a:buNone/>
            </a:pPr>
            <a:endParaRPr sz="600"/>
          </a:p>
          <a:p>
            <a:pPr marL="457200" lvl="0" indent="-381000" algn="l" rtl="0">
              <a:lnSpc>
                <a:spcPct val="100000"/>
              </a:lnSpc>
              <a:spcBef>
                <a:spcPts val="1000"/>
              </a:spcBef>
              <a:spcAft>
                <a:spcPts val="0"/>
              </a:spcAft>
              <a:buSzPts val="2400"/>
              <a:buChar char="●"/>
            </a:pPr>
            <a:r>
              <a:rPr lang="en-US" sz="3000"/>
              <a:t>Group students with similar needs on a small number of high priority, clearly defined skills or concepts that are critical to academic success </a:t>
            </a:r>
            <a:endParaRPr sz="3000"/>
          </a:p>
          <a:p>
            <a:pPr marL="457200" lvl="0" indent="0" algn="l" rtl="0">
              <a:lnSpc>
                <a:spcPct val="100000"/>
              </a:lnSpc>
              <a:spcBef>
                <a:spcPts val="1000"/>
              </a:spcBef>
              <a:spcAft>
                <a:spcPts val="0"/>
              </a:spcAft>
              <a:buNone/>
            </a:pPr>
            <a:endParaRPr sz="600"/>
          </a:p>
          <a:p>
            <a:pPr marL="457200" lvl="0" indent="-381000" algn="l" rtl="0">
              <a:lnSpc>
                <a:spcPct val="100000"/>
              </a:lnSpc>
              <a:spcBef>
                <a:spcPts val="1000"/>
              </a:spcBef>
              <a:spcAft>
                <a:spcPts val="0"/>
              </a:spcAft>
              <a:buSzPts val="2400"/>
              <a:buChar char="●"/>
            </a:pPr>
            <a:r>
              <a:rPr lang="en-US" sz="3000"/>
              <a:t>Student groups should be based on common learning needs; clearly define learning goals; and use systematic, explicit, and well-paced instruction</a:t>
            </a:r>
            <a:endParaRPr sz="3000"/>
          </a:p>
          <a:p>
            <a:pPr marL="457200" lvl="0" indent="0" algn="l" rtl="0">
              <a:lnSpc>
                <a:spcPct val="100000"/>
              </a:lnSpc>
              <a:spcBef>
                <a:spcPts val="1000"/>
              </a:spcBef>
              <a:spcAft>
                <a:spcPts val="0"/>
              </a:spcAft>
              <a:buNone/>
            </a:pPr>
            <a:endParaRPr sz="600"/>
          </a:p>
          <a:p>
            <a:pPr marL="457200" lvl="0" indent="-381000" algn="l" rtl="0">
              <a:lnSpc>
                <a:spcPct val="100000"/>
              </a:lnSpc>
              <a:spcBef>
                <a:spcPts val="1000"/>
              </a:spcBef>
              <a:spcAft>
                <a:spcPts val="1000"/>
              </a:spcAft>
              <a:buSzPts val="2400"/>
              <a:buChar char="●"/>
            </a:pPr>
            <a:r>
              <a:rPr lang="en-US" sz="3000"/>
              <a:t>Frequently monitor students’ progress and adjust their instruction accordingly.</a:t>
            </a:r>
            <a:r>
              <a:rPr lang="en-US" sz="2300"/>
              <a:t> </a:t>
            </a:r>
            <a:endParaRPr sz="2300"/>
          </a:p>
        </p:txBody>
      </p:sp>
      <p:sp>
        <p:nvSpPr>
          <p:cNvPr id="713" name="Google Shape;713;g2c06cd058f1_0_210"/>
          <p:cNvSpPr txBox="1"/>
          <p:nvPr/>
        </p:nvSpPr>
        <p:spPr>
          <a:xfrm>
            <a:off x="567533" y="5711533"/>
            <a:ext cx="10912800" cy="10179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2"/>
              </a:solidFill>
              <a:latin typeface="Proxima Nova"/>
              <a:ea typeface="Proxima Nova"/>
              <a:cs typeface="Proxima Nova"/>
              <a:sym typeface="Proxima Nov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2bfc00afcc2_0_4"/>
          <p:cNvSpPr txBox="1">
            <a:spLocks noGrp="1"/>
          </p:cNvSpPr>
          <p:nvPr>
            <p:ph type="title"/>
          </p:nvPr>
        </p:nvSpPr>
        <p:spPr>
          <a:xfrm>
            <a:off x="0" y="89400"/>
            <a:ext cx="10139700" cy="5931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sz="4000">
                <a:solidFill>
                  <a:schemeClr val="lt1"/>
                </a:solidFill>
              </a:rPr>
              <a:t>Data-Based Individualization Process</a:t>
            </a:r>
            <a:endParaRPr sz="4000" b="1">
              <a:solidFill>
                <a:schemeClr val="lt1"/>
              </a:solidFill>
            </a:endParaRPr>
          </a:p>
        </p:txBody>
      </p:sp>
      <p:sp>
        <p:nvSpPr>
          <p:cNvPr id="720" name="Google Shape;720;g2bfc00afcc2_0_4"/>
          <p:cNvSpPr txBox="1">
            <a:spLocks noGrp="1"/>
          </p:cNvSpPr>
          <p:nvPr>
            <p:ph type="body" idx="1"/>
          </p:nvPr>
        </p:nvSpPr>
        <p:spPr>
          <a:xfrm>
            <a:off x="203250" y="1135425"/>
            <a:ext cx="7448400" cy="5193600"/>
          </a:xfrm>
          <a:prstGeom prst="rect">
            <a:avLst/>
          </a:prstGeom>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Font typeface="Calibri"/>
              <a:buAutoNum type="arabicPeriod"/>
            </a:pPr>
            <a:r>
              <a:rPr lang="en-US" sz="3000" dirty="0"/>
              <a:t>Using a standard protocol intervention program with fidelity</a:t>
            </a:r>
            <a:endParaRPr sz="3000" dirty="0"/>
          </a:p>
          <a:p>
            <a:pPr marL="800100" lvl="0" algn="l" rtl="0">
              <a:lnSpc>
                <a:spcPct val="100000"/>
              </a:lnSpc>
              <a:spcBef>
                <a:spcPts val="0"/>
              </a:spcBef>
              <a:spcAft>
                <a:spcPts val="0"/>
              </a:spcAft>
              <a:buFont typeface="+mj-lt"/>
              <a:buAutoNum type="arabicPeriod"/>
            </a:pPr>
            <a:endParaRPr sz="1800" dirty="0"/>
          </a:p>
          <a:p>
            <a:pPr marL="457200" lvl="0" indent="-419100" algn="l" rtl="0">
              <a:lnSpc>
                <a:spcPct val="100000"/>
              </a:lnSpc>
              <a:spcBef>
                <a:spcPts val="0"/>
              </a:spcBef>
              <a:spcAft>
                <a:spcPts val="0"/>
              </a:spcAft>
              <a:buSzPts val="3000"/>
              <a:buFont typeface="Calibri"/>
              <a:buAutoNum type="arabicPeriod"/>
            </a:pPr>
            <a:r>
              <a:rPr lang="en-US" sz="3000" dirty="0"/>
              <a:t>Regularly monitoring student progress with reliable data</a:t>
            </a:r>
            <a:endParaRPr sz="3000" dirty="0"/>
          </a:p>
          <a:p>
            <a:pPr marL="800100" lvl="0" algn="l" rtl="0">
              <a:lnSpc>
                <a:spcPct val="100000"/>
              </a:lnSpc>
              <a:spcBef>
                <a:spcPts val="0"/>
              </a:spcBef>
              <a:spcAft>
                <a:spcPts val="0"/>
              </a:spcAft>
              <a:buFont typeface="+mj-lt"/>
              <a:buAutoNum type="arabicPeriod"/>
            </a:pPr>
            <a:endParaRPr sz="1800" dirty="0"/>
          </a:p>
          <a:p>
            <a:pPr marL="457200" lvl="0" indent="-419100" algn="l" rtl="0">
              <a:lnSpc>
                <a:spcPct val="100000"/>
              </a:lnSpc>
              <a:spcBef>
                <a:spcPts val="0"/>
              </a:spcBef>
              <a:spcAft>
                <a:spcPts val="0"/>
              </a:spcAft>
              <a:buSzPts val="3000"/>
              <a:buFont typeface="Calibri"/>
              <a:buAutoNum type="arabicPeriod"/>
            </a:pPr>
            <a:r>
              <a:rPr lang="en-US" sz="3000" dirty="0"/>
              <a:t>Collecting diagnostic data in areas of concern</a:t>
            </a:r>
            <a:endParaRPr sz="3000" dirty="0"/>
          </a:p>
          <a:p>
            <a:pPr marL="800100" lvl="0" algn="l" rtl="0">
              <a:lnSpc>
                <a:spcPct val="100000"/>
              </a:lnSpc>
              <a:spcBef>
                <a:spcPts val="0"/>
              </a:spcBef>
              <a:spcAft>
                <a:spcPts val="0"/>
              </a:spcAft>
              <a:buFont typeface="+mj-lt"/>
              <a:buAutoNum type="arabicPeriod"/>
            </a:pPr>
            <a:endParaRPr sz="1800" dirty="0"/>
          </a:p>
          <a:p>
            <a:pPr marL="457200" lvl="0" indent="-419100" algn="l" rtl="0">
              <a:lnSpc>
                <a:spcPct val="100000"/>
              </a:lnSpc>
              <a:spcBef>
                <a:spcPts val="0"/>
              </a:spcBef>
              <a:spcAft>
                <a:spcPts val="0"/>
              </a:spcAft>
              <a:buSzPts val="3000"/>
              <a:buFont typeface="Calibri"/>
              <a:buAutoNum type="arabicPeriod"/>
            </a:pPr>
            <a:r>
              <a:rPr lang="en-US" sz="3000" dirty="0"/>
              <a:t>Making data-driven adaptations to intervention off</a:t>
            </a:r>
            <a:r>
              <a:rPr lang="en-US" dirty="0"/>
              <a:t>erings </a:t>
            </a:r>
            <a:endParaRPr dirty="0"/>
          </a:p>
        </p:txBody>
      </p:sp>
      <p:pic>
        <p:nvPicPr>
          <p:cNvPr id="721" name="Google Shape;721;g2bfc00afcc2_0_4"/>
          <p:cNvPicPr preferRelativeResize="0"/>
          <p:nvPr/>
        </p:nvPicPr>
        <p:blipFill>
          <a:blip r:embed="rId3">
            <a:alphaModFix/>
          </a:blip>
          <a:stretch>
            <a:fillRect/>
          </a:stretch>
        </p:blipFill>
        <p:spPr>
          <a:xfrm>
            <a:off x="8396702" y="984777"/>
            <a:ext cx="3127470" cy="55133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g2c6b82b19be_0_0"/>
          <p:cNvPicPr preferRelativeResize="0"/>
          <p:nvPr/>
        </p:nvPicPr>
        <p:blipFill>
          <a:blip r:embed="rId3">
            <a:alphaModFix/>
          </a:blip>
          <a:stretch>
            <a:fillRect/>
          </a:stretch>
        </p:blipFill>
        <p:spPr>
          <a:xfrm>
            <a:off x="152400" y="152400"/>
            <a:ext cx="11887201" cy="653563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2699e4139c3_2_629"/>
          <p:cNvSpPr txBox="1">
            <a:spLocks noGrp="1"/>
          </p:cNvSpPr>
          <p:nvPr>
            <p:ph type="title"/>
          </p:nvPr>
        </p:nvSpPr>
        <p:spPr>
          <a:xfrm>
            <a:off x="0" y="86425"/>
            <a:ext cx="10114200" cy="732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High Leverage Practice Trainings</a:t>
            </a:r>
            <a:endParaRPr sz="4000">
              <a:solidFill>
                <a:schemeClr val="lt1"/>
              </a:solidFill>
            </a:endParaRPr>
          </a:p>
        </p:txBody>
      </p:sp>
      <p:sp>
        <p:nvSpPr>
          <p:cNvPr id="733" name="Google Shape;733;g2699e4139c3_2_629"/>
          <p:cNvSpPr txBox="1">
            <a:spLocks noGrp="1"/>
          </p:cNvSpPr>
          <p:nvPr>
            <p:ph type="body" idx="1"/>
          </p:nvPr>
        </p:nvSpPr>
        <p:spPr>
          <a:xfrm>
            <a:off x="203200" y="1074750"/>
            <a:ext cx="11785500" cy="55038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a:t>If you would like to dive deeper into High Leverage Practices, contact your local RPDC Behavior and Special Education Improvement consultants.</a:t>
            </a:r>
            <a:endParaRPr/>
          </a:p>
          <a:p>
            <a:pPr marL="0" lvl="0" indent="0" algn="l" rtl="0">
              <a:spcBef>
                <a:spcPts val="480"/>
              </a:spcBef>
              <a:spcAft>
                <a:spcPts val="0"/>
              </a:spcAft>
              <a:buNone/>
            </a:pPr>
            <a:endParaRPr sz="600"/>
          </a:p>
          <a:p>
            <a:pPr marL="0" lvl="0" indent="0" algn="l" rtl="0">
              <a:spcBef>
                <a:spcPts val="480"/>
              </a:spcBef>
              <a:spcAft>
                <a:spcPts val="0"/>
              </a:spcAft>
              <a:buNone/>
            </a:pPr>
            <a:endParaRPr/>
          </a:p>
          <a:p>
            <a:pPr marL="0" lvl="0" indent="0" algn="l" rtl="0">
              <a:spcBef>
                <a:spcPts val="480"/>
              </a:spcBef>
              <a:spcAft>
                <a:spcPts val="0"/>
              </a:spcAft>
              <a:buNone/>
            </a:pPr>
            <a:r>
              <a:rPr lang="en-US"/>
              <a:t>											</a:t>
            </a:r>
            <a:endParaRPr/>
          </a:p>
          <a:p>
            <a:pPr marL="0" lvl="0" indent="0" algn="l" rtl="0">
              <a:spcBef>
                <a:spcPts val="480"/>
              </a:spcBef>
              <a:spcAft>
                <a:spcPts val="0"/>
              </a:spcAft>
              <a:buNone/>
            </a:pPr>
            <a:endParaRPr/>
          </a:p>
        </p:txBody>
      </p:sp>
      <p:pic>
        <p:nvPicPr>
          <p:cNvPr id="734" name="Google Shape;734;g2699e4139c3_2_629"/>
          <p:cNvPicPr preferRelativeResize="0"/>
          <p:nvPr/>
        </p:nvPicPr>
        <p:blipFill>
          <a:blip r:embed="rId3">
            <a:alphaModFix/>
          </a:blip>
          <a:stretch>
            <a:fillRect/>
          </a:stretch>
        </p:blipFill>
        <p:spPr>
          <a:xfrm>
            <a:off x="3159172" y="2129300"/>
            <a:ext cx="6431474" cy="4023800"/>
          </a:xfrm>
          <a:prstGeom prst="rect">
            <a:avLst/>
          </a:prstGeom>
          <a:noFill/>
          <a:ln>
            <a:noFill/>
          </a:ln>
        </p:spPr>
      </p:pic>
      <p:sp>
        <p:nvSpPr>
          <p:cNvPr id="735" name="Google Shape;735;g2699e4139c3_2_629"/>
          <p:cNvSpPr txBox="1"/>
          <p:nvPr/>
        </p:nvSpPr>
        <p:spPr>
          <a:xfrm>
            <a:off x="289775" y="5988675"/>
            <a:ext cx="6664800" cy="572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2800" b="1" u="sng">
                <a:solidFill>
                  <a:schemeClr val="hlink"/>
                </a:solidFill>
                <a:latin typeface="Calibri"/>
                <a:ea typeface="Calibri"/>
                <a:cs typeface="Calibri"/>
                <a:sym typeface="Calibri"/>
                <a:hlinkClick r:id="rId4"/>
              </a:rPr>
              <a:t>Region Professional Development Centers</a:t>
            </a:r>
            <a:endParaRPr sz="28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2c06cd058f1_0_232"/>
          <p:cNvSpPr txBox="1">
            <a:spLocks noGrp="1"/>
          </p:cNvSpPr>
          <p:nvPr>
            <p:ph type="body" idx="1"/>
          </p:nvPr>
        </p:nvSpPr>
        <p:spPr>
          <a:xfrm>
            <a:off x="203250" y="1386275"/>
            <a:ext cx="11785500" cy="44196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sz="3000" u="sng">
                <a:solidFill>
                  <a:schemeClr val="hlink"/>
                </a:solidFill>
                <a:hlinkClick r:id="rId3"/>
              </a:rPr>
              <a:t>https://highleveragepractices.org/</a:t>
            </a:r>
            <a:endParaRPr sz="3000"/>
          </a:p>
          <a:p>
            <a:pPr marL="0" lvl="0" indent="0" algn="l" rtl="0">
              <a:spcBef>
                <a:spcPts val="480"/>
              </a:spcBef>
              <a:spcAft>
                <a:spcPts val="0"/>
              </a:spcAft>
              <a:buNone/>
            </a:pPr>
            <a:endParaRPr sz="3000"/>
          </a:p>
          <a:p>
            <a:pPr marL="0" lvl="0" indent="0" algn="l" rtl="0">
              <a:spcBef>
                <a:spcPts val="480"/>
              </a:spcBef>
              <a:spcAft>
                <a:spcPts val="0"/>
              </a:spcAft>
              <a:buNone/>
            </a:pPr>
            <a:r>
              <a:rPr lang="en-US" sz="3000" u="sng">
                <a:solidFill>
                  <a:schemeClr val="hlink"/>
                </a:solidFill>
                <a:hlinkClick r:id="rId4"/>
              </a:rPr>
              <a:t>https://iris.peabody.vanderbilt.edu/resources/high-leverage-practices/</a:t>
            </a:r>
            <a:r>
              <a:rPr lang="en-US" sz="3000"/>
              <a:t> </a:t>
            </a:r>
            <a:endParaRPr sz="3000"/>
          </a:p>
          <a:p>
            <a:pPr marL="0" lvl="0" indent="0" algn="l" rtl="0">
              <a:spcBef>
                <a:spcPts val="480"/>
              </a:spcBef>
              <a:spcAft>
                <a:spcPts val="0"/>
              </a:spcAft>
              <a:buNone/>
            </a:pPr>
            <a:endParaRPr sz="3000"/>
          </a:p>
          <a:p>
            <a:pPr marL="0" lvl="0" indent="0" algn="l" rtl="0">
              <a:spcBef>
                <a:spcPts val="480"/>
              </a:spcBef>
              <a:spcAft>
                <a:spcPts val="0"/>
              </a:spcAft>
              <a:buNone/>
            </a:pPr>
            <a:endParaRPr sz="3000"/>
          </a:p>
        </p:txBody>
      </p:sp>
      <p:sp>
        <p:nvSpPr>
          <p:cNvPr id="742" name="Google Shape;742;g2c06cd058f1_0_232"/>
          <p:cNvSpPr txBox="1">
            <a:spLocks noGrp="1"/>
          </p:cNvSpPr>
          <p:nvPr>
            <p:ph type="title"/>
          </p:nvPr>
        </p:nvSpPr>
        <p:spPr>
          <a:xfrm>
            <a:off x="0" y="217325"/>
            <a:ext cx="10152600" cy="559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000">
                <a:solidFill>
                  <a:schemeClr val="lt1"/>
                </a:solidFill>
              </a:rPr>
              <a:t>Resources</a:t>
            </a:r>
            <a:endParaRPr sz="40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pic>
        <p:nvPicPr>
          <p:cNvPr id="299" name="Google Shape;299;g2699e4139c3_2_6" descr="A two heads with numbers and a brain&#10;&#10;Description automatically generated with medium confidence"/>
          <p:cNvPicPr preferRelativeResize="0"/>
          <p:nvPr/>
        </p:nvPicPr>
        <p:blipFill rotWithShape="1">
          <a:blip r:embed="rId3">
            <a:alphaModFix/>
          </a:blip>
          <a:srcRect/>
          <a:stretch/>
        </p:blipFill>
        <p:spPr>
          <a:xfrm>
            <a:off x="2214250" y="1297850"/>
            <a:ext cx="7650325" cy="5240450"/>
          </a:xfrm>
          <a:prstGeom prst="rect">
            <a:avLst/>
          </a:prstGeom>
          <a:noFill/>
          <a:ln>
            <a:noFill/>
          </a:ln>
        </p:spPr>
      </p:pic>
      <p:sp>
        <p:nvSpPr>
          <p:cNvPr id="300" name="Google Shape;300;g2699e4139c3_2_6"/>
          <p:cNvSpPr txBox="1"/>
          <p:nvPr/>
        </p:nvSpPr>
        <p:spPr>
          <a:xfrm>
            <a:off x="310551" y="94891"/>
            <a:ext cx="11266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latin typeface="Calibri"/>
              <a:ea typeface="Calibri"/>
              <a:cs typeface="Calibri"/>
              <a:sym typeface="Calibri"/>
            </a:endParaRPr>
          </a:p>
        </p:txBody>
      </p:sp>
      <p:sp>
        <p:nvSpPr>
          <p:cNvPr id="301" name="Google Shape;301;g2699e4139c3_2_6"/>
          <p:cNvSpPr txBox="1"/>
          <p:nvPr/>
        </p:nvSpPr>
        <p:spPr>
          <a:xfrm>
            <a:off x="162017" y="33400"/>
            <a:ext cx="99852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Consider the Individual Needs of Students</a:t>
            </a:r>
            <a:endParaRPr sz="4000" b="1">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2699e4139c3_2_111"/>
          <p:cNvPicPr preferRelativeResize="0"/>
          <p:nvPr/>
        </p:nvPicPr>
        <p:blipFill>
          <a:blip r:embed="rId3">
            <a:alphaModFix/>
          </a:blip>
          <a:stretch>
            <a:fillRect/>
          </a:stretch>
        </p:blipFill>
        <p:spPr>
          <a:xfrm>
            <a:off x="2014275" y="1218925"/>
            <a:ext cx="8710099" cy="4891967"/>
          </a:xfrm>
          <a:prstGeom prst="rect">
            <a:avLst/>
          </a:prstGeom>
          <a:noFill/>
          <a:ln>
            <a:noFill/>
          </a:ln>
        </p:spPr>
      </p:pic>
      <p:sp>
        <p:nvSpPr>
          <p:cNvPr id="308" name="Google Shape;308;g2699e4139c3_2_111"/>
          <p:cNvSpPr txBox="1"/>
          <p:nvPr/>
        </p:nvSpPr>
        <p:spPr>
          <a:xfrm>
            <a:off x="173925" y="0"/>
            <a:ext cx="11504700" cy="80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What’s In Your Wallet?</a:t>
            </a:r>
            <a:endParaRPr sz="4000" b="1">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g2699e4139c3_2_117"/>
          <p:cNvPicPr preferRelativeResize="0"/>
          <p:nvPr/>
        </p:nvPicPr>
        <p:blipFill rotWithShape="1">
          <a:blip r:embed="rId3">
            <a:alphaModFix/>
          </a:blip>
          <a:srcRect b="5687"/>
          <a:stretch/>
        </p:blipFill>
        <p:spPr>
          <a:xfrm>
            <a:off x="6452425" y="1419625"/>
            <a:ext cx="5028375" cy="4742625"/>
          </a:xfrm>
          <a:prstGeom prst="rect">
            <a:avLst/>
          </a:prstGeom>
          <a:noFill/>
          <a:ln>
            <a:noFill/>
          </a:ln>
        </p:spPr>
      </p:pic>
      <p:pic>
        <p:nvPicPr>
          <p:cNvPr id="315" name="Google Shape;315;g2699e4139c3_2_117"/>
          <p:cNvPicPr preferRelativeResize="0"/>
          <p:nvPr/>
        </p:nvPicPr>
        <p:blipFill>
          <a:blip r:embed="rId4">
            <a:alphaModFix/>
          </a:blip>
          <a:stretch>
            <a:fillRect/>
          </a:stretch>
        </p:blipFill>
        <p:spPr>
          <a:xfrm>
            <a:off x="772050" y="1729464"/>
            <a:ext cx="4122975" cy="4122950"/>
          </a:xfrm>
          <a:prstGeom prst="rect">
            <a:avLst/>
          </a:prstGeom>
          <a:noFill/>
          <a:ln>
            <a:noFill/>
          </a:ln>
        </p:spPr>
      </p:pic>
      <p:sp>
        <p:nvSpPr>
          <p:cNvPr id="316" name="Google Shape;316;g2699e4139c3_2_117"/>
          <p:cNvSpPr txBox="1"/>
          <p:nvPr/>
        </p:nvSpPr>
        <p:spPr>
          <a:xfrm>
            <a:off x="149075" y="0"/>
            <a:ext cx="9987000" cy="69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chemeClr val="lt1"/>
                </a:solidFill>
                <a:latin typeface="Calibri"/>
                <a:ea typeface="Calibri"/>
                <a:cs typeface="Calibri"/>
                <a:sym typeface="Calibri"/>
              </a:rPr>
              <a:t>Funds Are Plentiful the Costs are Low</a:t>
            </a:r>
            <a:endParaRPr sz="4000" b="1">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SE Content Slide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E Title Slide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5081</Words>
  <Application>Microsoft Office PowerPoint</Application>
  <PresentationFormat>Widescreen</PresentationFormat>
  <Paragraphs>329</Paragraphs>
  <Slides>68</Slides>
  <Notes>68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68</vt:i4>
      </vt:variant>
    </vt:vector>
  </HeadingPairs>
  <TitlesOfParts>
    <vt:vector size="77" baseType="lpstr">
      <vt:lpstr>Calibri</vt:lpstr>
      <vt:lpstr>Proxima Nova</vt:lpstr>
      <vt:lpstr>Arial</vt:lpstr>
      <vt:lpstr>Times New Roman</vt:lpstr>
      <vt:lpstr>Courier New</vt:lpstr>
      <vt:lpstr>Noto Sans Symbols</vt:lpstr>
      <vt:lpstr>Office Theme</vt:lpstr>
      <vt:lpstr>DESE Content Slides</vt:lpstr>
      <vt:lpstr>DESE Title Slides</vt:lpstr>
      <vt:lpstr>High Leverage Practices</vt:lpstr>
      <vt:lpstr>PowerPoint Presentation</vt:lpstr>
      <vt:lpstr>PowerPoint Presentation</vt:lpstr>
      <vt:lpstr>PowerPoint Presentation</vt:lpstr>
      <vt:lpstr>Why Use  High Leverage Practices?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Leverage Practice Pillars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Establish Consistent, Organized and Responsive Learning Environments </vt:lpstr>
      <vt:lpstr>Establish Consistent, Organized and Responsive Learning Environments  </vt:lpstr>
      <vt:lpstr>Establish Consistent, Organized and Responsive Learning Environments  </vt:lpstr>
      <vt:lpstr>Establish Consistent, Organized and Responsive Learning Environments  </vt:lpstr>
      <vt:lpstr>PowerPoint Presentation</vt:lpstr>
      <vt:lpstr>Establish Consistent, Organized and Responsive Learning Environments </vt:lpstr>
      <vt:lpstr>PowerPoint Presentation</vt:lpstr>
      <vt:lpstr>Use Explicit Instruction</vt:lpstr>
      <vt:lpstr>Use Explicit Instruction</vt:lpstr>
      <vt:lpstr>Use Explicit Instruction</vt:lpstr>
      <vt:lpstr>Use Explicit Instruction</vt:lpstr>
      <vt:lpstr>Use Explicit Instruction</vt:lpstr>
      <vt:lpstr>Use Explicit Instruction</vt:lpstr>
      <vt:lpstr>PowerPoint Presentation</vt:lpstr>
      <vt:lpstr>Key Elements of Explicit Instruction</vt:lpstr>
      <vt:lpstr>PowerPoint Presentation</vt:lpstr>
      <vt:lpstr>Students with Disabilities</vt:lpstr>
      <vt:lpstr>Provide Intensive Intervention for Academics and Behavior</vt:lpstr>
      <vt:lpstr>Provide Intensive Intervention for Academics and Behavior</vt:lpstr>
      <vt:lpstr>Provide Intensive Intervention for Academics and Behavior</vt:lpstr>
      <vt:lpstr>HLP 20: Provide Intensive Intervention for Academics and Behavior</vt:lpstr>
      <vt:lpstr>Data-Based Individualization Process</vt:lpstr>
      <vt:lpstr>PowerPoint Presentation</vt:lpstr>
      <vt:lpstr>High Leverage Practice Trainings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Leverage Practices</dc:title>
  <dc:creator>Kathan, Joseph</dc:creator>
  <cp:lastModifiedBy>Tonya Grant</cp:lastModifiedBy>
  <cp:revision>1</cp:revision>
  <dcterms:created xsi:type="dcterms:W3CDTF">2017-05-11T18:26:07Z</dcterms:created>
  <dcterms:modified xsi:type="dcterms:W3CDTF">2024-03-27T19:35:06Z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0x010100AD792FD385D7444C85857B3C4B832346</vt:lpwstr>
  </property>
  <property fmtid="{D5CDD505-2E9C-101B-9397-08002B2CF9AE}" pid="3" name="MediaServiceImageTags">
    <vt:lpwstr/>
  </property>
</Properties>
</file>