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8288000" cy="10287000"/>
  <p:notesSz cx="6858000" cy="9144000"/>
  <p:embeddedFontLst>
    <p:embeddedFont>
      <p:font typeface="Abril Fatface" panose="02000503000000020003" pitchFamily="2" charset="77"/>
      <p:regular r:id="rId44"/>
    </p:embeddedFont>
    <p:embeddedFont>
      <p:font typeface="Calibri" panose="020F0502020204030204" pitchFamily="34" charset="0"/>
      <p:regular r:id="rId45"/>
      <p:bold r:id="rId46"/>
      <p:italic r:id="rId47"/>
      <p:boldItalic r:id="rId48"/>
    </p:embeddedFont>
    <p:embeddedFont>
      <p:font typeface="Griffy" panose="02000000000000000000" pitchFamily="2" charset="0"/>
      <p:regular r:id="rId49"/>
    </p:embeddedFont>
    <p:embeddedFont>
      <p:font typeface="Lexend Deca" pitchFamily="2" charset="77"/>
      <p:regular r:id="rId50"/>
      <p:bold r:id="rId51"/>
    </p:embeddedFont>
    <p:embeddedFont>
      <p:font typeface="Playfair Display" pitchFamily="2" charset="77"/>
      <p:regular r:id="rId52"/>
      <p:bold r:id="rId53"/>
      <p:italic r:id="rId54"/>
      <p:boldItalic r:id="rId55"/>
    </p:embeddedFont>
    <p:embeddedFont>
      <p:font typeface="Playfair Display SemiBold" pitchFamily="2" charset="77"/>
      <p:regular r:id="rId56"/>
      <p:bold r:id="rId57"/>
      <p:italic r:id="rId58"/>
      <p:boldItalic r:id="rId59"/>
    </p:embeddedFont>
    <p:embeddedFont>
      <p:font typeface="Questrial" pitchFamily="2" charset="77"/>
      <p:regular r:id="rId60"/>
    </p:embeddedFont>
    <p:embeddedFont>
      <p:font typeface="Roboto" panose="02000000000000000000" pitchFamily="2" charset="0"/>
      <p:regular r:id="rId61"/>
      <p:bold r:id="rId62"/>
      <p:italic r:id="rId63"/>
      <p:boldItalic r:id="rId64"/>
    </p:embeddedFont>
    <p:embeddedFont>
      <p:font typeface="Roboto Slab" pitchFamily="2"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000000"/>
          </p15:clr>
        </p15:guide>
        <p15:guide id="2" orient="horz" pos="7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AE0BDDA-9982-435B-9816-CCEA5E506301}">
  <a:tblStyle styleId="{AAE0BDDA-9982-435B-9816-CCEA5E50630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78"/>
  </p:normalViewPr>
  <p:slideViewPr>
    <p:cSldViewPr snapToGrid="0">
      <p:cViewPr varScale="1">
        <p:scale>
          <a:sx n="78" d="100"/>
          <a:sy n="78" d="100"/>
        </p:scale>
        <p:origin x="600" y="184"/>
      </p:cViewPr>
      <p:guideLst>
        <p:guide orient="horz"/>
        <p:guide orient="horz" pos="72"/>
        <p:guide pos="57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1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google.com/document/d/1LGr0xM1cjgtK7oxVXN6hELck5JtQsT7G8cmlVsko1WU/edit?usp=shari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evelopingchild.harvard.edu/"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6575ffed87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Zoom Session</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Federal and State Regulations</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Focus on Content, Methodology, and Delivery of instruction</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SDI = Special Education</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Structure of the Planning Steps</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Structure - circle image</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Resources - Ann B and Marilyn Friend Books</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Other state departments with resources on SDI - maybe TX with documents</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Don’t focus on accommodations - focus on the steps for planning</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Resources on the CEC website</a:t>
            </a:r>
            <a:endParaRPr>
              <a:solidFill>
                <a:schemeClr val="dk1"/>
              </a:solidFill>
              <a:latin typeface="Roboto"/>
              <a:ea typeface="Roboto"/>
              <a:cs typeface="Roboto"/>
              <a:sym typeface="Roboto"/>
            </a:endParaRPr>
          </a:p>
          <a:p>
            <a:pPr marL="457200" lvl="0" indent="-298450" algn="l" rtl="0">
              <a:spcBef>
                <a:spcPts val="0"/>
              </a:spcBef>
              <a:spcAft>
                <a:spcPts val="0"/>
              </a:spcAft>
              <a:buClr>
                <a:schemeClr val="dk1"/>
              </a:buClr>
              <a:buSzPts val="1100"/>
              <a:buFont typeface="Roboto"/>
              <a:buChar char="●"/>
            </a:pPr>
            <a:r>
              <a:rPr lang="en-US">
                <a:solidFill>
                  <a:schemeClr val="dk1"/>
                </a:solidFill>
                <a:latin typeface="Roboto"/>
                <a:ea typeface="Roboto"/>
                <a:cs typeface="Roboto"/>
                <a:sym typeface="Roboto"/>
              </a:rPr>
              <a:t>GA has a literacy document on SDI</a:t>
            </a:r>
            <a:endParaRPr>
              <a:solidFill>
                <a:schemeClr val="dk1"/>
              </a:solidFill>
              <a:latin typeface="Roboto"/>
              <a:ea typeface="Roboto"/>
              <a:cs typeface="Roboto"/>
              <a:sym typeface="Roboto"/>
            </a:endParaRPr>
          </a:p>
          <a:p>
            <a:pPr marL="0" lvl="0" indent="0" algn="l" rtl="0">
              <a:spcBef>
                <a:spcPts val="0"/>
              </a:spcBef>
              <a:spcAft>
                <a:spcPts val="0"/>
              </a:spcAft>
              <a:buNone/>
            </a:pPr>
            <a:endParaRPr/>
          </a:p>
        </p:txBody>
      </p:sp>
      <p:sp>
        <p:nvSpPr>
          <p:cNvPr id="512" name="Google Shape;512;g26575ffed87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64278e0482_0_5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264278e0482_0_5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Very Important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aafd9b7153_0_42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aafd9b7153_0_4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2aafd9b7153_0_42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2aafd9b7153_0_4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aafd9b7153_0_42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aafd9b7153_0_4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Students can see the lesson destination clearly and be able to answer the question: What will we accomplish today?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US">
                <a:solidFill>
                  <a:schemeClr val="dk1"/>
                </a:solidFill>
              </a:rPr>
              <a:t>pg. 53</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aafd9b7153_0_4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aafd9b7153_0_4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Students may need targets on more than one level.  Teachers need to be plan for multiple levels without overwhelming students with too many learning targets. One or two will bring about focus, three or more will blur the view.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US">
                <a:solidFill>
                  <a:schemeClr val="dk1"/>
                </a:solidFill>
              </a:rPr>
              <a:t>pg. 53</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aafd9b7153_0_428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aafd9b7153_0_4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2aafd9b7153_0_4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2aafd9b7153_0_4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Remember learning targets are actionable chunks in student-friendly language.  Students should be able to answer the question: What will we accomplish today?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Clarity of learning targets is critical, especially when co-planning or co-implementing with others.  When learning targets are interpreted differently, instruction may go in several directions leaving students confused, frustrated and disengaged.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Co-teachers</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Paras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aafd9b7153_0_43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aafd9b7153_0_4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2aafd9b7153_0_43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2aafd9b7153_0_4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Teachers may rely upon past experience when they’ve taught the lesson or concept before.  However, there are many case where a teacher is brand new to a content or grade-level, there is a new co-teaching team assigned, or a new special education teacher has started a role and trying to incorporate SDI.</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The </a:t>
            </a:r>
            <a:r>
              <a:rPr lang="en-US" u="sng">
                <a:solidFill>
                  <a:schemeClr val="hlink"/>
                </a:solidFill>
                <a:hlinkClick r:id="rId3"/>
              </a:rPr>
              <a:t>handout</a:t>
            </a:r>
            <a:r>
              <a:rPr lang="en-US">
                <a:solidFill>
                  <a:schemeClr val="dk1"/>
                </a:solidFill>
              </a:rPr>
              <a:t> is a series of guiding questions to try to pinpoint the difficult moments.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pgs. 61-62</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66d0e8f205_1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66d0e8f205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6575ffed87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g26575ffed87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aafd9b7153_0_43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aafd9b7153_0_4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These formatives must connect with instruction.  Little will improve if we don’t adjust based on the data</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2aafd9b7153_0_43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2aafd9b7153_0_4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2aafd9b7153_0_436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2aafd9b7153_0_4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The role of a special education teacher is complex and incorporates dozens of tasks.  The most important of those tasks is to provide specially designed instruction to help students meet their IEP goals.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US">
                <a:solidFill>
                  <a:schemeClr val="dk1"/>
                </a:solidFill>
              </a:rPr>
              <a:t>If general education practices were 100% effective for students with disabilities, they would not have an IEP.  Therefore, whether services are provided in separate or integrated settings, those services should look different than what you would see from a general educator.  “The common misconception-that good to-teachers become clones of each other-often results in poor outcomes for students.” (Beninghof 2015, p.10).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2aafd9b7153_0_43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2aafd9b7153_0_4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2aafd9b7153_0_437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2aafd9b7153_0_4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Starts on page 73 of the SDI book</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Researcher, John Hattie, says “metacognitive skills are one of the ultimate goals of all learning”. Adults with strong metacognitive skills can think through a problem, consider and choose from alternative strategies and reflectively evaluate the outcome. This is a perfect match for what specialists need to do in order to implement SDI!</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aafd9b7153_0_438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aafd9b7153_0_4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aafd9b7153_0_43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2aafd9b7153_0_4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640"/>
              </a:spcBef>
              <a:spcAft>
                <a:spcPts val="0"/>
              </a:spcAft>
              <a:buClr>
                <a:srgbClr val="00B050"/>
              </a:buClr>
              <a:buSzPts val="1400"/>
              <a:buChar char="❏"/>
            </a:pPr>
            <a:r>
              <a:rPr lang="en-US" sz="1400">
                <a:solidFill>
                  <a:srgbClr val="004B8D"/>
                </a:solidFill>
              </a:rPr>
              <a:t>Samuel’s need to distance himself from perceived germs on furniture or peers.</a:t>
            </a:r>
            <a:endParaRPr sz="1400">
              <a:solidFill>
                <a:srgbClr val="004B8D"/>
              </a:solidFill>
            </a:endParaRPr>
          </a:p>
          <a:p>
            <a:pPr marL="457200" lvl="0" indent="-317500" algn="l" rtl="0">
              <a:spcBef>
                <a:spcPts val="0"/>
              </a:spcBef>
              <a:spcAft>
                <a:spcPts val="0"/>
              </a:spcAft>
              <a:buClr>
                <a:srgbClr val="00B050"/>
              </a:buClr>
              <a:buSzPts val="1400"/>
              <a:buChar char="❏"/>
            </a:pPr>
            <a:r>
              <a:rPr lang="en-US" sz="1400">
                <a:solidFill>
                  <a:srgbClr val="004B8D"/>
                </a:solidFill>
              </a:rPr>
              <a:t>John’s preferences for furniture that remains unmoved due to his low vision and mobility issues.</a:t>
            </a:r>
            <a:endParaRPr sz="1400">
              <a:solidFill>
                <a:srgbClr val="004B8D"/>
              </a:solidFill>
            </a:endParaRPr>
          </a:p>
          <a:p>
            <a:pPr marL="457200" lvl="0" indent="-317500" algn="l" rtl="0">
              <a:spcBef>
                <a:spcPts val="0"/>
              </a:spcBef>
              <a:spcAft>
                <a:spcPts val="0"/>
              </a:spcAft>
              <a:buClr>
                <a:srgbClr val="00B050"/>
              </a:buClr>
              <a:buSzPts val="1400"/>
              <a:buChar char="❏"/>
            </a:pPr>
            <a:r>
              <a:rPr lang="en-US" sz="1400">
                <a:solidFill>
                  <a:srgbClr val="004B8D"/>
                </a:solidFill>
              </a:rPr>
              <a:t>Annie’s visual distractibility as she enters an overwhelmingly busy room.</a:t>
            </a:r>
            <a:endParaRPr sz="1400">
              <a:solidFill>
                <a:srgbClr val="004B8D"/>
              </a:solidFill>
            </a:endParaRPr>
          </a:p>
          <a:p>
            <a:pPr marL="457200" lvl="0" indent="-317500" algn="l" rtl="0">
              <a:spcBef>
                <a:spcPts val="0"/>
              </a:spcBef>
              <a:spcAft>
                <a:spcPts val="0"/>
              </a:spcAft>
              <a:buClr>
                <a:srgbClr val="00B050"/>
              </a:buClr>
              <a:buSzPts val="1400"/>
              <a:buChar char="❏"/>
            </a:pPr>
            <a:r>
              <a:rPr lang="en-US" sz="1400">
                <a:solidFill>
                  <a:srgbClr val="004B8D"/>
                </a:solidFill>
              </a:rPr>
              <a:t>Joey’s perception that directions are always a negative, authoritarian control of his freedoms.</a:t>
            </a:r>
            <a:endParaRPr sz="1400">
              <a:solidFill>
                <a:srgbClr val="004B8D"/>
              </a:solidFill>
            </a:endParaRPr>
          </a:p>
          <a:p>
            <a:pPr marL="457200" lvl="0" indent="-317500" algn="l" rtl="0">
              <a:spcBef>
                <a:spcPts val="0"/>
              </a:spcBef>
              <a:spcAft>
                <a:spcPts val="0"/>
              </a:spcAft>
              <a:buClr>
                <a:srgbClr val="00B050"/>
              </a:buClr>
              <a:buSzPts val="1400"/>
              <a:buChar char="❏"/>
            </a:pPr>
            <a:r>
              <a:rPr lang="en-US" sz="1400">
                <a:solidFill>
                  <a:srgbClr val="004B8D"/>
                </a:solidFill>
              </a:rPr>
              <a:t>Susie’s social circle, viewed by her as a protective, life-saving group of friends that cannot be ignored.</a:t>
            </a:r>
            <a:endParaRPr sz="1400">
              <a:solidFill>
                <a:srgbClr val="004B8D"/>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US" sz="1400">
                <a:solidFill>
                  <a:schemeClr val="dk1"/>
                </a:solidFill>
              </a:rPr>
              <a:t>These are just a fraction of the individual student variable teachers address throughout each day of school. </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aafd9b7153_0_4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aafd9b7153_0_4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aafd9b7153_0_442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aafd9b7153_0_4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2aafd9b7153_0_3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2aafd9b7153_0_32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b="1" u="sng">
                <a:solidFill>
                  <a:schemeClr val="dk1"/>
                </a:solidFill>
                <a:latin typeface="Calibri"/>
                <a:ea typeface="Calibri"/>
                <a:cs typeface="Calibri"/>
                <a:sym typeface="Calibri"/>
              </a:rPr>
              <a:t>To Say:</a:t>
            </a:r>
            <a:r>
              <a:rPr lang="en-US" sz="1400" b="1">
                <a:solidFill>
                  <a:schemeClr val="dk1"/>
                </a:solidFill>
                <a:latin typeface="Calibri"/>
                <a:ea typeface="Calibri"/>
                <a:cs typeface="Calibri"/>
                <a:sym typeface="Calibri"/>
              </a:rPr>
              <a:t> </a:t>
            </a:r>
            <a:endParaRPr sz="14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SDI may include any of these supports, but these are only examples. Have participants share additional examples.</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SzPts val="1100"/>
              <a:buNone/>
            </a:pPr>
            <a:r>
              <a:rPr lang="en-US" sz="1400">
                <a:solidFill>
                  <a:schemeClr val="dk1"/>
                </a:solidFill>
                <a:latin typeface="Calibri"/>
                <a:ea typeface="Calibri"/>
                <a:cs typeface="Calibri"/>
                <a:sym typeface="Calibri"/>
              </a:rPr>
              <a:t>Multi-sensory engagement</a:t>
            </a:r>
            <a:endParaRPr sz="1400">
              <a:latin typeface="Calibri"/>
              <a:ea typeface="Calibri"/>
              <a:cs typeface="Calibri"/>
              <a:sym typeface="Calibri"/>
            </a:endParaRPr>
          </a:p>
          <a:p>
            <a:pPr marL="0" lvl="0" indent="0" algn="l" rtl="0">
              <a:lnSpc>
                <a:spcPct val="115000"/>
              </a:lnSpc>
              <a:spcBef>
                <a:spcPts val="600"/>
              </a:spcBef>
              <a:spcAft>
                <a:spcPts val="0"/>
              </a:spcAft>
              <a:buSzPts val="1100"/>
              <a:buNone/>
            </a:pPr>
            <a:r>
              <a:rPr lang="en-US" sz="1400">
                <a:solidFill>
                  <a:schemeClr val="dk1"/>
                </a:solidFill>
                <a:latin typeface="Calibri"/>
                <a:ea typeface="Calibri"/>
                <a:cs typeface="Calibri"/>
                <a:sym typeface="Calibri"/>
              </a:rPr>
              <a:t>Manipulatives</a:t>
            </a:r>
            <a:endParaRPr sz="1400">
              <a:latin typeface="Calibri"/>
              <a:ea typeface="Calibri"/>
              <a:cs typeface="Calibri"/>
              <a:sym typeface="Calibri"/>
            </a:endParaRPr>
          </a:p>
          <a:p>
            <a:pPr marL="0" lvl="0" indent="0" algn="l" rtl="0">
              <a:lnSpc>
                <a:spcPct val="115000"/>
              </a:lnSpc>
              <a:spcBef>
                <a:spcPts val="600"/>
              </a:spcBef>
              <a:spcAft>
                <a:spcPts val="0"/>
              </a:spcAft>
              <a:buSzPts val="1100"/>
              <a:buNone/>
            </a:pPr>
            <a:r>
              <a:rPr lang="en-US" sz="1400">
                <a:solidFill>
                  <a:schemeClr val="dk1"/>
                </a:solidFill>
                <a:latin typeface="Calibri"/>
                <a:ea typeface="Calibri"/>
                <a:cs typeface="Calibri"/>
                <a:sym typeface="Calibri"/>
              </a:rPr>
              <a:t>Assistive technology</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SzPts val="1100"/>
              <a:buNone/>
            </a:pPr>
            <a:r>
              <a:rPr lang="en-US" sz="1400">
                <a:solidFill>
                  <a:schemeClr val="dk1"/>
                </a:solidFill>
                <a:latin typeface="Calibri"/>
                <a:ea typeface="Calibri"/>
                <a:cs typeface="Calibri"/>
                <a:sym typeface="Calibri"/>
              </a:rPr>
              <a:t>Visual supports</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1400">
                <a:solidFill>
                  <a:schemeClr val="dk1"/>
                </a:solidFill>
                <a:latin typeface="Calibri"/>
                <a:ea typeface="Calibri"/>
                <a:cs typeface="Calibri"/>
                <a:sym typeface="Calibri"/>
              </a:rPr>
              <a:t>Task analysis</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SzPts val="1100"/>
              <a:buNone/>
            </a:pPr>
            <a:r>
              <a:rPr lang="en-US" sz="1400">
                <a:solidFill>
                  <a:schemeClr val="dk1"/>
                </a:solidFill>
                <a:latin typeface="Calibri"/>
                <a:ea typeface="Calibri"/>
                <a:cs typeface="Calibri"/>
                <a:sym typeface="Calibri"/>
              </a:rPr>
              <a:t>Scaffolding to gradual release</a:t>
            </a:r>
            <a:endParaRPr sz="14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1400">
                <a:solidFill>
                  <a:schemeClr val="dk1"/>
                </a:solidFill>
                <a:latin typeface="Calibri"/>
                <a:ea typeface="Calibri"/>
                <a:cs typeface="Calibri"/>
                <a:sym typeface="Calibri"/>
              </a:rPr>
              <a:t>Explicit teaching</a:t>
            </a:r>
            <a:endParaRPr sz="1400">
              <a:latin typeface="Calibri"/>
              <a:ea typeface="Calibri"/>
              <a:cs typeface="Calibri"/>
              <a:sym typeface="Calibri"/>
            </a:endParaRPr>
          </a:p>
          <a:p>
            <a:pPr marL="0" lvl="0" indent="0" algn="l" rtl="0">
              <a:lnSpc>
                <a:spcPct val="115000"/>
              </a:lnSpc>
              <a:spcBef>
                <a:spcPts val="600"/>
              </a:spcBef>
              <a:spcAft>
                <a:spcPts val="0"/>
              </a:spcAft>
              <a:buSzPts val="1100"/>
              <a:buNone/>
            </a:pPr>
            <a:r>
              <a:rPr lang="en-US" sz="1400">
                <a:solidFill>
                  <a:schemeClr val="dk1"/>
                </a:solidFill>
                <a:latin typeface="Calibri"/>
                <a:ea typeface="Calibri"/>
                <a:cs typeface="Calibri"/>
                <a:sym typeface="Calibri"/>
              </a:rPr>
              <a:t>Anger management training</a:t>
            </a:r>
            <a:endParaRPr sz="1400">
              <a:solidFill>
                <a:schemeClr val="dk1"/>
              </a:solidFill>
              <a:latin typeface="Calibri"/>
              <a:ea typeface="Calibri"/>
              <a:cs typeface="Calibri"/>
              <a:sym typeface="Calibri"/>
            </a:endParaRPr>
          </a:p>
          <a:p>
            <a:pPr marL="0" lvl="0" indent="0" algn="l" rtl="0">
              <a:lnSpc>
                <a:spcPct val="115000"/>
              </a:lnSpc>
              <a:spcBef>
                <a:spcPts val="600"/>
              </a:spcBef>
              <a:spcAft>
                <a:spcPts val="0"/>
              </a:spcAft>
              <a:buSzPts val="1100"/>
              <a:buNone/>
            </a:pPr>
            <a:r>
              <a:rPr lang="en-US" sz="1400">
                <a:solidFill>
                  <a:schemeClr val="dk1"/>
                </a:solidFill>
                <a:latin typeface="Calibri"/>
                <a:ea typeface="Calibri"/>
                <a:cs typeface="Calibri"/>
                <a:sym typeface="Calibri"/>
              </a:rPr>
              <a:t>Positive reinforcers</a:t>
            </a:r>
            <a:endParaRPr sz="1400">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4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400" b="1">
                <a:solidFill>
                  <a:schemeClr val="dk1"/>
                </a:solidFill>
                <a:latin typeface="Calibri"/>
                <a:ea typeface="Calibri"/>
                <a:cs typeface="Calibri"/>
                <a:sym typeface="Calibri"/>
              </a:rPr>
              <a:t>SDI is certainly not limited to these supports. The IEP team should consider all of the unique educational needs of the student and design an individual plan to meet these unique needs.</a:t>
            </a:r>
            <a:endParaRPr sz="140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6575ffed87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7" name="Google Shape;527;g26575ffed87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aafd9b7153_0_44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aafd9b7153_0_4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2ac19f766e4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 name="Google Shape;782;g2ac19f766e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Starts on page 73 of the SDI book</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Researcher, John Hattie, says “metacognitive skills are one of the ultimate goals of all learning”. Adults with strong metacognitive skills can think through a problem, consider and choose from alternative strategies and reflectively evaluate the outcome. This is a perfect match for what specialists need to do in order to implement SDI!</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ac19f766e4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ac19f766e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Starts on page 73 of the SDI book</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Researcher, John Hattie, says “metacognitive skills are one of the ultimate goals of all learning”. Adults with strong metacognitive skills can think through a problem, consider and choose from alternative strategies and reflectively evaluate the outcome. This is a perfect match for what specialists need to do in order to implement SDI!</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2ac19f766e4_0_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2ac19f766e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Starts on page 73 of the SDI book</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Researcher, John Hattie, says “metacognitive skills are one of the ultimate goals of all learning”. Adults with strong metacognitive skills can think through a problem, consider and choose from alternative strategies and reflectively evaluate the outcome. This is a perfect match for what specialists need to do in order to implement SDI!</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2aafd9b7153_0_4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2aafd9b7153_0_4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3"/>
              </a:rPr>
              <a:t>https://developingchild.harvard.edu/</a:t>
            </a:r>
            <a:endParaRPr/>
          </a:p>
          <a:p>
            <a:pPr marL="0" lvl="0" indent="0" algn="l" rtl="0">
              <a:spcBef>
                <a:spcPts val="0"/>
              </a:spcBef>
              <a:spcAft>
                <a:spcPts val="0"/>
              </a:spcAft>
              <a:buNone/>
            </a:pPr>
            <a:endParaRPr/>
          </a:p>
          <a:p>
            <a:pPr marL="0" lvl="0" indent="0" algn="l" rtl="0">
              <a:spcBef>
                <a:spcPts val="0"/>
              </a:spcBef>
              <a:spcAft>
                <a:spcPts val="0"/>
              </a:spcAft>
              <a:buNone/>
            </a:pPr>
            <a:r>
              <a:rPr lang="en-US"/>
              <a:t>Say:</a:t>
            </a:r>
            <a:endParaRPr/>
          </a:p>
          <a:p>
            <a:pPr marL="0" lvl="0" indent="0" algn="l" rtl="0">
              <a:spcBef>
                <a:spcPts val="0"/>
              </a:spcBef>
              <a:spcAft>
                <a:spcPts val="0"/>
              </a:spcAft>
              <a:buNone/>
            </a:pPr>
            <a:r>
              <a:rPr lang="en-US" sz="1600"/>
              <a:t>All of these executive functions are necessary to be a successful students, yet they develop at various ages for students. The development of these skills is affected by our experiences and background opportunities from infancy through adolescence.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Our students with disabilities may be at a disadvantage due to situations that occurred prior to birth in their development. Thus, we have to create situations to help them learn these skills. </a:t>
            </a:r>
            <a:endParaRPr sz="1600"/>
          </a:p>
        </p:txBody>
      </p:sp>
      <p:sp>
        <p:nvSpPr>
          <p:cNvPr id="810" name="Google Shape;810;g2aafd9b7153_0_48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aafd9b7153_0_5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aafd9b7153_0_5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0" name="Google Shape;820;g2aafd9b7153_0_50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2ac19f766e4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2ac19f766e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Karla</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aafd9b7153_0_44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aafd9b7153_0_4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ac19f766e4_0_6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ac19f766e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2ac19f766e4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2ac19f766e4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aafd9b7153_0_37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aafd9b7153_0_3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64278e0482_0_11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264278e0482_0_11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Carrie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6575ffed87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1" name="Google Shape;871;g26575ffed87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6575ffed87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g26575ffed87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aafd9b7153_0_3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aafd9b7153_0_3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t>Adapt Teaching Methods:</a:t>
            </a:r>
            <a:endParaRPr sz="1400"/>
          </a:p>
          <a:p>
            <a:pPr marL="457200" lvl="0" indent="-317500" algn="l" rtl="0">
              <a:spcBef>
                <a:spcPts val="0"/>
              </a:spcBef>
              <a:spcAft>
                <a:spcPts val="0"/>
              </a:spcAft>
              <a:buSzPts val="1400"/>
              <a:buChar char="●"/>
            </a:pPr>
            <a:r>
              <a:rPr lang="en-US" sz="1400"/>
              <a:t>Adapt both teaching methods and materials</a:t>
            </a:r>
            <a:endParaRPr sz="1400"/>
          </a:p>
          <a:p>
            <a:pPr marL="457200" lvl="0" indent="-317500" algn="l" rtl="0">
              <a:spcBef>
                <a:spcPts val="0"/>
              </a:spcBef>
              <a:spcAft>
                <a:spcPts val="0"/>
              </a:spcAft>
              <a:buSzPts val="1400"/>
              <a:buChar char="●"/>
            </a:pPr>
            <a:r>
              <a:rPr lang="en-US" sz="1400"/>
              <a:t>Learners vary in their readiness, interests, and learning profiles</a:t>
            </a:r>
            <a:endParaRPr sz="1400"/>
          </a:p>
          <a:p>
            <a:pPr marL="457200" lvl="0" indent="-317500" algn="l" rtl="0">
              <a:spcBef>
                <a:spcPts val="0"/>
              </a:spcBef>
              <a:spcAft>
                <a:spcPts val="0"/>
              </a:spcAft>
              <a:buSzPts val="1400"/>
              <a:buChar char="●"/>
            </a:pPr>
            <a:r>
              <a:rPr lang="en-US" sz="1400"/>
              <a:t>Differentiation is one way to ensure each student receives the support they need to succeed</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Promote Engagement:</a:t>
            </a:r>
            <a:endParaRPr sz="1400"/>
          </a:p>
          <a:p>
            <a:pPr marL="457200" lvl="0" indent="-317500" algn="l" rtl="0">
              <a:spcBef>
                <a:spcPts val="0"/>
              </a:spcBef>
              <a:spcAft>
                <a:spcPts val="0"/>
              </a:spcAft>
              <a:buSzPts val="1400"/>
              <a:buChar char="●"/>
            </a:pPr>
            <a:r>
              <a:rPr lang="en-US" sz="1400"/>
              <a:t>Instruction methods tailored to diverse learning options so students are more likely to be engaged in the learning process.</a:t>
            </a:r>
            <a:endParaRPr sz="1400"/>
          </a:p>
          <a:p>
            <a:pPr marL="457200" lvl="0" indent="-317500" algn="l" rtl="0">
              <a:spcBef>
                <a:spcPts val="0"/>
              </a:spcBef>
              <a:spcAft>
                <a:spcPts val="0"/>
              </a:spcAft>
              <a:buSzPts val="1400"/>
              <a:buChar char="●"/>
            </a:pPr>
            <a:r>
              <a:rPr lang="en-US" sz="1400"/>
              <a:t>Engagement enhances</a:t>
            </a:r>
            <a:endParaRPr sz="1400"/>
          </a:p>
          <a:p>
            <a:pPr marL="914400" lvl="1" indent="-317500" algn="l" rtl="0">
              <a:spcBef>
                <a:spcPts val="0"/>
              </a:spcBef>
              <a:spcAft>
                <a:spcPts val="0"/>
              </a:spcAft>
              <a:buSzPts val="1400"/>
              <a:buChar char="○"/>
            </a:pPr>
            <a:r>
              <a:rPr lang="en-US" sz="1400"/>
              <a:t>Motivation and interest</a:t>
            </a:r>
            <a:endParaRPr sz="1400"/>
          </a:p>
          <a:p>
            <a:pPr marL="914400" lvl="1" indent="-317500" algn="l" rtl="0">
              <a:spcBef>
                <a:spcPts val="0"/>
              </a:spcBef>
              <a:spcAft>
                <a:spcPts val="0"/>
              </a:spcAft>
              <a:buSzPts val="1400"/>
              <a:buChar char="○"/>
            </a:pPr>
            <a:r>
              <a:rPr lang="en-US" sz="1400"/>
              <a:t>Leads to a positive attitude toward learning</a:t>
            </a:r>
            <a:endParaRPr sz="1400"/>
          </a:p>
          <a:p>
            <a:pPr marL="914400" lvl="1" indent="-317500" algn="l" rtl="0">
              <a:spcBef>
                <a:spcPts val="0"/>
              </a:spcBef>
              <a:spcAft>
                <a:spcPts val="0"/>
              </a:spcAft>
              <a:buSzPts val="1400"/>
              <a:buChar char="○"/>
            </a:pPr>
            <a:r>
              <a:rPr lang="en-US" sz="1400"/>
              <a:t>Increased participation in class</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US" sz="1400"/>
              <a:t>Prevent Achievement Gaps:</a:t>
            </a:r>
            <a:endParaRPr sz="1400"/>
          </a:p>
          <a:p>
            <a:pPr marL="457200" lvl="0" indent="-317500" algn="l" rtl="0">
              <a:spcBef>
                <a:spcPts val="0"/>
              </a:spcBef>
              <a:spcAft>
                <a:spcPts val="0"/>
              </a:spcAft>
              <a:buSzPts val="1400"/>
              <a:buChar char="●"/>
            </a:pPr>
            <a:r>
              <a:rPr lang="en-US" sz="1400"/>
              <a:t>By addressing diverse learning needs:</a:t>
            </a:r>
            <a:endParaRPr sz="1400"/>
          </a:p>
          <a:p>
            <a:pPr marL="914400" lvl="1" indent="-317500" algn="l" rtl="0">
              <a:spcBef>
                <a:spcPts val="0"/>
              </a:spcBef>
              <a:spcAft>
                <a:spcPts val="0"/>
              </a:spcAft>
              <a:buSzPts val="1400"/>
              <a:buChar char="○"/>
            </a:pPr>
            <a:r>
              <a:rPr lang="en-US" sz="1400"/>
              <a:t>educators work to close achievement gaps that may be due to difference in</a:t>
            </a:r>
            <a:endParaRPr sz="1400"/>
          </a:p>
          <a:p>
            <a:pPr marL="1371600" lvl="2" indent="-317500" algn="l" rtl="0">
              <a:spcBef>
                <a:spcPts val="0"/>
              </a:spcBef>
              <a:spcAft>
                <a:spcPts val="0"/>
              </a:spcAft>
              <a:buSzPts val="1400"/>
              <a:buChar char="■"/>
            </a:pPr>
            <a:r>
              <a:rPr lang="en-US" sz="1400"/>
              <a:t>socioeconomic status</a:t>
            </a:r>
            <a:endParaRPr sz="1400"/>
          </a:p>
          <a:p>
            <a:pPr marL="1371600" lvl="2" indent="-317500" algn="l" rtl="0">
              <a:spcBef>
                <a:spcPts val="0"/>
              </a:spcBef>
              <a:spcAft>
                <a:spcPts val="0"/>
              </a:spcAft>
              <a:buSzPts val="1400"/>
              <a:buChar char="■"/>
            </a:pPr>
            <a:r>
              <a:rPr lang="en-US" sz="1400"/>
              <a:t>language proficiency</a:t>
            </a:r>
            <a:endParaRPr sz="1400"/>
          </a:p>
          <a:p>
            <a:pPr marL="1371600" lvl="2" indent="-317500" algn="l" rtl="0">
              <a:spcBef>
                <a:spcPts val="0"/>
              </a:spcBef>
              <a:spcAft>
                <a:spcPts val="0"/>
              </a:spcAft>
              <a:buSzPts val="1400"/>
              <a:buChar char="■"/>
            </a:pPr>
            <a:r>
              <a:rPr lang="en-US" sz="1400"/>
              <a:t>other factors</a:t>
            </a:r>
            <a:endParaRPr sz="1400"/>
          </a:p>
          <a:p>
            <a:pPr marL="0" lvl="0" indent="0" algn="l" rtl="0">
              <a:spcBef>
                <a:spcPts val="0"/>
              </a:spcBef>
              <a:spcAft>
                <a:spcPts val="0"/>
              </a:spcAft>
              <a:buNone/>
            </a:pP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6575ffed87_0_7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6575ffed87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64278e0482_0_4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64278e0482_0_4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64278e0482_0_4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64278e0482_0_4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Ashley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2 Percentages">
  <p:cSld name="CUSTOM_11">
    <p:spTree>
      <p:nvGrpSpPr>
        <p:cNvPr id="1" name="Shape 80"/>
        <p:cNvGrpSpPr/>
        <p:nvPr/>
      </p:nvGrpSpPr>
      <p:grpSpPr>
        <a:xfrm>
          <a:off x="0" y="0"/>
          <a:ext cx="0" cy="0"/>
          <a:chOff x="0" y="0"/>
          <a:chExt cx="0" cy="0"/>
        </a:xfrm>
      </p:grpSpPr>
      <p:sp>
        <p:nvSpPr>
          <p:cNvPr id="81" name="Google Shape;81;p13"/>
          <p:cNvSpPr/>
          <p:nvPr/>
        </p:nvSpPr>
        <p:spPr>
          <a:xfrm rot="10800000" flipH="1">
            <a:off x="12600384" y="2994738"/>
            <a:ext cx="5067698" cy="4873007"/>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82" name="Google Shape;82;p13"/>
          <p:cNvSpPr/>
          <p:nvPr/>
        </p:nvSpPr>
        <p:spPr>
          <a:xfrm>
            <a:off x="5634829" y="2880467"/>
            <a:ext cx="6367463" cy="6119813"/>
          </a:xfrm>
          <a:custGeom>
            <a:avLst/>
            <a:gdLst/>
            <a:ahLst/>
            <a:cxnLst/>
            <a:rect l="l" t="t" r="r" b="b"/>
            <a:pathLst>
              <a:path w="952500" h="952500" extrusionOk="0">
                <a:moveTo>
                  <a:pt x="190444" y="190208"/>
                </a:moveTo>
                <a:lnTo>
                  <a:pt x="380944" y="190208"/>
                </a:lnTo>
                <a:cubicBezTo>
                  <a:pt x="476194" y="190208"/>
                  <a:pt x="238069" y="-292"/>
                  <a:pt x="476194" y="-292"/>
                </a:cubicBezTo>
                <a:cubicBezTo>
                  <a:pt x="714319" y="-292"/>
                  <a:pt x="476194" y="190208"/>
                  <a:pt x="571444" y="190208"/>
                </a:cubicBezTo>
                <a:lnTo>
                  <a:pt x="761944" y="190208"/>
                </a:lnTo>
                <a:lnTo>
                  <a:pt x="761944" y="380708"/>
                </a:lnTo>
                <a:cubicBezTo>
                  <a:pt x="761944" y="475958"/>
                  <a:pt x="952444" y="237833"/>
                  <a:pt x="952444" y="475958"/>
                </a:cubicBezTo>
                <a:cubicBezTo>
                  <a:pt x="952444" y="714083"/>
                  <a:pt x="761944" y="475958"/>
                  <a:pt x="761944" y="571208"/>
                </a:cubicBezTo>
                <a:lnTo>
                  <a:pt x="761944" y="761708"/>
                </a:lnTo>
                <a:lnTo>
                  <a:pt x="571444" y="761708"/>
                </a:lnTo>
                <a:cubicBezTo>
                  <a:pt x="476194" y="761708"/>
                  <a:pt x="714319" y="952208"/>
                  <a:pt x="476194" y="952208"/>
                </a:cubicBezTo>
                <a:cubicBezTo>
                  <a:pt x="238069" y="952208"/>
                  <a:pt x="476194" y="761708"/>
                  <a:pt x="380944" y="761708"/>
                </a:cubicBezTo>
                <a:lnTo>
                  <a:pt x="190444" y="761708"/>
                </a:lnTo>
                <a:lnTo>
                  <a:pt x="190444" y="571208"/>
                </a:lnTo>
                <a:cubicBezTo>
                  <a:pt x="190444" y="475958"/>
                  <a:pt x="-56" y="714083"/>
                  <a:pt x="-56" y="475958"/>
                </a:cubicBezTo>
                <a:cubicBezTo>
                  <a:pt x="-56" y="237833"/>
                  <a:pt x="190444" y="475958"/>
                  <a:pt x="190444" y="380708"/>
                </a:cubicBezTo>
                <a:lnTo>
                  <a:pt x="190444" y="190208"/>
                </a:lnTo>
                <a:close/>
              </a:path>
            </a:pathLst>
          </a:custGeom>
          <a:solidFill>
            <a:schemeClr val="accent1"/>
          </a:solidFill>
          <a:ln w="28575" cap="flat" cmpd="sng">
            <a:solidFill>
              <a:schemeClr val="lt2"/>
            </a:solidFill>
            <a:prstDash val="solid"/>
            <a:round/>
            <a:headEnd type="none" w="sm" len="sm"/>
            <a:tailEnd type="none" w="sm" len="sm"/>
          </a:ln>
          <a:effectLst>
            <a:outerShdw blurRad="71438"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83" name="Google Shape;83;p13"/>
          <p:cNvSpPr/>
          <p:nvPr/>
        </p:nvSpPr>
        <p:spPr>
          <a:xfrm rot="10800000">
            <a:off x="262191" y="3027705"/>
            <a:ext cx="4882551" cy="4691677"/>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84" name="Google Shape;84;p13"/>
          <p:cNvSpPr txBox="1">
            <a:spLocks noGrp="1"/>
          </p:cNvSpPr>
          <p:nvPr>
            <p:ph type="title" hasCustomPrompt="1"/>
          </p:nvPr>
        </p:nvSpPr>
        <p:spPr>
          <a:xfrm>
            <a:off x="958238" y="4481625"/>
            <a:ext cx="4422600" cy="17829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10500"/>
              <a:buNone/>
              <a:defRPr sz="10500">
                <a:solidFill>
                  <a:schemeClr val="accent5"/>
                </a:solidFill>
              </a:defRPr>
            </a:lvl1pPr>
            <a:lvl2pPr lvl="1" algn="ctr" rtl="0">
              <a:spcBef>
                <a:spcPts val="0"/>
              </a:spcBef>
              <a:spcAft>
                <a:spcPts val="0"/>
              </a:spcAft>
              <a:buSzPts val="10500"/>
              <a:buNone/>
              <a:defRPr sz="10500"/>
            </a:lvl2pPr>
            <a:lvl3pPr lvl="2" algn="ctr" rtl="0">
              <a:spcBef>
                <a:spcPts val="0"/>
              </a:spcBef>
              <a:spcAft>
                <a:spcPts val="0"/>
              </a:spcAft>
              <a:buSzPts val="10500"/>
              <a:buNone/>
              <a:defRPr sz="10500"/>
            </a:lvl3pPr>
            <a:lvl4pPr lvl="3" algn="ctr" rtl="0">
              <a:spcBef>
                <a:spcPts val="0"/>
              </a:spcBef>
              <a:spcAft>
                <a:spcPts val="0"/>
              </a:spcAft>
              <a:buSzPts val="10500"/>
              <a:buNone/>
              <a:defRPr sz="10500"/>
            </a:lvl4pPr>
            <a:lvl5pPr lvl="4" algn="ctr" rtl="0">
              <a:spcBef>
                <a:spcPts val="0"/>
              </a:spcBef>
              <a:spcAft>
                <a:spcPts val="0"/>
              </a:spcAft>
              <a:buSzPts val="10500"/>
              <a:buNone/>
              <a:defRPr sz="10500"/>
            </a:lvl5pPr>
            <a:lvl6pPr lvl="5" algn="ctr" rtl="0">
              <a:spcBef>
                <a:spcPts val="0"/>
              </a:spcBef>
              <a:spcAft>
                <a:spcPts val="0"/>
              </a:spcAft>
              <a:buSzPts val="10500"/>
              <a:buNone/>
              <a:defRPr sz="10500"/>
            </a:lvl6pPr>
            <a:lvl7pPr lvl="6" algn="ctr" rtl="0">
              <a:spcBef>
                <a:spcPts val="0"/>
              </a:spcBef>
              <a:spcAft>
                <a:spcPts val="0"/>
              </a:spcAft>
              <a:buSzPts val="10500"/>
              <a:buNone/>
              <a:defRPr sz="10500"/>
            </a:lvl7pPr>
            <a:lvl8pPr lvl="7" algn="ctr" rtl="0">
              <a:spcBef>
                <a:spcPts val="0"/>
              </a:spcBef>
              <a:spcAft>
                <a:spcPts val="0"/>
              </a:spcAft>
              <a:buSzPts val="10500"/>
              <a:buNone/>
              <a:defRPr sz="10500"/>
            </a:lvl8pPr>
            <a:lvl9pPr lvl="8" algn="ctr" rtl="0">
              <a:spcBef>
                <a:spcPts val="0"/>
              </a:spcBef>
              <a:spcAft>
                <a:spcPts val="0"/>
              </a:spcAft>
              <a:buSzPts val="10500"/>
              <a:buNone/>
              <a:defRPr sz="10500"/>
            </a:lvl9pPr>
          </a:lstStyle>
          <a:p>
            <a:r>
              <a:t>xx%</a:t>
            </a:r>
          </a:p>
        </p:txBody>
      </p:sp>
      <p:sp>
        <p:nvSpPr>
          <p:cNvPr id="85" name="Google Shape;85;p13"/>
          <p:cNvSpPr txBox="1">
            <a:spLocks noGrp="1"/>
          </p:cNvSpPr>
          <p:nvPr>
            <p:ph type="title" idx="2"/>
          </p:nvPr>
        </p:nvSpPr>
        <p:spPr>
          <a:xfrm>
            <a:off x="1072538" y="1347263"/>
            <a:ext cx="16072200" cy="1145400"/>
          </a:xfrm>
          <a:prstGeom prst="rect">
            <a:avLst/>
          </a:prstGeom>
        </p:spPr>
        <p:txBody>
          <a:bodyPr spcFirstLastPara="1" wrap="square" lIns="91425" tIns="45700" rIns="91425" bIns="4570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2pPr>
            <a:lvl3pPr lvl="2"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3pPr>
            <a:lvl4pPr lvl="3"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4pPr>
            <a:lvl5pPr lvl="4"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5pPr>
            <a:lvl6pPr lvl="5"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6pPr>
            <a:lvl7pPr lvl="6"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7pPr>
            <a:lvl8pPr lvl="7"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8pPr>
            <a:lvl9pPr lvl="8" algn="ctr" rtl="0">
              <a:spcBef>
                <a:spcPts val="0"/>
              </a:spcBef>
              <a:spcAft>
                <a:spcPts val="0"/>
              </a:spcAft>
              <a:buClr>
                <a:schemeClr val="dk1"/>
              </a:buClr>
              <a:buSzPts val="6000"/>
              <a:buFont typeface="Griffy"/>
              <a:buNone/>
              <a:defRPr sz="6000">
                <a:solidFill>
                  <a:schemeClr val="dk1"/>
                </a:solidFill>
                <a:latin typeface="Griffy"/>
                <a:ea typeface="Griffy"/>
                <a:cs typeface="Griffy"/>
                <a:sym typeface="Griffy"/>
              </a:defRPr>
            </a:lvl9pPr>
          </a:lstStyle>
          <a:p>
            <a:endParaRPr/>
          </a:p>
        </p:txBody>
      </p:sp>
      <p:sp>
        <p:nvSpPr>
          <p:cNvPr id="86" name="Google Shape;86;p13"/>
          <p:cNvSpPr txBox="1">
            <a:spLocks noGrp="1"/>
          </p:cNvSpPr>
          <p:nvPr>
            <p:ph type="title" idx="3" hasCustomPrompt="1"/>
          </p:nvPr>
        </p:nvSpPr>
        <p:spPr>
          <a:xfrm>
            <a:off x="6660204" y="4481625"/>
            <a:ext cx="4422600" cy="17829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10500"/>
              <a:buNone/>
              <a:defRPr sz="10500">
                <a:solidFill>
                  <a:schemeClr val="accent5"/>
                </a:solidFill>
              </a:defRPr>
            </a:lvl1pPr>
            <a:lvl2pPr lvl="1" algn="ctr" rtl="0">
              <a:spcBef>
                <a:spcPts val="0"/>
              </a:spcBef>
              <a:spcAft>
                <a:spcPts val="0"/>
              </a:spcAft>
              <a:buSzPts val="10500"/>
              <a:buNone/>
              <a:defRPr sz="10500"/>
            </a:lvl2pPr>
            <a:lvl3pPr lvl="2" algn="ctr" rtl="0">
              <a:spcBef>
                <a:spcPts val="0"/>
              </a:spcBef>
              <a:spcAft>
                <a:spcPts val="0"/>
              </a:spcAft>
              <a:buSzPts val="10500"/>
              <a:buNone/>
              <a:defRPr sz="10500"/>
            </a:lvl3pPr>
            <a:lvl4pPr lvl="3" algn="ctr" rtl="0">
              <a:spcBef>
                <a:spcPts val="0"/>
              </a:spcBef>
              <a:spcAft>
                <a:spcPts val="0"/>
              </a:spcAft>
              <a:buSzPts val="10500"/>
              <a:buNone/>
              <a:defRPr sz="10500"/>
            </a:lvl4pPr>
            <a:lvl5pPr lvl="4" algn="ctr" rtl="0">
              <a:spcBef>
                <a:spcPts val="0"/>
              </a:spcBef>
              <a:spcAft>
                <a:spcPts val="0"/>
              </a:spcAft>
              <a:buSzPts val="10500"/>
              <a:buNone/>
              <a:defRPr sz="10500"/>
            </a:lvl5pPr>
            <a:lvl6pPr lvl="5" algn="ctr" rtl="0">
              <a:spcBef>
                <a:spcPts val="0"/>
              </a:spcBef>
              <a:spcAft>
                <a:spcPts val="0"/>
              </a:spcAft>
              <a:buSzPts val="10500"/>
              <a:buNone/>
              <a:defRPr sz="10500"/>
            </a:lvl6pPr>
            <a:lvl7pPr lvl="6" algn="ctr" rtl="0">
              <a:spcBef>
                <a:spcPts val="0"/>
              </a:spcBef>
              <a:spcAft>
                <a:spcPts val="0"/>
              </a:spcAft>
              <a:buSzPts val="10500"/>
              <a:buNone/>
              <a:defRPr sz="10500"/>
            </a:lvl7pPr>
            <a:lvl8pPr lvl="7" algn="ctr" rtl="0">
              <a:spcBef>
                <a:spcPts val="0"/>
              </a:spcBef>
              <a:spcAft>
                <a:spcPts val="0"/>
              </a:spcAft>
              <a:buSzPts val="10500"/>
              <a:buNone/>
              <a:defRPr sz="10500"/>
            </a:lvl8pPr>
            <a:lvl9pPr lvl="8" algn="ctr" rtl="0">
              <a:spcBef>
                <a:spcPts val="0"/>
              </a:spcBef>
              <a:spcAft>
                <a:spcPts val="0"/>
              </a:spcAft>
              <a:buSzPts val="10500"/>
              <a:buNone/>
              <a:defRPr sz="10500"/>
            </a:lvl9pPr>
          </a:lstStyle>
          <a:p>
            <a:r>
              <a:t>xx%</a:t>
            </a:r>
          </a:p>
        </p:txBody>
      </p:sp>
      <p:sp>
        <p:nvSpPr>
          <p:cNvPr id="87" name="Google Shape;87;p13"/>
          <p:cNvSpPr txBox="1">
            <a:spLocks noGrp="1"/>
          </p:cNvSpPr>
          <p:nvPr>
            <p:ph type="title" idx="4" hasCustomPrompt="1"/>
          </p:nvPr>
        </p:nvSpPr>
        <p:spPr>
          <a:xfrm>
            <a:off x="12264981" y="4481625"/>
            <a:ext cx="4422600" cy="17829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10500"/>
              <a:buNone/>
              <a:defRPr sz="10500">
                <a:solidFill>
                  <a:schemeClr val="accent5"/>
                </a:solidFill>
              </a:defRPr>
            </a:lvl1pPr>
            <a:lvl2pPr lvl="1" algn="ctr" rtl="0">
              <a:spcBef>
                <a:spcPts val="0"/>
              </a:spcBef>
              <a:spcAft>
                <a:spcPts val="0"/>
              </a:spcAft>
              <a:buSzPts val="10500"/>
              <a:buNone/>
              <a:defRPr sz="10500"/>
            </a:lvl2pPr>
            <a:lvl3pPr lvl="2" algn="ctr" rtl="0">
              <a:spcBef>
                <a:spcPts val="0"/>
              </a:spcBef>
              <a:spcAft>
                <a:spcPts val="0"/>
              </a:spcAft>
              <a:buSzPts val="10500"/>
              <a:buNone/>
              <a:defRPr sz="10500"/>
            </a:lvl3pPr>
            <a:lvl4pPr lvl="3" algn="ctr" rtl="0">
              <a:spcBef>
                <a:spcPts val="0"/>
              </a:spcBef>
              <a:spcAft>
                <a:spcPts val="0"/>
              </a:spcAft>
              <a:buSzPts val="10500"/>
              <a:buNone/>
              <a:defRPr sz="10500"/>
            </a:lvl4pPr>
            <a:lvl5pPr lvl="4" algn="ctr" rtl="0">
              <a:spcBef>
                <a:spcPts val="0"/>
              </a:spcBef>
              <a:spcAft>
                <a:spcPts val="0"/>
              </a:spcAft>
              <a:buSzPts val="10500"/>
              <a:buNone/>
              <a:defRPr sz="10500"/>
            </a:lvl5pPr>
            <a:lvl6pPr lvl="5" algn="ctr" rtl="0">
              <a:spcBef>
                <a:spcPts val="0"/>
              </a:spcBef>
              <a:spcAft>
                <a:spcPts val="0"/>
              </a:spcAft>
              <a:buSzPts val="10500"/>
              <a:buNone/>
              <a:defRPr sz="10500"/>
            </a:lvl6pPr>
            <a:lvl7pPr lvl="6" algn="ctr" rtl="0">
              <a:spcBef>
                <a:spcPts val="0"/>
              </a:spcBef>
              <a:spcAft>
                <a:spcPts val="0"/>
              </a:spcAft>
              <a:buSzPts val="10500"/>
              <a:buNone/>
              <a:defRPr sz="10500"/>
            </a:lvl7pPr>
            <a:lvl8pPr lvl="7" algn="ctr" rtl="0">
              <a:spcBef>
                <a:spcPts val="0"/>
              </a:spcBef>
              <a:spcAft>
                <a:spcPts val="0"/>
              </a:spcAft>
              <a:buSzPts val="10500"/>
              <a:buNone/>
              <a:defRPr sz="10500"/>
            </a:lvl8pPr>
            <a:lvl9pPr lvl="8" algn="ctr" rtl="0">
              <a:spcBef>
                <a:spcPts val="0"/>
              </a:spcBef>
              <a:spcAft>
                <a:spcPts val="0"/>
              </a:spcAft>
              <a:buSzPts val="10500"/>
              <a:buNone/>
              <a:defRPr sz="10500"/>
            </a:lvl9pPr>
          </a:lstStyle>
          <a:p>
            <a:r>
              <a:t>xx%</a:t>
            </a:r>
          </a:p>
        </p:txBody>
      </p:sp>
      <p:sp>
        <p:nvSpPr>
          <p:cNvPr id="88" name="Google Shape;88;p13"/>
          <p:cNvSpPr txBox="1">
            <a:spLocks noGrp="1"/>
          </p:cNvSpPr>
          <p:nvPr>
            <p:ph type="body" idx="1"/>
          </p:nvPr>
        </p:nvSpPr>
        <p:spPr>
          <a:xfrm>
            <a:off x="12264969" y="6343988"/>
            <a:ext cx="4422600" cy="1387800"/>
          </a:xfrm>
          <a:prstGeom prst="rect">
            <a:avLst/>
          </a:prstGeom>
        </p:spPr>
        <p:txBody>
          <a:bodyPr spcFirstLastPara="1" wrap="square" lIns="91425" tIns="45700" rIns="91425" bIns="45700" anchor="t" anchorCtr="0">
            <a:normAutofit/>
          </a:bodyPr>
          <a:lstStyle>
            <a:lvl1pPr marL="457200" lvl="0" indent="-438150" algn="ctr" rtl="0">
              <a:lnSpc>
                <a:spcPct val="100000"/>
              </a:lnSpc>
              <a:spcBef>
                <a:spcPts val="640"/>
              </a:spcBef>
              <a:spcAft>
                <a:spcPts val="0"/>
              </a:spcAft>
              <a:buSzPts val="3300"/>
              <a:buChar char="•"/>
              <a:defRPr sz="3300"/>
            </a:lvl1pPr>
            <a:lvl2pPr marL="914400" lvl="1" indent="-438150" algn="ctr" rtl="0">
              <a:lnSpc>
                <a:spcPct val="100000"/>
              </a:lnSpc>
              <a:spcBef>
                <a:spcPts val="560"/>
              </a:spcBef>
              <a:spcAft>
                <a:spcPts val="0"/>
              </a:spcAft>
              <a:buSzPts val="3300"/>
              <a:buChar char="–"/>
              <a:defRPr sz="3300"/>
            </a:lvl2pPr>
            <a:lvl3pPr marL="1371600" lvl="2" indent="-438150" algn="ctr" rtl="0">
              <a:lnSpc>
                <a:spcPct val="100000"/>
              </a:lnSpc>
              <a:spcBef>
                <a:spcPts val="480"/>
              </a:spcBef>
              <a:spcAft>
                <a:spcPts val="0"/>
              </a:spcAft>
              <a:buSzPts val="3300"/>
              <a:buChar char="•"/>
              <a:defRPr sz="3300"/>
            </a:lvl3pPr>
            <a:lvl4pPr marL="1828800" lvl="3" indent="-438150" algn="ctr" rtl="0">
              <a:lnSpc>
                <a:spcPct val="100000"/>
              </a:lnSpc>
              <a:spcBef>
                <a:spcPts val="400"/>
              </a:spcBef>
              <a:spcAft>
                <a:spcPts val="0"/>
              </a:spcAft>
              <a:buSzPts val="3300"/>
              <a:buChar char="–"/>
              <a:defRPr sz="3300"/>
            </a:lvl4pPr>
            <a:lvl5pPr marL="2286000" lvl="4" indent="-438150" algn="ctr" rtl="0">
              <a:lnSpc>
                <a:spcPct val="100000"/>
              </a:lnSpc>
              <a:spcBef>
                <a:spcPts val="400"/>
              </a:spcBef>
              <a:spcAft>
                <a:spcPts val="0"/>
              </a:spcAft>
              <a:buSzPts val="3300"/>
              <a:buChar char="»"/>
              <a:defRPr sz="3300"/>
            </a:lvl5pPr>
            <a:lvl6pPr marL="2743200" lvl="5" indent="-438150" algn="ctr" rtl="0">
              <a:lnSpc>
                <a:spcPct val="100000"/>
              </a:lnSpc>
              <a:spcBef>
                <a:spcPts val="400"/>
              </a:spcBef>
              <a:spcAft>
                <a:spcPts val="0"/>
              </a:spcAft>
              <a:buSzPts val="3300"/>
              <a:buChar char="•"/>
              <a:defRPr sz="3300"/>
            </a:lvl6pPr>
            <a:lvl7pPr marL="3200400" lvl="6" indent="-438150" algn="ctr" rtl="0">
              <a:lnSpc>
                <a:spcPct val="100000"/>
              </a:lnSpc>
              <a:spcBef>
                <a:spcPts val="400"/>
              </a:spcBef>
              <a:spcAft>
                <a:spcPts val="0"/>
              </a:spcAft>
              <a:buSzPts val="3300"/>
              <a:buChar char="•"/>
              <a:defRPr sz="3300"/>
            </a:lvl7pPr>
            <a:lvl8pPr marL="3657600" lvl="7" indent="-438150" algn="ctr" rtl="0">
              <a:lnSpc>
                <a:spcPct val="100000"/>
              </a:lnSpc>
              <a:spcBef>
                <a:spcPts val="400"/>
              </a:spcBef>
              <a:spcAft>
                <a:spcPts val="0"/>
              </a:spcAft>
              <a:buSzPts val="3300"/>
              <a:buChar char="•"/>
              <a:defRPr sz="3300"/>
            </a:lvl8pPr>
            <a:lvl9pPr marL="4114800" lvl="8" indent="-438150" algn="ctr" rtl="0">
              <a:lnSpc>
                <a:spcPct val="100000"/>
              </a:lnSpc>
              <a:spcBef>
                <a:spcPts val="400"/>
              </a:spcBef>
              <a:spcAft>
                <a:spcPts val="0"/>
              </a:spcAft>
              <a:buSzPts val="3300"/>
              <a:buChar char="•"/>
              <a:defRPr sz="3300"/>
            </a:lvl9pPr>
          </a:lstStyle>
          <a:p>
            <a:endParaRPr/>
          </a:p>
        </p:txBody>
      </p:sp>
      <p:sp>
        <p:nvSpPr>
          <p:cNvPr id="89" name="Google Shape;89;p13"/>
          <p:cNvSpPr txBox="1">
            <a:spLocks noGrp="1"/>
          </p:cNvSpPr>
          <p:nvPr>
            <p:ph type="body" idx="5"/>
          </p:nvPr>
        </p:nvSpPr>
        <p:spPr>
          <a:xfrm>
            <a:off x="6660217" y="6327263"/>
            <a:ext cx="4422600" cy="1387800"/>
          </a:xfrm>
          <a:prstGeom prst="rect">
            <a:avLst/>
          </a:prstGeom>
        </p:spPr>
        <p:txBody>
          <a:bodyPr spcFirstLastPara="1" wrap="square" lIns="91425" tIns="45700" rIns="91425" bIns="45700" anchor="t" anchorCtr="0">
            <a:normAutofit/>
          </a:bodyPr>
          <a:lstStyle>
            <a:lvl1pPr marL="457200" lvl="0" indent="-438150" algn="ctr" rtl="0">
              <a:lnSpc>
                <a:spcPct val="100000"/>
              </a:lnSpc>
              <a:spcBef>
                <a:spcPts val="640"/>
              </a:spcBef>
              <a:spcAft>
                <a:spcPts val="0"/>
              </a:spcAft>
              <a:buSzPts val="3300"/>
              <a:buChar char="•"/>
              <a:defRPr sz="3300"/>
            </a:lvl1pPr>
            <a:lvl2pPr marL="914400" lvl="1" indent="-438150" algn="ctr" rtl="0">
              <a:lnSpc>
                <a:spcPct val="100000"/>
              </a:lnSpc>
              <a:spcBef>
                <a:spcPts val="560"/>
              </a:spcBef>
              <a:spcAft>
                <a:spcPts val="0"/>
              </a:spcAft>
              <a:buSzPts val="3300"/>
              <a:buChar char="–"/>
              <a:defRPr sz="3300"/>
            </a:lvl2pPr>
            <a:lvl3pPr marL="1371600" lvl="2" indent="-438150" algn="ctr" rtl="0">
              <a:lnSpc>
                <a:spcPct val="100000"/>
              </a:lnSpc>
              <a:spcBef>
                <a:spcPts val="480"/>
              </a:spcBef>
              <a:spcAft>
                <a:spcPts val="0"/>
              </a:spcAft>
              <a:buSzPts val="3300"/>
              <a:buChar char="•"/>
              <a:defRPr sz="3300"/>
            </a:lvl3pPr>
            <a:lvl4pPr marL="1828800" lvl="3" indent="-438150" algn="ctr" rtl="0">
              <a:lnSpc>
                <a:spcPct val="100000"/>
              </a:lnSpc>
              <a:spcBef>
                <a:spcPts val="400"/>
              </a:spcBef>
              <a:spcAft>
                <a:spcPts val="0"/>
              </a:spcAft>
              <a:buSzPts val="3300"/>
              <a:buChar char="–"/>
              <a:defRPr sz="3300"/>
            </a:lvl4pPr>
            <a:lvl5pPr marL="2286000" lvl="4" indent="-438150" algn="ctr" rtl="0">
              <a:lnSpc>
                <a:spcPct val="100000"/>
              </a:lnSpc>
              <a:spcBef>
                <a:spcPts val="400"/>
              </a:spcBef>
              <a:spcAft>
                <a:spcPts val="0"/>
              </a:spcAft>
              <a:buSzPts val="3300"/>
              <a:buChar char="»"/>
              <a:defRPr sz="3300"/>
            </a:lvl5pPr>
            <a:lvl6pPr marL="2743200" lvl="5" indent="-438150" algn="ctr" rtl="0">
              <a:lnSpc>
                <a:spcPct val="100000"/>
              </a:lnSpc>
              <a:spcBef>
                <a:spcPts val="400"/>
              </a:spcBef>
              <a:spcAft>
                <a:spcPts val="0"/>
              </a:spcAft>
              <a:buSzPts val="3300"/>
              <a:buChar char="•"/>
              <a:defRPr sz="3300"/>
            </a:lvl6pPr>
            <a:lvl7pPr marL="3200400" lvl="6" indent="-438150" algn="ctr" rtl="0">
              <a:lnSpc>
                <a:spcPct val="100000"/>
              </a:lnSpc>
              <a:spcBef>
                <a:spcPts val="400"/>
              </a:spcBef>
              <a:spcAft>
                <a:spcPts val="0"/>
              </a:spcAft>
              <a:buSzPts val="3300"/>
              <a:buChar char="•"/>
              <a:defRPr sz="3300"/>
            </a:lvl7pPr>
            <a:lvl8pPr marL="3657600" lvl="7" indent="-438150" algn="ctr" rtl="0">
              <a:lnSpc>
                <a:spcPct val="100000"/>
              </a:lnSpc>
              <a:spcBef>
                <a:spcPts val="400"/>
              </a:spcBef>
              <a:spcAft>
                <a:spcPts val="0"/>
              </a:spcAft>
              <a:buSzPts val="3300"/>
              <a:buChar char="•"/>
              <a:defRPr sz="3300"/>
            </a:lvl8pPr>
            <a:lvl9pPr marL="4114800" lvl="8" indent="-438150" algn="ctr" rtl="0">
              <a:lnSpc>
                <a:spcPct val="100000"/>
              </a:lnSpc>
              <a:spcBef>
                <a:spcPts val="400"/>
              </a:spcBef>
              <a:spcAft>
                <a:spcPts val="0"/>
              </a:spcAft>
              <a:buSzPts val="3300"/>
              <a:buChar char="•"/>
              <a:defRPr sz="3300"/>
            </a:lvl9pPr>
          </a:lstStyle>
          <a:p>
            <a:endParaRPr/>
          </a:p>
        </p:txBody>
      </p:sp>
      <p:sp>
        <p:nvSpPr>
          <p:cNvPr id="90" name="Google Shape;90;p13"/>
          <p:cNvSpPr txBox="1">
            <a:spLocks noGrp="1"/>
          </p:cNvSpPr>
          <p:nvPr>
            <p:ph type="body" idx="6"/>
          </p:nvPr>
        </p:nvSpPr>
        <p:spPr>
          <a:xfrm>
            <a:off x="958238" y="6327263"/>
            <a:ext cx="4422600" cy="1387800"/>
          </a:xfrm>
          <a:prstGeom prst="rect">
            <a:avLst/>
          </a:prstGeom>
        </p:spPr>
        <p:txBody>
          <a:bodyPr spcFirstLastPara="1" wrap="square" lIns="91425" tIns="45700" rIns="91425" bIns="45700" anchor="t" anchorCtr="0">
            <a:normAutofit/>
          </a:bodyPr>
          <a:lstStyle>
            <a:lvl1pPr marL="457200" lvl="0" indent="-438150" algn="ctr" rtl="0">
              <a:lnSpc>
                <a:spcPct val="100000"/>
              </a:lnSpc>
              <a:spcBef>
                <a:spcPts val="640"/>
              </a:spcBef>
              <a:spcAft>
                <a:spcPts val="0"/>
              </a:spcAft>
              <a:buSzPts val="3300"/>
              <a:buChar char="•"/>
              <a:defRPr sz="3300"/>
            </a:lvl1pPr>
            <a:lvl2pPr marL="914400" lvl="1" indent="-438150" algn="ctr" rtl="0">
              <a:lnSpc>
                <a:spcPct val="100000"/>
              </a:lnSpc>
              <a:spcBef>
                <a:spcPts val="560"/>
              </a:spcBef>
              <a:spcAft>
                <a:spcPts val="0"/>
              </a:spcAft>
              <a:buSzPts val="3300"/>
              <a:buChar char="–"/>
              <a:defRPr sz="3300"/>
            </a:lvl2pPr>
            <a:lvl3pPr marL="1371600" lvl="2" indent="-438150" algn="ctr" rtl="0">
              <a:lnSpc>
                <a:spcPct val="100000"/>
              </a:lnSpc>
              <a:spcBef>
                <a:spcPts val="480"/>
              </a:spcBef>
              <a:spcAft>
                <a:spcPts val="0"/>
              </a:spcAft>
              <a:buSzPts val="3300"/>
              <a:buChar char="•"/>
              <a:defRPr sz="3300"/>
            </a:lvl3pPr>
            <a:lvl4pPr marL="1828800" lvl="3" indent="-438150" algn="ctr" rtl="0">
              <a:lnSpc>
                <a:spcPct val="100000"/>
              </a:lnSpc>
              <a:spcBef>
                <a:spcPts val="400"/>
              </a:spcBef>
              <a:spcAft>
                <a:spcPts val="0"/>
              </a:spcAft>
              <a:buSzPts val="3300"/>
              <a:buChar char="–"/>
              <a:defRPr sz="3300"/>
            </a:lvl4pPr>
            <a:lvl5pPr marL="2286000" lvl="4" indent="-438150" algn="ctr" rtl="0">
              <a:lnSpc>
                <a:spcPct val="100000"/>
              </a:lnSpc>
              <a:spcBef>
                <a:spcPts val="400"/>
              </a:spcBef>
              <a:spcAft>
                <a:spcPts val="0"/>
              </a:spcAft>
              <a:buSzPts val="3300"/>
              <a:buChar char="»"/>
              <a:defRPr sz="3300"/>
            </a:lvl5pPr>
            <a:lvl6pPr marL="2743200" lvl="5" indent="-438150" algn="ctr" rtl="0">
              <a:lnSpc>
                <a:spcPct val="100000"/>
              </a:lnSpc>
              <a:spcBef>
                <a:spcPts val="400"/>
              </a:spcBef>
              <a:spcAft>
                <a:spcPts val="0"/>
              </a:spcAft>
              <a:buSzPts val="3300"/>
              <a:buChar char="•"/>
              <a:defRPr sz="3300"/>
            </a:lvl6pPr>
            <a:lvl7pPr marL="3200400" lvl="6" indent="-438150" algn="ctr" rtl="0">
              <a:lnSpc>
                <a:spcPct val="100000"/>
              </a:lnSpc>
              <a:spcBef>
                <a:spcPts val="400"/>
              </a:spcBef>
              <a:spcAft>
                <a:spcPts val="0"/>
              </a:spcAft>
              <a:buSzPts val="3300"/>
              <a:buChar char="•"/>
              <a:defRPr sz="3300"/>
            </a:lvl7pPr>
            <a:lvl8pPr marL="3657600" lvl="7" indent="-438150" algn="ctr" rtl="0">
              <a:lnSpc>
                <a:spcPct val="100000"/>
              </a:lnSpc>
              <a:spcBef>
                <a:spcPts val="400"/>
              </a:spcBef>
              <a:spcAft>
                <a:spcPts val="0"/>
              </a:spcAft>
              <a:buSzPts val="3300"/>
              <a:buChar char="•"/>
              <a:defRPr sz="3300"/>
            </a:lvl8pPr>
            <a:lvl9pPr marL="4114800" lvl="8" indent="-438150" algn="ctr" rtl="0">
              <a:lnSpc>
                <a:spcPct val="100000"/>
              </a:lnSpc>
              <a:spcBef>
                <a:spcPts val="400"/>
              </a:spcBef>
              <a:spcAft>
                <a:spcPts val="0"/>
              </a:spcAft>
              <a:buSzPts val="3300"/>
              <a:buChar char="•"/>
              <a:defRPr sz="3300"/>
            </a:lvl9pPr>
          </a:lstStyle>
          <a:p>
            <a:endParaRPr/>
          </a:p>
        </p:txBody>
      </p:sp>
      <p:sp>
        <p:nvSpPr>
          <p:cNvPr id="91" name="Google Shape;91;p13"/>
          <p:cNvSpPr/>
          <p:nvPr/>
        </p:nvSpPr>
        <p:spPr>
          <a:xfrm rot="5400000">
            <a:off x="-762520" y="91928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92" name="Google Shape;92;p13"/>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7 Quote">
  <p:cSld name="CUSTOM_6">
    <p:spTree>
      <p:nvGrpSpPr>
        <p:cNvPr id="1" name="Shape 93"/>
        <p:cNvGrpSpPr/>
        <p:nvPr/>
      </p:nvGrpSpPr>
      <p:grpSpPr>
        <a:xfrm>
          <a:off x="0" y="0"/>
          <a:ext cx="0" cy="0"/>
          <a:chOff x="0" y="0"/>
          <a:chExt cx="0" cy="0"/>
        </a:xfrm>
      </p:grpSpPr>
      <p:sp>
        <p:nvSpPr>
          <p:cNvPr id="94" name="Google Shape;94;p14"/>
          <p:cNvSpPr/>
          <p:nvPr/>
        </p:nvSpPr>
        <p:spPr>
          <a:xfrm rot="-5400000">
            <a:off x="-196843" y="8529319"/>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95" name="Google Shape;95;p14"/>
          <p:cNvSpPr/>
          <p:nvPr/>
        </p:nvSpPr>
        <p:spPr>
          <a:xfrm>
            <a:off x="9762" y="7349369"/>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96" name="Google Shape;96;p14"/>
          <p:cNvSpPr/>
          <p:nvPr/>
        </p:nvSpPr>
        <p:spPr>
          <a:xfrm rot="5400000">
            <a:off x="4372142" y="245685"/>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97" name="Google Shape;97;p14"/>
          <p:cNvSpPr/>
          <p:nvPr/>
        </p:nvSpPr>
        <p:spPr>
          <a:xfrm rot="10800000" flipH="1">
            <a:off x="13195667" y="8787303"/>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98" name="Google Shape;98;p14"/>
          <p:cNvSpPr/>
          <p:nvPr/>
        </p:nvSpPr>
        <p:spPr>
          <a:xfrm rot="-5400000" flipH="1">
            <a:off x="1536699" y="7328109"/>
            <a:ext cx="2035352" cy="2035352"/>
          </a:xfrm>
          <a:custGeom>
            <a:avLst/>
            <a:gdLst/>
            <a:ahLst/>
            <a:cxnLst/>
            <a:rect l="l" t="t" r="r" b="b"/>
            <a:pathLst>
              <a:path w="762304" h="762304" extrusionOk="0">
                <a:moveTo>
                  <a:pt x="-54" y="-273"/>
                </a:moveTo>
                <a:lnTo>
                  <a:pt x="190523" y="-273"/>
                </a:lnTo>
                <a:cubicBezTo>
                  <a:pt x="285811" y="-273"/>
                  <a:pt x="47591" y="190303"/>
                  <a:pt x="285811" y="190303"/>
                </a:cubicBezTo>
                <a:cubicBezTo>
                  <a:pt x="524041" y="190303"/>
                  <a:pt x="285811" y="-273"/>
                  <a:pt x="381099" y="-273"/>
                </a:cubicBezTo>
                <a:lnTo>
                  <a:pt x="571675" y="-273"/>
                </a:lnTo>
                <a:lnTo>
                  <a:pt x="571675" y="190303"/>
                </a:lnTo>
                <a:cubicBezTo>
                  <a:pt x="571675" y="285591"/>
                  <a:pt x="762251" y="47370"/>
                  <a:pt x="762251" y="285591"/>
                </a:cubicBezTo>
                <a:cubicBezTo>
                  <a:pt x="762251" y="523820"/>
                  <a:pt x="571675" y="285591"/>
                  <a:pt x="571675" y="380879"/>
                </a:cubicBezTo>
                <a:lnTo>
                  <a:pt x="571675" y="571455"/>
                </a:lnTo>
                <a:lnTo>
                  <a:pt x="381099" y="571455"/>
                </a:lnTo>
                <a:cubicBezTo>
                  <a:pt x="285811" y="571455"/>
                  <a:pt x="524031" y="762031"/>
                  <a:pt x="285811" y="762031"/>
                </a:cubicBezTo>
                <a:cubicBezTo>
                  <a:pt x="47591" y="762031"/>
                  <a:pt x="285811" y="571455"/>
                  <a:pt x="190523" y="571455"/>
                </a:cubicBezTo>
                <a:lnTo>
                  <a:pt x="-54" y="571455"/>
                </a:lnTo>
                <a:lnTo>
                  <a:pt x="-54" y="380879"/>
                </a:lnTo>
                <a:cubicBezTo>
                  <a:pt x="-54" y="285591"/>
                  <a:pt x="190523" y="523811"/>
                  <a:pt x="190523" y="285591"/>
                </a:cubicBezTo>
                <a:cubicBezTo>
                  <a:pt x="190523" y="47361"/>
                  <a:pt x="-54" y="285591"/>
                  <a:pt x="-54" y="190303"/>
                </a:cubicBezTo>
                <a:lnTo>
                  <a:pt x="-54" y="-273"/>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99" name="Google Shape;99;p14"/>
          <p:cNvSpPr txBox="1">
            <a:spLocks noGrp="1"/>
          </p:cNvSpPr>
          <p:nvPr>
            <p:ph type="title"/>
          </p:nvPr>
        </p:nvSpPr>
        <p:spPr>
          <a:xfrm>
            <a:off x="1939500" y="2810288"/>
            <a:ext cx="14409000" cy="47412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7500"/>
              <a:buNone/>
              <a:defRPr sz="7500"/>
            </a:lvl1pPr>
            <a:lvl2pPr lvl="1" algn="ctr" rtl="0">
              <a:spcBef>
                <a:spcPts val="0"/>
              </a:spcBef>
              <a:spcAft>
                <a:spcPts val="0"/>
              </a:spcAft>
              <a:buSzPts val="7500"/>
              <a:buNone/>
              <a:defRPr sz="7500"/>
            </a:lvl2pPr>
            <a:lvl3pPr lvl="2" algn="ctr" rtl="0">
              <a:spcBef>
                <a:spcPts val="0"/>
              </a:spcBef>
              <a:spcAft>
                <a:spcPts val="0"/>
              </a:spcAft>
              <a:buSzPts val="7500"/>
              <a:buNone/>
              <a:defRPr sz="7500"/>
            </a:lvl3pPr>
            <a:lvl4pPr lvl="3" algn="ctr" rtl="0">
              <a:spcBef>
                <a:spcPts val="0"/>
              </a:spcBef>
              <a:spcAft>
                <a:spcPts val="0"/>
              </a:spcAft>
              <a:buSzPts val="7500"/>
              <a:buNone/>
              <a:defRPr sz="7500"/>
            </a:lvl4pPr>
            <a:lvl5pPr lvl="4" algn="ctr" rtl="0">
              <a:spcBef>
                <a:spcPts val="0"/>
              </a:spcBef>
              <a:spcAft>
                <a:spcPts val="0"/>
              </a:spcAft>
              <a:buSzPts val="7500"/>
              <a:buNone/>
              <a:defRPr sz="7500"/>
            </a:lvl5pPr>
            <a:lvl6pPr lvl="5" algn="ctr" rtl="0">
              <a:spcBef>
                <a:spcPts val="0"/>
              </a:spcBef>
              <a:spcAft>
                <a:spcPts val="0"/>
              </a:spcAft>
              <a:buSzPts val="7500"/>
              <a:buNone/>
              <a:defRPr sz="7500"/>
            </a:lvl6pPr>
            <a:lvl7pPr lvl="6" algn="ctr" rtl="0">
              <a:spcBef>
                <a:spcPts val="0"/>
              </a:spcBef>
              <a:spcAft>
                <a:spcPts val="0"/>
              </a:spcAft>
              <a:buSzPts val="7500"/>
              <a:buNone/>
              <a:defRPr sz="7500"/>
            </a:lvl7pPr>
            <a:lvl8pPr lvl="7" algn="ctr" rtl="0">
              <a:spcBef>
                <a:spcPts val="0"/>
              </a:spcBef>
              <a:spcAft>
                <a:spcPts val="0"/>
              </a:spcAft>
              <a:buSzPts val="7500"/>
              <a:buNone/>
              <a:defRPr sz="7500"/>
            </a:lvl8pPr>
            <a:lvl9pPr lvl="8" algn="ctr" rtl="0">
              <a:spcBef>
                <a:spcPts val="0"/>
              </a:spcBef>
              <a:spcAft>
                <a:spcPts val="0"/>
              </a:spcAft>
              <a:buSzPts val="7500"/>
              <a:buNone/>
              <a:defRPr sz="7500"/>
            </a:lvl9pPr>
          </a:lstStyle>
          <a:p>
            <a:endParaRPr/>
          </a:p>
        </p:txBody>
      </p:sp>
      <p:sp>
        <p:nvSpPr>
          <p:cNvPr id="100" name="Google Shape;100;p14"/>
          <p:cNvSpPr txBox="1">
            <a:spLocks noGrp="1"/>
          </p:cNvSpPr>
          <p:nvPr>
            <p:ph type="subTitle" idx="1"/>
          </p:nvPr>
        </p:nvSpPr>
        <p:spPr>
          <a:xfrm>
            <a:off x="6114188" y="9039975"/>
            <a:ext cx="6061500" cy="1077000"/>
          </a:xfrm>
          <a:prstGeom prst="rect">
            <a:avLst/>
          </a:prstGeom>
        </p:spPr>
        <p:txBody>
          <a:bodyPr spcFirstLastPara="1" wrap="square" lIns="91425" tIns="45700" rIns="91425" bIns="45700" anchor="b" anchorCtr="0">
            <a:normAutofit/>
          </a:bodyPr>
          <a:lstStyle>
            <a:lvl1pPr lvl="0" algn="ctr" rtl="0">
              <a:lnSpc>
                <a:spcPct val="100000"/>
              </a:lnSpc>
              <a:spcBef>
                <a:spcPts val="640"/>
              </a:spcBef>
              <a:spcAft>
                <a:spcPts val="0"/>
              </a:spcAft>
              <a:buSzPts val="3200"/>
              <a:buNone/>
              <a:defRPr/>
            </a:lvl1pPr>
            <a:lvl2pPr lvl="1" algn="ctr" rtl="0">
              <a:lnSpc>
                <a:spcPct val="100000"/>
              </a:lnSpc>
              <a:spcBef>
                <a:spcPts val="560"/>
              </a:spcBef>
              <a:spcAft>
                <a:spcPts val="0"/>
              </a:spcAft>
              <a:buSzPts val="2800"/>
              <a:buNone/>
              <a:defRPr/>
            </a:lvl2pPr>
            <a:lvl3pPr lvl="2" algn="ctr" rtl="0">
              <a:lnSpc>
                <a:spcPct val="100000"/>
              </a:lnSpc>
              <a:spcBef>
                <a:spcPts val="480"/>
              </a:spcBef>
              <a:spcAft>
                <a:spcPts val="0"/>
              </a:spcAft>
              <a:buSzPts val="2400"/>
              <a:buNone/>
              <a:defRPr/>
            </a:lvl3pPr>
            <a:lvl4pPr lvl="3" algn="ctr" rtl="0">
              <a:lnSpc>
                <a:spcPct val="100000"/>
              </a:lnSpc>
              <a:spcBef>
                <a:spcPts val="400"/>
              </a:spcBef>
              <a:spcAft>
                <a:spcPts val="0"/>
              </a:spcAft>
              <a:buSzPts val="2000"/>
              <a:buNone/>
              <a:defRPr/>
            </a:lvl4pPr>
            <a:lvl5pPr lvl="4" algn="ctr" rtl="0">
              <a:lnSpc>
                <a:spcPct val="100000"/>
              </a:lnSpc>
              <a:spcBef>
                <a:spcPts val="400"/>
              </a:spcBef>
              <a:spcAft>
                <a:spcPts val="0"/>
              </a:spcAft>
              <a:buSzPts val="2000"/>
              <a:buNone/>
              <a:defRPr/>
            </a:lvl5pPr>
            <a:lvl6pPr lvl="5" algn="ctr" rtl="0">
              <a:lnSpc>
                <a:spcPct val="100000"/>
              </a:lnSpc>
              <a:spcBef>
                <a:spcPts val="400"/>
              </a:spcBef>
              <a:spcAft>
                <a:spcPts val="0"/>
              </a:spcAft>
              <a:buSzPts val="2000"/>
              <a:buNone/>
              <a:defRPr/>
            </a:lvl6pPr>
            <a:lvl7pPr lvl="6" algn="ctr" rtl="0">
              <a:lnSpc>
                <a:spcPct val="100000"/>
              </a:lnSpc>
              <a:spcBef>
                <a:spcPts val="400"/>
              </a:spcBef>
              <a:spcAft>
                <a:spcPts val="0"/>
              </a:spcAft>
              <a:buSzPts val="2000"/>
              <a:buNone/>
              <a:defRPr/>
            </a:lvl7pPr>
            <a:lvl8pPr lvl="7" algn="ctr" rtl="0">
              <a:lnSpc>
                <a:spcPct val="100000"/>
              </a:lnSpc>
              <a:spcBef>
                <a:spcPts val="400"/>
              </a:spcBef>
              <a:spcAft>
                <a:spcPts val="0"/>
              </a:spcAft>
              <a:buSzPts val="2000"/>
              <a:buNone/>
              <a:defRPr/>
            </a:lvl8pPr>
            <a:lvl9pPr lvl="8" algn="ctr" rtl="0">
              <a:lnSpc>
                <a:spcPct val="100000"/>
              </a:lnSpc>
              <a:spcBef>
                <a:spcPts val="400"/>
              </a:spcBef>
              <a:spcAft>
                <a:spcPts val="0"/>
              </a:spcAft>
              <a:buSzPts val="2000"/>
              <a:buNone/>
              <a:defRPr/>
            </a:lvl9pPr>
          </a:lstStyle>
          <a:p>
            <a:endParaRPr/>
          </a:p>
        </p:txBody>
      </p:sp>
      <p:sp>
        <p:nvSpPr>
          <p:cNvPr id="101" name="Google Shape;101;p14"/>
          <p:cNvSpPr/>
          <p:nvPr/>
        </p:nvSpPr>
        <p:spPr>
          <a:xfrm>
            <a:off x="1034797" y="1007376"/>
            <a:ext cx="2543175" cy="2443163"/>
          </a:xfrm>
          <a:custGeom>
            <a:avLst/>
            <a:gdLst/>
            <a:ahLst/>
            <a:cxnLst/>
            <a:rect l="l" t="t" r="r" b="b"/>
            <a:pathLst>
              <a:path w="952500" h="952500" extrusionOk="0">
                <a:moveTo>
                  <a:pt x="190444" y="190208"/>
                </a:moveTo>
                <a:lnTo>
                  <a:pt x="380944" y="190208"/>
                </a:lnTo>
                <a:cubicBezTo>
                  <a:pt x="476194" y="190208"/>
                  <a:pt x="238069" y="-292"/>
                  <a:pt x="476194" y="-292"/>
                </a:cubicBezTo>
                <a:cubicBezTo>
                  <a:pt x="714319" y="-292"/>
                  <a:pt x="476194" y="190208"/>
                  <a:pt x="571444" y="190208"/>
                </a:cubicBezTo>
                <a:lnTo>
                  <a:pt x="761944" y="190208"/>
                </a:lnTo>
                <a:lnTo>
                  <a:pt x="761944" y="380708"/>
                </a:lnTo>
                <a:cubicBezTo>
                  <a:pt x="761944" y="475958"/>
                  <a:pt x="952444" y="237833"/>
                  <a:pt x="952444" y="475958"/>
                </a:cubicBezTo>
                <a:cubicBezTo>
                  <a:pt x="952444" y="714083"/>
                  <a:pt x="761944" y="475958"/>
                  <a:pt x="761944" y="571208"/>
                </a:cubicBezTo>
                <a:lnTo>
                  <a:pt x="761944" y="761708"/>
                </a:lnTo>
                <a:lnTo>
                  <a:pt x="571444" y="761708"/>
                </a:lnTo>
                <a:cubicBezTo>
                  <a:pt x="476194" y="761708"/>
                  <a:pt x="714319" y="952208"/>
                  <a:pt x="476194" y="952208"/>
                </a:cubicBezTo>
                <a:cubicBezTo>
                  <a:pt x="238069" y="952208"/>
                  <a:pt x="476194" y="761708"/>
                  <a:pt x="380944" y="761708"/>
                </a:cubicBezTo>
                <a:lnTo>
                  <a:pt x="190444" y="761708"/>
                </a:lnTo>
                <a:lnTo>
                  <a:pt x="190444" y="571208"/>
                </a:lnTo>
                <a:cubicBezTo>
                  <a:pt x="190444" y="475958"/>
                  <a:pt x="-56" y="714083"/>
                  <a:pt x="-56" y="475958"/>
                </a:cubicBezTo>
                <a:cubicBezTo>
                  <a:pt x="-56" y="237833"/>
                  <a:pt x="190444" y="475958"/>
                  <a:pt x="190444" y="380708"/>
                </a:cubicBezTo>
                <a:lnTo>
                  <a:pt x="190444" y="190208"/>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02" name="Google Shape;102;p14"/>
          <p:cNvSpPr/>
          <p:nvPr/>
        </p:nvSpPr>
        <p:spPr>
          <a:xfrm>
            <a:off x="9759" y="24786"/>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03" name="Google Shape;103;p14"/>
          <p:cNvSpPr/>
          <p:nvPr/>
        </p:nvSpPr>
        <p:spPr>
          <a:xfrm rot="-5400000" flipH="1">
            <a:off x="-206602" y="1713853"/>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04" name="Google Shape;104;p14"/>
          <p:cNvSpPr/>
          <p:nvPr/>
        </p:nvSpPr>
        <p:spPr>
          <a:xfrm>
            <a:off x="0" y="2962138"/>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05" name="Google Shape;105;p14"/>
          <p:cNvSpPr/>
          <p:nvPr/>
        </p:nvSpPr>
        <p:spPr>
          <a:xfrm>
            <a:off x="2555634" y="24786"/>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06" name="Google Shape;106;p14"/>
          <p:cNvSpPr/>
          <p:nvPr/>
        </p:nvSpPr>
        <p:spPr>
          <a:xfrm>
            <a:off x="11670449" y="24786"/>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07" name="Google Shape;107;p14"/>
          <p:cNvSpPr/>
          <p:nvPr/>
        </p:nvSpPr>
        <p:spPr>
          <a:xfrm>
            <a:off x="13699563" y="24786"/>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08" name="Google Shape;108;p14"/>
          <p:cNvSpPr/>
          <p:nvPr/>
        </p:nvSpPr>
        <p:spPr>
          <a:xfrm flipH="1">
            <a:off x="16251362" y="2938153"/>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09" name="Google Shape;109;p14"/>
          <p:cNvSpPr/>
          <p:nvPr/>
        </p:nvSpPr>
        <p:spPr>
          <a:xfrm rot="5400000">
            <a:off x="16776760" y="-2935"/>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0" name="Google Shape;110;p14"/>
          <p:cNvSpPr/>
          <p:nvPr/>
        </p:nvSpPr>
        <p:spPr>
          <a:xfrm rot="5400000" flipH="1">
            <a:off x="16290766" y="1447307"/>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1" name="Google Shape;111;p14"/>
          <p:cNvSpPr/>
          <p:nvPr/>
        </p:nvSpPr>
        <p:spPr>
          <a:xfrm rot="5400000" flipH="1">
            <a:off x="16292504" y="5839022"/>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2" name="Google Shape;112;p14"/>
          <p:cNvSpPr/>
          <p:nvPr/>
        </p:nvSpPr>
        <p:spPr>
          <a:xfrm flipH="1">
            <a:off x="16241600" y="7325382"/>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3" name="Google Shape;113;p14"/>
          <p:cNvSpPr/>
          <p:nvPr/>
        </p:nvSpPr>
        <p:spPr>
          <a:xfrm rot="10800000">
            <a:off x="16239708" y="8296427"/>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4" name="Google Shape;114;p14"/>
          <p:cNvSpPr/>
          <p:nvPr/>
        </p:nvSpPr>
        <p:spPr>
          <a:xfrm rot="10800000" flipH="1">
            <a:off x="4071282" y="879516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5" name="Google Shape;115;p14"/>
          <p:cNvSpPr/>
          <p:nvPr/>
        </p:nvSpPr>
        <p:spPr>
          <a:xfrm rot="5400000" flipH="1">
            <a:off x="2848145" y="8520172"/>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6" name="Google Shape;116;p14"/>
          <p:cNvSpPr/>
          <p:nvPr/>
        </p:nvSpPr>
        <p:spPr>
          <a:xfrm rot="10800000" flipH="1">
            <a:off x="12175566" y="8786949"/>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7" name="Google Shape;117;p14"/>
          <p:cNvSpPr/>
          <p:nvPr/>
        </p:nvSpPr>
        <p:spPr>
          <a:xfrm rot="10800000">
            <a:off x="15230467" y="8792989"/>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8" name="Google Shape;118;p14"/>
          <p:cNvSpPr/>
          <p:nvPr/>
        </p:nvSpPr>
        <p:spPr>
          <a:xfrm>
            <a:off x="14725394" y="981981"/>
            <a:ext cx="2543175" cy="2443163"/>
          </a:xfrm>
          <a:custGeom>
            <a:avLst/>
            <a:gdLst/>
            <a:ahLst/>
            <a:cxnLst/>
            <a:rect l="l" t="t" r="r" b="b"/>
            <a:pathLst>
              <a:path w="952500" h="952500" extrusionOk="0">
                <a:moveTo>
                  <a:pt x="190444" y="190208"/>
                </a:moveTo>
                <a:lnTo>
                  <a:pt x="380944" y="190208"/>
                </a:lnTo>
                <a:cubicBezTo>
                  <a:pt x="476194" y="190208"/>
                  <a:pt x="238069" y="-292"/>
                  <a:pt x="476194" y="-292"/>
                </a:cubicBezTo>
                <a:cubicBezTo>
                  <a:pt x="714319" y="-292"/>
                  <a:pt x="476194" y="190208"/>
                  <a:pt x="571444" y="190208"/>
                </a:cubicBezTo>
                <a:lnTo>
                  <a:pt x="761944" y="190208"/>
                </a:lnTo>
                <a:lnTo>
                  <a:pt x="761944" y="380708"/>
                </a:lnTo>
                <a:cubicBezTo>
                  <a:pt x="761944" y="475958"/>
                  <a:pt x="952444" y="237833"/>
                  <a:pt x="952444" y="475958"/>
                </a:cubicBezTo>
                <a:cubicBezTo>
                  <a:pt x="952444" y="714083"/>
                  <a:pt x="761944" y="475958"/>
                  <a:pt x="761944" y="571208"/>
                </a:cubicBezTo>
                <a:lnTo>
                  <a:pt x="761944" y="761708"/>
                </a:lnTo>
                <a:lnTo>
                  <a:pt x="571444" y="761708"/>
                </a:lnTo>
                <a:cubicBezTo>
                  <a:pt x="476194" y="761708"/>
                  <a:pt x="714319" y="952208"/>
                  <a:pt x="476194" y="952208"/>
                </a:cubicBezTo>
                <a:cubicBezTo>
                  <a:pt x="238069" y="952208"/>
                  <a:pt x="476194" y="761708"/>
                  <a:pt x="380944" y="761708"/>
                </a:cubicBezTo>
                <a:lnTo>
                  <a:pt x="190444" y="761708"/>
                </a:lnTo>
                <a:lnTo>
                  <a:pt x="190444" y="571208"/>
                </a:lnTo>
                <a:cubicBezTo>
                  <a:pt x="190444" y="475958"/>
                  <a:pt x="-56" y="714083"/>
                  <a:pt x="-56" y="475958"/>
                </a:cubicBezTo>
                <a:cubicBezTo>
                  <a:pt x="-56" y="237833"/>
                  <a:pt x="190444" y="475958"/>
                  <a:pt x="190444" y="380708"/>
                </a:cubicBezTo>
                <a:lnTo>
                  <a:pt x="190444" y="190208"/>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19" name="Google Shape;119;p14"/>
          <p:cNvSpPr/>
          <p:nvPr/>
        </p:nvSpPr>
        <p:spPr>
          <a:xfrm rot="5400000">
            <a:off x="-762520" y="58781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20" name="Google Shape;120;p14"/>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1"/>
        <p:cNvGrpSpPr/>
        <p:nvPr/>
      </p:nvGrpSpPr>
      <p:grpSpPr>
        <a:xfrm>
          <a:off x="0" y="0"/>
          <a:ext cx="0" cy="0"/>
          <a:chOff x="0" y="0"/>
          <a:chExt cx="0" cy="0"/>
        </a:xfrm>
      </p:grpSpPr>
      <p:sp>
        <p:nvSpPr>
          <p:cNvPr id="122" name="Google Shape;122;p15"/>
          <p:cNvSpPr txBox="1">
            <a:spLocks noGrp="1"/>
          </p:cNvSpPr>
          <p:nvPr>
            <p:ph type="body" idx="1"/>
          </p:nvPr>
        </p:nvSpPr>
        <p:spPr>
          <a:xfrm>
            <a:off x="623400" y="8461150"/>
            <a:ext cx="11997600" cy="1210200"/>
          </a:xfrm>
          <a:prstGeom prst="rect">
            <a:avLst/>
          </a:prstGeom>
        </p:spPr>
        <p:txBody>
          <a:bodyPr spcFirstLastPara="1" wrap="square" lIns="91425" tIns="45700" rIns="91425" bIns="45700" anchor="ctr" anchorCtr="0">
            <a:normAutofit/>
          </a:bodyPr>
          <a:lstStyle>
            <a:lvl1pPr marL="457200" lvl="0" indent="-228600" rtl="0">
              <a:lnSpc>
                <a:spcPct val="100000"/>
              </a:lnSpc>
              <a:spcBef>
                <a:spcPts val="640"/>
              </a:spcBef>
              <a:spcAft>
                <a:spcPts val="0"/>
              </a:spcAft>
              <a:buSzPts val="3200"/>
              <a:buNone/>
              <a:defRPr/>
            </a:lvl1pPr>
          </a:lstStyle>
          <a:p>
            <a:endParaRPr/>
          </a:p>
        </p:txBody>
      </p:sp>
      <p:sp>
        <p:nvSpPr>
          <p:cNvPr id="123" name="Google Shape;123;p15"/>
          <p:cNvSpPr txBox="1">
            <a:spLocks noGrp="1"/>
          </p:cNvSpPr>
          <p:nvPr>
            <p:ph type="sldNum" idx="12"/>
          </p:nvPr>
        </p:nvSpPr>
        <p:spPr>
          <a:xfrm>
            <a:off x="16944916" y="9326434"/>
            <a:ext cx="1097700" cy="7869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7 Title and text right">
  <p:cSld name="CUSTOM_16">
    <p:spTree>
      <p:nvGrpSpPr>
        <p:cNvPr id="1" name="Shape 124"/>
        <p:cNvGrpSpPr/>
        <p:nvPr/>
      </p:nvGrpSpPr>
      <p:grpSpPr>
        <a:xfrm>
          <a:off x="0" y="0"/>
          <a:ext cx="0" cy="0"/>
          <a:chOff x="0" y="0"/>
          <a:chExt cx="0" cy="0"/>
        </a:xfrm>
      </p:grpSpPr>
      <p:sp>
        <p:nvSpPr>
          <p:cNvPr id="125" name="Google Shape;125;p16"/>
          <p:cNvSpPr txBox="1">
            <a:spLocks noGrp="1"/>
          </p:cNvSpPr>
          <p:nvPr>
            <p:ph type="title"/>
          </p:nvPr>
        </p:nvSpPr>
        <p:spPr>
          <a:xfrm>
            <a:off x="8967300" y="1461563"/>
            <a:ext cx="8372400" cy="1145400"/>
          </a:xfrm>
          <a:prstGeom prst="rect">
            <a:avLst/>
          </a:prstGeom>
        </p:spPr>
        <p:txBody>
          <a:bodyPr spcFirstLastPara="1" wrap="square" lIns="182850" tIns="182850" rIns="182850" bIns="182850" anchor="t" anchorCtr="0">
            <a:normAutofit/>
          </a:bodyPr>
          <a:lstStyle>
            <a:lvl1pPr marL="0" marR="0" lvl="0" indent="0" algn="l"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26" name="Google Shape;126;p16"/>
          <p:cNvSpPr txBox="1">
            <a:spLocks noGrp="1"/>
          </p:cNvSpPr>
          <p:nvPr>
            <p:ph type="body" idx="1"/>
          </p:nvPr>
        </p:nvSpPr>
        <p:spPr>
          <a:xfrm>
            <a:off x="8967450" y="3762638"/>
            <a:ext cx="8372400" cy="46602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27" name="Google Shape;127;p16"/>
          <p:cNvSpPr/>
          <p:nvPr/>
        </p:nvSpPr>
        <p:spPr>
          <a:xfrm rot="-5400000">
            <a:off x="-215161" y="863938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28" name="Google Shape;128;p16"/>
          <p:cNvSpPr/>
          <p:nvPr/>
        </p:nvSpPr>
        <p:spPr>
          <a:xfrm>
            <a:off x="0" y="40955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29" name="Google Shape;129;p16"/>
          <p:cNvSpPr/>
          <p:nvPr/>
        </p:nvSpPr>
        <p:spPr>
          <a:xfrm rot="-5400000">
            <a:off x="-457417" y="5866507"/>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30" name="Google Shape;130;p16"/>
          <p:cNvSpPr/>
          <p:nvPr/>
        </p:nvSpPr>
        <p:spPr>
          <a:xfrm rot="-8377745">
            <a:off x="1240870" y="2488057"/>
            <a:ext cx="2441051" cy="1524615"/>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31" name="Google Shape;131;p16"/>
          <p:cNvSpPr/>
          <p:nvPr/>
        </p:nvSpPr>
        <p:spPr>
          <a:xfrm rot="5400000" flipH="1">
            <a:off x="3667745" y="8640097"/>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32" name="Google Shape;132;p16"/>
          <p:cNvSpPr/>
          <p:nvPr/>
        </p:nvSpPr>
        <p:spPr>
          <a:xfrm rot="-3623203">
            <a:off x="2709282" y="677674"/>
            <a:ext cx="2443205" cy="1525466"/>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33" name="Google Shape;133;p16"/>
          <p:cNvSpPr/>
          <p:nvPr/>
        </p:nvSpPr>
        <p:spPr>
          <a:xfrm rot="5067059">
            <a:off x="2055412" y="7438175"/>
            <a:ext cx="1568163" cy="1944195"/>
          </a:xfrm>
          <a:custGeom>
            <a:avLst/>
            <a:gdLst/>
            <a:ahLst/>
            <a:cxnLst/>
            <a:rect l="l" t="t" r="r" b="b"/>
            <a:pathLst>
              <a:path w="1045772" h="1296539" extrusionOk="0">
                <a:moveTo>
                  <a:pt x="539430" y="0"/>
                </a:moveTo>
                <a:cubicBezTo>
                  <a:pt x="964296" y="0"/>
                  <a:pt x="539430" y="325635"/>
                  <a:pt x="709380" y="325635"/>
                </a:cubicBezTo>
                <a:lnTo>
                  <a:pt x="1045772" y="325635"/>
                </a:lnTo>
                <a:lnTo>
                  <a:pt x="1045772" y="644365"/>
                </a:lnTo>
                <a:cubicBezTo>
                  <a:pt x="1045772" y="814026"/>
                  <a:pt x="720007" y="389872"/>
                  <a:pt x="720007" y="814026"/>
                </a:cubicBezTo>
                <a:cubicBezTo>
                  <a:pt x="720007" y="1238180"/>
                  <a:pt x="1045772" y="814026"/>
                  <a:pt x="1045772" y="983688"/>
                </a:cubicBezTo>
                <a:lnTo>
                  <a:pt x="1045772" y="1296539"/>
                </a:lnTo>
                <a:lnTo>
                  <a:pt x="708141" y="1296539"/>
                </a:lnTo>
                <a:cubicBezTo>
                  <a:pt x="530333" y="1296539"/>
                  <a:pt x="974833" y="956350"/>
                  <a:pt x="530333" y="956350"/>
                </a:cubicBezTo>
                <a:cubicBezTo>
                  <a:pt x="85833" y="956350"/>
                  <a:pt x="530333" y="1296539"/>
                  <a:pt x="352527" y="1296539"/>
                </a:cubicBezTo>
                <a:lnTo>
                  <a:pt x="0" y="1296539"/>
                </a:lnTo>
                <a:lnTo>
                  <a:pt x="0" y="993166"/>
                </a:lnTo>
                <a:cubicBezTo>
                  <a:pt x="0" y="823573"/>
                  <a:pt x="325635" y="1247557"/>
                  <a:pt x="325635" y="823573"/>
                </a:cubicBezTo>
                <a:cubicBezTo>
                  <a:pt x="325635" y="399588"/>
                  <a:pt x="0" y="823573"/>
                  <a:pt x="0" y="653979"/>
                </a:cubicBezTo>
                <a:lnTo>
                  <a:pt x="0" y="319275"/>
                </a:lnTo>
                <a:lnTo>
                  <a:pt x="29580" y="319275"/>
                </a:lnTo>
                <a:lnTo>
                  <a:pt x="29580" y="325635"/>
                </a:lnTo>
                <a:lnTo>
                  <a:pt x="369480" y="325635"/>
                </a:lnTo>
                <a:cubicBezTo>
                  <a:pt x="539430" y="325635"/>
                  <a:pt x="114564" y="0"/>
                  <a:pt x="539430" y="0"/>
                </a:cubicBez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34" name="Google Shape;134;p16"/>
          <p:cNvSpPr/>
          <p:nvPr/>
        </p:nvSpPr>
        <p:spPr>
          <a:xfrm rot="-5400000">
            <a:off x="-216352" y="4164136"/>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35" name="Google Shape;135;p16"/>
          <p:cNvSpPr/>
          <p:nvPr/>
        </p:nvSpPr>
        <p:spPr>
          <a:xfrm rot="-10298924">
            <a:off x="1893694" y="5100756"/>
            <a:ext cx="2442872" cy="1524514"/>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36" name="Google Shape;136;p16"/>
          <p:cNvSpPr/>
          <p:nvPr/>
        </p:nvSpPr>
        <p:spPr>
          <a:xfrm rot="5400000">
            <a:off x="-762520" y="31349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37" name="Google Shape;137;p16"/>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38"/>
        <p:cNvGrpSpPr/>
        <p:nvPr/>
      </p:nvGrpSpPr>
      <p:grpSpPr>
        <a:xfrm>
          <a:off x="0" y="0"/>
          <a:ext cx="0" cy="0"/>
          <a:chOff x="0" y="0"/>
          <a:chExt cx="0" cy="0"/>
        </a:xfrm>
      </p:grpSpPr>
      <p:sp>
        <p:nvSpPr>
          <p:cNvPr id="139" name="Google Shape;139;p17"/>
          <p:cNvSpPr/>
          <p:nvPr/>
        </p:nvSpPr>
        <p:spPr>
          <a:xfrm rot="-5400000">
            <a:off x="14764267" y="7321669"/>
            <a:ext cx="2443163" cy="1525905"/>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40" name="Google Shape;140;p17"/>
          <p:cNvSpPr txBox="1">
            <a:spLocks noGrp="1"/>
          </p:cNvSpPr>
          <p:nvPr>
            <p:ph type="title"/>
          </p:nvPr>
        </p:nvSpPr>
        <p:spPr>
          <a:xfrm>
            <a:off x="3067875" y="1512900"/>
            <a:ext cx="12152400" cy="7318800"/>
          </a:xfrm>
          <a:prstGeom prst="rect">
            <a:avLst/>
          </a:prstGeom>
        </p:spPr>
        <p:txBody>
          <a:bodyPr spcFirstLastPara="1" wrap="square" lIns="91425" tIns="45700" rIns="91425" bIns="45700" anchor="ctr"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141" name="Google Shape;141;p17"/>
          <p:cNvSpPr/>
          <p:nvPr/>
        </p:nvSpPr>
        <p:spPr>
          <a:xfrm>
            <a:off x="1034797" y="1022789"/>
            <a:ext cx="2543175" cy="2443163"/>
          </a:xfrm>
          <a:custGeom>
            <a:avLst/>
            <a:gdLst/>
            <a:ahLst/>
            <a:cxnLst/>
            <a:rect l="l" t="t" r="r" b="b"/>
            <a:pathLst>
              <a:path w="952500" h="952500" extrusionOk="0">
                <a:moveTo>
                  <a:pt x="190444" y="190208"/>
                </a:moveTo>
                <a:lnTo>
                  <a:pt x="380944" y="190208"/>
                </a:lnTo>
                <a:cubicBezTo>
                  <a:pt x="476194" y="190208"/>
                  <a:pt x="238069" y="-292"/>
                  <a:pt x="476194" y="-292"/>
                </a:cubicBezTo>
                <a:cubicBezTo>
                  <a:pt x="714319" y="-292"/>
                  <a:pt x="476194" y="190208"/>
                  <a:pt x="571444" y="190208"/>
                </a:cubicBezTo>
                <a:lnTo>
                  <a:pt x="761944" y="190208"/>
                </a:lnTo>
                <a:lnTo>
                  <a:pt x="761944" y="380708"/>
                </a:lnTo>
                <a:cubicBezTo>
                  <a:pt x="761944" y="475958"/>
                  <a:pt x="952444" y="237833"/>
                  <a:pt x="952444" y="475958"/>
                </a:cubicBezTo>
                <a:cubicBezTo>
                  <a:pt x="952444" y="714083"/>
                  <a:pt x="761944" y="475958"/>
                  <a:pt x="761944" y="571208"/>
                </a:cubicBezTo>
                <a:lnTo>
                  <a:pt x="761944" y="761708"/>
                </a:lnTo>
                <a:lnTo>
                  <a:pt x="571444" y="761708"/>
                </a:lnTo>
                <a:cubicBezTo>
                  <a:pt x="476194" y="761708"/>
                  <a:pt x="714319" y="952208"/>
                  <a:pt x="476194" y="952208"/>
                </a:cubicBezTo>
                <a:cubicBezTo>
                  <a:pt x="238069" y="952208"/>
                  <a:pt x="476194" y="761708"/>
                  <a:pt x="380944" y="761708"/>
                </a:cubicBezTo>
                <a:lnTo>
                  <a:pt x="190444" y="761708"/>
                </a:lnTo>
                <a:lnTo>
                  <a:pt x="190444" y="571208"/>
                </a:lnTo>
                <a:cubicBezTo>
                  <a:pt x="190444" y="475958"/>
                  <a:pt x="-56" y="714083"/>
                  <a:pt x="-56" y="475958"/>
                </a:cubicBezTo>
                <a:cubicBezTo>
                  <a:pt x="-56" y="237833"/>
                  <a:pt x="190444" y="475958"/>
                  <a:pt x="190444" y="380708"/>
                </a:cubicBezTo>
                <a:lnTo>
                  <a:pt x="190444" y="190208"/>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42" name="Google Shape;142;p17"/>
          <p:cNvSpPr/>
          <p:nvPr/>
        </p:nvSpPr>
        <p:spPr>
          <a:xfrm>
            <a:off x="1539428"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43" name="Google Shape;143;p17"/>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44" name="Google Shape;144;p17"/>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45" name="Google Shape;145;p17"/>
          <p:cNvSpPr/>
          <p:nvPr/>
        </p:nvSpPr>
        <p:spPr>
          <a:xfrm>
            <a:off x="0" y="297755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46" name="Google Shape;146;p17"/>
          <p:cNvSpPr/>
          <p:nvPr/>
        </p:nvSpPr>
        <p:spPr>
          <a:xfrm>
            <a:off x="2555634" y="40198"/>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47" name="Google Shape;147;p17"/>
          <p:cNvSpPr/>
          <p:nvPr/>
        </p:nvSpPr>
        <p:spPr>
          <a:xfrm flipH="1">
            <a:off x="10132172" y="30830"/>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48" name="Google Shape;148;p17"/>
          <p:cNvSpPr/>
          <p:nvPr/>
        </p:nvSpPr>
        <p:spPr>
          <a:xfrm rot="5400000">
            <a:off x="8890634" y="251726"/>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49" name="Google Shape;149;p17"/>
          <p:cNvSpPr/>
          <p:nvPr/>
        </p:nvSpPr>
        <p:spPr>
          <a:xfrm>
            <a:off x="7620848" y="30830"/>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0" name="Google Shape;150;p17"/>
          <p:cNvSpPr/>
          <p:nvPr/>
        </p:nvSpPr>
        <p:spPr>
          <a:xfrm>
            <a:off x="5595279" y="4468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1" name="Google Shape;151;p17"/>
          <p:cNvSpPr/>
          <p:nvPr/>
        </p:nvSpPr>
        <p:spPr>
          <a:xfrm rot="5400000">
            <a:off x="4372142" y="261098"/>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52" name="Google Shape;152;p17"/>
          <p:cNvSpPr/>
          <p:nvPr/>
        </p:nvSpPr>
        <p:spPr>
          <a:xfrm>
            <a:off x="11670449" y="40198"/>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3" name="Google Shape;153;p17"/>
          <p:cNvSpPr/>
          <p:nvPr/>
        </p:nvSpPr>
        <p:spPr>
          <a:xfrm>
            <a:off x="13699563"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4" name="Google Shape;154;p17"/>
          <p:cNvSpPr/>
          <p:nvPr/>
        </p:nvSpPr>
        <p:spPr>
          <a:xfrm flipH="1">
            <a:off x="16251362" y="2953566"/>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5" name="Google Shape;155;p17"/>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6" name="Google Shape;156;p17"/>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7" name="Google Shape;157;p17"/>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8" name="Google Shape;158;p17"/>
          <p:cNvSpPr/>
          <p:nvPr/>
        </p:nvSpPr>
        <p:spPr>
          <a:xfrm>
            <a:off x="14725394" y="997393"/>
            <a:ext cx="2543175" cy="2443163"/>
          </a:xfrm>
          <a:custGeom>
            <a:avLst/>
            <a:gdLst/>
            <a:ahLst/>
            <a:cxnLst/>
            <a:rect l="l" t="t" r="r" b="b"/>
            <a:pathLst>
              <a:path w="952500" h="952500" extrusionOk="0">
                <a:moveTo>
                  <a:pt x="190444" y="190208"/>
                </a:moveTo>
                <a:lnTo>
                  <a:pt x="380944" y="190208"/>
                </a:lnTo>
                <a:cubicBezTo>
                  <a:pt x="476194" y="190208"/>
                  <a:pt x="238069" y="-292"/>
                  <a:pt x="476194" y="-292"/>
                </a:cubicBezTo>
                <a:cubicBezTo>
                  <a:pt x="714319" y="-292"/>
                  <a:pt x="476194" y="190208"/>
                  <a:pt x="571444" y="190208"/>
                </a:cubicBezTo>
                <a:lnTo>
                  <a:pt x="761944" y="190208"/>
                </a:lnTo>
                <a:lnTo>
                  <a:pt x="761944" y="380708"/>
                </a:lnTo>
                <a:cubicBezTo>
                  <a:pt x="761944" y="475958"/>
                  <a:pt x="952444" y="237833"/>
                  <a:pt x="952444" y="475958"/>
                </a:cubicBezTo>
                <a:cubicBezTo>
                  <a:pt x="952444" y="714083"/>
                  <a:pt x="761944" y="475958"/>
                  <a:pt x="761944" y="571208"/>
                </a:cubicBezTo>
                <a:lnTo>
                  <a:pt x="761944" y="761708"/>
                </a:lnTo>
                <a:lnTo>
                  <a:pt x="571444" y="761708"/>
                </a:lnTo>
                <a:cubicBezTo>
                  <a:pt x="476194" y="761708"/>
                  <a:pt x="714319" y="952208"/>
                  <a:pt x="476194" y="952208"/>
                </a:cubicBezTo>
                <a:cubicBezTo>
                  <a:pt x="238069" y="952208"/>
                  <a:pt x="476194" y="761708"/>
                  <a:pt x="380944" y="761708"/>
                </a:cubicBezTo>
                <a:lnTo>
                  <a:pt x="190444" y="761708"/>
                </a:lnTo>
                <a:lnTo>
                  <a:pt x="190444" y="571208"/>
                </a:lnTo>
                <a:cubicBezTo>
                  <a:pt x="190444" y="475958"/>
                  <a:pt x="-56" y="714083"/>
                  <a:pt x="-56" y="475958"/>
                </a:cubicBezTo>
                <a:cubicBezTo>
                  <a:pt x="-56" y="237833"/>
                  <a:pt x="190444" y="475958"/>
                  <a:pt x="190444" y="380708"/>
                </a:cubicBezTo>
                <a:lnTo>
                  <a:pt x="190444" y="190208"/>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59" name="Google Shape;159;p17"/>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0" name="Google Shape;160;p17"/>
          <p:cNvSpPr/>
          <p:nvPr/>
        </p:nvSpPr>
        <p:spPr>
          <a:xfrm rot="-5400000">
            <a:off x="-447667" y="5865719"/>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1" name="Google Shape;161;p17"/>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2" name="Google Shape;162;p17"/>
          <p:cNvSpPr/>
          <p:nvPr/>
        </p:nvSpPr>
        <p:spPr>
          <a:xfrm rot="5400000" flipH="1">
            <a:off x="16292504" y="5854435"/>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3" name="Google Shape;163;p17"/>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4" name="Google Shape;164;p17"/>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5" name="Google Shape;165;p17"/>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6" name="Google Shape;166;p17"/>
          <p:cNvSpPr/>
          <p:nvPr/>
        </p:nvSpPr>
        <p:spPr>
          <a:xfrm rot="10800000">
            <a:off x="8633576" y="8811731"/>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7" name="Google Shape;167;p17"/>
          <p:cNvSpPr/>
          <p:nvPr/>
        </p:nvSpPr>
        <p:spPr>
          <a:xfrm rot="5400000" flipH="1">
            <a:off x="7404739" y="8544956"/>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8" name="Google Shape;168;p17"/>
          <p:cNvSpPr/>
          <p:nvPr/>
        </p:nvSpPr>
        <p:spPr>
          <a:xfrm rot="10800000" flipH="1">
            <a:off x="6096851" y="8811731"/>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69" name="Google Shape;169;p17"/>
          <p:cNvSpPr/>
          <p:nvPr/>
        </p:nvSpPr>
        <p:spPr>
          <a:xfrm rot="10800000" flipH="1">
            <a:off x="4071282" y="8810577"/>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70" name="Google Shape;170;p17"/>
          <p:cNvSpPr/>
          <p:nvPr/>
        </p:nvSpPr>
        <p:spPr>
          <a:xfrm rot="5400000" flipH="1">
            <a:off x="2848145" y="8535584"/>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71" name="Google Shape;171;p17"/>
          <p:cNvSpPr/>
          <p:nvPr/>
        </p:nvSpPr>
        <p:spPr>
          <a:xfrm rot="10800000" flipH="1">
            <a:off x="12175566" y="8802361"/>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72" name="Google Shape;172;p17"/>
          <p:cNvSpPr/>
          <p:nvPr/>
        </p:nvSpPr>
        <p:spPr>
          <a:xfrm rot="10800000" flipH="1">
            <a:off x="13195667" y="8802716"/>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73" name="Google Shape;173;p17"/>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74" name="Google Shape;174;p17"/>
          <p:cNvSpPr/>
          <p:nvPr/>
        </p:nvSpPr>
        <p:spPr>
          <a:xfrm rot="-5400000" flipH="1">
            <a:off x="1536699" y="7343522"/>
            <a:ext cx="2035352" cy="2035352"/>
          </a:xfrm>
          <a:custGeom>
            <a:avLst/>
            <a:gdLst/>
            <a:ahLst/>
            <a:cxnLst/>
            <a:rect l="l" t="t" r="r" b="b"/>
            <a:pathLst>
              <a:path w="762304" h="762304" extrusionOk="0">
                <a:moveTo>
                  <a:pt x="-54" y="-273"/>
                </a:moveTo>
                <a:lnTo>
                  <a:pt x="190523" y="-273"/>
                </a:lnTo>
                <a:cubicBezTo>
                  <a:pt x="285811" y="-273"/>
                  <a:pt x="47591" y="190303"/>
                  <a:pt x="285811" y="190303"/>
                </a:cubicBezTo>
                <a:cubicBezTo>
                  <a:pt x="524041" y="190303"/>
                  <a:pt x="285811" y="-273"/>
                  <a:pt x="381099" y="-273"/>
                </a:cubicBezTo>
                <a:lnTo>
                  <a:pt x="571675" y="-273"/>
                </a:lnTo>
                <a:lnTo>
                  <a:pt x="571675" y="190303"/>
                </a:lnTo>
                <a:cubicBezTo>
                  <a:pt x="571675" y="285591"/>
                  <a:pt x="762251" y="47370"/>
                  <a:pt x="762251" y="285591"/>
                </a:cubicBezTo>
                <a:cubicBezTo>
                  <a:pt x="762251" y="523820"/>
                  <a:pt x="571675" y="285591"/>
                  <a:pt x="571675" y="380879"/>
                </a:cubicBezTo>
                <a:lnTo>
                  <a:pt x="571675" y="571455"/>
                </a:lnTo>
                <a:lnTo>
                  <a:pt x="381099" y="571455"/>
                </a:lnTo>
                <a:cubicBezTo>
                  <a:pt x="285811" y="571455"/>
                  <a:pt x="524031" y="762031"/>
                  <a:pt x="285811" y="762031"/>
                </a:cubicBezTo>
                <a:cubicBezTo>
                  <a:pt x="47591" y="762031"/>
                  <a:pt x="285811" y="571455"/>
                  <a:pt x="190523" y="571455"/>
                </a:cubicBezTo>
                <a:lnTo>
                  <a:pt x="-54" y="571455"/>
                </a:lnTo>
                <a:lnTo>
                  <a:pt x="-54" y="380879"/>
                </a:lnTo>
                <a:cubicBezTo>
                  <a:pt x="-54" y="285591"/>
                  <a:pt x="190523" y="523811"/>
                  <a:pt x="190523" y="285591"/>
                </a:cubicBezTo>
                <a:cubicBezTo>
                  <a:pt x="190523" y="47361"/>
                  <a:pt x="-54" y="285591"/>
                  <a:pt x="-54" y="190303"/>
                </a:cubicBezTo>
                <a:lnTo>
                  <a:pt x="-54" y="-273"/>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75" name="Google Shape;175;p17"/>
          <p:cNvSpPr/>
          <p:nvPr/>
        </p:nvSpPr>
        <p:spPr>
          <a:xfrm rot="10800000" flipH="1">
            <a:off x="10146452"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76" name="Google Shape;176;p17"/>
          <p:cNvSpPr/>
          <p:nvPr/>
        </p:nvSpPr>
        <p:spPr>
          <a:xfrm rot="5400000">
            <a:off x="-762520" y="91928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77" name="Google Shape;177;p17"/>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6 Title and text left">
  <p:cSld name="CUSTOM_15">
    <p:spTree>
      <p:nvGrpSpPr>
        <p:cNvPr id="1" name="Shape 178"/>
        <p:cNvGrpSpPr/>
        <p:nvPr/>
      </p:nvGrpSpPr>
      <p:grpSpPr>
        <a:xfrm>
          <a:off x="0" y="0"/>
          <a:ext cx="0" cy="0"/>
          <a:chOff x="0" y="0"/>
          <a:chExt cx="0" cy="0"/>
        </a:xfrm>
      </p:grpSpPr>
      <p:sp>
        <p:nvSpPr>
          <p:cNvPr id="179" name="Google Shape;179;p18"/>
          <p:cNvSpPr txBox="1">
            <a:spLocks noGrp="1"/>
          </p:cNvSpPr>
          <p:nvPr>
            <p:ph type="title"/>
          </p:nvPr>
        </p:nvSpPr>
        <p:spPr>
          <a:xfrm>
            <a:off x="966300" y="1461563"/>
            <a:ext cx="8372400" cy="1145400"/>
          </a:xfrm>
          <a:prstGeom prst="rect">
            <a:avLst/>
          </a:prstGeom>
        </p:spPr>
        <p:txBody>
          <a:bodyPr spcFirstLastPara="1" wrap="square" lIns="182850" tIns="182850" rIns="182850" bIns="182850" anchor="t" anchorCtr="0">
            <a:normAutofit/>
          </a:bodyPr>
          <a:lstStyle>
            <a:lvl1pPr marL="0" marR="0" lvl="0" indent="0" algn="r" rtl="0">
              <a:lnSpc>
                <a:spcPct val="100000"/>
              </a:lnSpc>
              <a:spcBef>
                <a:spcPts val="0"/>
              </a:spcBef>
              <a:spcAft>
                <a:spcPts val="0"/>
              </a:spcAft>
              <a:buClr>
                <a:schemeClr val="dk1"/>
              </a:buClr>
              <a:buSzPts val="6000"/>
              <a:buFont typeface="Aldrich"/>
              <a:buNone/>
              <a:defRPr/>
            </a:lvl1pPr>
            <a:lvl2pPr lvl="1"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80" name="Google Shape;180;p18"/>
          <p:cNvSpPr txBox="1">
            <a:spLocks noGrp="1"/>
          </p:cNvSpPr>
          <p:nvPr>
            <p:ph type="body" idx="1"/>
          </p:nvPr>
        </p:nvSpPr>
        <p:spPr>
          <a:xfrm>
            <a:off x="966075" y="3146550"/>
            <a:ext cx="8372400" cy="5348700"/>
          </a:xfrm>
          <a:prstGeom prst="rect">
            <a:avLst/>
          </a:prstGeom>
        </p:spPr>
        <p:txBody>
          <a:bodyPr spcFirstLastPara="1" wrap="square" lIns="91425" tIns="45700" rIns="91425" bIns="45700" anchor="t" anchorCtr="0">
            <a:normAutofit/>
          </a:bodyPr>
          <a:lstStyle>
            <a:lvl1pPr marL="457200" lvl="0" indent="-431800" algn="r" rtl="0">
              <a:spcBef>
                <a:spcPts val="640"/>
              </a:spcBef>
              <a:spcAft>
                <a:spcPts val="0"/>
              </a:spcAft>
              <a:buSzPts val="3200"/>
              <a:buChar char="•"/>
              <a:defRPr/>
            </a:lvl1pPr>
            <a:lvl2pPr marL="914400" lvl="1" indent="-406400" algn="r" rtl="0">
              <a:spcBef>
                <a:spcPts val="560"/>
              </a:spcBef>
              <a:spcAft>
                <a:spcPts val="0"/>
              </a:spcAft>
              <a:buSzPts val="2800"/>
              <a:buChar char="–"/>
              <a:defRPr/>
            </a:lvl2pPr>
            <a:lvl3pPr marL="1371600" lvl="2" indent="-381000" algn="r" rtl="0">
              <a:spcBef>
                <a:spcPts val="480"/>
              </a:spcBef>
              <a:spcAft>
                <a:spcPts val="0"/>
              </a:spcAft>
              <a:buSzPts val="2400"/>
              <a:buChar char="•"/>
              <a:defRPr/>
            </a:lvl3pPr>
            <a:lvl4pPr marL="1828800" lvl="3" indent="-355600" algn="r" rtl="0">
              <a:spcBef>
                <a:spcPts val="400"/>
              </a:spcBef>
              <a:spcAft>
                <a:spcPts val="0"/>
              </a:spcAft>
              <a:buSzPts val="2000"/>
              <a:buChar char="–"/>
              <a:defRPr/>
            </a:lvl4pPr>
            <a:lvl5pPr marL="2286000" lvl="4" indent="-355600" algn="r" rtl="0">
              <a:spcBef>
                <a:spcPts val="400"/>
              </a:spcBef>
              <a:spcAft>
                <a:spcPts val="0"/>
              </a:spcAft>
              <a:buSzPts val="2000"/>
              <a:buChar char="»"/>
              <a:defRPr/>
            </a:lvl5pPr>
            <a:lvl6pPr marL="2743200" lvl="5" indent="-355600" algn="r" rtl="0">
              <a:spcBef>
                <a:spcPts val="400"/>
              </a:spcBef>
              <a:spcAft>
                <a:spcPts val="0"/>
              </a:spcAft>
              <a:buSzPts val="2000"/>
              <a:buChar char="•"/>
              <a:defRPr/>
            </a:lvl6pPr>
            <a:lvl7pPr marL="3200400" lvl="6" indent="-355600" algn="r" rtl="0">
              <a:spcBef>
                <a:spcPts val="400"/>
              </a:spcBef>
              <a:spcAft>
                <a:spcPts val="0"/>
              </a:spcAft>
              <a:buSzPts val="2000"/>
              <a:buChar char="•"/>
              <a:defRPr/>
            </a:lvl7pPr>
            <a:lvl8pPr marL="3657600" lvl="7" indent="-355600" algn="r" rtl="0">
              <a:spcBef>
                <a:spcPts val="400"/>
              </a:spcBef>
              <a:spcAft>
                <a:spcPts val="0"/>
              </a:spcAft>
              <a:buSzPts val="2000"/>
              <a:buChar char="•"/>
              <a:defRPr/>
            </a:lvl8pPr>
            <a:lvl9pPr marL="4114800" lvl="8" indent="-355600" algn="r" rtl="0">
              <a:spcBef>
                <a:spcPts val="400"/>
              </a:spcBef>
              <a:spcAft>
                <a:spcPts val="0"/>
              </a:spcAft>
              <a:buSzPts val="2000"/>
              <a:buChar char="•"/>
              <a:defRPr/>
            </a:lvl9pPr>
          </a:lstStyle>
          <a:p>
            <a:endParaRPr/>
          </a:p>
        </p:txBody>
      </p:sp>
      <p:sp>
        <p:nvSpPr>
          <p:cNvPr id="181" name="Google Shape;181;p18"/>
          <p:cNvSpPr/>
          <p:nvPr/>
        </p:nvSpPr>
        <p:spPr>
          <a:xfrm rot="5400000" flipH="1">
            <a:off x="16544528" y="8591813"/>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2" name="Google Shape;182;p18"/>
          <p:cNvSpPr/>
          <p:nvPr/>
        </p:nvSpPr>
        <p:spPr>
          <a:xfrm flipH="1">
            <a:off x="16251362" y="361982"/>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3" name="Google Shape;183;p18"/>
          <p:cNvSpPr/>
          <p:nvPr/>
        </p:nvSpPr>
        <p:spPr>
          <a:xfrm rot="5400000" flipH="1">
            <a:off x="16302255" y="5818938"/>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4" name="Google Shape;184;p18"/>
          <p:cNvSpPr/>
          <p:nvPr/>
        </p:nvSpPr>
        <p:spPr>
          <a:xfrm rot="8379915" flipH="1">
            <a:off x="14606364" y="2440488"/>
            <a:ext cx="2442865" cy="1524615"/>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5" name="Google Shape;185;p18"/>
          <p:cNvSpPr/>
          <p:nvPr/>
        </p:nvSpPr>
        <p:spPr>
          <a:xfrm rot="-5400000">
            <a:off x="12661799" y="8591375"/>
            <a:ext cx="1959610" cy="1526782"/>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6" name="Google Shape;186;p18"/>
          <p:cNvSpPr/>
          <p:nvPr/>
        </p:nvSpPr>
        <p:spPr>
          <a:xfrm rot="3623203" flipH="1">
            <a:off x="13135513" y="630106"/>
            <a:ext cx="2443205" cy="1525466"/>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7" name="Google Shape;187;p18"/>
          <p:cNvSpPr/>
          <p:nvPr/>
        </p:nvSpPr>
        <p:spPr>
          <a:xfrm rot="-5067059" flipH="1">
            <a:off x="14664425" y="7390606"/>
            <a:ext cx="1568163" cy="1944195"/>
          </a:xfrm>
          <a:custGeom>
            <a:avLst/>
            <a:gdLst/>
            <a:ahLst/>
            <a:cxnLst/>
            <a:rect l="l" t="t" r="r" b="b"/>
            <a:pathLst>
              <a:path w="1045772" h="1296539" extrusionOk="0">
                <a:moveTo>
                  <a:pt x="539430" y="0"/>
                </a:moveTo>
                <a:cubicBezTo>
                  <a:pt x="964296" y="0"/>
                  <a:pt x="539430" y="325635"/>
                  <a:pt x="709380" y="325635"/>
                </a:cubicBezTo>
                <a:lnTo>
                  <a:pt x="1045772" y="325635"/>
                </a:lnTo>
                <a:lnTo>
                  <a:pt x="1045772" y="644365"/>
                </a:lnTo>
                <a:cubicBezTo>
                  <a:pt x="1045772" y="814026"/>
                  <a:pt x="720007" y="389872"/>
                  <a:pt x="720007" y="814026"/>
                </a:cubicBezTo>
                <a:cubicBezTo>
                  <a:pt x="720007" y="1238180"/>
                  <a:pt x="1045772" y="814026"/>
                  <a:pt x="1045772" y="983688"/>
                </a:cubicBezTo>
                <a:lnTo>
                  <a:pt x="1045772" y="1296539"/>
                </a:lnTo>
                <a:lnTo>
                  <a:pt x="708141" y="1296539"/>
                </a:lnTo>
                <a:cubicBezTo>
                  <a:pt x="530333" y="1296539"/>
                  <a:pt x="974833" y="956350"/>
                  <a:pt x="530333" y="956350"/>
                </a:cubicBezTo>
                <a:cubicBezTo>
                  <a:pt x="85833" y="956350"/>
                  <a:pt x="530333" y="1296539"/>
                  <a:pt x="352527" y="1296539"/>
                </a:cubicBezTo>
                <a:lnTo>
                  <a:pt x="0" y="1296539"/>
                </a:lnTo>
                <a:lnTo>
                  <a:pt x="0" y="993166"/>
                </a:lnTo>
                <a:cubicBezTo>
                  <a:pt x="0" y="823573"/>
                  <a:pt x="325635" y="1247557"/>
                  <a:pt x="325635" y="823573"/>
                </a:cubicBezTo>
                <a:cubicBezTo>
                  <a:pt x="325635" y="399588"/>
                  <a:pt x="0" y="823573"/>
                  <a:pt x="0" y="653979"/>
                </a:cubicBezTo>
                <a:lnTo>
                  <a:pt x="0" y="319275"/>
                </a:lnTo>
                <a:lnTo>
                  <a:pt x="29580" y="319275"/>
                </a:lnTo>
                <a:lnTo>
                  <a:pt x="29580" y="325635"/>
                </a:lnTo>
                <a:lnTo>
                  <a:pt x="369480" y="325635"/>
                </a:lnTo>
                <a:cubicBezTo>
                  <a:pt x="539430" y="325635"/>
                  <a:pt x="114564" y="0"/>
                  <a:pt x="539430" y="0"/>
                </a:cubicBez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8" name="Google Shape;188;p18"/>
          <p:cNvSpPr/>
          <p:nvPr/>
        </p:nvSpPr>
        <p:spPr>
          <a:xfrm rot="5400000" flipH="1">
            <a:off x="16545719" y="4116567"/>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89" name="Google Shape;189;p18"/>
          <p:cNvSpPr/>
          <p:nvPr/>
        </p:nvSpPr>
        <p:spPr>
          <a:xfrm rot="10299411" flipH="1">
            <a:off x="13951447" y="5053188"/>
            <a:ext cx="2445228" cy="1524514"/>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190" name="Google Shape;190;p18"/>
          <p:cNvSpPr/>
          <p:nvPr/>
        </p:nvSpPr>
        <p:spPr>
          <a:xfrm rot="5400000">
            <a:off x="-762520" y="91928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191" name="Google Shape;191;p18"/>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8 Team">
  <p:cSld name="CUSTOM_8_1">
    <p:spTree>
      <p:nvGrpSpPr>
        <p:cNvPr id="1" name="Shape 192"/>
        <p:cNvGrpSpPr/>
        <p:nvPr/>
      </p:nvGrpSpPr>
      <p:grpSpPr>
        <a:xfrm>
          <a:off x="0" y="0"/>
          <a:ext cx="0" cy="0"/>
          <a:chOff x="0" y="0"/>
          <a:chExt cx="0" cy="0"/>
        </a:xfrm>
      </p:grpSpPr>
      <p:sp>
        <p:nvSpPr>
          <p:cNvPr id="193" name="Google Shape;193;p19"/>
          <p:cNvSpPr txBox="1">
            <a:spLocks noGrp="1"/>
          </p:cNvSpPr>
          <p:nvPr>
            <p:ph type="subTitle" idx="1"/>
          </p:nvPr>
        </p:nvSpPr>
        <p:spPr>
          <a:xfrm>
            <a:off x="1783578" y="5573813"/>
            <a:ext cx="39885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3200"/>
              <a:buNone/>
              <a:defRPr sz="3200" b="1"/>
            </a:lvl1pPr>
            <a:lvl2pPr lvl="1" rtl="0">
              <a:spcBef>
                <a:spcPts val="560"/>
              </a:spcBef>
              <a:spcAft>
                <a:spcPts val="0"/>
              </a:spcAft>
              <a:buSzPts val="3200"/>
              <a:buNone/>
              <a:defRPr sz="3200" b="1"/>
            </a:lvl2pPr>
            <a:lvl3pPr lvl="2" rtl="0">
              <a:spcBef>
                <a:spcPts val="480"/>
              </a:spcBef>
              <a:spcAft>
                <a:spcPts val="0"/>
              </a:spcAft>
              <a:buSzPts val="3200"/>
              <a:buNone/>
              <a:defRPr sz="3200" b="1"/>
            </a:lvl3pPr>
            <a:lvl4pPr lvl="3" rtl="0">
              <a:spcBef>
                <a:spcPts val="400"/>
              </a:spcBef>
              <a:spcAft>
                <a:spcPts val="0"/>
              </a:spcAft>
              <a:buSzPts val="3200"/>
              <a:buNone/>
              <a:defRPr sz="3200" b="1"/>
            </a:lvl4pPr>
            <a:lvl5pPr lvl="4" rtl="0">
              <a:spcBef>
                <a:spcPts val="400"/>
              </a:spcBef>
              <a:spcAft>
                <a:spcPts val="0"/>
              </a:spcAft>
              <a:buSzPts val="3200"/>
              <a:buNone/>
              <a:defRPr sz="3200" b="1"/>
            </a:lvl5pPr>
            <a:lvl6pPr lvl="5" rtl="0">
              <a:spcBef>
                <a:spcPts val="400"/>
              </a:spcBef>
              <a:spcAft>
                <a:spcPts val="0"/>
              </a:spcAft>
              <a:buSzPts val="3200"/>
              <a:buNone/>
              <a:defRPr sz="3200" b="1"/>
            </a:lvl6pPr>
            <a:lvl7pPr lvl="6" rtl="0">
              <a:spcBef>
                <a:spcPts val="400"/>
              </a:spcBef>
              <a:spcAft>
                <a:spcPts val="0"/>
              </a:spcAft>
              <a:buSzPts val="3200"/>
              <a:buNone/>
              <a:defRPr sz="3200" b="1"/>
            </a:lvl7pPr>
            <a:lvl8pPr lvl="7" rtl="0">
              <a:spcBef>
                <a:spcPts val="400"/>
              </a:spcBef>
              <a:spcAft>
                <a:spcPts val="0"/>
              </a:spcAft>
              <a:buSzPts val="3200"/>
              <a:buNone/>
              <a:defRPr sz="3200" b="1"/>
            </a:lvl8pPr>
            <a:lvl9pPr lvl="8" rtl="0">
              <a:spcBef>
                <a:spcPts val="400"/>
              </a:spcBef>
              <a:spcAft>
                <a:spcPts val="0"/>
              </a:spcAft>
              <a:buSzPts val="3200"/>
              <a:buNone/>
              <a:defRPr sz="3200" b="1"/>
            </a:lvl9pPr>
          </a:lstStyle>
          <a:p>
            <a:endParaRPr/>
          </a:p>
        </p:txBody>
      </p:sp>
      <p:sp>
        <p:nvSpPr>
          <p:cNvPr id="194" name="Google Shape;194;p19"/>
          <p:cNvSpPr txBox="1">
            <a:spLocks noGrp="1"/>
          </p:cNvSpPr>
          <p:nvPr>
            <p:ph type="subTitle" idx="2"/>
          </p:nvPr>
        </p:nvSpPr>
        <p:spPr>
          <a:xfrm>
            <a:off x="7069953" y="5573813"/>
            <a:ext cx="39885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3200"/>
              <a:buNone/>
              <a:defRPr sz="3200" b="1"/>
            </a:lvl1pPr>
            <a:lvl2pPr lvl="1" rtl="0">
              <a:spcBef>
                <a:spcPts val="560"/>
              </a:spcBef>
              <a:spcAft>
                <a:spcPts val="0"/>
              </a:spcAft>
              <a:buSzPts val="3200"/>
              <a:buNone/>
              <a:defRPr sz="3200" b="1"/>
            </a:lvl2pPr>
            <a:lvl3pPr lvl="2" rtl="0">
              <a:spcBef>
                <a:spcPts val="480"/>
              </a:spcBef>
              <a:spcAft>
                <a:spcPts val="0"/>
              </a:spcAft>
              <a:buSzPts val="3200"/>
              <a:buNone/>
              <a:defRPr sz="3200" b="1"/>
            </a:lvl3pPr>
            <a:lvl4pPr lvl="3" rtl="0">
              <a:spcBef>
                <a:spcPts val="400"/>
              </a:spcBef>
              <a:spcAft>
                <a:spcPts val="0"/>
              </a:spcAft>
              <a:buSzPts val="3200"/>
              <a:buNone/>
              <a:defRPr sz="3200" b="1"/>
            </a:lvl4pPr>
            <a:lvl5pPr lvl="4" rtl="0">
              <a:spcBef>
                <a:spcPts val="400"/>
              </a:spcBef>
              <a:spcAft>
                <a:spcPts val="0"/>
              </a:spcAft>
              <a:buSzPts val="3200"/>
              <a:buNone/>
              <a:defRPr sz="3200" b="1"/>
            </a:lvl5pPr>
            <a:lvl6pPr lvl="5" rtl="0">
              <a:spcBef>
                <a:spcPts val="400"/>
              </a:spcBef>
              <a:spcAft>
                <a:spcPts val="0"/>
              </a:spcAft>
              <a:buSzPts val="3200"/>
              <a:buNone/>
              <a:defRPr sz="3200" b="1"/>
            </a:lvl6pPr>
            <a:lvl7pPr lvl="6" rtl="0">
              <a:spcBef>
                <a:spcPts val="400"/>
              </a:spcBef>
              <a:spcAft>
                <a:spcPts val="0"/>
              </a:spcAft>
              <a:buSzPts val="3200"/>
              <a:buNone/>
              <a:defRPr sz="3200" b="1"/>
            </a:lvl7pPr>
            <a:lvl8pPr lvl="7" rtl="0">
              <a:spcBef>
                <a:spcPts val="400"/>
              </a:spcBef>
              <a:spcAft>
                <a:spcPts val="0"/>
              </a:spcAft>
              <a:buSzPts val="3200"/>
              <a:buNone/>
              <a:defRPr sz="3200" b="1"/>
            </a:lvl8pPr>
            <a:lvl9pPr lvl="8" rtl="0">
              <a:spcBef>
                <a:spcPts val="400"/>
              </a:spcBef>
              <a:spcAft>
                <a:spcPts val="0"/>
              </a:spcAft>
              <a:buSzPts val="3200"/>
              <a:buNone/>
              <a:defRPr sz="3200" b="1"/>
            </a:lvl9pPr>
          </a:lstStyle>
          <a:p>
            <a:endParaRPr/>
          </a:p>
        </p:txBody>
      </p:sp>
      <p:sp>
        <p:nvSpPr>
          <p:cNvPr id="195" name="Google Shape;195;p19"/>
          <p:cNvSpPr txBox="1">
            <a:spLocks noGrp="1"/>
          </p:cNvSpPr>
          <p:nvPr>
            <p:ph type="subTitle" idx="3"/>
          </p:nvPr>
        </p:nvSpPr>
        <p:spPr>
          <a:xfrm>
            <a:off x="12356328" y="5573813"/>
            <a:ext cx="39879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3200"/>
              <a:buNone/>
              <a:defRPr sz="3200" b="1"/>
            </a:lvl1pPr>
            <a:lvl2pPr lvl="1" rtl="0">
              <a:spcBef>
                <a:spcPts val="560"/>
              </a:spcBef>
              <a:spcAft>
                <a:spcPts val="0"/>
              </a:spcAft>
              <a:buSzPts val="3200"/>
              <a:buNone/>
              <a:defRPr sz="3200" b="1"/>
            </a:lvl2pPr>
            <a:lvl3pPr lvl="2" rtl="0">
              <a:spcBef>
                <a:spcPts val="480"/>
              </a:spcBef>
              <a:spcAft>
                <a:spcPts val="0"/>
              </a:spcAft>
              <a:buSzPts val="3200"/>
              <a:buNone/>
              <a:defRPr sz="3200" b="1"/>
            </a:lvl3pPr>
            <a:lvl4pPr lvl="3" rtl="0">
              <a:spcBef>
                <a:spcPts val="400"/>
              </a:spcBef>
              <a:spcAft>
                <a:spcPts val="0"/>
              </a:spcAft>
              <a:buSzPts val="3200"/>
              <a:buNone/>
              <a:defRPr sz="3200" b="1"/>
            </a:lvl4pPr>
            <a:lvl5pPr lvl="4" rtl="0">
              <a:spcBef>
                <a:spcPts val="400"/>
              </a:spcBef>
              <a:spcAft>
                <a:spcPts val="0"/>
              </a:spcAft>
              <a:buSzPts val="3200"/>
              <a:buNone/>
              <a:defRPr sz="3200" b="1"/>
            </a:lvl5pPr>
            <a:lvl6pPr lvl="5" rtl="0">
              <a:spcBef>
                <a:spcPts val="400"/>
              </a:spcBef>
              <a:spcAft>
                <a:spcPts val="0"/>
              </a:spcAft>
              <a:buSzPts val="3200"/>
              <a:buNone/>
              <a:defRPr sz="3200" b="1"/>
            </a:lvl6pPr>
            <a:lvl7pPr lvl="6" rtl="0">
              <a:spcBef>
                <a:spcPts val="400"/>
              </a:spcBef>
              <a:spcAft>
                <a:spcPts val="0"/>
              </a:spcAft>
              <a:buSzPts val="3200"/>
              <a:buNone/>
              <a:defRPr sz="3200" b="1"/>
            </a:lvl7pPr>
            <a:lvl8pPr lvl="7" rtl="0">
              <a:spcBef>
                <a:spcPts val="400"/>
              </a:spcBef>
              <a:spcAft>
                <a:spcPts val="0"/>
              </a:spcAft>
              <a:buSzPts val="3200"/>
              <a:buNone/>
              <a:defRPr sz="3200" b="1"/>
            </a:lvl8pPr>
            <a:lvl9pPr lvl="8" rtl="0">
              <a:spcBef>
                <a:spcPts val="400"/>
              </a:spcBef>
              <a:spcAft>
                <a:spcPts val="0"/>
              </a:spcAft>
              <a:buSzPts val="3200"/>
              <a:buNone/>
              <a:defRPr sz="3200" b="1"/>
            </a:lvl9pPr>
          </a:lstStyle>
          <a:p>
            <a:endParaRPr/>
          </a:p>
        </p:txBody>
      </p:sp>
      <p:sp>
        <p:nvSpPr>
          <p:cNvPr id="196" name="Google Shape;196;p19"/>
          <p:cNvSpPr txBox="1">
            <a:spLocks noGrp="1"/>
          </p:cNvSpPr>
          <p:nvPr>
            <p:ph type="title"/>
          </p:nvPr>
        </p:nvSpPr>
        <p:spPr>
          <a:xfrm>
            <a:off x="1783575" y="1004363"/>
            <a:ext cx="14561100" cy="1145400"/>
          </a:xfrm>
          <a:prstGeom prst="rect">
            <a:avLst/>
          </a:prstGeom>
        </p:spPr>
        <p:txBody>
          <a:bodyPr spcFirstLastPara="1" wrap="square" lIns="182850" tIns="182850" rIns="182850" bIns="18285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197" name="Google Shape;197;p19"/>
          <p:cNvSpPr txBox="1">
            <a:spLocks noGrp="1"/>
          </p:cNvSpPr>
          <p:nvPr>
            <p:ph type="body" idx="4"/>
          </p:nvPr>
        </p:nvSpPr>
        <p:spPr>
          <a:xfrm>
            <a:off x="1783575" y="6230738"/>
            <a:ext cx="3988500" cy="1387800"/>
          </a:xfrm>
          <a:prstGeom prst="rect">
            <a:avLst/>
          </a:prstGeom>
        </p:spPr>
        <p:txBody>
          <a:bodyPr spcFirstLastPara="1" wrap="square" lIns="91425" tIns="45700" rIns="91425" bIns="45700" anchor="t" anchorCtr="0">
            <a:normAutofit/>
          </a:bodyPr>
          <a:lstStyle>
            <a:lvl1pPr marL="457200" lvl="0" indent="-393700" rtl="0">
              <a:spcBef>
                <a:spcPts val="640"/>
              </a:spcBef>
              <a:spcAft>
                <a:spcPts val="0"/>
              </a:spcAft>
              <a:buSzPts val="2600"/>
              <a:buChar char="•"/>
              <a:defRPr sz="2600"/>
            </a:lvl1pPr>
            <a:lvl2pPr marL="914400" lvl="1" indent="-393700" rtl="0">
              <a:spcBef>
                <a:spcPts val="560"/>
              </a:spcBef>
              <a:spcAft>
                <a:spcPts val="0"/>
              </a:spcAft>
              <a:buSzPts val="2600"/>
              <a:buChar char="–"/>
              <a:defRPr sz="2600"/>
            </a:lvl2pPr>
            <a:lvl3pPr marL="1371600" lvl="2" indent="-393700" rtl="0">
              <a:spcBef>
                <a:spcPts val="480"/>
              </a:spcBef>
              <a:spcAft>
                <a:spcPts val="0"/>
              </a:spcAft>
              <a:buSzPts val="2600"/>
              <a:buChar char="•"/>
              <a:defRPr sz="2600"/>
            </a:lvl3pPr>
            <a:lvl4pPr marL="1828800" lvl="3" indent="-393700" rtl="0">
              <a:spcBef>
                <a:spcPts val="400"/>
              </a:spcBef>
              <a:spcAft>
                <a:spcPts val="0"/>
              </a:spcAft>
              <a:buSzPts val="2600"/>
              <a:buChar char="–"/>
              <a:defRPr sz="2600"/>
            </a:lvl4pPr>
            <a:lvl5pPr marL="2286000" lvl="4" indent="-393700" rtl="0">
              <a:spcBef>
                <a:spcPts val="400"/>
              </a:spcBef>
              <a:spcAft>
                <a:spcPts val="0"/>
              </a:spcAft>
              <a:buSzPts val="2600"/>
              <a:buChar char="»"/>
              <a:defRPr sz="2600"/>
            </a:lvl5pPr>
            <a:lvl6pPr marL="2743200" lvl="5" indent="-393700" rtl="0">
              <a:spcBef>
                <a:spcPts val="400"/>
              </a:spcBef>
              <a:spcAft>
                <a:spcPts val="0"/>
              </a:spcAft>
              <a:buSzPts val="2600"/>
              <a:buChar char="•"/>
              <a:defRPr sz="2600"/>
            </a:lvl6pPr>
            <a:lvl7pPr marL="3200400" lvl="6" indent="-393700" rtl="0">
              <a:spcBef>
                <a:spcPts val="400"/>
              </a:spcBef>
              <a:spcAft>
                <a:spcPts val="0"/>
              </a:spcAft>
              <a:buSzPts val="2600"/>
              <a:buChar char="•"/>
              <a:defRPr sz="2600"/>
            </a:lvl7pPr>
            <a:lvl8pPr marL="3657600" lvl="7" indent="-393700" rtl="0">
              <a:spcBef>
                <a:spcPts val="400"/>
              </a:spcBef>
              <a:spcAft>
                <a:spcPts val="0"/>
              </a:spcAft>
              <a:buSzPts val="2600"/>
              <a:buChar char="•"/>
              <a:defRPr sz="2600"/>
            </a:lvl8pPr>
            <a:lvl9pPr marL="4114800" lvl="8" indent="-393700" rtl="0">
              <a:spcBef>
                <a:spcPts val="400"/>
              </a:spcBef>
              <a:spcAft>
                <a:spcPts val="0"/>
              </a:spcAft>
              <a:buSzPts val="2600"/>
              <a:buChar char="•"/>
              <a:defRPr sz="2600"/>
            </a:lvl9pPr>
          </a:lstStyle>
          <a:p>
            <a:endParaRPr/>
          </a:p>
        </p:txBody>
      </p:sp>
      <p:sp>
        <p:nvSpPr>
          <p:cNvPr id="198" name="Google Shape;198;p19"/>
          <p:cNvSpPr txBox="1">
            <a:spLocks noGrp="1"/>
          </p:cNvSpPr>
          <p:nvPr>
            <p:ph type="body" idx="5"/>
          </p:nvPr>
        </p:nvSpPr>
        <p:spPr>
          <a:xfrm>
            <a:off x="7069950" y="6213594"/>
            <a:ext cx="3988500" cy="1385100"/>
          </a:xfrm>
          <a:prstGeom prst="rect">
            <a:avLst/>
          </a:prstGeom>
        </p:spPr>
        <p:txBody>
          <a:bodyPr spcFirstLastPara="1" wrap="square" lIns="91425" tIns="45700" rIns="91425" bIns="45700" anchor="t" anchorCtr="0">
            <a:normAutofit/>
          </a:bodyPr>
          <a:lstStyle>
            <a:lvl1pPr marL="457200" lvl="0" indent="-393700" rtl="0">
              <a:spcBef>
                <a:spcPts val="640"/>
              </a:spcBef>
              <a:spcAft>
                <a:spcPts val="0"/>
              </a:spcAft>
              <a:buSzPts val="2600"/>
              <a:buChar char="•"/>
              <a:defRPr sz="2600"/>
            </a:lvl1pPr>
            <a:lvl2pPr marL="914400" lvl="1" indent="-393700" rtl="0">
              <a:spcBef>
                <a:spcPts val="560"/>
              </a:spcBef>
              <a:spcAft>
                <a:spcPts val="0"/>
              </a:spcAft>
              <a:buSzPts val="2600"/>
              <a:buChar char="–"/>
              <a:defRPr sz="2600"/>
            </a:lvl2pPr>
            <a:lvl3pPr marL="1371600" lvl="2" indent="-393700" rtl="0">
              <a:spcBef>
                <a:spcPts val="480"/>
              </a:spcBef>
              <a:spcAft>
                <a:spcPts val="0"/>
              </a:spcAft>
              <a:buSzPts val="2600"/>
              <a:buChar char="•"/>
              <a:defRPr sz="2600"/>
            </a:lvl3pPr>
            <a:lvl4pPr marL="1828800" lvl="3" indent="-393700" rtl="0">
              <a:spcBef>
                <a:spcPts val="400"/>
              </a:spcBef>
              <a:spcAft>
                <a:spcPts val="0"/>
              </a:spcAft>
              <a:buSzPts val="2600"/>
              <a:buChar char="–"/>
              <a:defRPr sz="2600"/>
            </a:lvl4pPr>
            <a:lvl5pPr marL="2286000" lvl="4" indent="-393700" rtl="0">
              <a:spcBef>
                <a:spcPts val="400"/>
              </a:spcBef>
              <a:spcAft>
                <a:spcPts val="0"/>
              </a:spcAft>
              <a:buSzPts val="2600"/>
              <a:buChar char="»"/>
              <a:defRPr sz="2600"/>
            </a:lvl5pPr>
            <a:lvl6pPr marL="2743200" lvl="5" indent="-393700" rtl="0">
              <a:spcBef>
                <a:spcPts val="400"/>
              </a:spcBef>
              <a:spcAft>
                <a:spcPts val="0"/>
              </a:spcAft>
              <a:buSzPts val="2600"/>
              <a:buChar char="•"/>
              <a:defRPr sz="2600"/>
            </a:lvl6pPr>
            <a:lvl7pPr marL="3200400" lvl="6" indent="-393700" rtl="0">
              <a:spcBef>
                <a:spcPts val="400"/>
              </a:spcBef>
              <a:spcAft>
                <a:spcPts val="0"/>
              </a:spcAft>
              <a:buSzPts val="2600"/>
              <a:buChar char="•"/>
              <a:defRPr sz="2600"/>
            </a:lvl7pPr>
            <a:lvl8pPr marL="3657600" lvl="7" indent="-393700" rtl="0">
              <a:spcBef>
                <a:spcPts val="400"/>
              </a:spcBef>
              <a:spcAft>
                <a:spcPts val="0"/>
              </a:spcAft>
              <a:buSzPts val="2600"/>
              <a:buChar char="•"/>
              <a:defRPr sz="2600"/>
            </a:lvl8pPr>
            <a:lvl9pPr marL="4114800" lvl="8" indent="-393700" rtl="0">
              <a:spcBef>
                <a:spcPts val="400"/>
              </a:spcBef>
              <a:spcAft>
                <a:spcPts val="0"/>
              </a:spcAft>
              <a:buSzPts val="2600"/>
              <a:buChar char="•"/>
              <a:defRPr sz="2600"/>
            </a:lvl9pPr>
          </a:lstStyle>
          <a:p>
            <a:endParaRPr/>
          </a:p>
        </p:txBody>
      </p:sp>
      <p:sp>
        <p:nvSpPr>
          <p:cNvPr id="199" name="Google Shape;199;p19"/>
          <p:cNvSpPr txBox="1">
            <a:spLocks noGrp="1"/>
          </p:cNvSpPr>
          <p:nvPr>
            <p:ph type="body" idx="6"/>
          </p:nvPr>
        </p:nvSpPr>
        <p:spPr>
          <a:xfrm>
            <a:off x="12356325" y="6193750"/>
            <a:ext cx="3988500" cy="1385100"/>
          </a:xfrm>
          <a:prstGeom prst="rect">
            <a:avLst/>
          </a:prstGeom>
        </p:spPr>
        <p:txBody>
          <a:bodyPr spcFirstLastPara="1" wrap="square" lIns="91425" tIns="45700" rIns="91425" bIns="45700" anchor="t" anchorCtr="0">
            <a:normAutofit/>
          </a:bodyPr>
          <a:lstStyle>
            <a:lvl1pPr marL="457200" lvl="0" indent="-393700" rtl="0">
              <a:spcBef>
                <a:spcPts val="640"/>
              </a:spcBef>
              <a:spcAft>
                <a:spcPts val="0"/>
              </a:spcAft>
              <a:buSzPts val="2600"/>
              <a:buChar char="•"/>
              <a:defRPr sz="2600"/>
            </a:lvl1pPr>
            <a:lvl2pPr marL="914400" lvl="1" indent="-393700" rtl="0">
              <a:spcBef>
                <a:spcPts val="560"/>
              </a:spcBef>
              <a:spcAft>
                <a:spcPts val="0"/>
              </a:spcAft>
              <a:buSzPts val="2600"/>
              <a:buChar char="–"/>
              <a:defRPr sz="2600"/>
            </a:lvl2pPr>
            <a:lvl3pPr marL="1371600" lvl="2" indent="-393700" rtl="0">
              <a:spcBef>
                <a:spcPts val="480"/>
              </a:spcBef>
              <a:spcAft>
                <a:spcPts val="0"/>
              </a:spcAft>
              <a:buSzPts val="2600"/>
              <a:buChar char="•"/>
              <a:defRPr sz="2600"/>
            </a:lvl3pPr>
            <a:lvl4pPr marL="1828800" lvl="3" indent="-393700" rtl="0">
              <a:spcBef>
                <a:spcPts val="400"/>
              </a:spcBef>
              <a:spcAft>
                <a:spcPts val="0"/>
              </a:spcAft>
              <a:buSzPts val="2600"/>
              <a:buChar char="–"/>
              <a:defRPr sz="2600"/>
            </a:lvl4pPr>
            <a:lvl5pPr marL="2286000" lvl="4" indent="-393700" rtl="0">
              <a:spcBef>
                <a:spcPts val="400"/>
              </a:spcBef>
              <a:spcAft>
                <a:spcPts val="0"/>
              </a:spcAft>
              <a:buSzPts val="2600"/>
              <a:buChar char="»"/>
              <a:defRPr sz="2600"/>
            </a:lvl5pPr>
            <a:lvl6pPr marL="2743200" lvl="5" indent="-393700" rtl="0">
              <a:spcBef>
                <a:spcPts val="400"/>
              </a:spcBef>
              <a:spcAft>
                <a:spcPts val="0"/>
              </a:spcAft>
              <a:buSzPts val="2600"/>
              <a:buChar char="•"/>
              <a:defRPr sz="2600"/>
            </a:lvl6pPr>
            <a:lvl7pPr marL="3200400" lvl="6" indent="-393700" rtl="0">
              <a:spcBef>
                <a:spcPts val="400"/>
              </a:spcBef>
              <a:spcAft>
                <a:spcPts val="0"/>
              </a:spcAft>
              <a:buSzPts val="2600"/>
              <a:buChar char="•"/>
              <a:defRPr sz="2600"/>
            </a:lvl7pPr>
            <a:lvl8pPr marL="3657600" lvl="7" indent="-393700" rtl="0">
              <a:spcBef>
                <a:spcPts val="400"/>
              </a:spcBef>
              <a:spcAft>
                <a:spcPts val="0"/>
              </a:spcAft>
              <a:buSzPts val="2600"/>
              <a:buChar char="•"/>
              <a:defRPr sz="2600"/>
            </a:lvl8pPr>
            <a:lvl9pPr marL="4114800" lvl="8" indent="-393700" rtl="0">
              <a:spcBef>
                <a:spcPts val="400"/>
              </a:spcBef>
              <a:spcAft>
                <a:spcPts val="0"/>
              </a:spcAft>
              <a:buSzPts val="2600"/>
              <a:buChar char="•"/>
              <a:defRPr sz="2600"/>
            </a:lvl9pPr>
          </a:lstStyle>
          <a:p>
            <a:endParaRPr/>
          </a:p>
        </p:txBody>
      </p:sp>
      <p:sp>
        <p:nvSpPr>
          <p:cNvPr id="200" name="Google Shape;200;p19"/>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01" name="Google Shape;201;p19"/>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02" name="Google Shape;202;p19"/>
          <p:cNvSpPr/>
          <p:nvPr/>
        </p:nvSpPr>
        <p:spPr>
          <a:xfrm>
            <a:off x="2555634" y="40198"/>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03" name="Google Shape;203;p19"/>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04" name="Google Shape;204;p19"/>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05" name="Google Shape;205;p19"/>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06" name="Google Shape;206;p19"/>
          <p:cNvSpPr/>
          <p:nvPr/>
        </p:nvSpPr>
        <p:spPr>
          <a:xfrm rot="5400000">
            <a:off x="-762520" y="91928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207" name="Google Shape;207;p19"/>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13 Six columns">
  <p:cSld name="CUSTOM_12">
    <p:spTree>
      <p:nvGrpSpPr>
        <p:cNvPr id="1" name="Shape 208"/>
        <p:cNvGrpSpPr/>
        <p:nvPr/>
      </p:nvGrpSpPr>
      <p:grpSpPr>
        <a:xfrm>
          <a:off x="0" y="0"/>
          <a:ext cx="0" cy="0"/>
          <a:chOff x="0" y="0"/>
          <a:chExt cx="0" cy="0"/>
        </a:xfrm>
      </p:grpSpPr>
      <p:sp>
        <p:nvSpPr>
          <p:cNvPr id="209" name="Google Shape;209;p20"/>
          <p:cNvSpPr txBox="1">
            <a:spLocks noGrp="1"/>
          </p:cNvSpPr>
          <p:nvPr>
            <p:ph type="subTitle" idx="1"/>
          </p:nvPr>
        </p:nvSpPr>
        <p:spPr>
          <a:xfrm>
            <a:off x="1080600" y="3245400"/>
            <a:ext cx="48756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3000"/>
              <a:buNone/>
              <a:defRPr sz="3000" b="1">
                <a:solidFill>
                  <a:schemeClr val="accent1"/>
                </a:solidFill>
              </a:defRPr>
            </a:lvl1pPr>
            <a:lvl2pPr lvl="1" rtl="0">
              <a:spcBef>
                <a:spcPts val="560"/>
              </a:spcBef>
              <a:spcAft>
                <a:spcPts val="0"/>
              </a:spcAft>
              <a:buSzPts val="3000"/>
              <a:buNone/>
              <a:defRPr sz="3000" b="1"/>
            </a:lvl2pPr>
            <a:lvl3pPr lvl="2" rtl="0">
              <a:spcBef>
                <a:spcPts val="480"/>
              </a:spcBef>
              <a:spcAft>
                <a:spcPts val="0"/>
              </a:spcAft>
              <a:buSzPts val="3000"/>
              <a:buNone/>
              <a:defRPr sz="3000" b="1"/>
            </a:lvl3pPr>
            <a:lvl4pPr lvl="3" rtl="0">
              <a:spcBef>
                <a:spcPts val="400"/>
              </a:spcBef>
              <a:spcAft>
                <a:spcPts val="0"/>
              </a:spcAft>
              <a:buSzPts val="3000"/>
              <a:buNone/>
              <a:defRPr sz="3000" b="1"/>
            </a:lvl4pPr>
            <a:lvl5pPr lvl="4" rtl="0">
              <a:spcBef>
                <a:spcPts val="400"/>
              </a:spcBef>
              <a:spcAft>
                <a:spcPts val="0"/>
              </a:spcAft>
              <a:buSzPts val="3000"/>
              <a:buNone/>
              <a:defRPr sz="3000" b="1"/>
            </a:lvl5pPr>
            <a:lvl6pPr lvl="5" rtl="0">
              <a:spcBef>
                <a:spcPts val="400"/>
              </a:spcBef>
              <a:spcAft>
                <a:spcPts val="0"/>
              </a:spcAft>
              <a:buSzPts val="3000"/>
              <a:buNone/>
              <a:defRPr sz="3000" b="1"/>
            </a:lvl6pPr>
            <a:lvl7pPr lvl="6" rtl="0">
              <a:spcBef>
                <a:spcPts val="400"/>
              </a:spcBef>
              <a:spcAft>
                <a:spcPts val="0"/>
              </a:spcAft>
              <a:buSzPts val="3000"/>
              <a:buNone/>
              <a:defRPr sz="3000" b="1"/>
            </a:lvl7pPr>
            <a:lvl8pPr lvl="7" rtl="0">
              <a:spcBef>
                <a:spcPts val="400"/>
              </a:spcBef>
              <a:spcAft>
                <a:spcPts val="0"/>
              </a:spcAft>
              <a:buSzPts val="3000"/>
              <a:buNone/>
              <a:defRPr sz="3000" b="1"/>
            </a:lvl8pPr>
            <a:lvl9pPr lvl="8" rtl="0">
              <a:spcBef>
                <a:spcPts val="400"/>
              </a:spcBef>
              <a:spcAft>
                <a:spcPts val="0"/>
              </a:spcAft>
              <a:buSzPts val="3000"/>
              <a:buNone/>
              <a:defRPr sz="3000" b="1"/>
            </a:lvl9pPr>
          </a:lstStyle>
          <a:p>
            <a:endParaRPr/>
          </a:p>
        </p:txBody>
      </p:sp>
      <p:sp>
        <p:nvSpPr>
          <p:cNvPr id="210" name="Google Shape;210;p20"/>
          <p:cNvSpPr txBox="1">
            <a:spLocks noGrp="1"/>
          </p:cNvSpPr>
          <p:nvPr>
            <p:ph type="subTitle" idx="2"/>
          </p:nvPr>
        </p:nvSpPr>
        <p:spPr>
          <a:xfrm>
            <a:off x="1080600" y="5573287"/>
            <a:ext cx="48756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3000"/>
              <a:buNone/>
              <a:defRPr sz="3000" b="1">
                <a:solidFill>
                  <a:schemeClr val="accent4"/>
                </a:solidFill>
              </a:defRPr>
            </a:lvl1pPr>
            <a:lvl2pPr lvl="1" rtl="0">
              <a:spcBef>
                <a:spcPts val="560"/>
              </a:spcBef>
              <a:spcAft>
                <a:spcPts val="0"/>
              </a:spcAft>
              <a:buSzPts val="3000"/>
              <a:buNone/>
              <a:defRPr sz="3000" b="1"/>
            </a:lvl2pPr>
            <a:lvl3pPr lvl="2" rtl="0">
              <a:spcBef>
                <a:spcPts val="480"/>
              </a:spcBef>
              <a:spcAft>
                <a:spcPts val="0"/>
              </a:spcAft>
              <a:buSzPts val="3000"/>
              <a:buNone/>
              <a:defRPr sz="3000" b="1"/>
            </a:lvl3pPr>
            <a:lvl4pPr lvl="3" rtl="0">
              <a:spcBef>
                <a:spcPts val="400"/>
              </a:spcBef>
              <a:spcAft>
                <a:spcPts val="0"/>
              </a:spcAft>
              <a:buSzPts val="3000"/>
              <a:buNone/>
              <a:defRPr sz="3000" b="1"/>
            </a:lvl4pPr>
            <a:lvl5pPr lvl="4" rtl="0">
              <a:spcBef>
                <a:spcPts val="400"/>
              </a:spcBef>
              <a:spcAft>
                <a:spcPts val="0"/>
              </a:spcAft>
              <a:buSzPts val="3000"/>
              <a:buNone/>
              <a:defRPr sz="3000" b="1"/>
            </a:lvl5pPr>
            <a:lvl6pPr lvl="5" rtl="0">
              <a:spcBef>
                <a:spcPts val="400"/>
              </a:spcBef>
              <a:spcAft>
                <a:spcPts val="0"/>
              </a:spcAft>
              <a:buSzPts val="3000"/>
              <a:buNone/>
              <a:defRPr sz="3000" b="1"/>
            </a:lvl6pPr>
            <a:lvl7pPr lvl="6" rtl="0">
              <a:spcBef>
                <a:spcPts val="400"/>
              </a:spcBef>
              <a:spcAft>
                <a:spcPts val="0"/>
              </a:spcAft>
              <a:buSzPts val="3000"/>
              <a:buNone/>
              <a:defRPr sz="3000" b="1"/>
            </a:lvl7pPr>
            <a:lvl8pPr lvl="7" rtl="0">
              <a:spcBef>
                <a:spcPts val="400"/>
              </a:spcBef>
              <a:spcAft>
                <a:spcPts val="0"/>
              </a:spcAft>
              <a:buSzPts val="3000"/>
              <a:buNone/>
              <a:defRPr sz="3000" b="1"/>
            </a:lvl8pPr>
            <a:lvl9pPr lvl="8" rtl="0">
              <a:spcBef>
                <a:spcPts val="400"/>
              </a:spcBef>
              <a:spcAft>
                <a:spcPts val="0"/>
              </a:spcAft>
              <a:buSzPts val="3000"/>
              <a:buNone/>
              <a:defRPr sz="3000" b="1"/>
            </a:lvl9pPr>
          </a:lstStyle>
          <a:p>
            <a:endParaRPr/>
          </a:p>
        </p:txBody>
      </p:sp>
      <p:sp>
        <p:nvSpPr>
          <p:cNvPr id="211" name="Google Shape;211;p20"/>
          <p:cNvSpPr txBox="1">
            <a:spLocks noGrp="1"/>
          </p:cNvSpPr>
          <p:nvPr>
            <p:ph type="subTitle" idx="3"/>
          </p:nvPr>
        </p:nvSpPr>
        <p:spPr>
          <a:xfrm>
            <a:off x="12572680" y="3259470"/>
            <a:ext cx="48756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3000"/>
              <a:buNone/>
              <a:defRPr sz="3000" b="1">
                <a:solidFill>
                  <a:schemeClr val="accent4"/>
                </a:solidFill>
              </a:defRPr>
            </a:lvl1pPr>
            <a:lvl2pPr lvl="1" rtl="0">
              <a:spcBef>
                <a:spcPts val="560"/>
              </a:spcBef>
              <a:spcAft>
                <a:spcPts val="0"/>
              </a:spcAft>
              <a:buSzPts val="3000"/>
              <a:buNone/>
              <a:defRPr sz="3000" b="1"/>
            </a:lvl2pPr>
            <a:lvl3pPr lvl="2" rtl="0">
              <a:spcBef>
                <a:spcPts val="480"/>
              </a:spcBef>
              <a:spcAft>
                <a:spcPts val="0"/>
              </a:spcAft>
              <a:buSzPts val="3000"/>
              <a:buNone/>
              <a:defRPr sz="3000" b="1"/>
            </a:lvl3pPr>
            <a:lvl4pPr lvl="3" rtl="0">
              <a:spcBef>
                <a:spcPts val="400"/>
              </a:spcBef>
              <a:spcAft>
                <a:spcPts val="0"/>
              </a:spcAft>
              <a:buSzPts val="3000"/>
              <a:buNone/>
              <a:defRPr sz="3000" b="1"/>
            </a:lvl4pPr>
            <a:lvl5pPr lvl="4" rtl="0">
              <a:spcBef>
                <a:spcPts val="400"/>
              </a:spcBef>
              <a:spcAft>
                <a:spcPts val="0"/>
              </a:spcAft>
              <a:buSzPts val="3000"/>
              <a:buNone/>
              <a:defRPr sz="3000" b="1"/>
            </a:lvl5pPr>
            <a:lvl6pPr lvl="5" rtl="0">
              <a:spcBef>
                <a:spcPts val="400"/>
              </a:spcBef>
              <a:spcAft>
                <a:spcPts val="0"/>
              </a:spcAft>
              <a:buSzPts val="3000"/>
              <a:buNone/>
              <a:defRPr sz="3000" b="1"/>
            </a:lvl6pPr>
            <a:lvl7pPr lvl="6" rtl="0">
              <a:spcBef>
                <a:spcPts val="400"/>
              </a:spcBef>
              <a:spcAft>
                <a:spcPts val="0"/>
              </a:spcAft>
              <a:buSzPts val="3000"/>
              <a:buNone/>
              <a:defRPr sz="3000" b="1"/>
            </a:lvl7pPr>
            <a:lvl8pPr lvl="7" rtl="0">
              <a:spcBef>
                <a:spcPts val="400"/>
              </a:spcBef>
              <a:spcAft>
                <a:spcPts val="0"/>
              </a:spcAft>
              <a:buSzPts val="3000"/>
              <a:buNone/>
              <a:defRPr sz="3000" b="1"/>
            </a:lvl8pPr>
            <a:lvl9pPr lvl="8" rtl="0">
              <a:spcBef>
                <a:spcPts val="400"/>
              </a:spcBef>
              <a:spcAft>
                <a:spcPts val="0"/>
              </a:spcAft>
              <a:buSzPts val="3000"/>
              <a:buNone/>
              <a:defRPr sz="3000" b="1"/>
            </a:lvl9pPr>
          </a:lstStyle>
          <a:p>
            <a:endParaRPr/>
          </a:p>
        </p:txBody>
      </p:sp>
      <p:sp>
        <p:nvSpPr>
          <p:cNvPr id="212" name="Google Shape;212;p20"/>
          <p:cNvSpPr txBox="1">
            <a:spLocks noGrp="1"/>
          </p:cNvSpPr>
          <p:nvPr>
            <p:ph type="subTitle" idx="4"/>
          </p:nvPr>
        </p:nvSpPr>
        <p:spPr>
          <a:xfrm>
            <a:off x="6857680" y="3271425"/>
            <a:ext cx="48756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3000"/>
              <a:buNone/>
              <a:defRPr sz="3000" b="1">
                <a:solidFill>
                  <a:schemeClr val="accent3"/>
                </a:solidFill>
              </a:defRPr>
            </a:lvl1pPr>
            <a:lvl2pPr lvl="1" rtl="0">
              <a:spcBef>
                <a:spcPts val="560"/>
              </a:spcBef>
              <a:spcAft>
                <a:spcPts val="0"/>
              </a:spcAft>
              <a:buSzPts val="3000"/>
              <a:buNone/>
              <a:defRPr sz="3000" b="1"/>
            </a:lvl2pPr>
            <a:lvl3pPr lvl="2" rtl="0">
              <a:spcBef>
                <a:spcPts val="480"/>
              </a:spcBef>
              <a:spcAft>
                <a:spcPts val="0"/>
              </a:spcAft>
              <a:buSzPts val="3000"/>
              <a:buNone/>
              <a:defRPr sz="3000" b="1"/>
            </a:lvl3pPr>
            <a:lvl4pPr lvl="3" rtl="0">
              <a:spcBef>
                <a:spcPts val="400"/>
              </a:spcBef>
              <a:spcAft>
                <a:spcPts val="0"/>
              </a:spcAft>
              <a:buSzPts val="3000"/>
              <a:buNone/>
              <a:defRPr sz="3000" b="1"/>
            </a:lvl4pPr>
            <a:lvl5pPr lvl="4" rtl="0">
              <a:spcBef>
                <a:spcPts val="400"/>
              </a:spcBef>
              <a:spcAft>
                <a:spcPts val="0"/>
              </a:spcAft>
              <a:buSzPts val="3000"/>
              <a:buNone/>
              <a:defRPr sz="3000" b="1"/>
            </a:lvl5pPr>
            <a:lvl6pPr lvl="5" rtl="0">
              <a:spcBef>
                <a:spcPts val="400"/>
              </a:spcBef>
              <a:spcAft>
                <a:spcPts val="0"/>
              </a:spcAft>
              <a:buSzPts val="3000"/>
              <a:buNone/>
              <a:defRPr sz="3000" b="1"/>
            </a:lvl6pPr>
            <a:lvl7pPr lvl="6" rtl="0">
              <a:spcBef>
                <a:spcPts val="400"/>
              </a:spcBef>
              <a:spcAft>
                <a:spcPts val="0"/>
              </a:spcAft>
              <a:buSzPts val="3000"/>
              <a:buNone/>
              <a:defRPr sz="3000" b="1"/>
            </a:lvl7pPr>
            <a:lvl8pPr lvl="7" rtl="0">
              <a:spcBef>
                <a:spcPts val="400"/>
              </a:spcBef>
              <a:spcAft>
                <a:spcPts val="0"/>
              </a:spcAft>
              <a:buSzPts val="3000"/>
              <a:buNone/>
              <a:defRPr sz="3000" b="1"/>
            </a:lvl8pPr>
            <a:lvl9pPr lvl="8" rtl="0">
              <a:spcBef>
                <a:spcPts val="400"/>
              </a:spcBef>
              <a:spcAft>
                <a:spcPts val="0"/>
              </a:spcAft>
              <a:buSzPts val="3000"/>
              <a:buNone/>
              <a:defRPr sz="3000" b="1"/>
            </a:lvl9pPr>
          </a:lstStyle>
          <a:p>
            <a:endParaRPr/>
          </a:p>
        </p:txBody>
      </p:sp>
      <p:sp>
        <p:nvSpPr>
          <p:cNvPr id="213" name="Google Shape;213;p20"/>
          <p:cNvSpPr txBox="1">
            <a:spLocks noGrp="1"/>
          </p:cNvSpPr>
          <p:nvPr>
            <p:ph type="subTitle" idx="5"/>
          </p:nvPr>
        </p:nvSpPr>
        <p:spPr>
          <a:xfrm>
            <a:off x="6857680" y="5573287"/>
            <a:ext cx="48756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3000"/>
              <a:buNone/>
              <a:defRPr sz="3000" b="1">
                <a:solidFill>
                  <a:schemeClr val="accent1"/>
                </a:solidFill>
              </a:defRPr>
            </a:lvl1pPr>
            <a:lvl2pPr lvl="1" rtl="0">
              <a:spcBef>
                <a:spcPts val="560"/>
              </a:spcBef>
              <a:spcAft>
                <a:spcPts val="0"/>
              </a:spcAft>
              <a:buSzPts val="3000"/>
              <a:buNone/>
              <a:defRPr sz="3000" b="1"/>
            </a:lvl2pPr>
            <a:lvl3pPr lvl="2" rtl="0">
              <a:spcBef>
                <a:spcPts val="480"/>
              </a:spcBef>
              <a:spcAft>
                <a:spcPts val="0"/>
              </a:spcAft>
              <a:buSzPts val="3000"/>
              <a:buNone/>
              <a:defRPr sz="3000" b="1"/>
            </a:lvl3pPr>
            <a:lvl4pPr lvl="3" rtl="0">
              <a:spcBef>
                <a:spcPts val="400"/>
              </a:spcBef>
              <a:spcAft>
                <a:spcPts val="0"/>
              </a:spcAft>
              <a:buSzPts val="3000"/>
              <a:buNone/>
              <a:defRPr sz="3000" b="1"/>
            </a:lvl4pPr>
            <a:lvl5pPr lvl="4" rtl="0">
              <a:spcBef>
                <a:spcPts val="400"/>
              </a:spcBef>
              <a:spcAft>
                <a:spcPts val="0"/>
              </a:spcAft>
              <a:buSzPts val="3000"/>
              <a:buNone/>
              <a:defRPr sz="3000" b="1"/>
            </a:lvl5pPr>
            <a:lvl6pPr lvl="5" rtl="0">
              <a:spcBef>
                <a:spcPts val="400"/>
              </a:spcBef>
              <a:spcAft>
                <a:spcPts val="0"/>
              </a:spcAft>
              <a:buSzPts val="3000"/>
              <a:buNone/>
              <a:defRPr sz="3000" b="1"/>
            </a:lvl6pPr>
            <a:lvl7pPr lvl="6" rtl="0">
              <a:spcBef>
                <a:spcPts val="400"/>
              </a:spcBef>
              <a:spcAft>
                <a:spcPts val="0"/>
              </a:spcAft>
              <a:buSzPts val="3000"/>
              <a:buNone/>
              <a:defRPr sz="3000" b="1"/>
            </a:lvl7pPr>
            <a:lvl8pPr lvl="7" rtl="0">
              <a:spcBef>
                <a:spcPts val="400"/>
              </a:spcBef>
              <a:spcAft>
                <a:spcPts val="0"/>
              </a:spcAft>
              <a:buSzPts val="3000"/>
              <a:buNone/>
              <a:defRPr sz="3000" b="1"/>
            </a:lvl8pPr>
            <a:lvl9pPr lvl="8" rtl="0">
              <a:spcBef>
                <a:spcPts val="400"/>
              </a:spcBef>
              <a:spcAft>
                <a:spcPts val="0"/>
              </a:spcAft>
              <a:buSzPts val="3000"/>
              <a:buNone/>
              <a:defRPr sz="3000" b="1"/>
            </a:lvl9pPr>
          </a:lstStyle>
          <a:p>
            <a:endParaRPr/>
          </a:p>
        </p:txBody>
      </p:sp>
      <p:sp>
        <p:nvSpPr>
          <p:cNvPr id="214" name="Google Shape;214;p20"/>
          <p:cNvSpPr txBox="1">
            <a:spLocks noGrp="1"/>
          </p:cNvSpPr>
          <p:nvPr>
            <p:ph type="subTitle" idx="6"/>
          </p:nvPr>
        </p:nvSpPr>
        <p:spPr>
          <a:xfrm>
            <a:off x="12572680" y="5545470"/>
            <a:ext cx="48756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3000"/>
              <a:buNone/>
              <a:defRPr sz="3000" b="1">
                <a:solidFill>
                  <a:schemeClr val="accent3"/>
                </a:solidFill>
              </a:defRPr>
            </a:lvl1pPr>
            <a:lvl2pPr lvl="1" rtl="0">
              <a:spcBef>
                <a:spcPts val="560"/>
              </a:spcBef>
              <a:spcAft>
                <a:spcPts val="0"/>
              </a:spcAft>
              <a:buSzPts val="3000"/>
              <a:buNone/>
              <a:defRPr sz="3000" b="1"/>
            </a:lvl2pPr>
            <a:lvl3pPr lvl="2" rtl="0">
              <a:spcBef>
                <a:spcPts val="480"/>
              </a:spcBef>
              <a:spcAft>
                <a:spcPts val="0"/>
              </a:spcAft>
              <a:buSzPts val="3000"/>
              <a:buNone/>
              <a:defRPr sz="3000" b="1"/>
            </a:lvl3pPr>
            <a:lvl4pPr lvl="3" rtl="0">
              <a:spcBef>
                <a:spcPts val="400"/>
              </a:spcBef>
              <a:spcAft>
                <a:spcPts val="0"/>
              </a:spcAft>
              <a:buSzPts val="3000"/>
              <a:buNone/>
              <a:defRPr sz="3000" b="1"/>
            </a:lvl4pPr>
            <a:lvl5pPr lvl="4" rtl="0">
              <a:spcBef>
                <a:spcPts val="400"/>
              </a:spcBef>
              <a:spcAft>
                <a:spcPts val="0"/>
              </a:spcAft>
              <a:buSzPts val="3000"/>
              <a:buNone/>
              <a:defRPr sz="3000" b="1"/>
            </a:lvl5pPr>
            <a:lvl6pPr lvl="5" rtl="0">
              <a:spcBef>
                <a:spcPts val="400"/>
              </a:spcBef>
              <a:spcAft>
                <a:spcPts val="0"/>
              </a:spcAft>
              <a:buSzPts val="3000"/>
              <a:buNone/>
              <a:defRPr sz="3000" b="1"/>
            </a:lvl6pPr>
            <a:lvl7pPr lvl="6" rtl="0">
              <a:spcBef>
                <a:spcPts val="400"/>
              </a:spcBef>
              <a:spcAft>
                <a:spcPts val="0"/>
              </a:spcAft>
              <a:buSzPts val="3000"/>
              <a:buNone/>
              <a:defRPr sz="3000" b="1"/>
            </a:lvl7pPr>
            <a:lvl8pPr lvl="7" rtl="0">
              <a:spcBef>
                <a:spcPts val="400"/>
              </a:spcBef>
              <a:spcAft>
                <a:spcPts val="0"/>
              </a:spcAft>
              <a:buSzPts val="3000"/>
              <a:buNone/>
              <a:defRPr sz="3000" b="1"/>
            </a:lvl8pPr>
            <a:lvl9pPr lvl="8" rtl="0">
              <a:spcBef>
                <a:spcPts val="400"/>
              </a:spcBef>
              <a:spcAft>
                <a:spcPts val="0"/>
              </a:spcAft>
              <a:buSzPts val="3000"/>
              <a:buNone/>
              <a:defRPr sz="3000" b="1"/>
            </a:lvl9pPr>
          </a:lstStyle>
          <a:p>
            <a:endParaRPr/>
          </a:p>
        </p:txBody>
      </p:sp>
      <p:sp>
        <p:nvSpPr>
          <p:cNvPr id="215" name="Google Shape;215;p20"/>
          <p:cNvSpPr txBox="1">
            <a:spLocks noGrp="1"/>
          </p:cNvSpPr>
          <p:nvPr>
            <p:ph type="title"/>
          </p:nvPr>
        </p:nvSpPr>
        <p:spPr>
          <a:xfrm>
            <a:off x="1080600" y="1347263"/>
            <a:ext cx="16368000" cy="1145400"/>
          </a:xfrm>
          <a:prstGeom prst="rect">
            <a:avLst/>
          </a:prstGeom>
        </p:spPr>
        <p:txBody>
          <a:bodyPr spcFirstLastPara="1" wrap="square" lIns="182850" tIns="182850" rIns="182850" bIns="182850" anchor="t" anchorCtr="0">
            <a:normAutofit/>
          </a:bodyPr>
          <a:lstStyle>
            <a:lvl1pPr marL="0" marR="0" lvl="0" indent="0" algn="l"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16" name="Google Shape;216;p20"/>
          <p:cNvSpPr txBox="1">
            <a:spLocks noGrp="1"/>
          </p:cNvSpPr>
          <p:nvPr>
            <p:ph type="body" idx="7"/>
          </p:nvPr>
        </p:nvSpPr>
        <p:spPr>
          <a:xfrm>
            <a:off x="6857680" y="3884700"/>
            <a:ext cx="4875600" cy="1251000"/>
          </a:xfrm>
          <a:prstGeom prst="rect">
            <a:avLst/>
          </a:prstGeom>
        </p:spPr>
        <p:txBody>
          <a:bodyPr spcFirstLastPara="1" wrap="square" lIns="91425" tIns="45700" rIns="91425" bIns="45700" anchor="t" anchorCtr="0">
            <a:norm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217" name="Google Shape;217;p20"/>
          <p:cNvSpPr txBox="1">
            <a:spLocks noGrp="1"/>
          </p:cNvSpPr>
          <p:nvPr>
            <p:ph type="body" idx="8"/>
          </p:nvPr>
        </p:nvSpPr>
        <p:spPr>
          <a:xfrm>
            <a:off x="12572680" y="6170700"/>
            <a:ext cx="4875600" cy="1251000"/>
          </a:xfrm>
          <a:prstGeom prst="rect">
            <a:avLst/>
          </a:prstGeom>
        </p:spPr>
        <p:txBody>
          <a:bodyPr spcFirstLastPara="1" wrap="square" lIns="91425" tIns="45700" rIns="91425" bIns="45700" anchor="t" anchorCtr="0">
            <a:norm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218" name="Google Shape;218;p20"/>
          <p:cNvSpPr txBox="1">
            <a:spLocks noGrp="1"/>
          </p:cNvSpPr>
          <p:nvPr>
            <p:ph type="body" idx="9"/>
          </p:nvPr>
        </p:nvSpPr>
        <p:spPr>
          <a:xfrm>
            <a:off x="6857680" y="6170700"/>
            <a:ext cx="4875600" cy="1251000"/>
          </a:xfrm>
          <a:prstGeom prst="rect">
            <a:avLst/>
          </a:prstGeom>
        </p:spPr>
        <p:txBody>
          <a:bodyPr spcFirstLastPara="1" wrap="square" lIns="91425" tIns="45700" rIns="91425" bIns="45700" anchor="t" anchorCtr="0">
            <a:norm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219" name="Google Shape;219;p20"/>
          <p:cNvSpPr txBox="1">
            <a:spLocks noGrp="1"/>
          </p:cNvSpPr>
          <p:nvPr>
            <p:ph type="body" idx="13"/>
          </p:nvPr>
        </p:nvSpPr>
        <p:spPr>
          <a:xfrm>
            <a:off x="1080600" y="3884700"/>
            <a:ext cx="4875600" cy="1251000"/>
          </a:xfrm>
          <a:prstGeom prst="rect">
            <a:avLst/>
          </a:prstGeom>
        </p:spPr>
        <p:txBody>
          <a:bodyPr spcFirstLastPara="1" wrap="square" lIns="91425" tIns="45700" rIns="91425" bIns="45700" anchor="t" anchorCtr="0">
            <a:norm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220" name="Google Shape;220;p20"/>
          <p:cNvSpPr txBox="1">
            <a:spLocks noGrp="1"/>
          </p:cNvSpPr>
          <p:nvPr>
            <p:ph type="body" idx="14"/>
          </p:nvPr>
        </p:nvSpPr>
        <p:spPr>
          <a:xfrm>
            <a:off x="12572680" y="3884700"/>
            <a:ext cx="4875600" cy="1251000"/>
          </a:xfrm>
          <a:prstGeom prst="rect">
            <a:avLst/>
          </a:prstGeom>
        </p:spPr>
        <p:txBody>
          <a:bodyPr spcFirstLastPara="1" wrap="square" lIns="91425" tIns="45700" rIns="91425" bIns="45700" anchor="t" anchorCtr="0">
            <a:norm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221" name="Google Shape;221;p20"/>
          <p:cNvSpPr txBox="1">
            <a:spLocks noGrp="1"/>
          </p:cNvSpPr>
          <p:nvPr>
            <p:ph type="body" idx="15"/>
          </p:nvPr>
        </p:nvSpPr>
        <p:spPr>
          <a:xfrm>
            <a:off x="1080600" y="6170700"/>
            <a:ext cx="4875600" cy="1251000"/>
          </a:xfrm>
          <a:prstGeom prst="rect">
            <a:avLst/>
          </a:prstGeom>
        </p:spPr>
        <p:txBody>
          <a:bodyPr spcFirstLastPara="1" wrap="square" lIns="91425" tIns="45700" rIns="91425" bIns="45700" anchor="t" anchorCtr="0">
            <a:normAutofit/>
          </a:bodyPr>
          <a:lstStyle>
            <a:lvl1pPr marL="457200" lvl="0" indent="-381000" rtl="0">
              <a:spcBef>
                <a:spcPts val="640"/>
              </a:spcBef>
              <a:spcAft>
                <a:spcPts val="0"/>
              </a:spcAft>
              <a:buSzPts val="2400"/>
              <a:buChar char="•"/>
              <a:defRPr sz="2400"/>
            </a:lvl1pPr>
            <a:lvl2pPr marL="914400" lvl="1" indent="-381000" rtl="0">
              <a:spcBef>
                <a:spcPts val="560"/>
              </a:spcBef>
              <a:spcAft>
                <a:spcPts val="0"/>
              </a:spcAft>
              <a:buSzPts val="2400"/>
              <a:buChar char="–"/>
              <a:defRPr sz="2400"/>
            </a:lvl2pPr>
            <a:lvl3pPr marL="1371600" lvl="2" indent="-381000" rtl="0">
              <a:spcBef>
                <a:spcPts val="480"/>
              </a:spcBef>
              <a:spcAft>
                <a:spcPts val="0"/>
              </a:spcAft>
              <a:buSzPts val="2400"/>
              <a:buChar char="•"/>
              <a:defRPr sz="2400"/>
            </a:lvl3pPr>
            <a:lvl4pPr marL="1828800" lvl="3" indent="-381000" rtl="0">
              <a:spcBef>
                <a:spcPts val="400"/>
              </a:spcBef>
              <a:spcAft>
                <a:spcPts val="0"/>
              </a:spcAft>
              <a:buSzPts val="2400"/>
              <a:buChar char="–"/>
              <a:defRPr sz="2400"/>
            </a:lvl4pPr>
            <a:lvl5pPr marL="2286000" lvl="4" indent="-381000" rtl="0">
              <a:spcBef>
                <a:spcPts val="400"/>
              </a:spcBef>
              <a:spcAft>
                <a:spcPts val="0"/>
              </a:spcAft>
              <a:buSzPts val="2400"/>
              <a:buChar char="»"/>
              <a:defRPr sz="2400"/>
            </a:lvl5pPr>
            <a:lvl6pPr marL="2743200" lvl="5" indent="-381000" rtl="0">
              <a:spcBef>
                <a:spcPts val="400"/>
              </a:spcBef>
              <a:spcAft>
                <a:spcPts val="0"/>
              </a:spcAft>
              <a:buSzPts val="2400"/>
              <a:buChar char="•"/>
              <a:defRPr sz="2400"/>
            </a:lvl6pPr>
            <a:lvl7pPr marL="3200400" lvl="6" indent="-381000" rtl="0">
              <a:spcBef>
                <a:spcPts val="400"/>
              </a:spcBef>
              <a:spcAft>
                <a:spcPts val="0"/>
              </a:spcAft>
              <a:buSzPts val="2400"/>
              <a:buChar char="•"/>
              <a:defRPr sz="2400"/>
            </a:lvl7pPr>
            <a:lvl8pPr marL="3657600" lvl="7" indent="-381000" rtl="0">
              <a:spcBef>
                <a:spcPts val="400"/>
              </a:spcBef>
              <a:spcAft>
                <a:spcPts val="0"/>
              </a:spcAft>
              <a:buSzPts val="2400"/>
              <a:buChar char="•"/>
              <a:defRPr sz="2400"/>
            </a:lvl8pPr>
            <a:lvl9pPr marL="4114800" lvl="8" indent="-381000" rtl="0">
              <a:spcBef>
                <a:spcPts val="400"/>
              </a:spcBef>
              <a:spcAft>
                <a:spcPts val="0"/>
              </a:spcAft>
              <a:buSzPts val="2400"/>
              <a:buChar char="•"/>
              <a:defRPr sz="2400"/>
            </a:lvl9pPr>
          </a:lstStyle>
          <a:p>
            <a:endParaRPr/>
          </a:p>
        </p:txBody>
      </p:sp>
      <p:sp>
        <p:nvSpPr>
          <p:cNvPr id="222" name="Google Shape;222;p20"/>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23" name="Google Shape;223;p20"/>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24" name="Google Shape;224;p20"/>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25" name="Google Shape;225;p20"/>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26" name="Google Shape;226;p20"/>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27" name="Google Shape;227;p20"/>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28" name="Google Shape;228;p20"/>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229" name="Google Shape;229;p20"/>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230"/>
        <p:cNvGrpSpPr/>
        <p:nvPr/>
      </p:nvGrpSpPr>
      <p:grpSpPr>
        <a:xfrm>
          <a:off x="0" y="0"/>
          <a:ext cx="0" cy="0"/>
          <a:chOff x="0" y="0"/>
          <a:chExt cx="0" cy="0"/>
        </a:xfrm>
      </p:grpSpPr>
      <p:sp>
        <p:nvSpPr>
          <p:cNvPr id="231" name="Google Shape;231;p21"/>
          <p:cNvSpPr txBox="1">
            <a:spLocks noGrp="1"/>
          </p:cNvSpPr>
          <p:nvPr>
            <p:ph type="title"/>
          </p:nvPr>
        </p:nvSpPr>
        <p:spPr>
          <a:xfrm>
            <a:off x="623475" y="631658"/>
            <a:ext cx="17041200" cy="1845900"/>
          </a:xfrm>
          <a:prstGeom prst="rect">
            <a:avLst/>
          </a:prstGeom>
        </p:spPr>
        <p:txBody>
          <a:bodyPr spcFirstLastPara="1" wrap="square" lIns="91425" tIns="45700" rIns="91425" bIns="45700" anchor="t" anchorCtr="0">
            <a:normAutofit/>
          </a:bodyPr>
          <a:lstStyle>
            <a:lvl1pPr lvl="0" algn="ctr" rtl="0">
              <a:spcBef>
                <a:spcPts val="0"/>
              </a:spcBef>
              <a:spcAft>
                <a:spcPts val="0"/>
              </a:spcAft>
              <a:buSzPts val="7500"/>
              <a:buNone/>
              <a:defRPr sz="7500"/>
            </a:lvl1pPr>
            <a:lvl2pPr lvl="1" algn="ctr" rtl="0">
              <a:spcBef>
                <a:spcPts val="0"/>
              </a:spcBef>
              <a:spcAft>
                <a:spcPts val="0"/>
              </a:spcAft>
              <a:buSzPts val="10500"/>
              <a:buNone/>
              <a:defRPr sz="10500"/>
            </a:lvl2pPr>
            <a:lvl3pPr lvl="2" algn="ctr" rtl="0">
              <a:spcBef>
                <a:spcPts val="0"/>
              </a:spcBef>
              <a:spcAft>
                <a:spcPts val="0"/>
              </a:spcAft>
              <a:buSzPts val="10500"/>
              <a:buNone/>
              <a:defRPr sz="10500"/>
            </a:lvl3pPr>
            <a:lvl4pPr lvl="3" algn="ctr" rtl="0">
              <a:spcBef>
                <a:spcPts val="0"/>
              </a:spcBef>
              <a:spcAft>
                <a:spcPts val="0"/>
              </a:spcAft>
              <a:buSzPts val="10500"/>
              <a:buNone/>
              <a:defRPr sz="10500"/>
            </a:lvl4pPr>
            <a:lvl5pPr lvl="4" algn="ctr" rtl="0">
              <a:spcBef>
                <a:spcPts val="0"/>
              </a:spcBef>
              <a:spcAft>
                <a:spcPts val="0"/>
              </a:spcAft>
              <a:buSzPts val="10500"/>
              <a:buNone/>
              <a:defRPr sz="10500"/>
            </a:lvl5pPr>
            <a:lvl6pPr lvl="5" algn="ctr" rtl="0">
              <a:spcBef>
                <a:spcPts val="0"/>
              </a:spcBef>
              <a:spcAft>
                <a:spcPts val="0"/>
              </a:spcAft>
              <a:buSzPts val="10500"/>
              <a:buNone/>
              <a:defRPr sz="10500"/>
            </a:lvl6pPr>
            <a:lvl7pPr lvl="6" algn="ctr" rtl="0">
              <a:spcBef>
                <a:spcPts val="0"/>
              </a:spcBef>
              <a:spcAft>
                <a:spcPts val="0"/>
              </a:spcAft>
              <a:buSzPts val="10500"/>
              <a:buNone/>
              <a:defRPr sz="10500"/>
            </a:lvl7pPr>
            <a:lvl8pPr lvl="7" algn="ctr" rtl="0">
              <a:spcBef>
                <a:spcPts val="0"/>
              </a:spcBef>
              <a:spcAft>
                <a:spcPts val="0"/>
              </a:spcAft>
              <a:buSzPts val="10500"/>
              <a:buNone/>
              <a:defRPr sz="10500"/>
            </a:lvl8pPr>
            <a:lvl9pPr lvl="8" algn="ctr" rtl="0">
              <a:spcBef>
                <a:spcPts val="0"/>
              </a:spcBef>
              <a:spcAft>
                <a:spcPts val="0"/>
              </a:spcAft>
              <a:buSzPts val="10500"/>
              <a:buNone/>
              <a:defRPr sz="10500"/>
            </a:lvl9pPr>
          </a:lstStyle>
          <a:p>
            <a:endParaRPr/>
          </a:p>
        </p:txBody>
      </p:sp>
      <p:sp>
        <p:nvSpPr>
          <p:cNvPr id="232" name="Google Shape;232;p21"/>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8 Three columns">
  <p:cSld name="CUSTOM_8_2">
    <p:spTree>
      <p:nvGrpSpPr>
        <p:cNvPr id="1" name="Shape 233"/>
        <p:cNvGrpSpPr/>
        <p:nvPr/>
      </p:nvGrpSpPr>
      <p:grpSpPr>
        <a:xfrm>
          <a:off x="0" y="0"/>
          <a:ext cx="0" cy="0"/>
          <a:chOff x="0" y="0"/>
          <a:chExt cx="0" cy="0"/>
        </a:xfrm>
      </p:grpSpPr>
      <p:sp>
        <p:nvSpPr>
          <p:cNvPr id="234" name="Google Shape;234;p22"/>
          <p:cNvSpPr txBox="1">
            <a:spLocks noGrp="1"/>
          </p:cNvSpPr>
          <p:nvPr>
            <p:ph type="subTitle" idx="1"/>
          </p:nvPr>
        </p:nvSpPr>
        <p:spPr>
          <a:xfrm>
            <a:off x="3132910" y="4536258"/>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3"/>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235" name="Google Shape;235;p22"/>
          <p:cNvSpPr txBox="1">
            <a:spLocks noGrp="1"/>
          </p:cNvSpPr>
          <p:nvPr>
            <p:ph type="subTitle" idx="2"/>
          </p:nvPr>
        </p:nvSpPr>
        <p:spPr>
          <a:xfrm>
            <a:off x="3132910" y="6372094"/>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4"/>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236" name="Google Shape;236;p22"/>
          <p:cNvSpPr txBox="1">
            <a:spLocks noGrp="1"/>
          </p:cNvSpPr>
          <p:nvPr>
            <p:ph type="body" idx="3"/>
          </p:nvPr>
        </p:nvSpPr>
        <p:spPr>
          <a:xfrm>
            <a:off x="3132900" y="5176035"/>
            <a:ext cx="120201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37" name="Google Shape;237;p22"/>
          <p:cNvSpPr txBox="1">
            <a:spLocks noGrp="1"/>
          </p:cNvSpPr>
          <p:nvPr>
            <p:ph type="body" idx="4"/>
          </p:nvPr>
        </p:nvSpPr>
        <p:spPr>
          <a:xfrm>
            <a:off x="3132900" y="6992025"/>
            <a:ext cx="120222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38" name="Google Shape;238;p22"/>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39" name="Google Shape;239;p22"/>
          <p:cNvSpPr/>
          <p:nvPr/>
        </p:nvSpPr>
        <p:spPr>
          <a:xfrm>
            <a:off x="1539428"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40" name="Google Shape;240;p22"/>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41" name="Google Shape;241;p22"/>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2" name="Google Shape;242;p22"/>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3" name="Google Shape;243;p22"/>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4" name="Google Shape;244;p22"/>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5" name="Google Shape;245;p22"/>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6" name="Google Shape;246;p22"/>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7" name="Google Shape;247;p22"/>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8" name="Google Shape;248;p22"/>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49" name="Google Shape;249;p22"/>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50" name="Google Shape;250;p22"/>
          <p:cNvSpPr txBox="1">
            <a:spLocks noGrp="1"/>
          </p:cNvSpPr>
          <p:nvPr>
            <p:ph type="subTitle" idx="5"/>
          </p:nvPr>
        </p:nvSpPr>
        <p:spPr>
          <a:xfrm>
            <a:off x="3132910" y="2700422"/>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1"/>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251" name="Google Shape;251;p22"/>
          <p:cNvSpPr txBox="1">
            <a:spLocks noGrp="1"/>
          </p:cNvSpPr>
          <p:nvPr>
            <p:ph type="title"/>
          </p:nvPr>
        </p:nvSpPr>
        <p:spPr>
          <a:xfrm>
            <a:off x="3132900" y="995513"/>
            <a:ext cx="12020100" cy="1145400"/>
          </a:xfrm>
          <a:prstGeom prst="rect">
            <a:avLst/>
          </a:prstGeom>
        </p:spPr>
        <p:txBody>
          <a:bodyPr spcFirstLastPara="1" wrap="square" lIns="182850" tIns="182850" rIns="182850" bIns="18285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52" name="Google Shape;252;p22"/>
          <p:cNvSpPr txBox="1">
            <a:spLocks noGrp="1"/>
          </p:cNvSpPr>
          <p:nvPr>
            <p:ph type="body" idx="6"/>
          </p:nvPr>
        </p:nvSpPr>
        <p:spPr>
          <a:xfrm>
            <a:off x="3132900" y="3357346"/>
            <a:ext cx="12020100" cy="13878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53" name="Google Shape;253;p22"/>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254" name="Google Shape;254;p22"/>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5 One column">
  <p:cSld name="CUSTOM_5">
    <p:spTree>
      <p:nvGrpSpPr>
        <p:cNvPr id="1" name="Shape 255"/>
        <p:cNvGrpSpPr/>
        <p:nvPr/>
      </p:nvGrpSpPr>
      <p:grpSpPr>
        <a:xfrm>
          <a:off x="0" y="0"/>
          <a:ext cx="0" cy="0"/>
          <a:chOff x="0" y="0"/>
          <a:chExt cx="0" cy="0"/>
        </a:xfrm>
      </p:grpSpPr>
      <p:sp>
        <p:nvSpPr>
          <p:cNvPr id="256" name="Google Shape;256;p23"/>
          <p:cNvSpPr/>
          <p:nvPr/>
        </p:nvSpPr>
        <p:spPr>
          <a:xfrm rot="10800000">
            <a:off x="15169215" y="2894076"/>
            <a:ext cx="1709085" cy="1612900"/>
          </a:xfrm>
          <a:custGeom>
            <a:avLst/>
            <a:gdLst/>
            <a:ahLst/>
            <a:cxnLst/>
            <a:rect l="l" t="t" r="r" b="b"/>
            <a:pathLst>
              <a:path w="1139390" h="1075267" extrusionOk="0">
                <a:moveTo>
                  <a:pt x="1098700" y="0"/>
                </a:moveTo>
                <a:lnTo>
                  <a:pt x="1096183" y="0"/>
                </a:lnTo>
                <a:lnTo>
                  <a:pt x="1096183" y="78903"/>
                </a:lnTo>
                <a:lnTo>
                  <a:pt x="756996" y="78903"/>
                </a:lnTo>
                <a:cubicBezTo>
                  <a:pt x="587402" y="78903"/>
                  <a:pt x="1011386" y="404538"/>
                  <a:pt x="587402" y="404538"/>
                </a:cubicBezTo>
                <a:cubicBezTo>
                  <a:pt x="163417" y="404538"/>
                  <a:pt x="587402" y="78903"/>
                  <a:pt x="417808" y="78903"/>
                </a:cubicBezTo>
                <a:lnTo>
                  <a:pt x="86033" y="78903"/>
                </a:lnTo>
                <a:lnTo>
                  <a:pt x="86033" y="84583"/>
                </a:lnTo>
                <a:lnTo>
                  <a:pt x="80436" y="84583"/>
                </a:lnTo>
                <a:lnTo>
                  <a:pt x="80436" y="406613"/>
                </a:lnTo>
                <a:cubicBezTo>
                  <a:pt x="80436" y="569431"/>
                  <a:pt x="419624" y="162387"/>
                  <a:pt x="419624" y="569431"/>
                </a:cubicBezTo>
                <a:cubicBezTo>
                  <a:pt x="419624" y="976473"/>
                  <a:pt x="80436" y="569431"/>
                  <a:pt x="80436" y="732248"/>
                </a:cubicBezTo>
                <a:lnTo>
                  <a:pt x="80436" y="1057883"/>
                </a:lnTo>
                <a:lnTo>
                  <a:pt x="0" y="1057883"/>
                </a:lnTo>
                <a:lnTo>
                  <a:pt x="0" y="1062627"/>
                </a:lnTo>
                <a:lnTo>
                  <a:pt x="83751" y="1062627"/>
                </a:lnTo>
                <a:lnTo>
                  <a:pt x="83751" y="1075267"/>
                </a:lnTo>
                <a:lnTo>
                  <a:pt x="87087" y="1075267"/>
                </a:lnTo>
                <a:lnTo>
                  <a:pt x="87087" y="1032398"/>
                </a:lnTo>
                <a:lnTo>
                  <a:pt x="426275" y="1032398"/>
                </a:lnTo>
                <a:cubicBezTo>
                  <a:pt x="595869" y="1032398"/>
                  <a:pt x="171884" y="706763"/>
                  <a:pt x="595869" y="706763"/>
                </a:cubicBezTo>
                <a:cubicBezTo>
                  <a:pt x="1019853" y="706763"/>
                  <a:pt x="595869" y="1032398"/>
                  <a:pt x="765463" y="1032398"/>
                </a:cubicBezTo>
                <a:lnTo>
                  <a:pt x="1104650" y="1032398"/>
                </a:lnTo>
                <a:lnTo>
                  <a:pt x="1104650" y="1075267"/>
                </a:lnTo>
                <a:lnTo>
                  <a:pt x="1107167" y="1075267"/>
                </a:lnTo>
                <a:lnTo>
                  <a:pt x="1107167" y="1038822"/>
                </a:lnTo>
                <a:lnTo>
                  <a:pt x="1139390" y="1038822"/>
                </a:lnTo>
                <a:lnTo>
                  <a:pt x="1139390" y="750089"/>
                </a:lnTo>
                <a:cubicBezTo>
                  <a:pt x="1139390" y="580495"/>
                  <a:pt x="813756" y="1004480"/>
                  <a:pt x="813756" y="580495"/>
                </a:cubicBezTo>
                <a:cubicBezTo>
                  <a:pt x="813756" y="156511"/>
                  <a:pt x="1139390" y="580495"/>
                  <a:pt x="1139390" y="410902"/>
                </a:cubicBezTo>
                <a:lnTo>
                  <a:pt x="1139390" y="88226"/>
                </a:lnTo>
                <a:lnTo>
                  <a:pt x="1098700" y="88226"/>
                </a:lnTo>
                <a:lnTo>
                  <a:pt x="1098700" y="0"/>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57" name="Google Shape;257;p23"/>
          <p:cNvSpPr/>
          <p:nvPr/>
        </p:nvSpPr>
        <p:spPr>
          <a:xfrm>
            <a:off x="14712693" y="3879437"/>
            <a:ext cx="2543175" cy="2443163"/>
          </a:xfrm>
          <a:custGeom>
            <a:avLst/>
            <a:gdLst/>
            <a:ahLst/>
            <a:cxnLst/>
            <a:rect l="l" t="t" r="r" b="b"/>
            <a:pathLst>
              <a:path w="952500" h="952500" extrusionOk="0">
                <a:moveTo>
                  <a:pt x="190444" y="190208"/>
                </a:moveTo>
                <a:lnTo>
                  <a:pt x="380944" y="190208"/>
                </a:lnTo>
                <a:cubicBezTo>
                  <a:pt x="476194" y="190208"/>
                  <a:pt x="238069" y="-292"/>
                  <a:pt x="476194" y="-292"/>
                </a:cubicBezTo>
                <a:cubicBezTo>
                  <a:pt x="714319" y="-292"/>
                  <a:pt x="476194" y="190208"/>
                  <a:pt x="571444" y="190208"/>
                </a:cubicBezTo>
                <a:lnTo>
                  <a:pt x="761944" y="190208"/>
                </a:lnTo>
                <a:lnTo>
                  <a:pt x="761944" y="380708"/>
                </a:lnTo>
                <a:cubicBezTo>
                  <a:pt x="761944" y="475958"/>
                  <a:pt x="952444" y="237833"/>
                  <a:pt x="952444" y="475958"/>
                </a:cubicBezTo>
                <a:cubicBezTo>
                  <a:pt x="952444" y="714083"/>
                  <a:pt x="761944" y="475958"/>
                  <a:pt x="761944" y="571208"/>
                </a:cubicBezTo>
                <a:lnTo>
                  <a:pt x="761944" y="761708"/>
                </a:lnTo>
                <a:lnTo>
                  <a:pt x="571444" y="761708"/>
                </a:lnTo>
                <a:cubicBezTo>
                  <a:pt x="476194" y="761708"/>
                  <a:pt x="714319" y="952208"/>
                  <a:pt x="476194" y="952208"/>
                </a:cubicBezTo>
                <a:cubicBezTo>
                  <a:pt x="238069" y="952208"/>
                  <a:pt x="476194" y="761708"/>
                  <a:pt x="380944" y="761708"/>
                </a:cubicBezTo>
                <a:lnTo>
                  <a:pt x="190444" y="761708"/>
                </a:lnTo>
                <a:lnTo>
                  <a:pt x="190444" y="571208"/>
                </a:lnTo>
                <a:cubicBezTo>
                  <a:pt x="190444" y="475958"/>
                  <a:pt x="-56" y="714083"/>
                  <a:pt x="-56" y="475958"/>
                </a:cubicBezTo>
                <a:cubicBezTo>
                  <a:pt x="-56" y="237833"/>
                  <a:pt x="190444" y="475958"/>
                  <a:pt x="190444" y="380708"/>
                </a:cubicBezTo>
                <a:lnTo>
                  <a:pt x="190444" y="190208"/>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58" name="Google Shape;258;p23"/>
          <p:cNvSpPr txBox="1">
            <a:spLocks noGrp="1"/>
          </p:cNvSpPr>
          <p:nvPr>
            <p:ph type="subTitle" idx="1"/>
          </p:nvPr>
        </p:nvSpPr>
        <p:spPr>
          <a:xfrm>
            <a:off x="1435613" y="3996263"/>
            <a:ext cx="11691000" cy="1077000"/>
          </a:xfrm>
          <a:prstGeom prst="rect">
            <a:avLst/>
          </a:prstGeom>
        </p:spPr>
        <p:txBody>
          <a:bodyPr spcFirstLastPara="1" wrap="square" lIns="91425" tIns="45700" rIns="91425" bIns="45700" anchor="t" anchorCtr="0">
            <a:normAutofit/>
          </a:bodyPr>
          <a:lstStyle>
            <a:lvl1pPr lvl="0" rtl="0">
              <a:spcBef>
                <a:spcPts val="640"/>
              </a:spcBef>
              <a:spcAft>
                <a:spcPts val="0"/>
              </a:spcAft>
              <a:buClr>
                <a:schemeClr val="accent1"/>
              </a:buClr>
              <a:buSzPts val="3200"/>
              <a:buNone/>
              <a:defRPr sz="3200" b="1">
                <a:solidFill>
                  <a:schemeClr val="accent1"/>
                </a:solidFill>
              </a:defRPr>
            </a:lvl1pPr>
            <a:lvl2pPr lvl="1" rtl="0">
              <a:spcBef>
                <a:spcPts val="560"/>
              </a:spcBef>
              <a:spcAft>
                <a:spcPts val="0"/>
              </a:spcAft>
              <a:buClr>
                <a:schemeClr val="accent1"/>
              </a:buClr>
              <a:buSzPts val="3200"/>
              <a:buNone/>
              <a:defRPr sz="3200" b="1">
                <a:solidFill>
                  <a:schemeClr val="accent1"/>
                </a:solidFill>
              </a:defRPr>
            </a:lvl2pPr>
            <a:lvl3pPr lvl="2" rtl="0">
              <a:spcBef>
                <a:spcPts val="480"/>
              </a:spcBef>
              <a:spcAft>
                <a:spcPts val="0"/>
              </a:spcAft>
              <a:buClr>
                <a:schemeClr val="accent1"/>
              </a:buClr>
              <a:buSzPts val="3200"/>
              <a:buNone/>
              <a:defRPr sz="3200" b="1">
                <a:solidFill>
                  <a:schemeClr val="accent1"/>
                </a:solidFill>
              </a:defRPr>
            </a:lvl3pPr>
            <a:lvl4pPr lvl="3" rtl="0">
              <a:spcBef>
                <a:spcPts val="400"/>
              </a:spcBef>
              <a:spcAft>
                <a:spcPts val="0"/>
              </a:spcAft>
              <a:buClr>
                <a:schemeClr val="accent1"/>
              </a:buClr>
              <a:buSzPts val="3200"/>
              <a:buNone/>
              <a:defRPr sz="3200" b="1">
                <a:solidFill>
                  <a:schemeClr val="accent1"/>
                </a:solidFill>
              </a:defRPr>
            </a:lvl4pPr>
            <a:lvl5pPr lvl="4" rtl="0">
              <a:spcBef>
                <a:spcPts val="400"/>
              </a:spcBef>
              <a:spcAft>
                <a:spcPts val="0"/>
              </a:spcAft>
              <a:buClr>
                <a:schemeClr val="accent1"/>
              </a:buClr>
              <a:buSzPts val="3200"/>
              <a:buNone/>
              <a:defRPr sz="3200" b="1">
                <a:solidFill>
                  <a:schemeClr val="accent1"/>
                </a:solidFill>
              </a:defRPr>
            </a:lvl5pPr>
            <a:lvl6pPr lvl="5" rtl="0">
              <a:spcBef>
                <a:spcPts val="400"/>
              </a:spcBef>
              <a:spcAft>
                <a:spcPts val="0"/>
              </a:spcAft>
              <a:buClr>
                <a:schemeClr val="accent1"/>
              </a:buClr>
              <a:buSzPts val="3200"/>
              <a:buNone/>
              <a:defRPr sz="3200" b="1">
                <a:solidFill>
                  <a:schemeClr val="accent1"/>
                </a:solidFill>
              </a:defRPr>
            </a:lvl6pPr>
            <a:lvl7pPr lvl="6" rtl="0">
              <a:spcBef>
                <a:spcPts val="400"/>
              </a:spcBef>
              <a:spcAft>
                <a:spcPts val="0"/>
              </a:spcAft>
              <a:buClr>
                <a:schemeClr val="accent1"/>
              </a:buClr>
              <a:buSzPts val="3200"/>
              <a:buNone/>
              <a:defRPr sz="3200" b="1">
                <a:solidFill>
                  <a:schemeClr val="accent1"/>
                </a:solidFill>
              </a:defRPr>
            </a:lvl7pPr>
            <a:lvl8pPr lvl="7" rtl="0">
              <a:spcBef>
                <a:spcPts val="400"/>
              </a:spcBef>
              <a:spcAft>
                <a:spcPts val="0"/>
              </a:spcAft>
              <a:buClr>
                <a:schemeClr val="accent1"/>
              </a:buClr>
              <a:buSzPts val="3200"/>
              <a:buNone/>
              <a:defRPr sz="3200" b="1">
                <a:solidFill>
                  <a:schemeClr val="accent1"/>
                </a:solidFill>
              </a:defRPr>
            </a:lvl8pPr>
            <a:lvl9pPr lvl="8" rtl="0">
              <a:spcBef>
                <a:spcPts val="400"/>
              </a:spcBef>
              <a:spcAft>
                <a:spcPts val="0"/>
              </a:spcAft>
              <a:buClr>
                <a:schemeClr val="accent1"/>
              </a:buClr>
              <a:buSzPts val="3200"/>
              <a:buNone/>
              <a:defRPr sz="3200" b="1">
                <a:solidFill>
                  <a:schemeClr val="accent1"/>
                </a:solidFill>
              </a:defRPr>
            </a:lvl9pPr>
          </a:lstStyle>
          <a:p>
            <a:endParaRPr/>
          </a:p>
        </p:txBody>
      </p:sp>
      <p:sp>
        <p:nvSpPr>
          <p:cNvPr id="259" name="Google Shape;259;p23"/>
          <p:cNvSpPr txBox="1">
            <a:spLocks noGrp="1"/>
          </p:cNvSpPr>
          <p:nvPr>
            <p:ph type="title"/>
          </p:nvPr>
        </p:nvSpPr>
        <p:spPr>
          <a:xfrm>
            <a:off x="1435613" y="2421563"/>
            <a:ext cx="11691000" cy="1145400"/>
          </a:xfrm>
          <a:prstGeom prst="rect">
            <a:avLst/>
          </a:prstGeom>
        </p:spPr>
        <p:txBody>
          <a:bodyPr spcFirstLastPara="1" wrap="square" lIns="182850" tIns="182850" rIns="182850" bIns="182850" anchor="t" anchorCtr="0">
            <a:normAutofit/>
          </a:bodyPr>
          <a:lstStyle>
            <a:lvl1pPr marL="0" marR="0" lvl="0" indent="0" algn="l"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60" name="Google Shape;260;p23"/>
          <p:cNvSpPr txBox="1">
            <a:spLocks noGrp="1"/>
          </p:cNvSpPr>
          <p:nvPr>
            <p:ph type="body" idx="2"/>
          </p:nvPr>
        </p:nvSpPr>
        <p:spPr>
          <a:xfrm>
            <a:off x="1435613" y="4986525"/>
            <a:ext cx="11691000" cy="31056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61" name="Google Shape;261;p23"/>
          <p:cNvSpPr/>
          <p:nvPr/>
        </p:nvSpPr>
        <p:spPr>
          <a:xfrm rot="-5400000">
            <a:off x="14764267" y="7308113"/>
            <a:ext cx="2443163" cy="1525905"/>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2" name="Google Shape;262;p23"/>
          <p:cNvSpPr/>
          <p:nvPr/>
        </p:nvSpPr>
        <p:spPr>
          <a:xfrm flipH="1">
            <a:off x="16251362" y="2940010"/>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3" name="Google Shape;263;p23"/>
          <p:cNvSpPr/>
          <p:nvPr/>
        </p:nvSpPr>
        <p:spPr>
          <a:xfrm rot="5400000">
            <a:off x="16776760" y="-1079"/>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4" name="Google Shape;264;p23"/>
          <p:cNvSpPr/>
          <p:nvPr/>
        </p:nvSpPr>
        <p:spPr>
          <a:xfrm rot="5400000" flipH="1">
            <a:off x="16533029" y="4125806"/>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5" name="Google Shape;265;p23"/>
          <p:cNvSpPr/>
          <p:nvPr/>
        </p:nvSpPr>
        <p:spPr>
          <a:xfrm rot="5400000" flipH="1">
            <a:off x="16292504" y="5840879"/>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6" name="Google Shape;266;p23"/>
          <p:cNvSpPr/>
          <p:nvPr/>
        </p:nvSpPr>
        <p:spPr>
          <a:xfrm flipH="1">
            <a:off x="16241600" y="7327238"/>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7" name="Google Shape;267;p23"/>
          <p:cNvSpPr/>
          <p:nvPr/>
        </p:nvSpPr>
        <p:spPr>
          <a:xfrm rot="10800000">
            <a:off x="16239708" y="8298284"/>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8" name="Google Shape;268;p23"/>
          <p:cNvSpPr/>
          <p:nvPr/>
        </p:nvSpPr>
        <p:spPr>
          <a:xfrm>
            <a:off x="14719664" y="26288"/>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69" name="Google Shape;269;p23"/>
          <p:cNvSpPr/>
          <p:nvPr/>
        </p:nvSpPr>
        <p:spPr>
          <a:xfrm rot="10800000">
            <a:off x="15230467" y="8794846"/>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70" name="Google Shape;270;p23"/>
          <p:cNvSpPr/>
          <p:nvPr/>
        </p:nvSpPr>
        <p:spPr>
          <a:xfrm>
            <a:off x="14725394" y="983837"/>
            <a:ext cx="2543175" cy="2443163"/>
          </a:xfrm>
          <a:custGeom>
            <a:avLst/>
            <a:gdLst/>
            <a:ahLst/>
            <a:cxnLst/>
            <a:rect l="l" t="t" r="r" b="b"/>
            <a:pathLst>
              <a:path w="952500" h="952500" extrusionOk="0">
                <a:moveTo>
                  <a:pt x="190444" y="190208"/>
                </a:moveTo>
                <a:lnTo>
                  <a:pt x="380944" y="190208"/>
                </a:lnTo>
                <a:cubicBezTo>
                  <a:pt x="476194" y="190208"/>
                  <a:pt x="238069" y="-292"/>
                  <a:pt x="476194" y="-292"/>
                </a:cubicBezTo>
                <a:cubicBezTo>
                  <a:pt x="714319" y="-292"/>
                  <a:pt x="476194" y="190208"/>
                  <a:pt x="571444" y="190208"/>
                </a:cubicBezTo>
                <a:lnTo>
                  <a:pt x="761944" y="190208"/>
                </a:lnTo>
                <a:lnTo>
                  <a:pt x="761944" y="380708"/>
                </a:lnTo>
                <a:cubicBezTo>
                  <a:pt x="761944" y="475958"/>
                  <a:pt x="952444" y="237833"/>
                  <a:pt x="952444" y="475958"/>
                </a:cubicBezTo>
                <a:cubicBezTo>
                  <a:pt x="952444" y="714083"/>
                  <a:pt x="761944" y="475958"/>
                  <a:pt x="761944" y="571208"/>
                </a:cubicBezTo>
                <a:lnTo>
                  <a:pt x="761944" y="761708"/>
                </a:lnTo>
                <a:lnTo>
                  <a:pt x="571444" y="761708"/>
                </a:lnTo>
                <a:cubicBezTo>
                  <a:pt x="476194" y="761708"/>
                  <a:pt x="714319" y="952208"/>
                  <a:pt x="476194" y="952208"/>
                </a:cubicBezTo>
                <a:cubicBezTo>
                  <a:pt x="238069" y="952208"/>
                  <a:pt x="476194" y="761708"/>
                  <a:pt x="380944" y="761708"/>
                </a:cubicBezTo>
                <a:lnTo>
                  <a:pt x="190444" y="761708"/>
                </a:lnTo>
                <a:lnTo>
                  <a:pt x="190444" y="571208"/>
                </a:lnTo>
                <a:cubicBezTo>
                  <a:pt x="190444" y="475958"/>
                  <a:pt x="-56" y="714083"/>
                  <a:pt x="-56" y="475958"/>
                </a:cubicBezTo>
                <a:cubicBezTo>
                  <a:pt x="-56" y="237833"/>
                  <a:pt x="190444" y="475958"/>
                  <a:pt x="190444" y="380708"/>
                </a:cubicBezTo>
                <a:lnTo>
                  <a:pt x="190444" y="190208"/>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71" name="Google Shape;271;p23"/>
          <p:cNvSpPr/>
          <p:nvPr/>
        </p:nvSpPr>
        <p:spPr>
          <a:xfrm rot="5400000">
            <a:off x="-762520" y="91928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272" name="Google Shape;272;p23"/>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8 Three columns 1">
  <p:cSld name="CUSTOM_8_3">
    <p:spTree>
      <p:nvGrpSpPr>
        <p:cNvPr id="1" name="Shape 273"/>
        <p:cNvGrpSpPr/>
        <p:nvPr/>
      </p:nvGrpSpPr>
      <p:grpSpPr>
        <a:xfrm>
          <a:off x="0" y="0"/>
          <a:ext cx="0" cy="0"/>
          <a:chOff x="0" y="0"/>
          <a:chExt cx="0" cy="0"/>
        </a:xfrm>
      </p:grpSpPr>
      <p:sp>
        <p:nvSpPr>
          <p:cNvPr id="274" name="Google Shape;274;p24"/>
          <p:cNvSpPr txBox="1">
            <a:spLocks noGrp="1"/>
          </p:cNvSpPr>
          <p:nvPr>
            <p:ph type="subTitle" idx="1"/>
          </p:nvPr>
        </p:nvSpPr>
        <p:spPr>
          <a:xfrm>
            <a:off x="3132910" y="4536258"/>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3"/>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275" name="Google Shape;275;p24"/>
          <p:cNvSpPr txBox="1">
            <a:spLocks noGrp="1"/>
          </p:cNvSpPr>
          <p:nvPr>
            <p:ph type="subTitle" idx="2"/>
          </p:nvPr>
        </p:nvSpPr>
        <p:spPr>
          <a:xfrm>
            <a:off x="3132910" y="6372094"/>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4"/>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276" name="Google Shape;276;p24"/>
          <p:cNvSpPr txBox="1">
            <a:spLocks noGrp="1"/>
          </p:cNvSpPr>
          <p:nvPr>
            <p:ph type="body" idx="3"/>
          </p:nvPr>
        </p:nvSpPr>
        <p:spPr>
          <a:xfrm>
            <a:off x="3132900" y="5176035"/>
            <a:ext cx="120201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77" name="Google Shape;277;p24"/>
          <p:cNvSpPr txBox="1">
            <a:spLocks noGrp="1"/>
          </p:cNvSpPr>
          <p:nvPr>
            <p:ph type="body" idx="4"/>
          </p:nvPr>
        </p:nvSpPr>
        <p:spPr>
          <a:xfrm>
            <a:off x="3132900" y="6992025"/>
            <a:ext cx="120222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78" name="Google Shape;278;p24"/>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79" name="Google Shape;279;p24"/>
          <p:cNvSpPr/>
          <p:nvPr/>
        </p:nvSpPr>
        <p:spPr>
          <a:xfrm>
            <a:off x="1539428"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80" name="Google Shape;280;p24"/>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281" name="Google Shape;281;p24"/>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2" name="Google Shape;282;p24"/>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3" name="Google Shape;283;p24"/>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4" name="Google Shape;284;p24"/>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5" name="Google Shape;285;p24"/>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6" name="Google Shape;286;p24"/>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7" name="Google Shape;287;p24"/>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8" name="Google Shape;288;p24"/>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89" name="Google Shape;289;p24"/>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290" name="Google Shape;290;p24"/>
          <p:cNvSpPr txBox="1">
            <a:spLocks noGrp="1"/>
          </p:cNvSpPr>
          <p:nvPr>
            <p:ph type="subTitle" idx="5"/>
          </p:nvPr>
        </p:nvSpPr>
        <p:spPr>
          <a:xfrm>
            <a:off x="3132910" y="2700422"/>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1"/>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291" name="Google Shape;291;p24"/>
          <p:cNvSpPr txBox="1">
            <a:spLocks noGrp="1"/>
          </p:cNvSpPr>
          <p:nvPr>
            <p:ph type="title"/>
          </p:nvPr>
        </p:nvSpPr>
        <p:spPr>
          <a:xfrm>
            <a:off x="3132900" y="995513"/>
            <a:ext cx="12020100" cy="1145400"/>
          </a:xfrm>
          <a:prstGeom prst="rect">
            <a:avLst/>
          </a:prstGeom>
        </p:spPr>
        <p:txBody>
          <a:bodyPr spcFirstLastPara="1" wrap="square" lIns="182850" tIns="182850" rIns="182850" bIns="18285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292" name="Google Shape;292;p24"/>
          <p:cNvSpPr txBox="1">
            <a:spLocks noGrp="1"/>
          </p:cNvSpPr>
          <p:nvPr>
            <p:ph type="body" idx="6"/>
          </p:nvPr>
        </p:nvSpPr>
        <p:spPr>
          <a:xfrm>
            <a:off x="3132900" y="3357346"/>
            <a:ext cx="12020100" cy="13878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293" name="Google Shape;293;p24"/>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294" name="Google Shape;294;p24"/>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95"/>
        <p:cNvGrpSpPr/>
        <p:nvPr/>
      </p:nvGrpSpPr>
      <p:grpSpPr>
        <a:xfrm>
          <a:off x="0" y="0"/>
          <a:ext cx="0" cy="0"/>
          <a:chOff x="0" y="0"/>
          <a:chExt cx="0" cy="0"/>
        </a:xfrm>
      </p:grpSpPr>
      <p:sp>
        <p:nvSpPr>
          <p:cNvPr id="296" name="Google Shape;296;p25"/>
          <p:cNvSpPr txBox="1">
            <a:spLocks noGrp="1"/>
          </p:cNvSpPr>
          <p:nvPr>
            <p:ph type="title"/>
          </p:nvPr>
        </p:nvSpPr>
        <p:spPr>
          <a:xfrm>
            <a:off x="623400" y="890050"/>
            <a:ext cx="17041200" cy="11454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7" name="Google Shape;297;p25"/>
          <p:cNvSpPr txBox="1">
            <a:spLocks noGrp="1"/>
          </p:cNvSpPr>
          <p:nvPr>
            <p:ph type="body" idx="1"/>
          </p:nvPr>
        </p:nvSpPr>
        <p:spPr>
          <a:xfrm>
            <a:off x="623400" y="2304950"/>
            <a:ext cx="17041200" cy="68328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98" name="Google Shape;298;p25"/>
          <p:cNvSpPr txBox="1">
            <a:spLocks noGrp="1"/>
          </p:cNvSpPr>
          <p:nvPr>
            <p:ph type="sldNum" idx="12"/>
          </p:nvPr>
        </p:nvSpPr>
        <p:spPr>
          <a:xfrm>
            <a:off x="16944916" y="9326434"/>
            <a:ext cx="1097700" cy="7869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08 Three columns 2">
  <p:cSld name="CUSTOM_8_4">
    <p:spTree>
      <p:nvGrpSpPr>
        <p:cNvPr id="1" name="Shape 299"/>
        <p:cNvGrpSpPr/>
        <p:nvPr/>
      </p:nvGrpSpPr>
      <p:grpSpPr>
        <a:xfrm>
          <a:off x="0" y="0"/>
          <a:ext cx="0" cy="0"/>
          <a:chOff x="0" y="0"/>
          <a:chExt cx="0" cy="0"/>
        </a:xfrm>
      </p:grpSpPr>
      <p:sp>
        <p:nvSpPr>
          <p:cNvPr id="300" name="Google Shape;300;p26"/>
          <p:cNvSpPr txBox="1">
            <a:spLocks noGrp="1"/>
          </p:cNvSpPr>
          <p:nvPr>
            <p:ph type="subTitle" idx="1"/>
          </p:nvPr>
        </p:nvSpPr>
        <p:spPr>
          <a:xfrm>
            <a:off x="3132910" y="4536258"/>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3"/>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01" name="Google Shape;301;p26"/>
          <p:cNvSpPr txBox="1">
            <a:spLocks noGrp="1"/>
          </p:cNvSpPr>
          <p:nvPr>
            <p:ph type="subTitle" idx="2"/>
          </p:nvPr>
        </p:nvSpPr>
        <p:spPr>
          <a:xfrm>
            <a:off x="3132910" y="6372094"/>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4"/>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02" name="Google Shape;302;p26"/>
          <p:cNvSpPr txBox="1">
            <a:spLocks noGrp="1"/>
          </p:cNvSpPr>
          <p:nvPr>
            <p:ph type="body" idx="3"/>
          </p:nvPr>
        </p:nvSpPr>
        <p:spPr>
          <a:xfrm>
            <a:off x="3132900" y="5176035"/>
            <a:ext cx="120201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03" name="Google Shape;303;p26"/>
          <p:cNvSpPr txBox="1">
            <a:spLocks noGrp="1"/>
          </p:cNvSpPr>
          <p:nvPr>
            <p:ph type="body" idx="4"/>
          </p:nvPr>
        </p:nvSpPr>
        <p:spPr>
          <a:xfrm>
            <a:off x="3132900" y="6992025"/>
            <a:ext cx="120222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04" name="Google Shape;304;p26"/>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05" name="Google Shape;305;p26"/>
          <p:cNvSpPr/>
          <p:nvPr/>
        </p:nvSpPr>
        <p:spPr>
          <a:xfrm>
            <a:off x="1539428"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06" name="Google Shape;306;p26"/>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07" name="Google Shape;307;p26"/>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08" name="Google Shape;308;p26"/>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09" name="Google Shape;309;p26"/>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10" name="Google Shape;310;p26"/>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11" name="Google Shape;311;p26"/>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12" name="Google Shape;312;p26"/>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13" name="Google Shape;313;p26"/>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14" name="Google Shape;314;p26"/>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15" name="Google Shape;315;p26"/>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16" name="Google Shape;316;p26"/>
          <p:cNvSpPr txBox="1">
            <a:spLocks noGrp="1"/>
          </p:cNvSpPr>
          <p:nvPr>
            <p:ph type="subTitle" idx="5"/>
          </p:nvPr>
        </p:nvSpPr>
        <p:spPr>
          <a:xfrm>
            <a:off x="3132910" y="2700422"/>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1"/>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17" name="Google Shape;317;p26"/>
          <p:cNvSpPr txBox="1">
            <a:spLocks noGrp="1"/>
          </p:cNvSpPr>
          <p:nvPr>
            <p:ph type="title"/>
          </p:nvPr>
        </p:nvSpPr>
        <p:spPr>
          <a:xfrm>
            <a:off x="3132900" y="995513"/>
            <a:ext cx="12020100" cy="1145400"/>
          </a:xfrm>
          <a:prstGeom prst="rect">
            <a:avLst/>
          </a:prstGeom>
        </p:spPr>
        <p:txBody>
          <a:bodyPr spcFirstLastPara="1" wrap="square" lIns="182850" tIns="182850" rIns="182850" bIns="18285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18" name="Google Shape;318;p26"/>
          <p:cNvSpPr txBox="1">
            <a:spLocks noGrp="1"/>
          </p:cNvSpPr>
          <p:nvPr>
            <p:ph type="body" idx="6"/>
          </p:nvPr>
        </p:nvSpPr>
        <p:spPr>
          <a:xfrm>
            <a:off x="3132900" y="3357346"/>
            <a:ext cx="12020100" cy="13878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19" name="Google Shape;319;p26"/>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320" name="Google Shape;320;p26"/>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8 Three columns 3">
  <p:cSld name="CUSTOM_8_5">
    <p:spTree>
      <p:nvGrpSpPr>
        <p:cNvPr id="1" name="Shape 321"/>
        <p:cNvGrpSpPr/>
        <p:nvPr/>
      </p:nvGrpSpPr>
      <p:grpSpPr>
        <a:xfrm>
          <a:off x="0" y="0"/>
          <a:ext cx="0" cy="0"/>
          <a:chOff x="0" y="0"/>
          <a:chExt cx="0" cy="0"/>
        </a:xfrm>
      </p:grpSpPr>
      <p:sp>
        <p:nvSpPr>
          <p:cNvPr id="322" name="Google Shape;322;p27"/>
          <p:cNvSpPr txBox="1">
            <a:spLocks noGrp="1"/>
          </p:cNvSpPr>
          <p:nvPr>
            <p:ph type="subTitle" idx="1"/>
          </p:nvPr>
        </p:nvSpPr>
        <p:spPr>
          <a:xfrm>
            <a:off x="3132910" y="4536258"/>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3"/>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23" name="Google Shape;323;p27"/>
          <p:cNvSpPr txBox="1">
            <a:spLocks noGrp="1"/>
          </p:cNvSpPr>
          <p:nvPr>
            <p:ph type="subTitle" idx="2"/>
          </p:nvPr>
        </p:nvSpPr>
        <p:spPr>
          <a:xfrm>
            <a:off x="3132910" y="6372094"/>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4"/>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24" name="Google Shape;324;p27"/>
          <p:cNvSpPr txBox="1">
            <a:spLocks noGrp="1"/>
          </p:cNvSpPr>
          <p:nvPr>
            <p:ph type="body" idx="3"/>
          </p:nvPr>
        </p:nvSpPr>
        <p:spPr>
          <a:xfrm>
            <a:off x="3132900" y="5176035"/>
            <a:ext cx="120201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25" name="Google Shape;325;p27"/>
          <p:cNvSpPr txBox="1">
            <a:spLocks noGrp="1"/>
          </p:cNvSpPr>
          <p:nvPr>
            <p:ph type="body" idx="4"/>
          </p:nvPr>
        </p:nvSpPr>
        <p:spPr>
          <a:xfrm>
            <a:off x="3132900" y="6992025"/>
            <a:ext cx="120222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26" name="Google Shape;326;p27"/>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27" name="Google Shape;327;p27"/>
          <p:cNvSpPr/>
          <p:nvPr/>
        </p:nvSpPr>
        <p:spPr>
          <a:xfrm>
            <a:off x="1539428"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28" name="Google Shape;328;p27"/>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29" name="Google Shape;329;p27"/>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0" name="Google Shape;330;p27"/>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1" name="Google Shape;331;p27"/>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2" name="Google Shape;332;p27"/>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3" name="Google Shape;333;p27"/>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4" name="Google Shape;334;p27"/>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5" name="Google Shape;335;p27"/>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6" name="Google Shape;336;p27"/>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7" name="Google Shape;337;p27"/>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38" name="Google Shape;338;p27"/>
          <p:cNvSpPr txBox="1">
            <a:spLocks noGrp="1"/>
          </p:cNvSpPr>
          <p:nvPr>
            <p:ph type="subTitle" idx="5"/>
          </p:nvPr>
        </p:nvSpPr>
        <p:spPr>
          <a:xfrm>
            <a:off x="3132910" y="2700422"/>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1"/>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39" name="Google Shape;339;p27"/>
          <p:cNvSpPr txBox="1">
            <a:spLocks noGrp="1"/>
          </p:cNvSpPr>
          <p:nvPr>
            <p:ph type="title"/>
          </p:nvPr>
        </p:nvSpPr>
        <p:spPr>
          <a:xfrm>
            <a:off x="3132900" y="995513"/>
            <a:ext cx="12020100" cy="1145400"/>
          </a:xfrm>
          <a:prstGeom prst="rect">
            <a:avLst/>
          </a:prstGeom>
        </p:spPr>
        <p:txBody>
          <a:bodyPr spcFirstLastPara="1" wrap="square" lIns="182850" tIns="182850" rIns="182850" bIns="18285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40" name="Google Shape;340;p27"/>
          <p:cNvSpPr txBox="1">
            <a:spLocks noGrp="1"/>
          </p:cNvSpPr>
          <p:nvPr>
            <p:ph type="body" idx="6"/>
          </p:nvPr>
        </p:nvSpPr>
        <p:spPr>
          <a:xfrm>
            <a:off x="3132900" y="3357346"/>
            <a:ext cx="12020100" cy="13878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41" name="Google Shape;341;p27"/>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342" name="Google Shape;342;p27"/>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343"/>
        <p:cNvGrpSpPr/>
        <p:nvPr/>
      </p:nvGrpSpPr>
      <p:grpSpPr>
        <a:xfrm>
          <a:off x="0" y="0"/>
          <a:ext cx="0" cy="0"/>
          <a:chOff x="0" y="0"/>
          <a:chExt cx="0" cy="0"/>
        </a:xfrm>
      </p:grpSpPr>
      <p:pic>
        <p:nvPicPr>
          <p:cNvPr id="344" name="Google Shape;344;p28"/>
          <p:cNvPicPr preferRelativeResize="0"/>
          <p:nvPr/>
        </p:nvPicPr>
        <p:blipFill rotWithShape="1">
          <a:blip r:embed="rId2">
            <a:alphaModFix amt="21000"/>
          </a:blip>
          <a:srcRect b="24998"/>
          <a:stretch/>
        </p:blipFill>
        <p:spPr>
          <a:xfrm>
            <a:off x="40125" y="0"/>
            <a:ext cx="18288000" cy="10287003"/>
          </a:xfrm>
          <a:prstGeom prst="rect">
            <a:avLst/>
          </a:prstGeom>
          <a:noFill/>
          <a:ln>
            <a:noFill/>
          </a:ln>
        </p:spPr>
      </p:pic>
      <p:sp>
        <p:nvSpPr>
          <p:cNvPr id="345" name="Google Shape;345;p28"/>
          <p:cNvSpPr txBox="1">
            <a:spLocks noGrp="1"/>
          </p:cNvSpPr>
          <p:nvPr>
            <p:ph type="title"/>
          </p:nvPr>
        </p:nvSpPr>
        <p:spPr>
          <a:xfrm>
            <a:off x="10835063" y="3132000"/>
            <a:ext cx="6687300" cy="3565800"/>
          </a:xfrm>
          <a:prstGeom prst="rect">
            <a:avLst/>
          </a:prstGeom>
        </p:spPr>
        <p:txBody>
          <a:bodyPr spcFirstLastPara="1" wrap="square" lIns="91425" tIns="45700" rIns="91425" bIns="45700" anchor="ctr" anchorCtr="0">
            <a:normAutofit/>
          </a:bodyPr>
          <a:lstStyle>
            <a:lvl1pPr lvl="0" algn="r" rtl="0">
              <a:spcBef>
                <a:spcPts val="0"/>
              </a:spcBef>
              <a:spcAft>
                <a:spcPts val="0"/>
              </a:spcAft>
              <a:buClr>
                <a:schemeClr val="accent2"/>
              </a:buClr>
              <a:buSzPts val="9000"/>
              <a:buNone/>
              <a:defRPr sz="9000">
                <a:solidFill>
                  <a:schemeClr val="accent2"/>
                </a:solidFill>
              </a:defRPr>
            </a:lvl1pPr>
            <a:lvl2pPr lvl="1" algn="r" rtl="0">
              <a:spcBef>
                <a:spcPts val="0"/>
              </a:spcBef>
              <a:spcAft>
                <a:spcPts val="0"/>
              </a:spcAft>
              <a:buClr>
                <a:schemeClr val="lt1"/>
              </a:buClr>
              <a:buSzPts val="22500"/>
              <a:buNone/>
              <a:defRPr sz="22500">
                <a:solidFill>
                  <a:schemeClr val="lt1"/>
                </a:solidFill>
              </a:defRPr>
            </a:lvl2pPr>
            <a:lvl3pPr lvl="2" algn="r" rtl="0">
              <a:spcBef>
                <a:spcPts val="0"/>
              </a:spcBef>
              <a:spcAft>
                <a:spcPts val="0"/>
              </a:spcAft>
              <a:buClr>
                <a:schemeClr val="lt1"/>
              </a:buClr>
              <a:buSzPts val="22500"/>
              <a:buNone/>
              <a:defRPr sz="22500">
                <a:solidFill>
                  <a:schemeClr val="lt1"/>
                </a:solidFill>
              </a:defRPr>
            </a:lvl3pPr>
            <a:lvl4pPr lvl="3" algn="r" rtl="0">
              <a:spcBef>
                <a:spcPts val="0"/>
              </a:spcBef>
              <a:spcAft>
                <a:spcPts val="0"/>
              </a:spcAft>
              <a:buClr>
                <a:schemeClr val="lt1"/>
              </a:buClr>
              <a:buSzPts val="22500"/>
              <a:buNone/>
              <a:defRPr sz="22500">
                <a:solidFill>
                  <a:schemeClr val="lt1"/>
                </a:solidFill>
              </a:defRPr>
            </a:lvl4pPr>
            <a:lvl5pPr lvl="4" algn="r" rtl="0">
              <a:spcBef>
                <a:spcPts val="0"/>
              </a:spcBef>
              <a:spcAft>
                <a:spcPts val="0"/>
              </a:spcAft>
              <a:buClr>
                <a:schemeClr val="lt1"/>
              </a:buClr>
              <a:buSzPts val="22500"/>
              <a:buNone/>
              <a:defRPr sz="22500">
                <a:solidFill>
                  <a:schemeClr val="lt1"/>
                </a:solidFill>
              </a:defRPr>
            </a:lvl5pPr>
            <a:lvl6pPr lvl="5" algn="r" rtl="0">
              <a:spcBef>
                <a:spcPts val="0"/>
              </a:spcBef>
              <a:spcAft>
                <a:spcPts val="0"/>
              </a:spcAft>
              <a:buClr>
                <a:schemeClr val="lt1"/>
              </a:buClr>
              <a:buSzPts val="22500"/>
              <a:buNone/>
              <a:defRPr sz="22500">
                <a:solidFill>
                  <a:schemeClr val="lt1"/>
                </a:solidFill>
              </a:defRPr>
            </a:lvl6pPr>
            <a:lvl7pPr lvl="6" algn="r" rtl="0">
              <a:spcBef>
                <a:spcPts val="0"/>
              </a:spcBef>
              <a:spcAft>
                <a:spcPts val="0"/>
              </a:spcAft>
              <a:buClr>
                <a:schemeClr val="lt1"/>
              </a:buClr>
              <a:buSzPts val="22500"/>
              <a:buNone/>
              <a:defRPr sz="22500">
                <a:solidFill>
                  <a:schemeClr val="lt1"/>
                </a:solidFill>
              </a:defRPr>
            </a:lvl7pPr>
            <a:lvl8pPr lvl="7" algn="r" rtl="0">
              <a:spcBef>
                <a:spcPts val="0"/>
              </a:spcBef>
              <a:spcAft>
                <a:spcPts val="0"/>
              </a:spcAft>
              <a:buClr>
                <a:schemeClr val="lt1"/>
              </a:buClr>
              <a:buSzPts val="22500"/>
              <a:buNone/>
              <a:defRPr sz="22500">
                <a:solidFill>
                  <a:schemeClr val="lt1"/>
                </a:solidFill>
              </a:defRPr>
            </a:lvl8pPr>
            <a:lvl9pPr lvl="8" algn="r" rtl="0">
              <a:spcBef>
                <a:spcPts val="0"/>
              </a:spcBef>
              <a:spcAft>
                <a:spcPts val="0"/>
              </a:spcAft>
              <a:buClr>
                <a:schemeClr val="lt1"/>
              </a:buClr>
              <a:buSzPts val="22500"/>
              <a:buNone/>
              <a:defRPr sz="22500">
                <a:solidFill>
                  <a:schemeClr val="lt1"/>
                </a:solidFill>
              </a:defRPr>
            </a:lvl9pPr>
          </a:lstStyle>
          <a:p>
            <a:endParaRPr/>
          </a:p>
        </p:txBody>
      </p:sp>
      <p:sp>
        <p:nvSpPr>
          <p:cNvPr id="346" name="Google Shape;346;p28"/>
          <p:cNvSpPr/>
          <p:nvPr/>
        </p:nvSpPr>
        <p:spPr>
          <a:xfrm rot="-5400000">
            <a:off x="-19" y="-19"/>
            <a:ext cx="1371600" cy="1371600"/>
          </a:xfrm>
          <a:prstGeom prst="rect">
            <a:avLst/>
          </a:prstGeom>
          <a:solidFill>
            <a:schemeClr val="accent2"/>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347" name="Google Shape;347;p28"/>
          <p:cNvSpPr/>
          <p:nvPr/>
        </p:nvSpPr>
        <p:spPr>
          <a:xfrm rot="-5400000">
            <a:off x="1371581" y="1371544"/>
            <a:ext cx="628200" cy="628200"/>
          </a:xfrm>
          <a:prstGeom prst="rect">
            <a:avLst/>
          </a:prstGeom>
          <a:solidFill>
            <a:schemeClr val="accent5"/>
          </a:solidFill>
          <a:ln>
            <a:noFill/>
          </a:ln>
        </p:spPr>
        <p:txBody>
          <a:bodyPr spcFirstLastPara="1" wrap="square" lIns="137150" tIns="137150" rIns="137150" bIns="137150" anchor="ctr" anchorCtr="0">
            <a:noAutofit/>
          </a:bodyPr>
          <a:lstStyle/>
          <a:p>
            <a:pPr marL="0" lvl="0" indent="0" algn="l" rtl="0">
              <a:spcBef>
                <a:spcPts val="0"/>
              </a:spcBef>
              <a:spcAft>
                <a:spcPts val="0"/>
              </a:spcAft>
              <a:buNone/>
            </a:pPr>
            <a:endParaRPr/>
          </a:p>
        </p:txBody>
      </p:sp>
      <p:sp>
        <p:nvSpPr>
          <p:cNvPr id="348" name="Google Shape;348;p28"/>
          <p:cNvSpPr txBox="1">
            <a:spLocks noGrp="1"/>
          </p:cNvSpPr>
          <p:nvPr>
            <p:ph type="sldNum" idx="12"/>
          </p:nvPr>
        </p:nvSpPr>
        <p:spPr>
          <a:xfrm>
            <a:off x="16770668" y="9271102"/>
            <a:ext cx="1097700" cy="787500"/>
          </a:xfrm>
          <a:prstGeom prst="rect">
            <a:avLst/>
          </a:prstGeom>
        </p:spPr>
        <p:txBody>
          <a:bodyPr spcFirstLastPara="1" wrap="square" lIns="91425" tIns="45700" rIns="91425" bIns="45700" anchor="t" anchorCtr="0">
            <a:noAutofit/>
          </a:bodyPr>
          <a:lstStyle>
            <a:lvl1pPr lvl="0" rtl="0">
              <a:buNone/>
              <a:defRPr>
                <a:solidFill>
                  <a:schemeClr val="dk1"/>
                </a:solidFill>
                <a:latin typeface="Questrial"/>
                <a:ea typeface="Questrial"/>
                <a:cs typeface="Questrial"/>
                <a:sym typeface="Questrial"/>
              </a:defRPr>
            </a:lvl1pPr>
            <a:lvl2pPr lvl="1" rtl="0">
              <a:buNone/>
              <a:defRPr>
                <a:solidFill>
                  <a:schemeClr val="dk1"/>
                </a:solidFill>
                <a:latin typeface="Questrial"/>
                <a:ea typeface="Questrial"/>
                <a:cs typeface="Questrial"/>
                <a:sym typeface="Questrial"/>
              </a:defRPr>
            </a:lvl2pPr>
            <a:lvl3pPr lvl="2" rtl="0">
              <a:buNone/>
              <a:defRPr>
                <a:solidFill>
                  <a:schemeClr val="dk1"/>
                </a:solidFill>
                <a:latin typeface="Questrial"/>
                <a:ea typeface="Questrial"/>
                <a:cs typeface="Questrial"/>
                <a:sym typeface="Questrial"/>
              </a:defRPr>
            </a:lvl3pPr>
            <a:lvl4pPr lvl="3" rtl="0">
              <a:buNone/>
              <a:defRPr>
                <a:solidFill>
                  <a:schemeClr val="dk1"/>
                </a:solidFill>
                <a:latin typeface="Questrial"/>
                <a:ea typeface="Questrial"/>
                <a:cs typeface="Questrial"/>
                <a:sym typeface="Questrial"/>
              </a:defRPr>
            </a:lvl4pPr>
            <a:lvl5pPr lvl="4" rtl="0">
              <a:buNone/>
              <a:defRPr>
                <a:solidFill>
                  <a:schemeClr val="dk1"/>
                </a:solidFill>
                <a:latin typeface="Questrial"/>
                <a:ea typeface="Questrial"/>
                <a:cs typeface="Questrial"/>
                <a:sym typeface="Questrial"/>
              </a:defRPr>
            </a:lvl5pPr>
            <a:lvl6pPr lvl="5" rtl="0">
              <a:buNone/>
              <a:defRPr>
                <a:solidFill>
                  <a:schemeClr val="dk1"/>
                </a:solidFill>
                <a:latin typeface="Questrial"/>
                <a:ea typeface="Questrial"/>
                <a:cs typeface="Questrial"/>
                <a:sym typeface="Questrial"/>
              </a:defRPr>
            </a:lvl6pPr>
            <a:lvl7pPr lvl="6" rtl="0">
              <a:buNone/>
              <a:defRPr>
                <a:solidFill>
                  <a:schemeClr val="dk1"/>
                </a:solidFill>
                <a:latin typeface="Questrial"/>
                <a:ea typeface="Questrial"/>
                <a:cs typeface="Questrial"/>
                <a:sym typeface="Questrial"/>
              </a:defRPr>
            </a:lvl7pPr>
            <a:lvl8pPr lvl="7" rtl="0">
              <a:buNone/>
              <a:defRPr>
                <a:solidFill>
                  <a:schemeClr val="dk1"/>
                </a:solidFill>
                <a:latin typeface="Questrial"/>
                <a:ea typeface="Questrial"/>
                <a:cs typeface="Questrial"/>
                <a:sym typeface="Questrial"/>
              </a:defRPr>
            </a:lvl8pPr>
            <a:lvl9pPr lvl="8" rtl="0">
              <a:buNone/>
              <a:defRPr>
                <a:solidFill>
                  <a:schemeClr val="dk1"/>
                </a:solidFill>
                <a:latin typeface="Questrial"/>
                <a:ea typeface="Questrial"/>
                <a:cs typeface="Questrial"/>
                <a:sym typeface="Quest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08 Three columns 4">
  <p:cSld name="CUSTOM_8_6">
    <p:spTree>
      <p:nvGrpSpPr>
        <p:cNvPr id="1" name="Shape 349"/>
        <p:cNvGrpSpPr/>
        <p:nvPr/>
      </p:nvGrpSpPr>
      <p:grpSpPr>
        <a:xfrm>
          <a:off x="0" y="0"/>
          <a:ext cx="0" cy="0"/>
          <a:chOff x="0" y="0"/>
          <a:chExt cx="0" cy="0"/>
        </a:xfrm>
      </p:grpSpPr>
      <p:sp>
        <p:nvSpPr>
          <p:cNvPr id="350" name="Google Shape;350;p29"/>
          <p:cNvSpPr txBox="1">
            <a:spLocks noGrp="1"/>
          </p:cNvSpPr>
          <p:nvPr>
            <p:ph type="subTitle" idx="1"/>
          </p:nvPr>
        </p:nvSpPr>
        <p:spPr>
          <a:xfrm>
            <a:off x="3132910" y="4536258"/>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3"/>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51" name="Google Shape;351;p29"/>
          <p:cNvSpPr txBox="1">
            <a:spLocks noGrp="1"/>
          </p:cNvSpPr>
          <p:nvPr>
            <p:ph type="subTitle" idx="2"/>
          </p:nvPr>
        </p:nvSpPr>
        <p:spPr>
          <a:xfrm>
            <a:off x="3132910" y="6372094"/>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4"/>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52" name="Google Shape;352;p29"/>
          <p:cNvSpPr txBox="1">
            <a:spLocks noGrp="1"/>
          </p:cNvSpPr>
          <p:nvPr>
            <p:ph type="body" idx="3"/>
          </p:nvPr>
        </p:nvSpPr>
        <p:spPr>
          <a:xfrm>
            <a:off x="3132900" y="5176035"/>
            <a:ext cx="120201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53" name="Google Shape;353;p29"/>
          <p:cNvSpPr txBox="1">
            <a:spLocks noGrp="1"/>
          </p:cNvSpPr>
          <p:nvPr>
            <p:ph type="body" idx="4"/>
          </p:nvPr>
        </p:nvSpPr>
        <p:spPr>
          <a:xfrm>
            <a:off x="3132900" y="6992025"/>
            <a:ext cx="120222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54" name="Google Shape;354;p29"/>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55" name="Google Shape;355;p29"/>
          <p:cNvSpPr/>
          <p:nvPr/>
        </p:nvSpPr>
        <p:spPr>
          <a:xfrm>
            <a:off x="1539428"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56" name="Google Shape;356;p29"/>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57" name="Google Shape;357;p29"/>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58" name="Google Shape;358;p29"/>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59" name="Google Shape;359;p29"/>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60" name="Google Shape;360;p29"/>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61" name="Google Shape;361;p29"/>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62" name="Google Shape;362;p29"/>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63" name="Google Shape;363;p29"/>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64" name="Google Shape;364;p29"/>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65" name="Google Shape;365;p29"/>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66" name="Google Shape;366;p29"/>
          <p:cNvSpPr txBox="1">
            <a:spLocks noGrp="1"/>
          </p:cNvSpPr>
          <p:nvPr>
            <p:ph type="subTitle" idx="5"/>
          </p:nvPr>
        </p:nvSpPr>
        <p:spPr>
          <a:xfrm>
            <a:off x="3132910" y="2700422"/>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1"/>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67" name="Google Shape;367;p29"/>
          <p:cNvSpPr txBox="1">
            <a:spLocks noGrp="1"/>
          </p:cNvSpPr>
          <p:nvPr>
            <p:ph type="title"/>
          </p:nvPr>
        </p:nvSpPr>
        <p:spPr>
          <a:xfrm>
            <a:off x="3132900" y="995513"/>
            <a:ext cx="12020100" cy="1145400"/>
          </a:xfrm>
          <a:prstGeom prst="rect">
            <a:avLst/>
          </a:prstGeom>
        </p:spPr>
        <p:txBody>
          <a:bodyPr spcFirstLastPara="1" wrap="square" lIns="182850" tIns="182850" rIns="182850" bIns="18285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68" name="Google Shape;368;p29"/>
          <p:cNvSpPr txBox="1">
            <a:spLocks noGrp="1"/>
          </p:cNvSpPr>
          <p:nvPr>
            <p:ph type="body" idx="6"/>
          </p:nvPr>
        </p:nvSpPr>
        <p:spPr>
          <a:xfrm>
            <a:off x="3132900" y="3357346"/>
            <a:ext cx="12020100" cy="13878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69" name="Google Shape;369;p29"/>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370" name="Google Shape;370;p29"/>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08 Three columns 5">
  <p:cSld name="CUSTOM_8_7">
    <p:spTree>
      <p:nvGrpSpPr>
        <p:cNvPr id="1" name="Shape 371"/>
        <p:cNvGrpSpPr/>
        <p:nvPr/>
      </p:nvGrpSpPr>
      <p:grpSpPr>
        <a:xfrm>
          <a:off x="0" y="0"/>
          <a:ext cx="0" cy="0"/>
          <a:chOff x="0" y="0"/>
          <a:chExt cx="0" cy="0"/>
        </a:xfrm>
      </p:grpSpPr>
      <p:sp>
        <p:nvSpPr>
          <p:cNvPr id="372" name="Google Shape;372;p30"/>
          <p:cNvSpPr txBox="1">
            <a:spLocks noGrp="1"/>
          </p:cNvSpPr>
          <p:nvPr>
            <p:ph type="subTitle" idx="1"/>
          </p:nvPr>
        </p:nvSpPr>
        <p:spPr>
          <a:xfrm>
            <a:off x="3132910" y="4536258"/>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3"/>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73" name="Google Shape;373;p30"/>
          <p:cNvSpPr txBox="1">
            <a:spLocks noGrp="1"/>
          </p:cNvSpPr>
          <p:nvPr>
            <p:ph type="subTitle" idx="2"/>
          </p:nvPr>
        </p:nvSpPr>
        <p:spPr>
          <a:xfrm>
            <a:off x="3132910" y="6372094"/>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4"/>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74" name="Google Shape;374;p30"/>
          <p:cNvSpPr txBox="1">
            <a:spLocks noGrp="1"/>
          </p:cNvSpPr>
          <p:nvPr>
            <p:ph type="body" idx="3"/>
          </p:nvPr>
        </p:nvSpPr>
        <p:spPr>
          <a:xfrm>
            <a:off x="3132900" y="5176035"/>
            <a:ext cx="120201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75" name="Google Shape;375;p30"/>
          <p:cNvSpPr txBox="1">
            <a:spLocks noGrp="1"/>
          </p:cNvSpPr>
          <p:nvPr>
            <p:ph type="body" idx="4"/>
          </p:nvPr>
        </p:nvSpPr>
        <p:spPr>
          <a:xfrm>
            <a:off x="3132900" y="6992025"/>
            <a:ext cx="12022200" cy="13851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76" name="Google Shape;376;p30"/>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77" name="Google Shape;377;p30"/>
          <p:cNvSpPr/>
          <p:nvPr/>
        </p:nvSpPr>
        <p:spPr>
          <a:xfrm>
            <a:off x="1539428" y="40198"/>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78" name="Google Shape;378;p30"/>
          <p:cNvSpPr/>
          <p:nvPr/>
        </p:nvSpPr>
        <p:spPr>
          <a:xfrm>
            <a:off x="9759" y="40199"/>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379" name="Google Shape;379;p30"/>
          <p:cNvSpPr/>
          <p:nvPr/>
        </p:nvSpPr>
        <p:spPr>
          <a:xfrm rot="-5400000" flipH="1">
            <a:off x="-206602" y="1729265"/>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0" name="Google Shape;380;p30"/>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1" name="Google Shape;381;p30"/>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2" name="Google Shape;382;p30"/>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3" name="Google Shape;383;p30"/>
          <p:cNvSpPr/>
          <p:nvPr/>
        </p:nvSpPr>
        <p:spPr>
          <a:xfrm flipH="1">
            <a:off x="16241600" y="7340795"/>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4" name="Google Shape;384;p30"/>
          <p:cNvSpPr/>
          <p:nvPr/>
        </p:nvSpPr>
        <p:spPr>
          <a:xfrm rot="10800000">
            <a:off x="16239708"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5" name="Google Shape;385;p30"/>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6" name="Google Shape;386;p30"/>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7" name="Google Shape;387;p30"/>
          <p:cNvSpPr/>
          <p:nvPr/>
        </p:nvSpPr>
        <p:spPr>
          <a:xfrm rot="10800000">
            <a:off x="15230467"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388" name="Google Shape;388;p30"/>
          <p:cNvSpPr txBox="1">
            <a:spLocks noGrp="1"/>
          </p:cNvSpPr>
          <p:nvPr>
            <p:ph type="subTitle" idx="5"/>
          </p:nvPr>
        </p:nvSpPr>
        <p:spPr>
          <a:xfrm>
            <a:off x="3132910" y="2700422"/>
            <a:ext cx="12020100" cy="910500"/>
          </a:xfrm>
          <a:prstGeom prst="rect">
            <a:avLst/>
          </a:prstGeom>
        </p:spPr>
        <p:txBody>
          <a:bodyPr spcFirstLastPara="1" wrap="square" lIns="91425" tIns="45700" rIns="91425" bIns="45700" anchor="t" anchorCtr="0">
            <a:normAutofit/>
          </a:bodyPr>
          <a:lstStyle>
            <a:lvl1pPr lvl="0" algn="ctr" rtl="0">
              <a:spcBef>
                <a:spcPts val="640"/>
              </a:spcBef>
              <a:spcAft>
                <a:spcPts val="0"/>
              </a:spcAft>
              <a:buSzPts val="2700"/>
              <a:buNone/>
              <a:defRPr sz="2700" b="1">
                <a:solidFill>
                  <a:schemeClr val="accent1"/>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89" name="Google Shape;389;p30"/>
          <p:cNvSpPr txBox="1">
            <a:spLocks noGrp="1"/>
          </p:cNvSpPr>
          <p:nvPr>
            <p:ph type="title"/>
          </p:nvPr>
        </p:nvSpPr>
        <p:spPr>
          <a:xfrm>
            <a:off x="3132900" y="995513"/>
            <a:ext cx="12020100" cy="1145400"/>
          </a:xfrm>
          <a:prstGeom prst="rect">
            <a:avLst/>
          </a:prstGeom>
        </p:spPr>
        <p:txBody>
          <a:bodyPr spcFirstLastPara="1" wrap="square" lIns="182850" tIns="182850" rIns="182850" bIns="182850" anchor="t" anchorCtr="0">
            <a:normAutofit/>
          </a:bodyPr>
          <a:lstStyle>
            <a:lvl1pPr marL="0" marR="0" lvl="0" indent="0" algn="ctr"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90" name="Google Shape;390;p30"/>
          <p:cNvSpPr txBox="1">
            <a:spLocks noGrp="1"/>
          </p:cNvSpPr>
          <p:nvPr>
            <p:ph type="body" idx="6"/>
          </p:nvPr>
        </p:nvSpPr>
        <p:spPr>
          <a:xfrm>
            <a:off x="3132900" y="3357346"/>
            <a:ext cx="12020100" cy="1387800"/>
          </a:xfrm>
          <a:prstGeom prst="rect">
            <a:avLst/>
          </a:prstGeom>
        </p:spPr>
        <p:txBody>
          <a:bodyPr spcFirstLastPara="1" wrap="square" lIns="91425" tIns="45700" rIns="91425" bIns="45700" anchor="t" anchorCtr="0">
            <a:normAutofit/>
          </a:bodyPr>
          <a:lstStyle>
            <a:lvl1pPr marL="457200" lvl="0" indent="-361950" algn="ctr" rtl="0">
              <a:spcBef>
                <a:spcPts val="640"/>
              </a:spcBef>
              <a:spcAft>
                <a:spcPts val="0"/>
              </a:spcAft>
              <a:buSzPts val="2100"/>
              <a:buChar char="•"/>
              <a:defRPr sz="2100"/>
            </a:lvl1pPr>
            <a:lvl2pPr marL="914400" lvl="1" indent="-361950" rtl="0">
              <a:spcBef>
                <a:spcPts val="560"/>
              </a:spcBef>
              <a:spcAft>
                <a:spcPts val="0"/>
              </a:spcAft>
              <a:buSzPts val="2100"/>
              <a:buChar char="–"/>
              <a:defRPr sz="2100"/>
            </a:lvl2pPr>
            <a:lvl3pPr marL="1371600" lvl="2" indent="-361950" rtl="0">
              <a:spcBef>
                <a:spcPts val="480"/>
              </a:spcBef>
              <a:spcAft>
                <a:spcPts val="0"/>
              </a:spcAft>
              <a:buSzPts val="2100"/>
              <a:buChar char="•"/>
              <a:defRPr sz="2100"/>
            </a:lvl3pPr>
            <a:lvl4pPr marL="1828800" lvl="3" indent="-361950" rtl="0">
              <a:spcBef>
                <a:spcPts val="400"/>
              </a:spcBef>
              <a:spcAft>
                <a:spcPts val="0"/>
              </a:spcAft>
              <a:buSzPts val="2100"/>
              <a:buChar char="–"/>
              <a:defRPr sz="2100"/>
            </a:lvl4pPr>
            <a:lvl5pPr marL="2286000" lvl="4" indent="-361950" rtl="0">
              <a:spcBef>
                <a:spcPts val="400"/>
              </a:spcBef>
              <a:spcAft>
                <a:spcPts val="0"/>
              </a:spcAft>
              <a:buSzPts val="2100"/>
              <a:buChar char="»"/>
              <a:defRPr sz="2100"/>
            </a:lvl5pPr>
            <a:lvl6pPr marL="2743200" lvl="5" indent="-361950" rtl="0">
              <a:spcBef>
                <a:spcPts val="400"/>
              </a:spcBef>
              <a:spcAft>
                <a:spcPts val="0"/>
              </a:spcAft>
              <a:buSzPts val="2100"/>
              <a:buChar char="•"/>
              <a:defRPr sz="2100"/>
            </a:lvl6pPr>
            <a:lvl7pPr marL="3200400" lvl="6" indent="-361950" rtl="0">
              <a:spcBef>
                <a:spcPts val="400"/>
              </a:spcBef>
              <a:spcAft>
                <a:spcPts val="0"/>
              </a:spcAft>
              <a:buSzPts val="2100"/>
              <a:buChar char="•"/>
              <a:defRPr sz="2100"/>
            </a:lvl7pPr>
            <a:lvl8pPr marL="3657600" lvl="7" indent="-361950" rtl="0">
              <a:spcBef>
                <a:spcPts val="400"/>
              </a:spcBef>
              <a:spcAft>
                <a:spcPts val="0"/>
              </a:spcAft>
              <a:buSzPts val="2100"/>
              <a:buChar char="•"/>
              <a:defRPr sz="2100"/>
            </a:lvl8pPr>
            <a:lvl9pPr marL="4114800" lvl="8" indent="-361950" rtl="0">
              <a:spcBef>
                <a:spcPts val="400"/>
              </a:spcBef>
              <a:spcAft>
                <a:spcPts val="0"/>
              </a:spcAft>
              <a:buSzPts val="2100"/>
              <a:buChar char="•"/>
              <a:defRPr sz="2100"/>
            </a:lvl9pPr>
          </a:lstStyle>
          <a:p>
            <a:endParaRPr/>
          </a:p>
        </p:txBody>
      </p:sp>
      <p:sp>
        <p:nvSpPr>
          <p:cNvPr id="391" name="Google Shape;391;p30"/>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392" name="Google Shape;392;p30"/>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14 Map">
  <p:cSld name="CUSTOM_13">
    <p:spTree>
      <p:nvGrpSpPr>
        <p:cNvPr id="1" name="Shape 393"/>
        <p:cNvGrpSpPr/>
        <p:nvPr/>
      </p:nvGrpSpPr>
      <p:grpSpPr>
        <a:xfrm>
          <a:off x="0" y="0"/>
          <a:ext cx="0" cy="0"/>
          <a:chOff x="0" y="0"/>
          <a:chExt cx="0" cy="0"/>
        </a:xfrm>
      </p:grpSpPr>
      <p:sp>
        <p:nvSpPr>
          <p:cNvPr id="394" name="Google Shape;394;p31"/>
          <p:cNvSpPr txBox="1">
            <a:spLocks noGrp="1"/>
          </p:cNvSpPr>
          <p:nvPr>
            <p:ph type="subTitle" idx="1"/>
          </p:nvPr>
        </p:nvSpPr>
        <p:spPr>
          <a:xfrm>
            <a:off x="12224850" y="2823563"/>
            <a:ext cx="50967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2700"/>
              <a:buNone/>
              <a:defRPr sz="2700" b="1">
                <a:solidFill>
                  <a:schemeClr val="accent3"/>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95" name="Google Shape;395;p31"/>
          <p:cNvSpPr txBox="1">
            <a:spLocks noGrp="1"/>
          </p:cNvSpPr>
          <p:nvPr>
            <p:ph type="subTitle" idx="2"/>
          </p:nvPr>
        </p:nvSpPr>
        <p:spPr>
          <a:xfrm>
            <a:off x="12224850" y="6154136"/>
            <a:ext cx="5096700" cy="910500"/>
          </a:xfrm>
          <a:prstGeom prst="rect">
            <a:avLst/>
          </a:prstGeom>
        </p:spPr>
        <p:txBody>
          <a:bodyPr spcFirstLastPara="1" wrap="square" lIns="91425" tIns="45700" rIns="91425" bIns="45700" anchor="t" anchorCtr="0">
            <a:normAutofit/>
          </a:bodyPr>
          <a:lstStyle>
            <a:lvl1pPr lvl="0" rtl="0">
              <a:spcBef>
                <a:spcPts val="640"/>
              </a:spcBef>
              <a:spcAft>
                <a:spcPts val="0"/>
              </a:spcAft>
              <a:buSzPts val="2700"/>
              <a:buNone/>
              <a:defRPr sz="2700" b="1">
                <a:solidFill>
                  <a:schemeClr val="accent4"/>
                </a:solidFill>
              </a:defRPr>
            </a:lvl1pPr>
            <a:lvl2pPr lvl="1" rtl="0">
              <a:spcBef>
                <a:spcPts val="560"/>
              </a:spcBef>
              <a:spcAft>
                <a:spcPts val="0"/>
              </a:spcAft>
              <a:buSzPts val="2700"/>
              <a:buNone/>
              <a:defRPr sz="2700" b="1"/>
            </a:lvl2pPr>
            <a:lvl3pPr lvl="2" rtl="0">
              <a:spcBef>
                <a:spcPts val="480"/>
              </a:spcBef>
              <a:spcAft>
                <a:spcPts val="0"/>
              </a:spcAft>
              <a:buSzPts val="2700"/>
              <a:buNone/>
              <a:defRPr sz="2700" b="1"/>
            </a:lvl3pPr>
            <a:lvl4pPr lvl="3" rtl="0">
              <a:spcBef>
                <a:spcPts val="400"/>
              </a:spcBef>
              <a:spcAft>
                <a:spcPts val="0"/>
              </a:spcAft>
              <a:buSzPts val="2700"/>
              <a:buNone/>
              <a:defRPr sz="2700" b="1"/>
            </a:lvl4pPr>
            <a:lvl5pPr lvl="4" rtl="0">
              <a:spcBef>
                <a:spcPts val="400"/>
              </a:spcBef>
              <a:spcAft>
                <a:spcPts val="0"/>
              </a:spcAft>
              <a:buSzPts val="2700"/>
              <a:buNone/>
              <a:defRPr sz="2700" b="1"/>
            </a:lvl5pPr>
            <a:lvl6pPr lvl="5" rtl="0">
              <a:spcBef>
                <a:spcPts val="400"/>
              </a:spcBef>
              <a:spcAft>
                <a:spcPts val="0"/>
              </a:spcAft>
              <a:buSzPts val="2700"/>
              <a:buNone/>
              <a:defRPr sz="2700" b="1"/>
            </a:lvl6pPr>
            <a:lvl7pPr lvl="6" rtl="0">
              <a:spcBef>
                <a:spcPts val="400"/>
              </a:spcBef>
              <a:spcAft>
                <a:spcPts val="0"/>
              </a:spcAft>
              <a:buSzPts val="2700"/>
              <a:buNone/>
              <a:defRPr sz="2700" b="1"/>
            </a:lvl7pPr>
            <a:lvl8pPr lvl="7" rtl="0">
              <a:spcBef>
                <a:spcPts val="400"/>
              </a:spcBef>
              <a:spcAft>
                <a:spcPts val="0"/>
              </a:spcAft>
              <a:buSzPts val="2700"/>
              <a:buNone/>
              <a:defRPr sz="2700" b="1"/>
            </a:lvl8pPr>
            <a:lvl9pPr lvl="8" rtl="0">
              <a:spcBef>
                <a:spcPts val="400"/>
              </a:spcBef>
              <a:spcAft>
                <a:spcPts val="0"/>
              </a:spcAft>
              <a:buSzPts val="2700"/>
              <a:buNone/>
              <a:defRPr sz="2700" b="1"/>
            </a:lvl9pPr>
          </a:lstStyle>
          <a:p>
            <a:endParaRPr/>
          </a:p>
        </p:txBody>
      </p:sp>
      <p:sp>
        <p:nvSpPr>
          <p:cNvPr id="396" name="Google Shape;396;p31"/>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marL="0" marR="0" lvl="0" indent="0" algn="l" rtl="0">
              <a:lnSpc>
                <a:spcPct val="100000"/>
              </a:lnSpc>
              <a:spcBef>
                <a:spcPts val="0"/>
              </a:spcBef>
              <a:spcAft>
                <a:spcPts val="0"/>
              </a:spcAft>
              <a:buClr>
                <a:schemeClr val="dk1"/>
              </a:buClr>
              <a:buSzPts val="6000"/>
              <a:buFont typeface="Aldrich"/>
              <a:buNone/>
              <a:defRPr/>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97" name="Google Shape;397;p31"/>
          <p:cNvSpPr txBox="1">
            <a:spLocks noGrp="1"/>
          </p:cNvSpPr>
          <p:nvPr>
            <p:ph type="body" idx="3"/>
          </p:nvPr>
        </p:nvSpPr>
        <p:spPr>
          <a:xfrm>
            <a:off x="12224850" y="3477563"/>
            <a:ext cx="5096700" cy="2330100"/>
          </a:xfrm>
          <a:prstGeom prst="rect">
            <a:avLst/>
          </a:prstGeom>
        </p:spPr>
        <p:txBody>
          <a:bodyPr spcFirstLastPara="1" wrap="square" lIns="91425" tIns="45700" rIns="91425" bIns="45700" anchor="t" anchorCtr="0">
            <a:normAutofit/>
          </a:bodyPr>
          <a:lstStyle>
            <a:lvl1pPr marL="457200" lvl="0" indent="-361950" rtl="0">
              <a:lnSpc>
                <a:spcPct val="100000"/>
              </a:lnSpc>
              <a:spcBef>
                <a:spcPts val="640"/>
              </a:spcBef>
              <a:spcAft>
                <a:spcPts val="0"/>
              </a:spcAft>
              <a:buSzPts val="2100"/>
              <a:buChar char="•"/>
              <a:defRPr sz="2100"/>
            </a:lvl1pPr>
            <a:lvl2pPr marL="914400" lvl="1" indent="-361950" rtl="0">
              <a:lnSpc>
                <a:spcPct val="100000"/>
              </a:lnSpc>
              <a:spcBef>
                <a:spcPts val="560"/>
              </a:spcBef>
              <a:spcAft>
                <a:spcPts val="0"/>
              </a:spcAft>
              <a:buSzPts val="2100"/>
              <a:buChar char="–"/>
              <a:defRPr sz="2100"/>
            </a:lvl2pPr>
            <a:lvl3pPr marL="1371600" lvl="2" indent="-361950" rtl="0">
              <a:lnSpc>
                <a:spcPct val="100000"/>
              </a:lnSpc>
              <a:spcBef>
                <a:spcPts val="480"/>
              </a:spcBef>
              <a:spcAft>
                <a:spcPts val="0"/>
              </a:spcAft>
              <a:buSzPts val="2100"/>
              <a:buChar char="•"/>
              <a:defRPr sz="2100"/>
            </a:lvl3pPr>
            <a:lvl4pPr marL="1828800" lvl="3" indent="-361950" rtl="0">
              <a:lnSpc>
                <a:spcPct val="100000"/>
              </a:lnSpc>
              <a:spcBef>
                <a:spcPts val="400"/>
              </a:spcBef>
              <a:spcAft>
                <a:spcPts val="0"/>
              </a:spcAft>
              <a:buSzPts val="2100"/>
              <a:buChar char="–"/>
              <a:defRPr sz="2100"/>
            </a:lvl4pPr>
            <a:lvl5pPr marL="2286000" lvl="4" indent="-361950" rtl="0">
              <a:lnSpc>
                <a:spcPct val="100000"/>
              </a:lnSpc>
              <a:spcBef>
                <a:spcPts val="400"/>
              </a:spcBef>
              <a:spcAft>
                <a:spcPts val="0"/>
              </a:spcAft>
              <a:buSzPts val="2100"/>
              <a:buChar char="»"/>
              <a:defRPr sz="2100"/>
            </a:lvl5pPr>
            <a:lvl6pPr marL="2743200" lvl="5" indent="-361950" rtl="0">
              <a:lnSpc>
                <a:spcPct val="100000"/>
              </a:lnSpc>
              <a:spcBef>
                <a:spcPts val="400"/>
              </a:spcBef>
              <a:spcAft>
                <a:spcPts val="0"/>
              </a:spcAft>
              <a:buSzPts val="2100"/>
              <a:buChar char="•"/>
              <a:defRPr sz="2100"/>
            </a:lvl6pPr>
            <a:lvl7pPr marL="3200400" lvl="6" indent="-361950" rtl="0">
              <a:lnSpc>
                <a:spcPct val="100000"/>
              </a:lnSpc>
              <a:spcBef>
                <a:spcPts val="400"/>
              </a:spcBef>
              <a:spcAft>
                <a:spcPts val="0"/>
              </a:spcAft>
              <a:buSzPts val="2100"/>
              <a:buChar char="•"/>
              <a:defRPr sz="2100"/>
            </a:lvl7pPr>
            <a:lvl8pPr marL="3657600" lvl="7" indent="-361950" rtl="0">
              <a:lnSpc>
                <a:spcPct val="100000"/>
              </a:lnSpc>
              <a:spcBef>
                <a:spcPts val="400"/>
              </a:spcBef>
              <a:spcAft>
                <a:spcPts val="0"/>
              </a:spcAft>
              <a:buSzPts val="2100"/>
              <a:buChar char="•"/>
              <a:defRPr sz="2100"/>
            </a:lvl8pPr>
            <a:lvl9pPr marL="4114800" lvl="8" indent="-361950" rtl="0">
              <a:lnSpc>
                <a:spcPct val="100000"/>
              </a:lnSpc>
              <a:spcBef>
                <a:spcPts val="400"/>
              </a:spcBef>
              <a:spcAft>
                <a:spcPts val="0"/>
              </a:spcAft>
              <a:buSzPts val="2100"/>
              <a:buChar char="•"/>
              <a:defRPr sz="2100"/>
            </a:lvl9pPr>
          </a:lstStyle>
          <a:p>
            <a:endParaRPr/>
          </a:p>
        </p:txBody>
      </p:sp>
      <p:sp>
        <p:nvSpPr>
          <p:cNvPr id="398" name="Google Shape;398;p31"/>
          <p:cNvSpPr txBox="1">
            <a:spLocks noGrp="1"/>
          </p:cNvSpPr>
          <p:nvPr>
            <p:ph type="body" idx="4"/>
          </p:nvPr>
        </p:nvSpPr>
        <p:spPr>
          <a:xfrm>
            <a:off x="12224850" y="6760050"/>
            <a:ext cx="5096700" cy="2330100"/>
          </a:xfrm>
          <a:prstGeom prst="rect">
            <a:avLst/>
          </a:prstGeom>
        </p:spPr>
        <p:txBody>
          <a:bodyPr spcFirstLastPara="1" wrap="square" lIns="91425" tIns="45700" rIns="91425" bIns="45700" anchor="t" anchorCtr="0">
            <a:normAutofit/>
          </a:bodyPr>
          <a:lstStyle>
            <a:lvl1pPr marL="457200" lvl="0" indent="-361950" rtl="0">
              <a:lnSpc>
                <a:spcPct val="100000"/>
              </a:lnSpc>
              <a:spcBef>
                <a:spcPts val="640"/>
              </a:spcBef>
              <a:spcAft>
                <a:spcPts val="0"/>
              </a:spcAft>
              <a:buSzPts val="2100"/>
              <a:buChar char="•"/>
              <a:defRPr sz="2100"/>
            </a:lvl1pPr>
            <a:lvl2pPr marL="914400" lvl="1" indent="-361950" rtl="0">
              <a:lnSpc>
                <a:spcPct val="100000"/>
              </a:lnSpc>
              <a:spcBef>
                <a:spcPts val="560"/>
              </a:spcBef>
              <a:spcAft>
                <a:spcPts val="0"/>
              </a:spcAft>
              <a:buSzPts val="2100"/>
              <a:buChar char="–"/>
              <a:defRPr sz="2100"/>
            </a:lvl2pPr>
            <a:lvl3pPr marL="1371600" lvl="2" indent="-361950" rtl="0">
              <a:lnSpc>
                <a:spcPct val="100000"/>
              </a:lnSpc>
              <a:spcBef>
                <a:spcPts val="480"/>
              </a:spcBef>
              <a:spcAft>
                <a:spcPts val="0"/>
              </a:spcAft>
              <a:buSzPts val="2100"/>
              <a:buChar char="•"/>
              <a:defRPr sz="2100"/>
            </a:lvl3pPr>
            <a:lvl4pPr marL="1828800" lvl="3" indent="-361950" rtl="0">
              <a:lnSpc>
                <a:spcPct val="100000"/>
              </a:lnSpc>
              <a:spcBef>
                <a:spcPts val="400"/>
              </a:spcBef>
              <a:spcAft>
                <a:spcPts val="0"/>
              </a:spcAft>
              <a:buSzPts val="2100"/>
              <a:buChar char="–"/>
              <a:defRPr sz="2100"/>
            </a:lvl4pPr>
            <a:lvl5pPr marL="2286000" lvl="4" indent="-361950" rtl="0">
              <a:lnSpc>
                <a:spcPct val="100000"/>
              </a:lnSpc>
              <a:spcBef>
                <a:spcPts val="400"/>
              </a:spcBef>
              <a:spcAft>
                <a:spcPts val="0"/>
              </a:spcAft>
              <a:buSzPts val="2100"/>
              <a:buChar char="»"/>
              <a:defRPr sz="2100"/>
            </a:lvl5pPr>
            <a:lvl6pPr marL="2743200" lvl="5" indent="-361950" rtl="0">
              <a:lnSpc>
                <a:spcPct val="100000"/>
              </a:lnSpc>
              <a:spcBef>
                <a:spcPts val="400"/>
              </a:spcBef>
              <a:spcAft>
                <a:spcPts val="0"/>
              </a:spcAft>
              <a:buSzPts val="2100"/>
              <a:buChar char="•"/>
              <a:defRPr sz="2100"/>
            </a:lvl6pPr>
            <a:lvl7pPr marL="3200400" lvl="6" indent="-361950" rtl="0">
              <a:lnSpc>
                <a:spcPct val="100000"/>
              </a:lnSpc>
              <a:spcBef>
                <a:spcPts val="400"/>
              </a:spcBef>
              <a:spcAft>
                <a:spcPts val="0"/>
              </a:spcAft>
              <a:buSzPts val="2100"/>
              <a:buChar char="•"/>
              <a:defRPr sz="2100"/>
            </a:lvl7pPr>
            <a:lvl8pPr marL="3657600" lvl="7" indent="-361950" rtl="0">
              <a:lnSpc>
                <a:spcPct val="100000"/>
              </a:lnSpc>
              <a:spcBef>
                <a:spcPts val="400"/>
              </a:spcBef>
              <a:spcAft>
                <a:spcPts val="0"/>
              </a:spcAft>
              <a:buSzPts val="2100"/>
              <a:buChar char="•"/>
              <a:defRPr sz="2100"/>
            </a:lvl8pPr>
            <a:lvl9pPr marL="4114800" lvl="8" indent="-361950" rtl="0">
              <a:lnSpc>
                <a:spcPct val="100000"/>
              </a:lnSpc>
              <a:spcBef>
                <a:spcPts val="400"/>
              </a:spcBef>
              <a:spcAft>
                <a:spcPts val="0"/>
              </a:spcAft>
              <a:buSzPts val="2100"/>
              <a:buChar char="•"/>
              <a:defRPr sz="2100"/>
            </a:lvl9pPr>
          </a:lstStyle>
          <a:p>
            <a:endParaRPr/>
          </a:p>
        </p:txBody>
      </p:sp>
      <p:sp>
        <p:nvSpPr>
          <p:cNvPr id="399" name="Google Shape;399;p31"/>
          <p:cNvSpPr/>
          <p:nvPr/>
        </p:nvSpPr>
        <p:spPr>
          <a:xfrm rot="-5400000">
            <a:off x="-196843" y="8544731"/>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3" y="380708"/>
                  <a:pt x="286294" y="571208"/>
                  <a:pt x="190844" y="571208"/>
                </a:cubicBezTo>
                <a:lnTo>
                  <a:pt x="-56" y="571208"/>
                </a:ln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00" name="Google Shape;400;p31"/>
          <p:cNvSpPr/>
          <p:nvPr/>
        </p:nvSpPr>
        <p:spPr>
          <a:xfrm>
            <a:off x="9762" y="7364781"/>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01" name="Google Shape;401;p31"/>
          <p:cNvSpPr/>
          <p:nvPr/>
        </p:nvSpPr>
        <p:spPr>
          <a:xfrm rot="5400000">
            <a:off x="16776760" y="12477"/>
            <a:ext cx="1471174" cy="1525905"/>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02" name="Google Shape;402;p31"/>
          <p:cNvSpPr/>
          <p:nvPr/>
        </p:nvSpPr>
        <p:spPr>
          <a:xfrm rot="5400000" flipH="1">
            <a:off x="16290766"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03" name="Google Shape;403;p31"/>
          <p:cNvSpPr/>
          <p:nvPr/>
        </p:nvSpPr>
        <p:spPr>
          <a:xfrm>
            <a:off x="14719664" y="39844"/>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04" name="Google Shape;404;p31"/>
          <p:cNvSpPr/>
          <p:nvPr/>
        </p:nvSpPr>
        <p:spPr>
          <a:xfrm rot="10800000" flipH="1">
            <a:off x="1031637"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05" name="Google Shape;405;p31"/>
          <p:cNvSpPr/>
          <p:nvPr/>
        </p:nvSpPr>
        <p:spPr>
          <a:xfrm rot="5400000">
            <a:off x="-762520" y="61067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406" name="Google Shape;406;p31"/>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18 Custom Layout 1">
  <p:cSld name="CUSTOM_17">
    <p:spTree>
      <p:nvGrpSpPr>
        <p:cNvPr id="1" name="Shape 407"/>
        <p:cNvGrpSpPr/>
        <p:nvPr/>
      </p:nvGrpSpPr>
      <p:grpSpPr>
        <a:xfrm>
          <a:off x="0" y="0"/>
          <a:ext cx="0" cy="0"/>
          <a:chOff x="0" y="0"/>
          <a:chExt cx="0" cy="0"/>
        </a:xfrm>
      </p:grpSpPr>
      <p:sp>
        <p:nvSpPr>
          <p:cNvPr id="408" name="Google Shape;408;p32"/>
          <p:cNvSpPr txBox="1">
            <a:spLocks noGrp="1"/>
          </p:cNvSpPr>
          <p:nvPr>
            <p:ph type="subTitle" idx="1"/>
          </p:nvPr>
        </p:nvSpPr>
        <p:spPr>
          <a:xfrm>
            <a:off x="3507925" y="4188338"/>
            <a:ext cx="11272200" cy="1077000"/>
          </a:xfrm>
          <a:prstGeom prst="rect">
            <a:avLst/>
          </a:prstGeom>
        </p:spPr>
        <p:txBody>
          <a:bodyPr spcFirstLastPara="1" wrap="square" lIns="91425" tIns="45700" rIns="91425" bIns="45700" anchor="t" anchorCtr="0">
            <a:normAutofit/>
          </a:bodyPr>
          <a:lstStyle>
            <a:lvl1pPr lvl="0" rtl="0">
              <a:spcBef>
                <a:spcPts val="640"/>
              </a:spcBef>
              <a:spcAft>
                <a:spcPts val="0"/>
              </a:spcAft>
              <a:buSzPts val="3200"/>
              <a:buNone/>
              <a:defRPr sz="3200" b="1"/>
            </a:lvl1pPr>
            <a:lvl2pPr lvl="1" rtl="0">
              <a:spcBef>
                <a:spcPts val="560"/>
              </a:spcBef>
              <a:spcAft>
                <a:spcPts val="0"/>
              </a:spcAft>
              <a:buSzPts val="3200"/>
              <a:buNone/>
              <a:defRPr sz="3200" b="1"/>
            </a:lvl2pPr>
            <a:lvl3pPr lvl="2" rtl="0">
              <a:spcBef>
                <a:spcPts val="480"/>
              </a:spcBef>
              <a:spcAft>
                <a:spcPts val="0"/>
              </a:spcAft>
              <a:buSzPts val="3200"/>
              <a:buNone/>
              <a:defRPr sz="3200" b="1"/>
            </a:lvl3pPr>
            <a:lvl4pPr lvl="3" rtl="0">
              <a:spcBef>
                <a:spcPts val="400"/>
              </a:spcBef>
              <a:spcAft>
                <a:spcPts val="0"/>
              </a:spcAft>
              <a:buSzPts val="3200"/>
              <a:buNone/>
              <a:defRPr sz="3200" b="1"/>
            </a:lvl4pPr>
            <a:lvl5pPr lvl="4" rtl="0">
              <a:spcBef>
                <a:spcPts val="400"/>
              </a:spcBef>
              <a:spcAft>
                <a:spcPts val="0"/>
              </a:spcAft>
              <a:buSzPts val="3200"/>
              <a:buNone/>
              <a:defRPr sz="3200" b="1"/>
            </a:lvl5pPr>
            <a:lvl6pPr lvl="5" rtl="0">
              <a:spcBef>
                <a:spcPts val="400"/>
              </a:spcBef>
              <a:spcAft>
                <a:spcPts val="0"/>
              </a:spcAft>
              <a:buSzPts val="3200"/>
              <a:buNone/>
              <a:defRPr sz="3200" b="1"/>
            </a:lvl6pPr>
            <a:lvl7pPr lvl="6" rtl="0">
              <a:spcBef>
                <a:spcPts val="400"/>
              </a:spcBef>
              <a:spcAft>
                <a:spcPts val="0"/>
              </a:spcAft>
              <a:buSzPts val="3200"/>
              <a:buNone/>
              <a:defRPr sz="3200" b="1"/>
            </a:lvl7pPr>
            <a:lvl8pPr lvl="7" rtl="0">
              <a:spcBef>
                <a:spcPts val="400"/>
              </a:spcBef>
              <a:spcAft>
                <a:spcPts val="0"/>
              </a:spcAft>
              <a:buSzPts val="3200"/>
              <a:buNone/>
              <a:defRPr sz="3200" b="1"/>
            </a:lvl8pPr>
            <a:lvl9pPr lvl="8" rtl="0">
              <a:spcBef>
                <a:spcPts val="400"/>
              </a:spcBef>
              <a:spcAft>
                <a:spcPts val="0"/>
              </a:spcAft>
              <a:buSzPts val="3200"/>
              <a:buNone/>
              <a:defRPr sz="3200" b="1"/>
            </a:lvl9pPr>
          </a:lstStyle>
          <a:p>
            <a:endParaRPr/>
          </a:p>
        </p:txBody>
      </p:sp>
      <p:sp>
        <p:nvSpPr>
          <p:cNvPr id="409" name="Google Shape;409;p32"/>
          <p:cNvSpPr txBox="1">
            <a:spLocks noGrp="1"/>
          </p:cNvSpPr>
          <p:nvPr>
            <p:ph type="title"/>
          </p:nvPr>
        </p:nvSpPr>
        <p:spPr>
          <a:xfrm>
            <a:off x="3507925" y="2789063"/>
            <a:ext cx="11272200" cy="1145400"/>
          </a:xfrm>
          <a:prstGeom prst="rect">
            <a:avLst/>
          </a:prstGeom>
        </p:spPr>
        <p:txBody>
          <a:bodyPr spcFirstLastPara="1" wrap="square" lIns="182850" tIns="182850" rIns="182850" bIns="182850" anchor="b" anchorCtr="0">
            <a:normAutofit/>
          </a:bodyPr>
          <a:lstStyle>
            <a:lvl1pPr marL="0" marR="0" lvl="0" indent="0" algn="l" rtl="0">
              <a:lnSpc>
                <a:spcPct val="100000"/>
              </a:lnSpc>
              <a:spcBef>
                <a:spcPts val="0"/>
              </a:spcBef>
              <a:spcAft>
                <a:spcPts val="0"/>
              </a:spcAft>
              <a:buClr>
                <a:schemeClr val="dk1"/>
              </a:buClr>
              <a:buSzPts val="10500"/>
              <a:buFont typeface="Aldrich"/>
              <a:buNone/>
              <a:defRPr sz="10500"/>
            </a:lvl1pPr>
            <a:lvl2pPr lvl="1"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12000"/>
              <a:buFont typeface="Abril Fatface"/>
              <a:buNone/>
              <a:defRPr sz="12000">
                <a:solidFill>
                  <a:schemeClr val="dk1"/>
                </a:solidFill>
                <a:latin typeface="Abril Fatface"/>
                <a:ea typeface="Abril Fatface"/>
                <a:cs typeface="Abril Fatface"/>
                <a:sym typeface="Abril Fatface"/>
              </a:defRPr>
            </a:lvl9pPr>
          </a:lstStyle>
          <a:p>
            <a:endParaRPr/>
          </a:p>
        </p:txBody>
      </p:sp>
      <p:sp>
        <p:nvSpPr>
          <p:cNvPr id="410" name="Google Shape;410;p32"/>
          <p:cNvSpPr txBox="1">
            <a:spLocks noGrp="1"/>
          </p:cNvSpPr>
          <p:nvPr>
            <p:ph type="body" idx="2"/>
          </p:nvPr>
        </p:nvSpPr>
        <p:spPr>
          <a:xfrm>
            <a:off x="3508025" y="5485538"/>
            <a:ext cx="11272200" cy="2012400"/>
          </a:xfrm>
          <a:prstGeom prst="rect">
            <a:avLst/>
          </a:prstGeom>
        </p:spPr>
        <p:txBody>
          <a:bodyPr spcFirstLastPara="1" wrap="square" lIns="91425" tIns="45700" rIns="91425" bIns="45700" anchor="t" anchorCtr="0">
            <a:normAutofit/>
          </a:bodyPr>
          <a:lstStyle>
            <a:lvl1pPr marL="457200" lvl="0" indent="-431800" rtl="0">
              <a:lnSpc>
                <a:spcPct val="100000"/>
              </a:lnSpc>
              <a:spcBef>
                <a:spcPts val="640"/>
              </a:spcBef>
              <a:spcAft>
                <a:spcPts val="0"/>
              </a:spcAft>
              <a:buSzPts val="3200"/>
              <a:buChar char="•"/>
              <a:defRPr/>
            </a:lvl1pPr>
            <a:lvl2pPr marL="914400" lvl="1" indent="-406400" rtl="0">
              <a:lnSpc>
                <a:spcPct val="100000"/>
              </a:lnSpc>
              <a:spcBef>
                <a:spcPts val="560"/>
              </a:spcBef>
              <a:spcAft>
                <a:spcPts val="0"/>
              </a:spcAft>
              <a:buSzPts val="2800"/>
              <a:buChar char="–"/>
              <a:defRPr/>
            </a:lvl2pPr>
            <a:lvl3pPr marL="1371600" lvl="2" indent="-381000" rtl="0">
              <a:lnSpc>
                <a:spcPct val="100000"/>
              </a:lnSpc>
              <a:spcBef>
                <a:spcPts val="480"/>
              </a:spcBef>
              <a:spcAft>
                <a:spcPts val="0"/>
              </a:spcAft>
              <a:buSzPts val="2400"/>
              <a:buChar char="•"/>
              <a:defRPr/>
            </a:lvl3pPr>
            <a:lvl4pPr marL="1828800" lvl="3" indent="-355600" rtl="0">
              <a:lnSpc>
                <a:spcPct val="100000"/>
              </a:lnSpc>
              <a:spcBef>
                <a:spcPts val="400"/>
              </a:spcBef>
              <a:spcAft>
                <a:spcPts val="0"/>
              </a:spcAft>
              <a:buSzPts val="2000"/>
              <a:buChar char="–"/>
              <a:defRPr/>
            </a:lvl4pPr>
            <a:lvl5pPr marL="2286000" lvl="4" indent="-355600" rtl="0">
              <a:lnSpc>
                <a:spcPct val="100000"/>
              </a:lnSpc>
              <a:spcBef>
                <a:spcPts val="400"/>
              </a:spcBef>
              <a:spcAft>
                <a:spcPts val="0"/>
              </a:spcAft>
              <a:buSzPts val="2000"/>
              <a:buChar char="»"/>
              <a:defRPr/>
            </a:lvl5pPr>
            <a:lvl6pPr marL="2743200" lvl="5" indent="-355600" rtl="0">
              <a:lnSpc>
                <a:spcPct val="100000"/>
              </a:lnSpc>
              <a:spcBef>
                <a:spcPts val="400"/>
              </a:spcBef>
              <a:spcAft>
                <a:spcPts val="0"/>
              </a:spcAft>
              <a:buSzPts val="2000"/>
              <a:buChar char="•"/>
              <a:defRPr/>
            </a:lvl6pPr>
            <a:lvl7pPr marL="3200400" lvl="6" indent="-355600" rtl="0">
              <a:lnSpc>
                <a:spcPct val="100000"/>
              </a:lnSpc>
              <a:spcBef>
                <a:spcPts val="400"/>
              </a:spcBef>
              <a:spcAft>
                <a:spcPts val="0"/>
              </a:spcAft>
              <a:buSzPts val="2000"/>
              <a:buChar char="•"/>
              <a:defRPr/>
            </a:lvl7pPr>
            <a:lvl8pPr marL="3657600" lvl="7" indent="-355600" rtl="0">
              <a:lnSpc>
                <a:spcPct val="100000"/>
              </a:lnSpc>
              <a:spcBef>
                <a:spcPts val="400"/>
              </a:spcBef>
              <a:spcAft>
                <a:spcPts val="0"/>
              </a:spcAft>
              <a:buSzPts val="2000"/>
              <a:buChar char="•"/>
              <a:defRPr/>
            </a:lvl8pPr>
            <a:lvl9pPr marL="4114800" lvl="8" indent="-355600" rtl="0">
              <a:lnSpc>
                <a:spcPct val="100000"/>
              </a:lnSpc>
              <a:spcBef>
                <a:spcPts val="400"/>
              </a:spcBef>
              <a:spcAft>
                <a:spcPts val="0"/>
              </a:spcAft>
              <a:buSzPts val="2000"/>
              <a:buChar char="•"/>
              <a:defRPr/>
            </a:lvl9pPr>
          </a:lstStyle>
          <a:p>
            <a:endParaRPr/>
          </a:p>
        </p:txBody>
      </p:sp>
      <p:sp>
        <p:nvSpPr>
          <p:cNvPr id="411" name="Google Shape;411;p32"/>
          <p:cNvSpPr/>
          <p:nvPr/>
        </p:nvSpPr>
        <p:spPr>
          <a:xfrm rot="-5400000">
            <a:off x="-447679" y="5854435"/>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2" name="Google Shape;412;p32"/>
          <p:cNvSpPr/>
          <p:nvPr/>
        </p:nvSpPr>
        <p:spPr>
          <a:xfrm>
            <a:off x="-12" y="2953566"/>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3" name="Google Shape;413;p32"/>
          <p:cNvSpPr/>
          <p:nvPr/>
        </p:nvSpPr>
        <p:spPr>
          <a:xfrm rot="-5400000">
            <a:off x="-445940" y="1462720"/>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4" name="Google Shape;414;p32"/>
          <p:cNvSpPr/>
          <p:nvPr/>
        </p:nvSpPr>
        <p:spPr>
          <a:xfrm rot="-5400000">
            <a:off x="-203675" y="4139362"/>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5" name="Google Shape;415;p32"/>
          <p:cNvSpPr/>
          <p:nvPr/>
        </p:nvSpPr>
        <p:spPr>
          <a:xfrm>
            <a:off x="9750" y="7340795"/>
            <a:ext cx="2039720"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6" name="Google Shape;416;p32"/>
          <p:cNvSpPr/>
          <p:nvPr/>
        </p:nvSpPr>
        <p:spPr>
          <a:xfrm rot="10800000" flipH="1">
            <a:off x="9749" y="8311840"/>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7" name="Google Shape;417;p32"/>
          <p:cNvSpPr/>
          <p:nvPr/>
        </p:nvSpPr>
        <p:spPr>
          <a:xfrm rot="10800000" flipH="1">
            <a:off x="7615601" y="8811731"/>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8" name="Google Shape;418;p32"/>
          <p:cNvSpPr/>
          <p:nvPr/>
        </p:nvSpPr>
        <p:spPr>
          <a:xfrm rot="-5400000">
            <a:off x="8924792" y="8543803"/>
            <a:ext cx="1959610" cy="1526782"/>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19" name="Google Shape;419;p32"/>
          <p:cNvSpPr/>
          <p:nvPr/>
        </p:nvSpPr>
        <p:spPr>
          <a:xfrm rot="10800000">
            <a:off x="10152326" y="8811731"/>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0" name="Google Shape;420;p32"/>
          <p:cNvSpPr/>
          <p:nvPr/>
        </p:nvSpPr>
        <p:spPr>
          <a:xfrm rot="10800000">
            <a:off x="4581025" y="8802361"/>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1" name="Google Shape;421;p32"/>
          <p:cNvSpPr/>
          <p:nvPr/>
        </p:nvSpPr>
        <p:spPr>
          <a:xfrm rot="10800000">
            <a:off x="2549146" y="8802716"/>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2" name="Google Shape;422;p32"/>
          <p:cNvSpPr/>
          <p:nvPr/>
        </p:nvSpPr>
        <p:spPr>
          <a:xfrm rot="10800000" flipH="1">
            <a:off x="1526124" y="8808402"/>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3" name="Google Shape;423;p32"/>
          <p:cNvSpPr/>
          <p:nvPr/>
        </p:nvSpPr>
        <p:spPr>
          <a:xfrm rot="-5400000">
            <a:off x="4108838" y="7288096"/>
            <a:ext cx="2443163" cy="1593056"/>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4" name="Google Shape;424;p32"/>
          <p:cNvSpPr/>
          <p:nvPr/>
        </p:nvSpPr>
        <p:spPr>
          <a:xfrm rot="5400000" flipH="1">
            <a:off x="1080559" y="7321669"/>
            <a:ext cx="2443163" cy="1525905"/>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5" name="Google Shape;425;p32"/>
          <p:cNvSpPr/>
          <p:nvPr/>
        </p:nvSpPr>
        <p:spPr>
          <a:xfrm rot="10800000">
            <a:off x="5598362" y="880236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6" name="Google Shape;426;p32"/>
          <p:cNvSpPr/>
          <p:nvPr/>
        </p:nvSpPr>
        <p:spPr>
          <a:xfrm rot="5400000">
            <a:off x="16308067" y="2906651"/>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7" name="Google Shape;427;p32"/>
          <p:cNvSpPr/>
          <p:nvPr/>
        </p:nvSpPr>
        <p:spPr>
          <a:xfrm rot="10800000">
            <a:off x="16266924" y="5866606"/>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8" name="Google Shape;428;p32"/>
          <p:cNvSpPr/>
          <p:nvPr/>
        </p:nvSpPr>
        <p:spPr>
          <a:xfrm rot="5400000">
            <a:off x="16306328" y="7298366"/>
            <a:ext cx="2443163" cy="1525905"/>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29" name="Google Shape;429;p32"/>
          <p:cNvSpPr/>
          <p:nvPr/>
        </p:nvSpPr>
        <p:spPr>
          <a:xfrm rot="5400000">
            <a:off x="16548592" y="4621724"/>
            <a:ext cx="1958634" cy="1525905"/>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0" name="Google Shape;430;p32"/>
          <p:cNvSpPr/>
          <p:nvPr/>
        </p:nvSpPr>
        <p:spPr>
          <a:xfrm rot="10800000">
            <a:off x="16257162" y="1479378"/>
            <a:ext cx="2036638" cy="1466818"/>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1" name="Google Shape;431;p32"/>
          <p:cNvSpPr/>
          <p:nvPr/>
        </p:nvSpPr>
        <p:spPr>
          <a:xfrm flipH="1">
            <a:off x="16255270" y="16786"/>
            <a:ext cx="2038532" cy="1958365"/>
          </a:xfrm>
          <a:custGeom>
            <a:avLst/>
            <a:gdLst/>
            <a:ahLst/>
            <a:cxnLst/>
            <a:rect l="l" t="t" r="r" b="b"/>
            <a:pathLst>
              <a:path w="763495" h="763495" extrusionOk="0">
                <a:moveTo>
                  <a:pt x="-68" y="-111"/>
                </a:moveTo>
                <a:lnTo>
                  <a:pt x="572556" y="-111"/>
                </a:lnTo>
                <a:lnTo>
                  <a:pt x="572556" y="190761"/>
                </a:lnTo>
                <a:cubicBezTo>
                  <a:pt x="572556" y="286201"/>
                  <a:pt x="763427" y="47609"/>
                  <a:pt x="763427" y="286201"/>
                </a:cubicBezTo>
                <a:cubicBezTo>
                  <a:pt x="763427" y="524793"/>
                  <a:pt x="572556" y="286201"/>
                  <a:pt x="572556" y="381642"/>
                </a:cubicBezTo>
                <a:lnTo>
                  <a:pt x="572556" y="572513"/>
                </a:lnTo>
                <a:lnTo>
                  <a:pt x="381684" y="572513"/>
                </a:lnTo>
                <a:cubicBezTo>
                  <a:pt x="286244" y="572513"/>
                  <a:pt x="524836" y="763385"/>
                  <a:pt x="286244" y="763385"/>
                </a:cubicBezTo>
                <a:cubicBezTo>
                  <a:pt x="47652" y="763385"/>
                  <a:pt x="286244" y="572513"/>
                  <a:pt x="190803" y="572513"/>
                </a:cubicBezTo>
                <a:lnTo>
                  <a:pt x="-68" y="572513"/>
                </a:lnTo>
                <a:lnTo>
                  <a:pt x="-68"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2" name="Google Shape;432;p32"/>
          <p:cNvSpPr/>
          <p:nvPr/>
        </p:nvSpPr>
        <p:spPr>
          <a:xfrm flipH="1">
            <a:off x="8649138" y="9362"/>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3" name="Google Shape;433;p32"/>
          <p:cNvSpPr/>
          <p:nvPr/>
        </p:nvSpPr>
        <p:spPr>
          <a:xfrm rot="5400000">
            <a:off x="7420301" y="217558"/>
            <a:ext cx="1959610" cy="1524476"/>
          </a:xfrm>
          <a:custGeom>
            <a:avLst/>
            <a:gdLst/>
            <a:ahLst/>
            <a:cxnLst/>
            <a:rect l="l" t="t" r="r" b="b"/>
            <a:pathLst>
              <a:path w="1232459" h="922527" extrusionOk="0">
                <a:moveTo>
                  <a:pt x="2424" y="0"/>
                </a:moveTo>
                <a:lnTo>
                  <a:pt x="309933" y="0"/>
                </a:lnTo>
                <a:cubicBezTo>
                  <a:pt x="463687" y="0"/>
                  <a:pt x="79301" y="307509"/>
                  <a:pt x="463687" y="307509"/>
                </a:cubicBezTo>
                <a:cubicBezTo>
                  <a:pt x="848073" y="307509"/>
                  <a:pt x="463687" y="0"/>
                  <a:pt x="617441" y="0"/>
                </a:cubicBezTo>
                <a:lnTo>
                  <a:pt x="924950" y="0"/>
                </a:lnTo>
                <a:lnTo>
                  <a:pt x="924950" y="307509"/>
                </a:lnTo>
                <a:cubicBezTo>
                  <a:pt x="924950" y="461264"/>
                  <a:pt x="1232459" y="76878"/>
                  <a:pt x="1232459" y="461264"/>
                </a:cubicBezTo>
                <a:cubicBezTo>
                  <a:pt x="1232459" y="845649"/>
                  <a:pt x="924950" y="461264"/>
                  <a:pt x="924950" y="615018"/>
                </a:cubicBezTo>
                <a:lnTo>
                  <a:pt x="924950" y="922527"/>
                </a:lnTo>
                <a:lnTo>
                  <a:pt x="617441" y="922527"/>
                </a:lnTo>
                <a:cubicBezTo>
                  <a:pt x="463687" y="922527"/>
                  <a:pt x="848073" y="615018"/>
                  <a:pt x="463687" y="615018"/>
                </a:cubicBezTo>
                <a:cubicBezTo>
                  <a:pt x="79301" y="615018"/>
                  <a:pt x="463687" y="922527"/>
                  <a:pt x="309933" y="922527"/>
                </a:cubicBezTo>
                <a:lnTo>
                  <a:pt x="2424" y="922527"/>
                </a:lnTo>
                <a:lnTo>
                  <a:pt x="2424" y="615018"/>
                </a:lnTo>
                <a:lnTo>
                  <a:pt x="0" y="598985"/>
                </a:lnTo>
                <a:lnTo>
                  <a:pt x="0" y="323542"/>
                </a:lnTo>
                <a:lnTo>
                  <a:pt x="2424" y="307509"/>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4" name="Google Shape;434;p32"/>
          <p:cNvSpPr/>
          <p:nvPr/>
        </p:nvSpPr>
        <p:spPr>
          <a:xfrm>
            <a:off x="6112413" y="9362"/>
            <a:ext cx="2038812" cy="1465898"/>
          </a:xfrm>
          <a:custGeom>
            <a:avLst/>
            <a:gdLst/>
            <a:ahLst/>
            <a:cxnLst/>
            <a:rect l="l" t="t" r="r" b="b"/>
            <a:pathLst>
              <a:path w="763600" h="571500" extrusionOk="0">
                <a:moveTo>
                  <a:pt x="-56" y="-292"/>
                </a:moveTo>
                <a:lnTo>
                  <a:pt x="572644" y="-292"/>
                </a:lnTo>
                <a:lnTo>
                  <a:pt x="572644" y="190208"/>
                </a:lnTo>
                <a:cubicBezTo>
                  <a:pt x="572644" y="285458"/>
                  <a:pt x="763544" y="47333"/>
                  <a:pt x="763544" y="285458"/>
                </a:cubicBezTo>
                <a:cubicBezTo>
                  <a:pt x="763544" y="523583"/>
                  <a:pt x="572644" y="285458"/>
                  <a:pt x="572644" y="380708"/>
                </a:cubicBezTo>
                <a:lnTo>
                  <a:pt x="572644" y="571208"/>
                </a:lnTo>
                <a:lnTo>
                  <a:pt x="381744" y="571208"/>
                </a:lnTo>
                <a:cubicBezTo>
                  <a:pt x="286294" y="571208"/>
                  <a:pt x="524914" y="380708"/>
                  <a:pt x="286294" y="380708"/>
                </a:cubicBezTo>
                <a:cubicBezTo>
                  <a:pt x="47674" y="380708"/>
                  <a:pt x="286294" y="571208"/>
                  <a:pt x="190844" y="571208"/>
                </a:cubicBezTo>
                <a:lnTo>
                  <a:pt x="-56" y="571208"/>
                </a:lnTo>
                <a:lnTo>
                  <a:pt x="-56" y="380708"/>
                </a:lnTo>
                <a:cubicBezTo>
                  <a:pt x="-56" y="285458"/>
                  <a:pt x="190844" y="523583"/>
                  <a:pt x="190844" y="285458"/>
                </a:cubicBezTo>
                <a:cubicBezTo>
                  <a:pt x="190844" y="47333"/>
                  <a:pt x="-56" y="285458"/>
                  <a:pt x="-56" y="190208"/>
                </a:cubicBezTo>
                <a:lnTo>
                  <a:pt x="-56" y="-292"/>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5" name="Google Shape;435;p32"/>
          <p:cNvSpPr/>
          <p:nvPr/>
        </p:nvSpPr>
        <p:spPr>
          <a:xfrm>
            <a:off x="12191129" y="18731"/>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2"/>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6" name="Google Shape;436;p32"/>
          <p:cNvSpPr/>
          <p:nvPr/>
        </p:nvSpPr>
        <p:spPr>
          <a:xfrm>
            <a:off x="13211229" y="18377"/>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7" name="Google Shape;437;p32"/>
          <p:cNvSpPr/>
          <p:nvPr/>
        </p:nvSpPr>
        <p:spPr>
          <a:xfrm flipH="1">
            <a:off x="15246029" y="12691"/>
            <a:ext cx="1531397" cy="1465898"/>
          </a:xfrm>
          <a:custGeom>
            <a:avLst/>
            <a:gdLst/>
            <a:ahLst/>
            <a:cxnLst/>
            <a:rect l="l" t="t" r="r" b="b"/>
            <a:pathLst>
              <a:path w="573557" h="571500" extrusionOk="0">
                <a:moveTo>
                  <a:pt x="-68" y="-111"/>
                </a:moveTo>
                <a:lnTo>
                  <a:pt x="573489" y="-111"/>
                </a:lnTo>
                <a:lnTo>
                  <a:pt x="573489" y="190389"/>
                </a:lnTo>
                <a:cubicBezTo>
                  <a:pt x="573489" y="285639"/>
                  <a:pt x="382303" y="47514"/>
                  <a:pt x="382303" y="285639"/>
                </a:cubicBezTo>
                <a:cubicBezTo>
                  <a:pt x="382303" y="523764"/>
                  <a:pt x="573489" y="285639"/>
                  <a:pt x="573489" y="380889"/>
                </a:cubicBezTo>
                <a:lnTo>
                  <a:pt x="573489" y="571389"/>
                </a:lnTo>
                <a:lnTo>
                  <a:pt x="382303" y="571389"/>
                </a:lnTo>
                <a:cubicBezTo>
                  <a:pt x="286710" y="571389"/>
                  <a:pt x="525693" y="380889"/>
                  <a:pt x="286710" y="380889"/>
                </a:cubicBezTo>
                <a:cubicBezTo>
                  <a:pt x="47728" y="380889"/>
                  <a:pt x="286710" y="571389"/>
                  <a:pt x="191118" y="571389"/>
                </a:cubicBezTo>
                <a:lnTo>
                  <a:pt x="-68" y="571389"/>
                </a:lnTo>
                <a:lnTo>
                  <a:pt x="-68" y="380889"/>
                </a:lnTo>
                <a:cubicBezTo>
                  <a:pt x="-68" y="285639"/>
                  <a:pt x="191118" y="523764"/>
                  <a:pt x="191118" y="285639"/>
                </a:cubicBezTo>
                <a:cubicBezTo>
                  <a:pt x="191118" y="47514"/>
                  <a:pt x="-68" y="285639"/>
                  <a:pt x="-68" y="190389"/>
                </a:cubicBezTo>
                <a:lnTo>
                  <a:pt x="-68" y="-111"/>
                </a:lnTo>
                <a:close/>
              </a:path>
            </a:pathLst>
          </a:custGeom>
          <a:solidFill>
            <a:schemeClr val="accent4"/>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8" name="Google Shape;438;p32"/>
          <p:cNvSpPr/>
          <p:nvPr/>
        </p:nvSpPr>
        <p:spPr>
          <a:xfrm rot="-5400000" flipH="1">
            <a:off x="14779829" y="1439417"/>
            <a:ext cx="2443163" cy="1525905"/>
          </a:xfrm>
          <a:custGeom>
            <a:avLst/>
            <a:gdLst/>
            <a:ahLst/>
            <a:cxnLst/>
            <a:rect l="l" t="t" r="r" b="b"/>
            <a:pathLst>
              <a:path w="952500" h="571500" extrusionOk="0">
                <a:moveTo>
                  <a:pt x="190447" y="-273"/>
                </a:moveTo>
                <a:lnTo>
                  <a:pt x="380947" y="-273"/>
                </a:lnTo>
                <a:cubicBezTo>
                  <a:pt x="476197" y="-273"/>
                  <a:pt x="238072" y="190227"/>
                  <a:pt x="476197" y="190227"/>
                </a:cubicBezTo>
                <a:cubicBezTo>
                  <a:pt x="714322" y="190227"/>
                  <a:pt x="476197" y="-273"/>
                  <a:pt x="571447" y="-273"/>
                </a:cubicBezTo>
                <a:lnTo>
                  <a:pt x="761947" y="-273"/>
                </a:lnTo>
                <a:lnTo>
                  <a:pt x="761947" y="190227"/>
                </a:lnTo>
                <a:cubicBezTo>
                  <a:pt x="761947" y="285477"/>
                  <a:pt x="952447" y="47352"/>
                  <a:pt x="952447" y="285477"/>
                </a:cubicBezTo>
                <a:cubicBezTo>
                  <a:pt x="952447" y="523602"/>
                  <a:pt x="761947" y="285477"/>
                  <a:pt x="761947" y="380727"/>
                </a:cubicBezTo>
                <a:lnTo>
                  <a:pt x="761947" y="571227"/>
                </a:lnTo>
                <a:lnTo>
                  <a:pt x="571447" y="571227"/>
                </a:lnTo>
                <a:cubicBezTo>
                  <a:pt x="476197" y="571227"/>
                  <a:pt x="714322" y="380727"/>
                  <a:pt x="476197" y="380727"/>
                </a:cubicBezTo>
                <a:cubicBezTo>
                  <a:pt x="238072" y="380727"/>
                  <a:pt x="476197" y="571227"/>
                  <a:pt x="380947" y="571227"/>
                </a:cubicBezTo>
                <a:lnTo>
                  <a:pt x="190447" y="571227"/>
                </a:lnTo>
                <a:lnTo>
                  <a:pt x="190447" y="380727"/>
                </a:lnTo>
                <a:cubicBezTo>
                  <a:pt x="190447" y="285477"/>
                  <a:pt x="-54" y="523602"/>
                  <a:pt x="-54" y="285477"/>
                </a:cubicBezTo>
                <a:cubicBezTo>
                  <a:pt x="-54" y="47352"/>
                  <a:pt x="190447" y="285477"/>
                  <a:pt x="190447" y="190227"/>
                </a:cubicBezTo>
                <a:lnTo>
                  <a:pt x="190447" y="-273"/>
                </a:lnTo>
                <a:close/>
              </a:path>
            </a:pathLst>
          </a:custGeom>
          <a:solidFill>
            <a:schemeClr val="accent1"/>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39" name="Google Shape;439;p32"/>
          <p:cNvSpPr/>
          <p:nvPr/>
        </p:nvSpPr>
        <p:spPr>
          <a:xfrm>
            <a:off x="10162014" y="18731"/>
            <a:ext cx="2543175" cy="1465898"/>
          </a:xfrm>
          <a:custGeom>
            <a:avLst/>
            <a:gdLst/>
            <a:ahLst/>
            <a:cxnLst/>
            <a:rect l="l" t="t" r="r" b="b"/>
            <a:pathLst>
              <a:path w="952500" h="571500" extrusionOk="0">
                <a:moveTo>
                  <a:pt x="190432" y="-111"/>
                </a:moveTo>
                <a:lnTo>
                  <a:pt x="761932" y="-111"/>
                </a:lnTo>
                <a:lnTo>
                  <a:pt x="761932" y="190389"/>
                </a:lnTo>
                <a:cubicBezTo>
                  <a:pt x="761932" y="285639"/>
                  <a:pt x="952432" y="47514"/>
                  <a:pt x="952432" y="285639"/>
                </a:cubicBezTo>
                <a:cubicBezTo>
                  <a:pt x="952432" y="523764"/>
                  <a:pt x="761932" y="285639"/>
                  <a:pt x="761932" y="380889"/>
                </a:cubicBezTo>
                <a:lnTo>
                  <a:pt x="761932" y="571389"/>
                </a:lnTo>
                <a:lnTo>
                  <a:pt x="571432" y="571389"/>
                </a:lnTo>
                <a:cubicBezTo>
                  <a:pt x="476182" y="571389"/>
                  <a:pt x="714307" y="380889"/>
                  <a:pt x="476182" y="380889"/>
                </a:cubicBezTo>
                <a:cubicBezTo>
                  <a:pt x="238057" y="380889"/>
                  <a:pt x="476182" y="571389"/>
                  <a:pt x="380932" y="571389"/>
                </a:cubicBezTo>
                <a:lnTo>
                  <a:pt x="190432" y="571389"/>
                </a:lnTo>
                <a:lnTo>
                  <a:pt x="190432" y="380889"/>
                </a:lnTo>
                <a:cubicBezTo>
                  <a:pt x="190432" y="285639"/>
                  <a:pt x="-68" y="523764"/>
                  <a:pt x="-68" y="285639"/>
                </a:cubicBezTo>
                <a:cubicBezTo>
                  <a:pt x="-68" y="47514"/>
                  <a:pt x="190432" y="285639"/>
                  <a:pt x="190432" y="190389"/>
                </a:cubicBezTo>
                <a:lnTo>
                  <a:pt x="190432" y="-111"/>
                </a:lnTo>
                <a:close/>
              </a:path>
            </a:pathLst>
          </a:custGeom>
          <a:solidFill>
            <a:schemeClr val="accent3"/>
          </a:solidFill>
          <a:ln w="28575" cap="flat" cmpd="sng">
            <a:solidFill>
              <a:schemeClr val="lt2"/>
            </a:solidFill>
            <a:prstDash val="solid"/>
            <a:round/>
            <a:headEnd type="none" w="sm" len="sm"/>
            <a:tailEnd type="none" w="sm" len="sm"/>
          </a:ln>
          <a:effectLst>
            <a:outerShdw blurRad="71438" sx="102000" sy="102000" algn="ctr" rotWithShape="0">
              <a:srgbClr val="000000">
                <a:alpha val="40000"/>
              </a:srgbClr>
            </a:outerShdw>
          </a:effectLst>
        </p:spPr>
        <p:txBody>
          <a:bodyPr spcFirstLastPara="1" wrap="square" lIns="137150" tIns="68550" rIns="137150" bIns="68550" anchor="ctr" anchorCtr="0">
            <a:noAutofit/>
          </a:bodyPr>
          <a:lstStyle/>
          <a:p>
            <a:pPr marL="0" marR="0" lvl="0" indent="0" algn="ctr" rtl="0">
              <a:lnSpc>
                <a:spcPct val="100000"/>
              </a:lnSpc>
              <a:spcBef>
                <a:spcPts val="0"/>
              </a:spcBef>
              <a:spcAft>
                <a:spcPts val="0"/>
              </a:spcAft>
              <a:buNone/>
            </a:pPr>
            <a:endParaRPr sz="2700">
              <a:solidFill>
                <a:srgbClr val="FFFFFF"/>
              </a:solidFill>
              <a:latin typeface="Calibri"/>
              <a:ea typeface="Calibri"/>
              <a:cs typeface="Calibri"/>
              <a:sym typeface="Calibri"/>
            </a:endParaRPr>
          </a:p>
        </p:txBody>
      </p:sp>
      <p:sp>
        <p:nvSpPr>
          <p:cNvPr id="440" name="Google Shape;440;p32"/>
          <p:cNvSpPr/>
          <p:nvPr/>
        </p:nvSpPr>
        <p:spPr>
          <a:xfrm rot="5400000">
            <a:off x="-762520" y="9192849"/>
            <a:ext cx="1697018" cy="171774"/>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lt1"/>
          </a:solidFill>
          <a:ln>
            <a:noFill/>
          </a:ln>
        </p:spPr>
        <p:txBody>
          <a:bodyPr spcFirstLastPara="1" wrap="square" lIns="137150" tIns="68550" rIns="137150" bIns="68550" anchor="ctr" anchorCtr="0">
            <a:noAutofit/>
          </a:bodyPr>
          <a:lstStyle/>
          <a:p>
            <a:pPr marL="0" marR="0" lvl="0" indent="0" algn="l" rtl="0">
              <a:spcBef>
                <a:spcPts val="0"/>
              </a:spcBef>
              <a:spcAft>
                <a:spcPts val="0"/>
              </a:spcAft>
              <a:buNone/>
            </a:pPr>
            <a:endParaRPr sz="2700">
              <a:solidFill>
                <a:srgbClr val="000000"/>
              </a:solidFill>
              <a:latin typeface="Calibri"/>
              <a:ea typeface="Calibri"/>
              <a:cs typeface="Calibri"/>
              <a:sym typeface="Calibri"/>
            </a:endParaRPr>
          </a:p>
        </p:txBody>
      </p:sp>
      <p:sp>
        <p:nvSpPr>
          <p:cNvPr id="441" name="Google Shape;441;p32"/>
          <p:cNvSpPr txBox="1">
            <a:spLocks noGrp="1"/>
          </p:cNvSpPr>
          <p:nvPr>
            <p:ph type="sldNum" idx="12"/>
          </p:nvPr>
        </p:nvSpPr>
        <p:spPr>
          <a:xfrm>
            <a:off x="17113568" y="9499702"/>
            <a:ext cx="1097700" cy="787500"/>
          </a:xfrm>
          <a:prstGeom prst="rect">
            <a:avLst/>
          </a:prstGeom>
        </p:spPr>
        <p:txBody>
          <a:bodyPr spcFirstLastPara="1" wrap="square" lIns="91425" tIns="45700" rIns="91425" bIns="45700" anchor="t" anchorCtr="0">
            <a:noAutofit/>
          </a:bodyPr>
          <a:lstStyle>
            <a:lvl1pPr lvl="0" rtl="0">
              <a:buNone/>
              <a:defRPr>
                <a:latin typeface="Lexend Deca"/>
                <a:ea typeface="Lexend Deca"/>
                <a:cs typeface="Lexend Deca"/>
                <a:sym typeface="Lexend Deca"/>
              </a:defRPr>
            </a:lvl1pPr>
            <a:lvl2pPr lvl="1" rtl="0">
              <a:buNone/>
              <a:defRPr>
                <a:latin typeface="Lexend Deca"/>
                <a:ea typeface="Lexend Deca"/>
                <a:cs typeface="Lexend Deca"/>
                <a:sym typeface="Lexend Deca"/>
              </a:defRPr>
            </a:lvl2pPr>
            <a:lvl3pPr lvl="2" rtl="0">
              <a:buNone/>
              <a:defRPr>
                <a:latin typeface="Lexend Deca"/>
                <a:ea typeface="Lexend Deca"/>
                <a:cs typeface="Lexend Deca"/>
                <a:sym typeface="Lexend Deca"/>
              </a:defRPr>
            </a:lvl3pPr>
            <a:lvl4pPr lvl="3" rtl="0">
              <a:buNone/>
              <a:defRPr>
                <a:latin typeface="Lexend Deca"/>
                <a:ea typeface="Lexend Deca"/>
                <a:cs typeface="Lexend Deca"/>
                <a:sym typeface="Lexend Deca"/>
              </a:defRPr>
            </a:lvl4pPr>
            <a:lvl5pPr lvl="4" rtl="0">
              <a:buNone/>
              <a:defRPr>
                <a:latin typeface="Lexend Deca"/>
                <a:ea typeface="Lexend Deca"/>
                <a:cs typeface="Lexend Deca"/>
                <a:sym typeface="Lexend Deca"/>
              </a:defRPr>
            </a:lvl5pPr>
            <a:lvl6pPr lvl="5" rtl="0">
              <a:buNone/>
              <a:defRPr>
                <a:latin typeface="Lexend Deca"/>
                <a:ea typeface="Lexend Deca"/>
                <a:cs typeface="Lexend Deca"/>
                <a:sym typeface="Lexend Deca"/>
              </a:defRPr>
            </a:lvl6pPr>
            <a:lvl7pPr lvl="6" rtl="0">
              <a:buNone/>
              <a:defRPr>
                <a:latin typeface="Lexend Deca"/>
                <a:ea typeface="Lexend Deca"/>
                <a:cs typeface="Lexend Deca"/>
                <a:sym typeface="Lexend Deca"/>
              </a:defRPr>
            </a:lvl7pPr>
            <a:lvl8pPr lvl="7" rtl="0">
              <a:buNone/>
              <a:defRPr>
                <a:latin typeface="Lexend Deca"/>
                <a:ea typeface="Lexend Deca"/>
                <a:cs typeface="Lexend Deca"/>
                <a:sym typeface="Lexend Deca"/>
              </a:defRPr>
            </a:lvl8pPr>
            <a:lvl9pPr lvl="8" rtl="0">
              <a:buNone/>
              <a:defRPr>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3">
  <p:cSld name="CUSTOM_2_1_1">
    <p:spTree>
      <p:nvGrpSpPr>
        <p:cNvPr id="1" name="Shape 442"/>
        <p:cNvGrpSpPr/>
        <p:nvPr/>
      </p:nvGrpSpPr>
      <p:grpSpPr>
        <a:xfrm>
          <a:off x="0" y="0"/>
          <a:ext cx="0" cy="0"/>
          <a:chOff x="0" y="0"/>
          <a:chExt cx="0" cy="0"/>
        </a:xfrm>
      </p:grpSpPr>
      <p:sp>
        <p:nvSpPr>
          <p:cNvPr id="443" name="Google Shape;443;p33"/>
          <p:cNvSpPr/>
          <p:nvPr/>
        </p:nvSpPr>
        <p:spPr>
          <a:xfrm flipH="1">
            <a:off x="400" y="0"/>
            <a:ext cx="18288000" cy="10302000"/>
          </a:xfrm>
          <a:prstGeom prst="rect">
            <a:avLst/>
          </a:prstGeom>
          <a:solidFill>
            <a:srgbClr val="FFFFFF">
              <a:alpha val="5154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444" name="Google Shape;444;p33"/>
          <p:cNvSpPr/>
          <p:nvPr/>
        </p:nvSpPr>
        <p:spPr>
          <a:xfrm flipH="1">
            <a:off x="-150" y="0"/>
            <a:ext cx="16480200" cy="9294600"/>
          </a:xfrm>
          <a:prstGeom prst="rect">
            <a:avLst/>
          </a:prstGeom>
          <a:solidFill>
            <a:schemeClr val="accent2">
              <a:alpha val="74990"/>
            </a:scheme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FFD5D5"/>
              </a:solidFill>
            </a:endParaRPr>
          </a:p>
        </p:txBody>
      </p:sp>
      <p:sp>
        <p:nvSpPr>
          <p:cNvPr id="445" name="Google Shape;445;p33"/>
          <p:cNvSpPr txBox="1">
            <a:spLocks noGrp="1"/>
          </p:cNvSpPr>
          <p:nvPr>
            <p:ph type="ctrTitle"/>
          </p:nvPr>
        </p:nvSpPr>
        <p:spPr>
          <a:xfrm>
            <a:off x="1662400" y="752997"/>
            <a:ext cx="7734600" cy="4108200"/>
          </a:xfrm>
          <a:prstGeom prst="rect">
            <a:avLst/>
          </a:prstGeom>
        </p:spPr>
        <p:txBody>
          <a:bodyPr spcFirstLastPara="1" wrap="square" lIns="91425" tIns="45700" rIns="91425" bIns="45700" anchor="b" anchorCtr="0">
            <a:normAutofit/>
          </a:bodyPr>
          <a:lstStyle>
            <a:lvl1pPr lvl="0" algn="l" rtl="0">
              <a:spcBef>
                <a:spcPts val="0"/>
              </a:spcBef>
              <a:spcAft>
                <a:spcPts val="0"/>
              </a:spcAft>
              <a:buClr>
                <a:srgbClr val="FFFFFF"/>
              </a:buClr>
              <a:buSzPts val="4400"/>
              <a:buNone/>
              <a:defRPr>
                <a:solidFill>
                  <a:schemeClr val="lt1"/>
                </a:solidFill>
              </a:defRPr>
            </a:lvl1pPr>
            <a:lvl2pPr lvl="1" rtl="0">
              <a:spcBef>
                <a:spcPts val="0"/>
              </a:spcBef>
              <a:spcAft>
                <a:spcPts val="0"/>
              </a:spcAft>
              <a:buClr>
                <a:schemeClr val="lt1"/>
              </a:buClr>
              <a:buSzPts val="3200"/>
              <a:buNone/>
              <a:defRPr sz="3200">
                <a:solidFill>
                  <a:schemeClr val="lt1"/>
                </a:solidFill>
              </a:defRPr>
            </a:lvl2pPr>
            <a:lvl3pPr lvl="2" rtl="0">
              <a:spcBef>
                <a:spcPts val="0"/>
              </a:spcBef>
              <a:spcAft>
                <a:spcPts val="0"/>
              </a:spcAft>
              <a:buClr>
                <a:schemeClr val="lt1"/>
              </a:buClr>
              <a:buSzPts val="3200"/>
              <a:buNone/>
              <a:defRPr sz="3200">
                <a:solidFill>
                  <a:schemeClr val="lt1"/>
                </a:solidFill>
              </a:defRPr>
            </a:lvl3pPr>
            <a:lvl4pPr lvl="3" rtl="0">
              <a:spcBef>
                <a:spcPts val="0"/>
              </a:spcBef>
              <a:spcAft>
                <a:spcPts val="0"/>
              </a:spcAft>
              <a:buClr>
                <a:schemeClr val="lt1"/>
              </a:buClr>
              <a:buSzPts val="3200"/>
              <a:buNone/>
              <a:defRPr sz="3200">
                <a:solidFill>
                  <a:schemeClr val="lt1"/>
                </a:solidFill>
              </a:defRPr>
            </a:lvl4pPr>
            <a:lvl5pPr lvl="4" rtl="0">
              <a:spcBef>
                <a:spcPts val="0"/>
              </a:spcBef>
              <a:spcAft>
                <a:spcPts val="0"/>
              </a:spcAft>
              <a:buClr>
                <a:schemeClr val="lt1"/>
              </a:buClr>
              <a:buSzPts val="3200"/>
              <a:buNone/>
              <a:defRPr sz="3200">
                <a:solidFill>
                  <a:schemeClr val="lt1"/>
                </a:solidFill>
              </a:defRPr>
            </a:lvl5pPr>
            <a:lvl6pPr lvl="5" rtl="0">
              <a:spcBef>
                <a:spcPts val="0"/>
              </a:spcBef>
              <a:spcAft>
                <a:spcPts val="0"/>
              </a:spcAft>
              <a:buClr>
                <a:schemeClr val="lt1"/>
              </a:buClr>
              <a:buSzPts val="3200"/>
              <a:buNone/>
              <a:defRPr sz="3200">
                <a:solidFill>
                  <a:schemeClr val="lt1"/>
                </a:solidFill>
              </a:defRPr>
            </a:lvl6pPr>
            <a:lvl7pPr lvl="6" rtl="0">
              <a:spcBef>
                <a:spcPts val="0"/>
              </a:spcBef>
              <a:spcAft>
                <a:spcPts val="0"/>
              </a:spcAft>
              <a:buClr>
                <a:schemeClr val="lt1"/>
              </a:buClr>
              <a:buSzPts val="3200"/>
              <a:buNone/>
              <a:defRPr sz="3200">
                <a:solidFill>
                  <a:schemeClr val="lt1"/>
                </a:solidFill>
              </a:defRPr>
            </a:lvl7pPr>
            <a:lvl8pPr lvl="7" rtl="0">
              <a:spcBef>
                <a:spcPts val="0"/>
              </a:spcBef>
              <a:spcAft>
                <a:spcPts val="0"/>
              </a:spcAft>
              <a:buClr>
                <a:schemeClr val="lt1"/>
              </a:buClr>
              <a:buSzPts val="3200"/>
              <a:buNone/>
              <a:defRPr sz="3200">
                <a:solidFill>
                  <a:schemeClr val="lt1"/>
                </a:solidFill>
              </a:defRPr>
            </a:lvl8pPr>
            <a:lvl9pPr lvl="8" rtl="0">
              <a:spcBef>
                <a:spcPts val="0"/>
              </a:spcBef>
              <a:spcAft>
                <a:spcPts val="0"/>
              </a:spcAft>
              <a:buClr>
                <a:schemeClr val="lt1"/>
              </a:buClr>
              <a:buSzPts val="3200"/>
              <a:buNone/>
              <a:defRPr sz="3200">
                <a:solidFill>
                  <a:schemeClr val="lt1"/>
                </a:solidFill>
              </a:defRPr>
            </a:lvl9pPr>
          </a:lstStyle>
          <a:p>
            <a:endParaRPr/>
          </a:p>
        </p:txBody>
      </p:sp>
      <p:sp>
        <p:nvSpPr>
          <p:cNvPr id="446" name="Google Shape;446;p33"/>
          <p:cNvSpPr txBox="1">
            <a:spLocks noGrp="1"/>
          </p:cNvSpPr>
          <p:nvPr>
            <p:ph type="subTitle" idx="1"/>
          </p:nvPr>
        </p:nvSpPr>
        <p:spPr>
          <a:xfrm>
            <a:off x="1662400" y="4628450"/>
            <a:ext cx="8007600" cy="3568800"/>
          </a:xfrm>
          <a:prstGeom prst="rect">
            <a:avLst/>
          </a:prstGeom>
        </p:spPr>
        <p:txBody>
          <a:bodyPr spcFirstLastPara="1" wrap="square" lIns="91425" tIns="45700" rIns="91425" bIns="45700" anchor="t" anchorCtr="0">
            <a:normAutofit/>
          </a:bodyPr>
          <a:lstStyle>
            <a:lvl1pPr lvl="0" rtl="0">
              <a:lnSpc>
                <a:spcPct val="100000"/>
              </a:lnSpc>
              <a:spcBef>
                <a:spcPts val="640"/>
              </a:spcBef>
              <a:spcAft>
                <a:spcPts val="0"/>
              </a:spcAft>
              <a:buClr>
                <a:srgbClr val="FFFFFF"/>
              </a:buClr>
              <a:buSzPts val="3200"/>
              <a:buNone/>
              <a:defRPr>
                <a:solidFill>
                  <a:schemeClr val="lt1"/>
                </a:solidFill>
                <a:latin typeface="Roboto Slab"/>
                <a:ea typeface="Roboto Slab"/>
                <a:cs typeface="Roboto Slab"/>
                <a:sym typeface="Roboto Slab"/>
              </a:defRPr>
            </a:lvl1pPr>
            <a:lvl2pPr lvl="1" rtl="0">
              <a:lnSpc>
                <a:spcPct val="100000"/>
              </a:lnSpc>
              <a:spcBef>
                <a:spcPts val="560"/>
              </a:spcBef>
              <a:spcAft>
                <a:spcPts val="0"/>
              </a:spcAft>
              <a:buClr>
                <a:schemeClr val="lt1"/>
              </a:buClr>
              <a:buSzPts val="2800"/>
              <a:buNone/>
              <a:defRPr>
                <a:solidFill>
                  <a:schemeClr val="lt1"/>
                </a:solidFill>
              </a:defRPr>
            </a:lvl2pPr>
            <a:lvl3pPr lvl="2" rtl="0">
              <a:lnSpc>
                <a:spcPct val="100000"/>
              </a:lnSpc>
              <a:spcBef>
                <a:spcPts val="480"/>
              </a:spcBef>
              <a:spcAft>
                <a:spcPts val="0"/>
              </a:spcAft>
              <a:buClr>
                <a:schemeClr val="lt1"/>
              </a:buClr>
              <a:buSzPts val="2400"/>
              <a:buNone/>
              <a:defRPr>
                <a:solidFill>
                  <a:schemeClr val="lt1"/>
                </a:solidFill>
              </a:defRPr>
            </a:lvl3pPr>
            <a:lvl4pPr lvl="3" rtl="0">
              <a:lnSpc>
                <a:spcPct val="100000"/>
              </a:lnSpc>
              <a:spcBef>
                <a:spcPts val="400"/>
              </a:spcBef>
              <a:spcAft>
                <a:spcPts val="0"/>
              </a:spcAft>
              <a:buClr>
                <a:schemeClr val="lt1"/>
              </a:buClr>
              <a:buSzPts val="2000"/>
              <a:buNone/>
              <a:defRPr>
                <a:solidFill>
                  <a:schemeClr val="lt1"/>
                </a:solidFill>
              </a:defRPr>
            </a:lvl4pPr>
            <a:lvl5pPr lvl="4" rtl="0">
              <a:lnSpc>
                <a:spcPct val="100000"/>
              </a:lnSpc>
              <a:spcBef>
                <a:spcPts val="400"/>
              </a:spcBef>
              <a:spcAft>
                <a:spcPts val="0"/>
              </a:spcAft>
              <a:buClr>
                <a:schemeClr val="lt1"/>
              </a:buClr>
              <a:buSzPts val="2000"/>
              <a:buNone/>
              <a:defRPr>
                <a:solidFill>
                  <a:schemeClr val="lt1"/>
                </a:solidFill>
              </a:defRPr>
            </a:lvl5pPr>
            <a:lvl6pPr lvl="5" rtl="0">
              <a:lnSpc>
                <a:spcPct val="100000"/>
              </a:lnSpc>
              <a:spcBef>
                <a:spcPts val="400"/>
              </a:spcBef>
              <a:spcAft>
                <a:spcPts val="0"/>
              </a:spcAft>
              <a:buClr>
                <a:schemeClr val="lt1"/>
              </a:buClr>
              <a:buSzPts val="2000"/>
              <a:buNone/>
              <a:defRPr>
                <a:solidFill>
                  <a:schemeClr val="lt1"/>
                </a:solidFill>
              </a:defRPr>
            </a:lvl6pPr>
            <a:lvl7pPr lvl="6" rtl="0">
              <a:lnSpc>
                <a:spcPct val="100000"/>
              </a:lnSpc>
              <a:spcBef>
                <a:spcPts val="400"/>
              </a:spcBef>
              <a:spcAft>
                <a:spcPts val="0"/>
              </a:spcAft>
              <a:buClr>
                <a:schemeClr val="lt1"/>
              </a:buClr>
              <a:buSzPts val="2000"/>
              <a:buNone/>
              <a:defRPr>
                <a:solidFill>
                  <a:schemeClr val="lt1"/>
                </a:solidFill>
              </a:defRPr>
            </a:lvl7pPr>
            <a:lvl8pPr lvl="7" rtl="0">
              <a:lnSpc>
                <a:spcPct val="100000"/>
              </a:lnSpc>
              <a:spcBef>
                <a:spcPts val="400"/>
              </a:spcBef>
              <a:spcAft>
                <a:spcPts val="0"/>
              </a:spcAft>
              <a:buClr>
                <a:schemeClr val="lt1"/>
              </a:buClr>
              <a:buSzPts val="2000"/>
              <a:buNone/>
              <a:defRPr>
                <a:solidFill>
                  <a:schemeClr val="lt1"/>
                </a:solidFill>
              </a:defRPr>
            </a:lvl8pPr>
            <a:lvl9pPr lvl="8" rtl="0">
              <a:lnSpc>
                <a:spcPct val="100000"/>
              </a:lnSpc>
              <a:spcBef>
                <a:spcPts val="400"/>
              </a:spcBef>
              <a:spcAft>
                <a:spcPts val="0"/>
              </a:spcAft>
              <a:buClr>
                <a:schemeClr val="lt1"/>
              </a:buClr>
              <a:buSzPts val="2000"/>
              <a:buNone/>
              <a:defRPr>
                <a:solidFill>
                  <a:schemeClr val="lt1"/>
                </a:solidFill>
              </a:defRPr>
            </a:lvl9pPr>
          </a:lstStyle>
          <a:p>
            <a:endParaRPr/>
          </a:p>
        </p:txBody>
      </p:sp>
      <p:sp>
        <p:nvSpPr>
          <p:cNvPr id="447" name="Google Shape;447;p33"/>
          <p:cNvSpPr/>
          <p:nvPr/>
        </p:nvSpPr>
        <p:spPr>
          <a:xfrm flipH="1">
            <a:off x="1808250" y="7655450"/>
            <a:ext cx="16480200" cy="2646000"/>
          </a:xfrm>
          <a:prstGeom prst="rect">
            <a:avLst/>
          </a:prstGeom>
          <a:solidFill>
            <a:srgbClr val="00C3B1">
              <a:alpha val="53450"/>
            </a:srgbClr>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solidFill>
                <a:srgbClr val="FFD5D5"/>
              </a:solidFill>
            </a:endParaRPr>
          </a:p>
        </p:txBody>
      </p:sp>
      <p:sp>
        <p:nvSpPr>
          <p:cNvPr id="448" name="Google Shape;448;p33"/>
          <p:cNvSpPr txBox="1">
            <a:spLocks noGrp="1"/>
          </p:cNvSpPr>
          <p:nvPr>
            <p:ph type="ctrTitle" idx="2"/>
          </p:nvPr>
        </p:nvSpPr>
        <p:spPr>
          <a:xfrm>
            <a:off x="12101650" y="5177650"/>
            <a:ext cx="2019000" cy="753000"/>
          </a:xfrm>
          <a:prstGeom prst="rect">
            <a:avLst/>
          </a:prstGeom>
        </p:spPr>
        <p:txBody>
          <a:bodyPr spcFirstLastPara="1" wrap="square" lIns="91425" tIns="45700" rIns="91425" bIns="45700" anchor="b" anchorCtr="0">
            <a:normAutofit/>
          </a:bodyPr>
          <a:lstStyle>
            <a:lvl1pPr lvl="0" algn="r" rtl="0">
              <a:spcBef>
                <a:spcPts val="0"/>
              </a:spcBef>
              <a:spcAft>
                <a:spcPts val="0"/>
              </a:spcAft>
              <a:buClr>
                <a:srgbClr val="FFFFFF"/>
              </a:buClr>
              <a:buSzPts val="2800"/>
              <a:buNone/>
              <a:defRPr sz="2800">
                <a:solidFill>
                  <a:schemeClr val="lt1"/>
                </a:solidFill>
              </a:defRPr>
            </a:lvl1pPr>
            <a:lvl2pPr lvl="1" algn="r" rtl="0">
              <a:spcBef>
                <a:spcPts val="0"/>
              </a:spcBef>
              <a:spcAft>
                <a:spcPts val="0"/>
              </a:spcAft>
              <a:buClr>
                <a:schemeClr val="lt1"/>
              </a:buClr>
              <a:buSzPts val="3600"/>
              <a:buNone/>
              <a:defRPr sz="3600">
                <a:solidFill>
                  <a:schemeClr val="lt1"/>
                </a:solidFill>
              </a:defRPr>
            </a:lvl2pPr>
            <a:lvl3pPr lvl="2" algn="r" rtl="0">
              <a:spcBef>
                <a:spcPts val="0"/>
              </a:spcBef>
              <a:spcAft>
                <a:spcPts val="0"/>
              </a:spcAft>
              <a:buClr>
                <a:schemeClr val="lt1"/>
              </a:buClr>
              <a:buSzPts val="3600"/>
              <a:buNone/>
              <a:defRPr sz="3600">
                <a:solidFill>
                  <a:schemeClr val="lt1"/>
                </a:solidFill>
              </a:defRPr>
            </a:lvl3pPr>
            <a:lvl4pPr lvl="3" algn="r" rtl="0">
              <a:spcBef>
                <a:spcPts val="0"/>
              </a:spcBef>
              <a:spcAft>
                <a:spcPts val="0"/>
              </a:spcAft>
              <a:buClr>
                <a:schemeClr val="lt1"/>
              </a:buClr>
              <a:buSzPts val="3600"/>
              <a:buNone/>
              <a:defRPr sz="3600">
                <a:solidFill>
                  <a:schemeClr val="lt1"/>
                </a:solidFill>
              </a:defRPr>
            </a:lvl4pPr>
            <a:lvl5pPr lvl="4" algn="r" rtl="0">
              <a:spcBef>
                <a:spcPts val="0"/>
              </a:spcBef>
              <a:spcAft>
                <a:spcPts val="0"/>
              </a:spcAft>
              <a:buClr>
                <a:schemeClr val="lt1"/>
              </a:buClr>
              <a:buSzPts val="3600"/>
              <a:buNone/>
              <a:defRPr sz="3600">
                <a:solidFill>
                  <a:schemeClr val="lt1"/>
                </a:solidFill>
              </a:defRPr>
            </a:lvl5pPr>
            <a:lvl6pPr lvl="5" algn="r" rtl="0">
              <a:spcBef>
                <a:spcPts val="0"/>
              </a:spcBef>
              <a:spcAft>
                <a:spcPts val="0"/>
              </a:spcAft>
              <a:buClr>
                <a:schemeClr val="lt1"/>
              </a:buClr>
              <a:buSzPts val="3600"/>
              <a:buNone/>
              <a:defRPr sz="3600">
                <a:solidFill>
                  <a:schemeClr val="lt1"/>
                </a:solidFill>
              </a:defRPr>
            </a:lvl6pPr>
            <a:lvl7pPr lvl="6" algn="r" rtl="0">
              <a:spcBef>
                <a:spcPts val="0"/>
              </a:spcBef>
              <a:spcAft>
                <a:spcPts val="0"/>
              </a:spcAft>
              <a:buClr>
                <a:schemeClr val="lt1"/>
              </a:buClr>
              <a:buSzPts val="3600"/>
              <a:buNone/>
              <a:defRPr sz="3600">
                <a:solidFill>
                  <a:schemeClr val="lt1"/>
                </a:solidFill>
              </a:defRPr>
            </a:lvl7pPr>
            <a:lvl8pPr lvl="7" algn="r" rtl="0">
              <a:spcBef>
                <a:spcPts val="0"/>
              </a:spcBef>
              <a:spcAft>
                <a:spcPts val="0"/>
              </a:spcAft>
              <a:buClr>
                <a:schemeClr val="lt1"/>
              </a:buClr>
              <a:buSzPts val="3600"/>
              <a:buNone/>
              <a:defRPr sz="3600">
                <a:solidFill>
                  <a:schemeClr val="lt1"/>
                </a:solidFill>
              </a:defRPr>
            </a:lvl8pPr>
            <a:lvl9pPr lvl="8" algn="r" rtl="0">
              <a:spcBef>
                <a:spcPts val="0"/>
              </a:spcBef>
              <a:spcAft>
                <a:spcPts val="0"/>
              </a:spcAft>
              <a:buClr>
                <a:schemeClr val="lt1"/>
              </a:buClr>
              <a:buSzPts val="3600"/>
              <a:buNone/>
              <a:defRPr sz="3600">
                <a:solidFill>
                  <a:schemeClr val="lt1"/>
                </a:solidFill>
              </a:defRPr>
            </a:lvl9pPr>
          </a:lstStyle>
          <a:p>
            <a:endParaRPr/>
          </a:p>
        </p:txBody>
      </p:sp>
      <p:sp>
        <p:nvSpPr>
          <p:cNvPr id="449" name="Google Shape;449;p33"/>
          <p:cNvSpPr txBox="1">
            <a:spLocks noGrp="1"/>
          </p:cNvSpPr>
          <p:nvPr>
            <p:ph type="sldNum" idx="12"/>
          </p:nvPr>
        </p:nvSpPr>
        <p:spPr>
          <a:xfrm>
            <a:off x="17113568" y="9499702"/>
            <a:ext cx="1097400" cy="787500"/>
          </a:xfrm>
          <a:prstGeom prst="rect">
            <a:avLst/>
          </a:prstGeom>
        </p:spPr>
        <p:txBody>
          <a:bodyPr spcFirstLastPara="1" wrap="square" lIns="91425" tIns="45700" rIns="91425" bIns="45700" anchor="t" anchorCtr="0">
            <a:noAutofit/>
          </a:bodyPr>
          <a:lstStyle>
            <a:lvl1pPr lvl="0">
              <a:buNone/>
              <a:defRPr sz="2400">
                <a:solidFill>
                  <a:schemeClr val="dk1"/>
                </a:solidFill>
              </a:defRPr>
            </a:lvl1pPr>
            <a:lvl2pPr lvl="1">
              <a:buNone/>
              <a:defRPr sz="2400">
                <a:solidFill>
                  <a:schemeClr val="dk1"/>
                </a:solidFill>
              </a:defRPr>
            </a:lvl2pPr>
            <a:lvl3pPr lvl="2">
              <a:buNone/>
              <a:defRPr sz="2400">
                <a:solidFill>
                  <a:schemeClr val="dk1"/>
                </a:solidFill>
              </a:defRPr>
            </a:lvl3pPr>
            <a:lvl4pPr lvl="3">
              <a:buNone/>
              <a:defRPr sz="2400">
                <a:solidFill>
                  <a:schemeClr val="dk1"/>
                </a:solidFill>
              </a:defRPr>
            </a:lvl4pPr>
            <a:lvl5pPr lvl="4">
              <a:buNone/>
              <a:defRPr sz="2400">
                <a:solidFill>
                  <a:schemeClr val="dk1"/>
                </a:solidFill>
              </a:defRPr>
            </a:lvl5pPr>
            <a:lvl6pPr lvl="5">
              <a:buNone/>
              <a:defRPr sz="2400">
                <a:solidFill>
                  <a:schemeClr val="dk1"/>
                </a:solidFill>
              </a:defRPr>
            </a:lvl6pPr>
            <a:lvl7pPr lvl="6">
              <a:buNone/>
              <a:defRPr sz="2400">
                <a:solidFill>
                  <a:schemeClr val="dk1"/>
                </a:solidFill>
              </a:defRPr>
            </a:lvl7pPr>
            <a:lvl8pPr lvl="7">
              <a:buNone/>
              <a:defRPr sz="2400">
                <a:solidFill>
                  <a:schemeClr val="dk1"/>
                </a:solidFill>
              </a:defRPr>
            </a:lvl8pPr>
            <a:lvl9pPr lvl="8">
              <a:buNone/>
              <a:defRPr sz="2400">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450"/>
        <p:cNvGrpSpPr/>
        <p:nvPr/>
      </p:nvGrpSpPr>
      <p:grpSpPr>
        <a:xfrm>
          <a:off x="0" y="0"/>
          <a:ext cx="0" cy="0"/>
          <a:chOff x="0" y="0"/>
          <a:chExt cx="0" cy="0"/>
        </a:xfrm>
      </p:grpSpPr>
      <p:pic>
        <p:nvPicPr>
          <p:cNvPr id="451" name="Google Shape;451;p34" descr="R:\COM\COMM\Branding\PPT Templates\widescreen\Widescreen Powerpoint 20.jpg"/>
          <p:cNvPicPr preferRelativeResize="0"/>
          <p:nvPr/>
        </p:nvPicPr>
        <p:blipFill rotWithShape="1">
          <a:blip r:embed="rId2">
            <a:alphaModFix/>
          </a:blip>
          <a:srcRect/>
          <a:stretch/>
        </p:blipFill>
        <p:spPr>
          <a:xfrm>
            <a:off x="0" y="0"/>
            <a:ext cx="18297532" cy="10296146"/>
          </a:xfrm>
          <a:prstGeom prst="rect">
            <a:avLst/>
          </a:prstGeom>
          <a:noFill/>
          <a:ln>
            <a:noFill/>
          </a:ln>
        </p:spPr>
      </p:pic>
      <p:sp>
        <p:nvSpPr>
          <p:cNvPr id="452" name="Google Shape;452;p34"/>
          <p:cNvSpPr txBox="1">
            <a:spLocks noGrp="1"/>
          </p:cNvSpPr>
          <p:nvPr>
            <p:ph type="sldNum" idx="12"/>
          </p:nvPr>
        </p:nvSpPr>
        <p:spPr>
          <a:xfrm>
            <a:off x="304800" y="266700"/>
            <a:ext cx="1524000" cy="547800"/>
          </a:xfrm>
          <a:prstGeom prst="rect">
            <a:avLst/>
          </a:prstGeom>
          <a:noFill/>
          <a:ln>
            <a:noFill/>
          </a:ln>
        </p:spPr>
        <p:txBody>
          <a:bodyPr spcFirstLastPara="1" wrap="square" lIns="182850" tIns="91400" rIns="182850" bIns="91400" anchor="ctr" anchorCtr="0">
            <a:noAutofit/>
          </a:bodyPr>
          <a:lstStyle>
            <a:lvl1pPr marL="0" marR="0" lvl="0"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2400"/>
              <a:buFont typeface="Arial"/>
              <a:buNone/>
              <a:defRPr sz="24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53" name="Google Shape;453;p34"/>
          <p:cNvSpPr txBox="1">
            <a:spLocks noGrp="1"/>
          </p:cNvSpPr>
          <p:nvPr>
            <p:ph type="body" idx="1"/>
          </p:nvPr>
        </p:nvSpPr>
        <p:spPr>
          <a:xfrm>
            <a:off x="304800" y="3238500"/>
            <a:ext cx="17678400" cy="6629400"/>
          </a:xfrm>
          <a:prstGeom prst="rect">
            <a:avLst/>
          </a:prstGeom>
          <a:noFill/>
          <a:ln>
            <a:noFill/>
          </a:ln>
        </p:spPr>
        <p:txBody>
          <a:bodyPr spcFirstLastPara="1" wrap="square" lIns="182850" tIns="91400" rIns="182850" bIns="91400" anchor="t" anchorCtr="0">
            <a:noAutofit/>
          </a:bodyPr>
          <a:lstStyle>
            <a:lvl1pPr marL="457200" lvl="0" indent="-457200" algn="l" rtl="0">
              <a:lnSpc>
                <a:spcPct val="115000"/>
              </a:lnSpc>
              <a:spcBef>
                <a:spcPts val="700"/>
              </a:spcBef>
              <a:spcAft>
                <a:spcPts val="0"/>
              </a:spcAft>
              <a:buSzPts val="3600"/>
              <a:buChar char="●"/>
              <a:defRPr/>
            </a:lvl1pPr>
            <a:lvl2pPr marL="914400" lvl="1" indent="-368300" algn="l" rtl="0">
              <a:lnSpc>
                <a:spcPct val="115000"/>
              </a:lnSpc>
              <a:spcBef>
                <a:spcPts val="3200"/>
              </a:spcBef>
              <a:spcAft>
                <a:spcPts val="0"/>
              </a:spcAft>
              <a:buSzPts val="2200"/>
              <a:buChar char="○"/>
              <a:defRPr/>
            </a:lvl2pPr>
            <a:lvl3pPr marL="1371600" lvl="2" indent="-425450" algn="l" rtl="0">
              <a:lnSpc>
                <a:spcPct val="115000"/>
              </a:lnSpc>
              <a:spcBef>
                <a:spcPts val="3200"/>
              </a:spcBef>
              <a:spcAft>
                <a:spcPts val="0"/>
              </a:spcAft>
              <a:buSzPts val="3100"/>
              <a:buChar char="■"/>
              <a:defRPr/>
            </a:lvl3pPr>
            <a:lvl4pPr marL="1828800" lvl="3" indent="-412750" algn="l" rtl="0">
              <a:lnSpc>
                <a:spcPct val="115000"/>
              </a:lnSpc>
              <a:spcBef>
                <a:spcPts val="3200"/>
              </a:spcBef>
              <a:spcAft>
                <a:spcPts val="0"/>
              </a:spcAft>
              <a:buSzPts val="2900"/>
              <a:buChar char="●"/>
              <a:defRPr/>
            </a:lvl4pPr>
            <a:lvl5pPr marL="2286000" lvl="4" indent="-457200" algn="l" rtl="0">
              <a:lnSpc>
                <a:spcPct val="115000"/>
              </a:lnSpc>
              <a:spcBef>
                <a:spcPts val="3200"/>
              </a:spcBef>
              <a:spcAft>
                <a:spcPts val="0"/>
              </a:spcAft>
              <a:buSzPts val="3600"/>
              <a:buChar char="○"/>
              <a:defRPr/>
            </a:lvl5pPr>
            <a:lvl6pPr marL="2743200" lvl="5" indent="-457200" algn="l" rtl="0">
              <a:lnSpc>
                <a:spcPct val="115000"/>
              </a:lnSpc>
              <a:spcBef>
                <a:spcPts val="3200"/>
              </a:spcBef>
              <a:spcAft>
                <a:spcPts val="0"/>
              </a:spcAft>
              <a:buClr>
                <a:schemeClr val="dk1"/>
              </a:buClr>
              <a:buSzPts val="3600"/>
              <a:buChar char="■"/>
              <a:defRPr/>
            </a:lvl6pPr>
            <a:lvl7pPr marL="3200400" lvl="6" indent="-457200" algn="l" rtl="0">
              <a:lnSpc>
                <a:spcPct val="115000"/>
              </a:lnSpc>
              <a:spcBef>
                <a:spcPts val="3200"/>
              </a:spcBef>
              <a:spcAft>
                <a:spcPts val="0"/>
              </a:spcAft>
              <a:buClr>
                <a:schemeClr val="dk1"/>
              </a:buClr>
              <a:buSzPts val="3600"/>
              <a:buChar char="●"/>
              <a:defRPr/>
            </a:lvl7pPr>
            <a:lvl8pPr marL="3657600" lvl="7" indent="-457200" algn="l" rtl="0">
              <a:lnSpc>
                <a:spcPct val="115000"/>
              </a:lnSpc>
              <a:spcBef>
                <a:spcPts val="3200"/>
              </a:spcBef>
              <a:spcAft>
                <a:spcPts val="0"/>
              </a:spcAft>
              <a:buClr>
                <a:schemeClr val="dk1"/>
              </a:buClr>
              <a:buSzPts val="3600"/>
              <a:buChar char="○"/>
              <a:defRPr/>
            </a:lvl8pPr>
            <a:lvl9pPr marL="4114800" lvl="8" indent="-457200" algn="l" rtl="0">
              <a:lnSpc>
                <a:spcPct val="115000"/>
              </a:lnSpc>
              <a:spcBef>
                <a:spcPts val="3200"/>
              </a:spcBef>
              <a:spcAft>
                <a:spcPts val="3200"/>
              </a:spcAft>
              <a:buClr>
                <a:schemeClr val="dk1"/>
              </a:buClr>
              <a:buSzPts val="3600"/>
              <a:buChar char="■"/>
              <a:defRPr/>
            </a:lvl9pPr>
          </a:lstStyle>
          <a:p>
            <a:endParaRPr/>
          </a:p>
        </p:txBody>
      </p:sp>
      <p:sp>
        <p:nvSpPr>
          <p:cNvPr id="454" name="Google Shape;454;p34"/>
          <p:cNvSpPr txBox="1">
            <a:spLocks noGrp="1"/>
          </p:cNvSpPr>
          <p:nvPr>
            <p:ph type="title"/>
          </p:nvPr>
        </p:nvSpPr>
        <p:spPr>
          <a:xfrm>
            <a:off x="304800" y="1485900"/>
            <a:ext cx="17678400" cy="1600200"/>
          </a:xfrm>
          <a:prstGeom prst="rect">
            <a:avLst/>
          </a:prstGeom>
          <a:noFill/>
          <a:ln>
            <a:noFill/>
          </a:ln>
        </p:spPr>
        <p:txBody>
          <a:bodyPr spcFirstLastPara="1" wrap="square" lIns="182850" tIns="91400" rIns="182850" bIns="91400" anchor="ctr" anchorCtr="0">
            <a:noAutofit/>
          </a:bodyPr>
          <a:lstStyle>
            <a:lvl1pPr lvl="0" algn="ctr" rtl="0">
              <a:lnSpc>
                <a:spcPct val="100000"/>
              </a:lnSpc>
              <a:spcBef>
                <a:spcPts val="0"/>
              </a:spcBef>
              <a:spcAft>
                <a:spcPts val="0"/>
              </a:spcAft>
              <a:buClr>
                <a:schemeClr val="dk1"/>
              </a:buClr>
              <a:buSzPts val="8000"/>
              <a:buFont typeface="Calibri"/>
              <a:buNone/>
              <a:defRPr sz="8000" b="1"/>
            </a:lvl1pPr>
            <a:lvl2pPr lvl="1" algn="l" rtl="0">
              <a:lnSpc>
                <a:spcPct val="100000"/>
              </a:lnSpc>
              <a:spcBef>
                <a:spcPts val="0"/>
              </a:spcBef>
              <a:spcAft>
                <a:spcPts val="0"/>
              </a:spcAft>
              <a:buSzPts val="5600"/>
              <a:buNone/>
              <a:defRPr/>
            </a:lvl2pPr>
            <a:lvl3pPr lvl="2" algn="l" rtl="0">
              <a:lnSpc>
                <a:spcPct val="100000"/>
              </a:lnSpc>
              <a:spcBef>
                <a:spcPts val="0"/>
              </a:spcBef>
              <a:spcAft>
                <a:spcPts val="0"/>
              </a:spcAft>
              <a:buSzPts val="5600"/>
              <a:buNone/>
              <a:defRPr/>
            </a:lvl3pPr>
            <a:lvl4pPr lvl="3" algn="l" rtl="0">
              <a:lnSpc>
                <a:spcPct val="100000"/>
              </a:lnSpc>
              <a:spcBef>
                <a:spcPts val="0"/>
              </a:spcBef>
              <a:spcAft>
                <a:spcPts val="0"/>
              </a:spcAft>
              <a:buSzPts val="5600"/>
              <a:buNone/>
              <a:defRPr/>
            </a:lvl4pPr>
            <a:lvl5pPr lvl="4" algn="l" rtl="0">
              <a:lnSpc>
                <a:spcPct val="100000"/>
              </a:lnSpc>
              <a:spcBef>
                <a:spcPts val="0"/>
              </a:spcBef>
              <a:spcAft>
                <a:spcPts val="0"/>
              </a:spcAft>
              <a:buSzPts val="5600"/>
              <a:buNone/>
              <a:defRPr/>
            </a:lvl5pPr>
            <a:lvl6pPr lvl="5" algn="l" rtl="0">
              <a:lnSpc>
                <a:spcPct val="100000"/>
              </a:lnSpc>
              <a:spcBef>
                <a:spcPts val="0"/>
              </a:spcBef>
              <a:spcAft>
                <a:spcPts val="0"/>
              </a:spcAft>
              <a:buSzPts val="5600"/>
              <a:buNone/>
              <a:defRPr/>
            </a:lvl6pPr>
            <a:lvl7pPr lvl="6" algn="l" rtl="0">
              <a:lnSpc>
                <a:spcPct val="100000"/>
              </a:lnSpc>
              <a:spcBef>
                <a:spcPts val="0"/>
              </a:spcBef>
              <a:spcAft>
                <a:spcPts val="0"/>
              </a:spcAft>
              <a:buSzPts val="5600"/>
              <a:buNone/>
              <a:defRPr/>
            </a:lvl7pPr>
            <a:lvl8pPr lvl="7" algn="l" rtl="0">
              <a:lnSpc>
                <a:spcPct val="100000"/>
              </a:lnSpc>
              <a:spcBef>
                <a:spcPts val="0"/>
              </a:spcBef>
              <a:spcAft>
                <a:spcPts val="0"/>
              </a:spcAft>
              <a:buSzPts val="5600"/>
              <a:buNone/>
              <a:defRPr/>
            </a:lvl8pPr>
            <a:lvl9pPr lvl="8" algn="l" rtl="0">
              <a:lnSpc>
                <a:spcPct val="100000"/>
              </a:lnSpc>
              <a:spcBef>
                <a:spcPts val="0"/>
              </a:spcBef>
              <a:spcAft>
                <a:spcPts val="0"/>
              </a:spcAft>
              <a:buSzPts val="56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4">
  <p:cSld name="Content 4">
    <p:spTree>
      <p:nvGrpSpPr>
        <p:cNvPr id="1" name="Shape 455"/>
        <p:cNvGrpSpPr/>
        <p:nvPr/>
      </p:nvGrpSpPr>
      <p:grpSpPr>
        <a:xfrm>
          <a:off x="0" y="0"/>
          <a:ext cx="0" cy="0"/>
          <a:chOff x="0" y="0"/>
          <a:chExt cx="0" cy="0"/>
        </a:xfrm>
      </p:grpSpPr>
      <p:sp>
        <p:nvSpPr>
          <p:cNvPr id="456" name="Google Shape;456;p35"/>
          <p:cNvSpPr/>
          <p:nvPr/>
        </p:nvSpPr>
        <p:spPr>
          <a:xfrm>
            <a:off x="0" y="0"/>
            <a:ext cx="18288000" cy="1333800"/>
          </a:xfrm>
          <a:prstGeom prst="rect">
            <a:avLst/>
          </a:prstGeom>
          <a:solidFill>
            <a:schemeClr val="accent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57" name="Google Shape;457;p35"/>
          <p:cNvSpPr/>
          <p:nvPr/>
        </p:nvSpPr>
        <p:spPr>
          <a:xfrm rot="-5400000">
            <a:off x="15338024" y="-1601680"/>
            <a:ext cx="1295400" cy="4539448"/>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58" name="Google Shape;458;p35"/>
          <p:cNvSpPr/>
          <p:nvPr/>
        </p:nvSpPr>
        <p:spPr>
          <a:xfrm rot="-5400000">
            <a:off x="15582900" y="-1407112"/>
            <a:ext cx="1295400" cy="41148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59" name="Google Shape;459;p35"/>
          <p:cNvSpPr txBox="1">
            <a:spLocks noGrp="1"/>
          </p:cNvSpPr>
          <p:nvPr>
            <p:ph type="sldNum" idx="12"/>
          </p:nvPr>
        </p:nvSpPr>
        <p:spPr>
          <a:xfrm>
            <a:off x="17068800" y="392906"/>
            <a:ext cx="914400" cy="5478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sz="2200" b="0">
                <a:solidFill>
                  <a:schemeClr val="lt1"/>
                </a:solidFill>
                <a:latin typeface="Calibri"/>
                <a:ea typeface="Calibri"/>
                <a:cs typeface="Calibri"/>
                <a:sym typeface="Calibri"/>
              </a:defRPr>
            </a:lvl1pPr>
            <a:lvl2pPr marL="0" lvl="1" indent="0" algn="r" rtl="0">
              <a:spcBef>
                <a:spcPts val="0"/>
              </a:spcBef>
              <a:buNone/>
              <a:defRPr sz="2200" b="0">
                <a:solidFill>
                  <a:schemeClr val="lt1"/>
                </a:solidFill>
                <a:latin typeface="Calibri"/>
                <a:ea typeface="Calibri"/>
                <a:cs typeface="Calibri"/>
                <a:sym typeface="Calibri"/>
              </a:defRPr>
            </a:lvl2pPr>
            <a:lvl3pPr marL="0" lvl="2" indent="0" algn="r" rtl="0">
              <a:spcBef>
                <a:spcPts val="0"/>
              </a:spcBef>
              <a:buNone/>
              <a:defRPr sz="2200" b="0">
                <a:solidFill>
                  <a:schemeClr val="lt1"/>
                </a:solidFill>
                <a:latin typeface="Calibri"/>
                <a:ea typeface="Calibri"/>
                <a:cs typeface="Calibri"/>
                <a:sym typeface="Calibri"/>
              </a:defRPr>
            </a:lvl3pPr>
            <a:lvl4pPr marL="0" lvl="3" indent="0" algn="r" rtl="0">
              <a:spcBef>
                <a:spcPts val="0"/>
              </a:spcBef>
              <a:buNone/>
              <a:defRPr sz="2200" b="0">
                <a:solidFill>
                  <a:schemeClr val="lt1"/>
                </a:solidFill>
                <a:latin typeface="Calibri"/>
                <a:ea typeface="Calibri"/>
                <a:cs typeface="Calibri"/>
                <a:sym typeface="Calibri"/>
              </a:defRPr>
            </a:lvl4pPr>
            <a:lvl5pPr marL="0" lvl="4" indent="0" algn="r" rtl="0">
              <a:spcBef>
                <a:spcPts val="0"/>
              </a:spcBef>
              <a:buNone/>
              <a:defRPr sz="2200" b="0">
                <a:solidFill>
                  <a:schemeClr val="lt1"/>
                </a:solidFill>
                <a:latin typeface="Calibri"/>
                <a:ea typeface="Calibri"/>
                <a:cs typeface="Calibri"/>
                <a:sym typeface="Calibri"/>
              </a:defRPr>
            </a:lvl5pPr>
            <a:lvl6pPr marL="0" lvl="5" indent="0" algn="r" rtl="0">
              <a:spcBef>
                <a:spcPts val="0"/>
              </a:spcBef>
              <a:buNone/>
              <a:defRPr sz="2200" b="0">
                <a:solidFill>
                  <a:schemeClr val="lt1"/>
                </a:solidFill>
                <a:latin typeface="Calibri"/>
                <a:ea typeface="Calibri"/>
                <a:cs typeface="Calibri"/>
                <a:sym typeface="Calibri"/>
              </a:defRPr>
            </a:lvl6pPr>
            <a:lvl7pPr marL="0" lvl="6" indent="0" algn="r" rtl="0">
              <a:spcBef>
                <a:spcPts val="0"/>
              </a:spcBef>
              <a:buNone/>
              <a:defRPr sz="2200" b="0">
                <a:solidFill>
                  <a:schemeClr val="lt1"/>
                </a:solidFill>
                <a:latin typeface="Calibri"/>
                <a:ea typeface="Calibri"/>
                <a:cs typeface="Calibri"/>
                <a:sym typeface="Calibri"/>
              </a:defRPr>
            </a:lvl7pPr>
            <a:lvl8pPr marL="0" lvl="7" indent="0" algn="r" rtl="0">
              <a:spcBef>
                <a:spcPts val="0"/>
              </a:spcBef>
              <a:buNone/>
              <a:defRPr sz="2200" b="0">
                <a:solidFill>
                  <a:schemeClr val="lt1"/>
                </a:solidFill>
                <a:latin typeface="Calibri"/>
                <a:ea typeface="Calibri"/>
                <a:cs typeface="Calibri"/>
                <a:sym typeface="Calibri"/>
              </a:defRPr>
            </a:lvl8pPr>
            <a:lvl9pPr marL="0" lvl="8" indent="0" algn="r" rtl="0">
              <a:spcBef>
                <a:spcPts val="0"/>
              </a:spcBef>
              <a:buNone/>
              <a:defRPr sz="2200" b="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60" name="Google Shape;460;p35"/>
          <p:cNvPicPr preferRelativeResize="0"/>
          <p:nvPr/>
        </p:nvPicPr>
        <p:blipFill rotWithShape="1">
          <a:blip r:embed="rId2">
            <a:alphaModFix/>
          </a:blip>
          <a:srcRect r="89794" b="19639"/>
          <a:stretch/>
        </p:blipFill>
        <p:spPr>
          <a:xfrm>
            <a:off x="16306800" y="37460"/>
            <a:ext cx="457199" cy="1296040"/>
          </a:xfrm>
          <a:prstGeom prst="rect">
            <a:avLst/>
          </a:prstGeom>
          <a:noFill/>
          <a:ln>
            <a:noFill/>
          </a:ln>
        </p:spPr>
      </p:pic>
      <p:sp>
        <p:nvSpPr>
          <p:cNvPr id="461" name="Google Shape;461;p35"/>
          <p:cNvSpPr txBox="1">
            <a:spLocks noGrp="1"/>
          </p:cNvSpPr>
          <p:nvPr>
            <p:ph type="body" idx="1"/>
          </p:nvPr>
        </p:nvSpPr>
        <p:spPr>
          <a:xfrm>
            <a:off x="304800" y="1638300"/>
            <a:ext cx="17678400" cy="7772400"/>
          </a:xfrm>
          <a:prstGeom prst="rect">
            <a:avLst/>
          </a:prstGeom>
          <a:noFill/>
          <a:ln>
            <a:noFill/>
          </a:ln>
        </p:spPr>
        <p:txBody>
          <a:bodyPr spcFirstLastPara="1" wrap="square" lIns="182850" tIns="91400" rIns="182850" bIns="91400" anchor="t" anchorCtr="0">
            <a:normAutofit/>
          </a:bodyPr>
          <a:lstStyle>
            <a:lvl1pPr marL="457200" lvl="0" indent="-635000" algn="l" rtl="0">
              <a:spcBef>
                <a:spcPts val="1300"/>
              </a:spcBef>
              <a:spcAft>
                <a:spcPts val="0"/>
              </a:spcAft>
              <a:buSzPts val="6400"/>
              <a:buChar char="•"/>
              <a:defRPr/>
            </a:lvl1pPr>
            <a:lvl2pPr marL="914400" lvl="1" indent="-368300" algn="l" rtl="0">
              <a:spcBef>
                <a:spcPts val="700"/>
              </a:spcBef>
              <a:spcAft>
                <a:spcPts val="0"/>
              </a:spcAft>
              <a:buSzPts val="2200"/>
              <a:buChar char="–"/>
              <a:defRPr/>
            </a:lvl2pPr>
            <a:lvl3pPr marL="1371600" lvl="2" indent="-571500" algn="l" rtl="0">
              <a:spcBef>
                <a:spcPts val="1300"/>
              </a:spcBef>
              <a:spcAft>
                <a:spcPts val="0"/>
              </a:spcAft>
              <a:buSzPts val="5400"/>
              <a:buChar char="•"/>
              <a:defRPr sz="6400"/>
            </a:lvl3pPr>
            <a:lvl4pPr marL="1828800" lvl="3" indent="-552450" algn="l" rtl="0">
              <a:spcBef>
                <a:spcPts val="1300"/>
              </a:spcBef>
              <a:spcAft>
                <a:spcPts val="0"/>
              </a:spcAft>
              <a:buSzPts val="5100"/>
              <a:buChar char="–"/>
              <a:defRPr sz="6400"/>
            </a:lvl4pPr>
            <a:lvl5pPr marL="2286000" lvl="4" indent="-635000" algn="l" rtl="0">
              <a:spcBef>
                <a:spcPts val="1300"/>
              </a:spcBef>
              <a:spcAft>
                <a:spcPts val="0"/>
              </a:spcAft>
              <a:buSzPts val="6400"/>
              <a:buChar char="»"/>
              <a:defRPr sz="6400"/>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
        <p:nvSpPr>
          <p:cNvPr id="462" name="Google Shape;462;p35"/>
          <p:cNvSpPr txBox="1">
            <a:spLocks noGrp="1"/>
          </p:cNvSpPr>
          <p:nvPr>
            <p:ph type="body" idx="2"/>
          </p:nvPr>
        </p:nvSpPr>
        <p:spPr>
          <a:xfrm>
            <a:off x="609600" y="73612"/>
            <a:ext cx="12801600" cy="1185000"/>
          </a:xfrm>
          <a:prstGeom prst="rect">
            <a:avLst/>
          </a:prstGeom>
          <a:noFill/>
          <a:ln>
            <a:noFill/>
          </a:ln>
        </p:spPr>
        <p:txBody>
          <a:bodyPr spcFirstLastPara="1" wrap="square" lIns="182850" tIns="91400" rIns="182850" bIns="91400" anchor="t" anchorCtr="0">
            <a:normAutofit/>
          </a:bodyPr>
          <a:lstStyle>
            <a:lvl1pPr marL="457200" lvl="0" indent="-228600" algn="ctr" rtl="0">
              <a:spcBef>
                <a:spcPts val="1300"/>
              </a:spcBef>
              <a:spcAft>
                <a:spcPts val="0"/>
              </a:spcAft>
              <a:buSzPts val="6400"/>
              <a:buNone/>
              <a:defRPr>
                <a:solidFill>
                  <a:schemeClr val="lt1"/>
                </a:solidFill>
              </a:defRPr>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
        <p:nvSpPr>
          <p:cNvPr id="463" name="Google Shape;463;p35"/>
          <p:cNvSpPr txBox="1">
            <a:spLocks noGrp="1"/>
          </p:cNvSpPr>
          <p:nvPr>
            <p:ph type="body" idx="3"/>
          </p:nvPr>
        </p:nvSpPr>
        <p:spPr>
          <a:xfrm>
            <a:off x="281352" y="9563100"/>
            <a:ext cx="17701800" cy="571800"/>
          </a:xfrm>
          <a:prstGeom prst="rect">
            <a:avLst/>
          </a:prstGeom>
          <a:noFill/>
          <a:ln>
            <a:noFill/>
          </a:ln>
        </p:spPr>
        <p:txBody>
          <a:bodyPr spcFirstLastPara="1" wrap="square" lIns="182850" tIns="91400" rIns="182850" bIns="91400" anchor="t" anchorCtr="0">
            <a:normAutofit/>
          </a:bodyPr>
          <a:lstStyle>
            <a:lvl1pPr marL="457200" lvl="0" indent="-228600" algn="l" rtl="0">
              <a:spcBef>
                <a:spcPts val="600"/>
              </a:spcBef>
              <a:spcAft>
                <a:spcPts val="0"/>
              </a:spcAft>
              <a:buSzPts val="2800"/>
              <a:buNone/>
              <a:defRPr sz="2800"/>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losing slide 4">
  <p:cSld name="Closing slide 4">
    <p:spTree>
      <p:nvGrpSpPr>
        <p:cNvPr id="1" name="Shape 464"/>
        <p:cNvGrpSpPr/>
        <p:nvPr/>
      </p:nvGrpSpPr>
      <p:grpSpPr>
        <a:xfrm>
          <a:off x="0" y="0"/>
          <a:ext cx="0" cy="0"/>
          <a:chOff x="0" y="0"/>
          <a:chExt cx="0" cy="0"/>
        </a:xfrm>
      </p:grpSpPr>
      <p:pic>
        <p:nvPicPr>
          <p:cNvPr id="465" name="Google Shape;465;p36"/>
          <p:cNvPicPr preferRelativeResize="0"/>
          <p:nvPr/>
        </p:nvPicPr>
        <p:blipFill rotWithShape="1">
          <a:blip r:embed="rId2">
            <a:alphaModFix/>
          </a:blip>
          <a:srcRect/>
          <a:stretch/>
        </p:blipFill>
        <p:spPr>
          <a:xfrm>
            <a:off x="14325600" y="8648700"/>
            <a:ext cx="3720417" cy="1339350"/>
          </a:xfrm>
          <a:prstGeom prst="rect">
            <a:avLst/>
          </a:prstGeom>
          <a:noFill/>
          <a:ln>
            <a:noFill/>
          </a:ln>
        </p:spPr>
      </p:pic>
      <p:sp>
        <p:nvSpPr>
          <p:cNvPr id="466" name="Google Shape;466;p36"/>
          <p:cNvSpPr/>
          <p:nvPr/>
        </p:nvSpPr>
        <p:spPr>
          <a:xfrm>
            <a:off x="0" y="0"/>
            <a:ext cx="18288000" cy="1333800"/>
          </a:xfrm>
          <a:prstGeom prst="rect">
            <a:avLst/>
          </a:prstGeom>
          <a:solidFill>
            <a:schemeClr val="accent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67" name="Google Shape;467;p36"/>
          <p:cNvSpPr/>
          <p:nvPr/>
        </p:nvSpPr>
        <p:spPr>
          <a:xfrm rot="-5400000">
            <a:off x="15338024" y="-1601680"/>
            <a:ext cx="1295400" cy="4539448"/>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68" name="Google Shape;468;p36"/>
          <p:cNvSpPr/>
          <p:nvPr/>
        </p:nvSpPr>
        <p:spPr>
          <a:xfrm rot="-5400000">
            <a:off x="15582900" y="-1407112"/>
            <a:ext cx="1295400" cy="41148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69" name="Google Shape;469;p36"/>
          <p:cNvSpPr txBox="1">
            <a:spLocks noGrp="1"/>
          </p:cNvSpPr>
          <p:nvPr>
            <p:ph type="sldNum" idx="12"/>
          </p:nvPr>
        </p:nvSpPr>
        <p:spPr>
          <a:xfrm>
            <a:off x="16459200" y="392906"/>
            <a:ext cx="1524000" cy="5478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sz="2200" b="0">
                <a:solidFill>
                  <a:schemeClr val="lt1"/>
                </a:solidFill>
                <a:latin typeface="Calibri"/>
                <a:ea typeface="Calibri"/>
                <a:cs typeface="Calibri"/>
                <a:sym typeface="Calibri"/>
              </a:defRPr>
            </a:lvl1pPr>
            <a:lvl2pPr marL="0" lvl="1" indent="0" algn="r" rtl="0">
              <a:spcBef>
                <a:spcPts val="0"/>
              </a:spcBef>
              <a:buNone/>
              <a:defRPr sz="2200" b="0">
                <a:solidFill>
                  <a:schemeClr val="lt1"/>
                </a:solidFill>
                <a:latin typeface="Calibri"/>
                <a:ea typeface="Calibri"/>
                <a:cs typeface="Calibri"/>
                <a:sym typeface="Calibri"/>
              </a:defRPr>
            </a:lvl2pPr>
            <a:lvl3pPr marL="0" lvl="2" indent="0" algn="r" rtl="0">
              <a:spcBef>
                <a:spcPts val="0"/>
              </a:spcBef>
              <a:buNone/>
              <a:defRPr sz="2200" b="0">
                <a:solidFill>
                  <a:schemeClr val="lt1"/>
                </a:solidFill>
                <a:latin typeface="Calibri"/>
                <a:ea typeface="Calibri"/>
                <a:cs typeface="Calibri"/>
                <a:sym typeface="Calibri"/>
              </a:defRPr>
            </a:lvl3pPr>
            <a:lvl4pPr marL="0" lvl="3" indent="0" algn="r" rtl="0">
              <a:spcBef>
                <a:spcPts val="0"/>
              </a:spcBef>
              <a:buNone/>
              <a:defRPr sz="2200" b="0">
                <a:solidFill>
                  <a:schemeClr val="lt1"/>
                </a:solidFill>
                <a:latin typeface="Calibri"/>
                <a:ea typeface="Calibri"/>
                <a:cs typeface="Calibri"/>
                <a:sym typeface="Calibri"/>
              </a:defRPr>
            </a:lvl4pPr>
            <a:lvl5pPr marL="0" lvl="4" indent="0" algn="r" rtl="0">
              <a:spcBef>
                <a:spcPts val="0"/>
              </a:spcBef>
              <a:buNone/>
              <a:defRPr sz="2200" b="0">
                <a:solidFill>
                  <a:schemeClr val="lt1"/>
                </a:solidFill>
                <a:latin typeface="Calibri"/>
                <a:ea typeface="Calibri"/>
                <a:cs typeface="Calibri"/>
                <a:sym typeface="Calibri"/>
              </a:defRPr>
            </a:lvl5pPr>
            <a:lvl6pPr marL="0" lvl="5" indent="0" algn="r" rtl="0">
              <a:spcBef>
                <a:spcPts val="0"/>
              </a:spcBef>
              <a:buNone/>
              <a:defRPr sz="2200" b="0">
                <a:solidFill>
                  <a:schemeClr val="lt1"/>
                </a:solidFill>
                <a:latin typeface="Calibri"/>
                <a:ea typeface="Calibri"/>
                <a:cs typeface="Calibri"/>
                <a:sym typeface="Calibri"/>
              </a:defRPr>
            </a:lvl6pPr>
            <a:lvl7pPr marL="0" lvl="6" indent="0" algn="r" rtl="0">
              <a:spcBef>
                <a:spcPts val="0"/>
              </a:spcBef>
              <a:buNone/>
              <a:defRPr sz="2200" b="0">
                <a:solidFill>
                  <a:schemeClr val="lt1"/>
                </a:solidFill>
                <a:latin typeface="Calibri"/>
                <a:ea typeface="Calibri"/>
                <a:cs typeface="Calibri"/>
                <a:sym typeface="Calibri"/>
              </a:defRPr>
            </a:lvl7pPr>
            <a:lvl8pPr marL="0" lvl="7" indent="0" algn="r" rtl="0">
              <a:spcBef>
                <a:spcPts val="0"/>
              </a:spcBef>
              <a:buNone/>
              <a:defRPr sz="2200" b="0">
                <a:solidFill>
                  <a:schemeClr val="lt1"/>
                </a:solidFill>
                <a:latin typeface="Calibri"/>
                <a:ea typeface="Calibri"/>
                <a:cs typeface="Calibri"/>
                <a:sym typeface="Calibri"/>
              </a:defRPr>
            </a:lvl8pPr>
            <a:lvl9pPr marL="0" lvl="8" indent="0" algn="r" rtl="0">
              <a:spcBef>
                <a:spcPts val="0"/>
              </a:spcBef>
              <a:buNone/>
              <a:defRPr sz="2200" b="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70" name="Google Shape;470;p36"/>
          <p:cNvPicPr preferRelativeResize="0"/>
          <p:nvPr/>
        </p:nvPicPr>
        <p:blipFill rotWithShape="1">
          <a:blip r:embed="rId3">
            <a:alphaModFix/>
          </a:blip>
          <a:srcRect/>
          <a:stretch/>
        </p:blipFill>
        <p:spPr>
          <a:xfrm>
            <a:off x="762000" y="0"/>
            <a:ext cx="2631908" cy="10287001"/>
          </a:xfrm>
          <a:prstGeom prst="rect">
            <a:avLst/>
          </a:prstGeom>
          <a:noFill/>
          <a:ln>
            <a:noFill/>
          </a:ln>
        </p:spPr>
      </p:pic>
      <p:sp>
        <p:nvSpPr>
          <p:cNvPr id="471" name="Google Shape;471;p36"/>
          <p:cNvSpPr txBox="1">
            <a:spLocks noGrp="1"/>
          </p:cNvSpPr>
          <p:nvPr>
            <p:ph type="body" idx="1"/>
          </p:nvPr>
        </p:nvSpPr>
        <p:spPr>
          <a:xfrm>
            <a:off x="4481584" y="3162300"/>
            <a:ext cx="12801600" cy="5334000"/>
          </a:xfrm>
          <a:prstGeom prst="rect">
            <a:avLst/>
          </a:prstGeom>
          <a:noFill/>
          <a:ln>
            <a:noFill/>
          </a:ln>
        </p:spPr>
        <p:txBody>
          <a:bodyPr spcFirstLastPara="1" wrap="square" lIns="182850" tIns="91400" rIns="182850" bIns="91400" anchor="t" anchorCtr="0">
            <a:normAutofit/>
          </a:bodyPr>
          <a:lstStyle>
            <a:lvl1pPr marL="457200" lvl="0" indent="-228600" algn="ctr" rtl="0">
              <a:spcBef>
                <a:spcPts val="800"/>
              </a:spcBef>
              <a:spcAft>
                <a:spcPts val="0"/>
              </a:spcAft>
              <a:buSzPts val="4000"/>
              <a:buNone/>
              <a:defRPr sz="4000">
                <a:solidFill>
                  <a:srgbClr val="003399"/>
                </a:solidFill>
              </a:defRPr>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
        <p:nvSpPr>
          <p:cNvPr id="472" name="Google Shape;472;p36"/>
          <p:cNvSpPr txBox="1">
            <a:spLocks noGrp="1"/>
          </p:cNvSpPr>
          <p:nvPr>
            <p:ph type="body" idx="2"/>
          </p:nvPr>
        </p:nvSpPr>
        <p:spPr>
          <a:xfrm>
            <a:off x="4572000" y="1638300"/>
            <a:ext cx="12712800" cy="1066800"/>
          </a:xfrm>
          <a:prstGeom prst="rect">
            <a:avLst/>
          </a:prstGeom>
          <a:noFill/>
          <a:ln>
            <a:noFill/>
          </a:ln>
        </p:spPr>
        <p:txBody>
          <a:bodyPr spcFirstLastPara="1" wrap="square" lIns="182850" tIns="91400" rIns="182850" bIns="91400" anchor="t" anchorCtr="0">
            <a:normAutofit/>
          </a:bodyPr>
          <a:lstStyle>
            <a:lvl1pPr marL="457200" lvl="0" indent="-228600" algn="ctr" rtl="0">
              <a:spcBef>
                <a:spcPts val="1100"/>
              </a:spcBef>
              <a:spcAft>
                <a:spcPts val="0"/>
              </a:spcAft>
              <a:buSzPts val="5600"/>
              <a:buNone/>
              <a:defRPr sz="5600" b="1">
                <a:solidFill>
                  <a:schemeClr val="dk1"/>
                </a:solidFill>
                <a:latin typeface="Calibri"/>
                <a:ea typeface="Calibri"/>
                <a:cs typeface="Calibri"/>
                <a:sym typeface="Calibri"/>
              </a:defRPr>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Graph layout">
  <p:cSld name="Table/Graph layout">
    <p:spTree>
      <p:nvGrpSpPr>
        <p:cNvPr id="1" name="Shape 473"/>
        <p:cNvGrpSpPr/>
        <p:nvPr/>
      </p:nvGrpSpPr>
      <p:grpSpPr>
        <a:xfrm>
          <a:off x="0" y="0"/>
          <a:ext cx="0" cy="0"/>
          <a:chOff x="0" y="0"/>
          <a:chExt cx="0" cy="0"/>
        </a:xfrm>
      </p:grpSpPr>
      <p:sp>
        <p:nvSpPr>
          <p:cNvPr id="474" name="Google Shape;474;p37"/>
          <p:cNvSpPr txBox="1">
            <a:spLocks noGrp="1"/>
          </p:cNvSpPr>
          <p:nvPr>
            <p:ph type="sldNum" idx="12"/>
          </p:nvPr>
        </p:nvSpPr>
        <p:spPr>
          <a:xfrm>
            <a:off x="16593844" y="9563100"/>
            <a:ext cx="1524000" cy="5478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sz="2400" b="0">
                <a:solidFill>
                  <a:schemeClr val="dk2"/>
                </a:solidFill>
                <a:latin typeface="Calibri"/>
                <a:ea typeface="Calibri"/>
                <a:cs typeface="Calibri"/>
                <a:sym typeface="Calibri"/>
              </a:defRPr>
            </a:lvl1pPr>
            <a:lvl2pPr marL="0" lvl="1" indent="0" algn="r" rtl="0">
              <a:spcBef>
                <a:spcPts val="0"/>
              </a:spcBef>
              <a:buNone/>
              <a:defRPr sz="2400" b="0">
                <a:solidFill>
                  <a:schemeClr val="dk2"/>
                </a:solidFill>
                <a:latin typeface="Calibri"/>
                <a:ea typeface="Calibri"/>
                <a:cs typeface="Calibri"/>
                <a:sym typeface="Calibri"/>
              </a:defRPr>
            </a:lvl2pPr>
            <a:lvl3pPr marL="0" lvl="2" indent="0" algn="r" rtl="0">
              <a:spcBef>
                <a:spcPts val="0"/>
              </a:spcBef>
              <a:buNone/>
              <a:defRPr sz="2400" b="0">
                <a:solidFill>
                  <a:schemeClr val="dk2"/>
                </a:solidFill>
                <a:latin typeface="Calibri"/>
                <a:ea typeface="Calibri"/>
                <a:cs typeface="Calibri"/>
                <a:sym typeface="Calibri"/>
              </a:defRPr>
            </a:lvl3pPr>
            <a:lvl4pPr marL="0" lvl="3" indent="0" algn="r" rtl="0">
              <a:spcBef>
                <a:spcPts val="0"/>
              </a:spcBef>
              <a:buNone/>
              <a:defRPr sz="2400" b="0">
                <a:solidFill>
                  <a:schemeClr val="dk2"/>
                </a:solidFill>
                <a:latin typeface="Calibri"/>
                <a:ea typeface="Calibri"/>
                <a:cs typeface="Calibri"/>
                <a:sym typeface="Calibri"/>
              </a:defRPr>
            </a:lvl4pPr>
            <a:lvl5pPr marL="0" lvl="4" indent="0" algn="r" rtl="0">
              <a:spcBef>
                <a:spcPts val="0"/>
              </a:spcBef>
              <a:buNone/>
              <a:defRPr sz="2400" b="0">
                <a:solidFill>
                  <a:schemeClr val="dk2"/>
                </a:solidFill>
                <a:latin typeface="Calibri"/>
                <a:ea typeface="Calibri"/>
                <a:cs typeface="Calibri"/>
                <a:sym typeface="Calibri"/>
              </a:defRPr>
            </a:lvl5pPr>
            <a:lvl6pPr marL="0" lvl="5" indent="0" algn="r" rtl="0">
              <a:spcBef>
                <a:spcPts val="0"/>
              </a:spcBef>
              <a:buNone/>
              <a:defRPr sz="2400" b="0">
                <a:solidFill>
                  <a:schemeClr val="dk2"/>
                </a:solidFill>
                <a:latin typeface="Calibri"/>
                <a:ea typeface="Calibri"/>
                <a:cs typeface="Calibri"/>
                <a:sym typeface="Calibri"/>
              </a:defRPr>
            </a:lvl6pPr>
            <a:lvl7pPr marL="0" lvl="6" indent="0" algn="r" rtl="0">
              <a:spcBef>
                <a:spcPts val="0"/>
              </a:spcBef>
              <a:buNone/>
              <a:defRPr sz="2400" b="0">
                <a:solidFill>
                  <a:schemeClr val="dk2"/>
                </a:solidFill>
                <a:latin typeface="Calibri"/>
                <a:ea typeface="Calibri"/>
                <a:cs typeface="Calibri"/>
                <a:sym typeface="Calibri"/>
              </a:defRPr>
            </a:lvl7pPr>
            <a:lvl8pPr marL="0" lvl="7" indent="0" algn="r" rtl="0">
              <a:spcBef>
                <a:spcPts val="0"/>
              </a:spcBef>
              <a:buNone/>
              <a:defRPr sz="2400" b="0">
                <a:solidFill>
                  <a:schemeClr val="dk2"/>
                </a:solidFill>
                <a:latin typeface="Calibri"/>
                <a:ea typeface="Calibri"/>
                <a:cs typeface="Calibri"/>
                <a:sym typeface="Calibri"/>
              </a:defRPr>
            </a:lvl8pPr>
            <a:lvl9pPr marL="0" lvl="8" indent="0" algn="r" rtl="0">
              <a:spcBef>
                <a:spcPts val="0"/>
              </a:spcBef>
              <a:buNone/>
              <a:defRPr sz="2400" b="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75" name="Google Shape;475;p37"/>
          <p:cNvSpPr txBox="1">
            <a:spLocks noGrp="1"/>
          </p:cNvSpPr>
          <p:nvPr>
            <p:ph type="body" idx="1"/>
          </p:nvPr>
        </p:nvSpPr>
        <p:spPr>
          <a:xfrm>
            <a:off x="304800" y="1638300"/>
            <a:ext cx="17678400" cy="7772400"/>
          </a:xfrm>
          <a:prstGeom prst="rect">
            <a:avLst/>
          </a:prstGeom>
          <a:noFill/>
          <a:ln>
            <a:noFill/>
          </a:ln>
        </p:spPr>
        <p:txBody>
          <a:bodyPr spcFirstLastPara="1" wrap="square" lIns="182850" tIns="91400" rIns="182850" bIns="91400" anchor="t" anchorCtr="0">
            <a:normAutofit/>
          </a:bodyPr>
          <a:lstStyle>
            <a:lvl1pPr marL="457200" lvl="0" indent="-635000" algn="l" rtl="0">
              <a:spcBef>
                <a:spcPts val="1300"/>
              </a:spcBef>
              <a:spcAft>
                <a:spcPts val="0"/>
              </a:spcAft>
              <a:buSzPts val="6400"/>
              <a:buChar char="•"/>
              <a:defRPr/>
            </a:lvl1pPr>
            <a:lvl2pPr marL="914400" lvl="1" indent="-368300" algn="l" rtl="0">
              <a:spcBef>
                <a:spcPts val="700"/>
              </a:spcBef>
              <a:spcAft>
                <a:spcPts val="0"/>
              </a:spcAft>
              <a:buSzPts val="2200"/>
              <a:buChar char="–"/>
              <a:defRPr/>
            </a:lvl2pPr>
            <a:lvl3pPr marL="1371600" lvl="2" indent="-571500" algn="l" rtl="0">
              <a:spcBef>
                <a:spcPts val="1300"/>
              </a:spcBef>
              <a:spcAft>
                <a:spcPts val="0"/>
              </a:spcAft>
              <a:buSzPts val="5400"/>
              <a:buChar char="•"/>
              <a:defRPr sz="6400"/>
            </a:lvl3pPr>
            <a:lvl4pPr marL="1828800" lvl="3" indent="-552450" algn="l" rtl="0">
              <a:spcBef>
                <a:spcPts val="1300"/>
              </a:spcBef>
              <a:spcAft>
                <a:spcPts val="0"/>
              </a:spcAft>
              <a:buSzPts val="5100"/>
              <a:buChar char="–"/>
              <a:defRPr sz="6400"/>
            </a:lvl4pPr>
            <a:lvl5pPr marL="2286000" lvl="4" indent="-635000" algn="l" rtl="0">
              <a:spcBef>
                <a:spcPts val="1300"/>
              </a:spcBef>
              <a:spcAft>
                <a:spcPts val="0"/>
              </a:spcAft>
              <a:buSzPts val="6400"/>
              <a:buChar char="»"/>
              <a:defRPr sz="6400"/>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
        <p:nvSpPr>
          <p:cNvPr id="476" name="Google Shape;476;p37"/>
          <p:cNvSpPr txBox="1">
            <a:spLocks noGrp="1"/>
          </p:cNvSpPr>
          <p:nvPr>
            <p:ph type="body" idx="2"/>
          </p:nvPr>
        </p:nvSpPr>
        <p:spPr>
          <a:xfrm>
            <a:off x="2743200" y="238128"/>
            <a:ext cx="12801600" cy="1185000"/>
          </a:xfrm>
          <a:prstGeom prst="rect">
            <a:avLst/>
          </a:prstGeom>
          <a:noFill/>
          <a:ln>
            <a:noFill/>
          </a:ln>
        </p:spPr>
        <p:txBody>
          <a:bodyPr spcFirstLastPara="1" wrap="square" lIns="182850" tIns="91400" rIns="182850" bIns="91400" anchor="t" anchorCtr="0">
            <a:normAutofit/>
          </a:bodyPr>
          <a:lstStyle>
            <a:lvl1pPr marL="457200" lvl="0" indent="-228600" algn="ctr" rtl="0">
              <a:spcBef>
                <a:spcPts val="1300"/>
              </a:spcBef>
              <a:spcAft>
                <a:spcPts val="0"/>
              </a:spcAft>
              <a:buSzPts val="6400"/>
              <a:buNone/>
              <a:defRPr>
                <a:solidFill>
                  <a:srgbClr val="003399"/>
                </a:solidFill>
              </a:defRPr>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pic>
        <p:nvPicPr>
          <p:cNvPr id="477" name="Google Shape;477;p37"/>
          <p:cNvPicPr preferRelativeResize="0"/>
          <p:nvPr/>
        </p:nvPicPr>
        <p:blipFill rotWithShape="1">
          <a:blip r:embed="rId2">
            <a:alphaModFix/>
          </a:blip>
          <a:srcRect/>
          <a:stretch/>
        </p:blipFill>
        <p:spPr>
          <a:xfrm>
            <a:off x="15813622" y="440096"/>
            <a:ext cx="2169578" cy="781048"/>
          </a:xfrm>
          <a:prstGeom prst="rect">
            <a:avLst/>
          </a:prstGeom>
          <a:noFill/>
          <a:ln>
            <a:noFill/>
          </a:ln>
        </p:spPr>
      </p:pic>
      <p:sp>
        <p:nvSpPr>
          <p:cNvPr id="478" name="Google Shape;478;p37"/>
          <p:cNvSpPr txBox="1">
            <a:spLocks noGrp="1"/>
          </p:cNvSpPr>
          <p:nvPr>
            <p:ph type="body" idx="3"/>
          </p:nvPr>
        </p:nvSpPr>
        <p:spPr>
          <a:xfrm>
            <a:off x="304800" y="9501188"/>
            <a:ext cx="16002000" cy="609600"/>
          </a:xfrm>
          <a:prstGeom prst="rect">
            <a:avLst/>
          </a:prstGeom>
          <a:noFill/>
          <a:ln>
            <a:noFill/>
          </a:ln>
        </p:spPr>
        <p:txBody>
          <a:bodyPr spcFirstLastPara="1" wrap="square" lIns="182850" tIns="91400" rIns="182850" bIns="91400" anchor="t" anchorCtr="0">
            <a:normAutofit/>
          </a:bodyPr>
          <a:lstStyle>
            <a:lvl1pPr marL="457200" lvl="0" indent="-228600" algn="l" rtl="0">
              <a:spcBef>
                <a:spcPts val="600"/>
              </a:spcBef>
              <a:spcAft>
                <a:spcPts val="0"/>
              </a:spcAft>
              <a:buSzPts val="2800"/>
              <a:buNone/>
              <a:defRPr sz="2800"/>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Break 1">
  <p:cSld name="Section Break 1">
    <p:spTree>
      <p:nvGrpSpPr>
        <p:cNvPr id="1" name="Shape 479"/>
        <p:cNvGrpSpPr/>
        <p:nvPr/>
      </p:nvGrpSpPr>
      <p:grpSpPr>
        <a:xfrm>
          <a:off x="0" y="0"/>
          <a:ext cx="0" cy="0"/>
          <a:chOff x="0" y="0"/>
          <a:chExt cx="0" cy="0"/>
        </a:xfrm>
      </p:grpSpPr>
      <p:sp>
        <p:nvSpPr>
          <p:cNvPr id="480" name="Google Shape;480;p38"/>
          <p:cNvSpPr/>
          <p:nvPr/>
        </p:nvSpPr>
        <p:spPr>
          <a:xfrm>
            <a:off x="0" y="0"/>
            <a:ext cx="18288000" cy="1333800"/>
          </a:xfrm>
          <a:prstGeom prst="rect">
            <a:avLst/>
          </a:prstGeom>
          <a:solidFill>
            <a:schemeClr val="accent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81" name="Google Shape;481;p38"/>
          <p:cNvSpPr/>
          <p:nvPr/>
        </p:nvSpPr>
        <p:spPr>
          <a:xfrm rot="-5400000">
            <a:off x="15338024" y="-1601680"/>
            <a:ext cx="1295400" cy="4539448"/>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82" name="Google Shape;482;p38"/>
          <p:cNvSpPr/>
          <p:nvPr/>
        </p:nvSpPr>
        <p:spPr>
          <a:xfrm rot="-5400000">
            <a:off x="15582900" y="-1407112"/>
            <a:ext cx="1295400" cy="41148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83" name="Google Shape;483;p38"/>
          <p:cNvSpPr txBox="1">
            <a:spLocks noGrp="1"/>
          </p:cNvSpPr>
          <p:nvPr>
            <p:ph type="sldNum" idx="12"/>
          </p:nvPr>
        </p:nvSpPr>
        <p:spPr>
          <a:xfrm>
            <a:off x="16459200" y="392906"/>
            <a:ext cx="1524000" cy="5478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sz="2200" b="0">
                <a:solidFill>
                  <a:schemeClr val="lt1"/>
                </a:solidFill>
                <a:latin typeface="Calibri"/>
                <a:ea typeface="Calibri"/>
                <a:cs typeface="Calibri"/>
                <a:sym typeface="Calibri"/>
              </a:defRPr>
            </a:lvl1pPr>
            <a:lvl2pPr marL="0" lvl="1" indent="0" algn="r" rtl="0">
              <a:spcBef>
                <a:spcPts val="0"/>
              </a:spcBef>
              <a:buNone/>
              <a:defRPr sz="2200" b="0">
                <a:solidFill>
                  <a:schemeClr val="lt1"/>
                </a:solidFill>
                <a:latin typeface="Calibri"/>
                <a:ea typeface="Calibri"/>
                <a:cs typeface="Calibri"/>
                <a:sym typeface="Calibri"/>
              </a:defRPr>
            </a:lvl2pPr>
            <a:lvl3pPr marL="0" lvl="2" indent="0" algn="r" rtl="0">
              <a:spcBef>
                <a:spcPts val="0"/>
              </a:spcBef>
              <a:buNone/>
              <a:defRPr sz="2200" b="0">
                <a:solidFill>
                  <a:schemeClr val="lt1"/>
                </a:solidFill>
                <a:latin typeface="Calibri"/>
                <a:ea typeface="Calibri"/>
                <a:cs typeface="Calibri"/>
                <a:sym typeface="Calibri"/>
              </a:defRPr>
            </a:lvl3pPr>
            <a:lvl4pPr marL="0" lvl="3" indent="0" algn="r" rtl="0">
              <a:spcBef>
                <a:spcPts val="0"/>
              </a:spcBef>
              <a:buNone/>
              <a:defRPr sz="2200" b="0">
                <a:solidFill>
                  <a:schemeClr val="lt1"/>
                </a:solidFill>
                <a:latin typeface="Calibri"/>
                <a:ea typeface="Calibri"/>
                <a:cs typeface="Calibri"/>
                <a:sym typeface="Calibri"/>
              </a:defRPr>
            </a:lvl4pPr>
            <a:lvl5pPr marL="0" lvl="4" indent="0" algn="r" rtl="0">
              <a:spcBef>
                <a:spcPts val="0"/>
              </a:spcBef>
              <a:buNone/>
              <a:defRPr sz="2200" b="0">
                <a:solidFill>
                  <a:schemeClr val="lt1"/>
                </a:solidFill>
                <a:latin typeface="Calibri"/>
                <a:ea typeface="Calibri"/>
                <a:cs typeface="Calibri"/>
                <a:sym typeface="Calibri"/>
              </a:defRPr>
            </a:lvl5pPr>
            <a:lvl6pPr marL="0" lvl="5" indent="0" algn="r" rtl="0">
              <a:spcBef>
                <a:spcPts val="0"/>
              </a:spcBef>
              <a:buNone/>
              <a:defRPr sz="2200" b="0">
                <a:solidFill>
                  <a:schemeClr val="lt1"/>
                </a:solidFill>
                <a:latin typeface="Calibri"/>
                <a:ea typeface="Calibri"/>
                <a:cs typeface="Calibri"/>
                <a:sym typeface="Calibri"/>
              </a:defRPr>
            </a:lvl6pPr>
            <a:lvl7pPr marL="0" lvl="6" indent="0" algn="r" rtl="0">
              <a:spcBef>
                <a:spcPts val="0"/>
              </a:spcBef>
              <a:buNone/>
              <a:defRPr sz="2200" b="0">
                <a:solidFill>
                  <a:schemeClr val="lt1"/>
                </a:solidFill>
                <a:latin typeface="Calibri"/>
                <a:ea typeface="Calibri"/>
                <a:cs typeface="Calibri"/>
                <a:sym typeface="Calibri"/>
              </a:defRPr>
            </a:lvl7pPr>
            <a:lvl8pPr marL="0" lvl="7" indent="0" algn="r" rtl="0">
              <a:spcBef>
                <a:spcPts val="0"/>
              </a:spcBef>
              <a:buNone/>
              <a:defRPr sz="2200" b="0">
                <a:solidFill>
                  <a:schemeClr val="lt1"/>
                </a:solidFill>
                <a:latin typeface="Calibri"/>
                <a:ea typeface="Calibri"/>
                <a:cs typeface="Calibri"/>
                <a:sym typeface="Calibri"/>
              </a:defRPr>
            </a:lvl8pPr>
            <a:lvl9pPr marL="0" lvl="8" indent="0" algn="r" rtl="0">
              <a:spcBef>
                <a:spcPts val="0"/>
              </a:spcBef>
              <a:buNone/>
              <a:defRPr sz="2200" b="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84" name="Google Shape;484;p38"/>
          <p:cNvPicPr preferRelativeResize="0"/>
          <p:nvPr/>
        </p:nvPicPr>
        <p:blipFill rotWithShape="1">
          <a:blip r:embed="rId2">
            <a:alphaModFix/>
          </a:blip>
          <a:srcRect/>
          <a:stretch/>
        </p:blipFill>
        <p:spPr>
          <a:xfrm>
            <a:off x="14494002" y="1351256"/>
            <a:ext cx="3720417" cy="1339350"/>
          </a:xfrm>
          <a:prstGeom prst="rect">
            <a:avLst/>
          </a:prstGeom>
          <a:noFill/>
          <a:ln>
            <a:noFill/>
          </a:ln>
        </p:spPr>
      </p:pic>
      <p:sp>
        <p:nvSpPr>
          <p:cNvPr id="485" name="Google Shape;485;p38"/>
          <p:cNvSpPr/>
          <p:nvPr/>
        </p:nvSpPr>
        <p:spPr>
          <a:xfrm>
            <a:off x="2726924" y="3771900"/>
            <a:ext cx="13258800" cy="3657600"/>
          </a:xfrm>
          <a:prstGeom prst="stripedRightArrow">
            <a:avLst>
              <a:gd name="adj1" fmla="val 50000"/>
              <a:gd name="adj2" fmla="val 50000"/>
            </a:avLst>
          </a:prstGeom>
          <a:solidFill>
            <a:srgbClr val="007200"/>
          </a:solidFill>
          <a:ln w="25400" cap="flat" cmpd="sng">
            <a:solidFill>
              <a:srgbClr val="007200"/>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86" name="Google Shape;486;p38"/>
          <p:cNvSpPr txBox="1">
            <a:spLocks noGrp="1"/>
          </p:cNvSpPr>
          <p:nvPr>
            <p:ph type="body" idx="1"/>
          </p:nvPr>
        </p:nvSpPr>
        <p:spPr>
          <a:xfrm>
            <a:off x="3996432" y="4991100"/>
            <a:ext cx="9753600" cy="1219200"/>
          </a:xfrm>
          <a:prstGeom prst="rect">
            <a:avLst/>
          </a:prstGeom>
          <a:noFill/>
          <a:ln>
            <a:noFill/>
          </a:ln>
        </p:spPr>
        <p:txBody>
          <a:bodyPr spcFirstLastPara="1" wrap="square" lIns="182850" tIns="91400" rIns="182850" bIns="91400" anchor="t" anchorCtr="0">
            <a:normAutofit/>
          </a:bodyPr>
          <a:lstStyle>
            <a:lvl1pPr marL="457200" lvl="0" indent="-228600" algn="ctr" rtl="0">
              <a:spcBef>
                <a:spcPts val="1300"/>
              </a:spcBef>
              <a:spcAft>
                <a:spcPts val="0"/>
              </a:spcAft>
              <a:buSzPts val="6400"/>
              <a:buNone/>
              <a:defRPr b="1">
                <a:solidFill>
                  <a:schemeClr val="lt1"/>
                </a:solidFill>
              </a:defRPr>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2">
  <p:cSld name="Content 2">
    <p:spTree>
      <p:nvGrpSpPr>
        <p:cNvPr id="1" name="Shape 487"/>
        <p:cNvGrpSpPr/>
        <p:nvPr/>
      </p:nvGrpSpPr>
      <p:grpSpPr>
        <a:xfrm>
          <a:off x="0" y="0"/>
          <a:ext cx="0" cy="0"/>
          <a:chOff x="0" y="0"/>
          <a:chExt cx="0" cy="0"/>
        </a:xfrm>
      </p:grpSpPr>
      <p:sp>
        <p:nvSpPr>
          <p:cNvPr id="488" name="Google Shape;488;p39"/>
          <p:cNvSpPr/>
          <p:nvPr/>
        </p:nvSpPr>
        <p:spPr>
          <a:xfrm>
            <a:off x="0" y="0"/>
            <a:ext cx="18288000" cy="1333800"/>
          </a:xfrm>
          <a:prstGeom prst="rect">
            <a:avLst/>
          </a:prstGeom>
          <a:solidFill>
            <a:schemeClr val="accent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89" name="Google Shape;489;p39"/>
          <p:cNvSpPr/>
          <p:nvPr/>
        </p:nvSpPr>
        <p:spPr>
          <a:xfrm rot="-5400000">
            <a:off x="15338024" y="-1601680"/>
            <a:ext cx="1295400" cy="4539448"/>
          </a:xfrm>
          <a:prstGeom prst="flowChartManualInput">
            <a:avLst/>
          </a:prstGeom>
          <a:solidFill>
            <a:schemeClr val="lt2"/>
          </a:solidFill>
          <a:ln w="25400" cap="flat" cmpd="sng">
            <a:solidFill>
              <a:schemeClr val="lt2"/>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490" name="Google Shape;490;p39"/>
          <p:cNvSpPr/>
          <p:nvPr/>
        </p:nvSpPr>
        <p:spPr>
          <a:xfrm rot="-5400000">
            <a:off x="15582900" y="-1412288"/>
            <a:ext cx="1295400" cy="4114800"/>
          </a:xfrm>
          <a:prstGeom prst="flowChartManualInput">
            <a:avLst/>
          </a:prstGeom>
          <a:solidFill>
            <a:srgbClr val="007200"/>
          </a:solidFill>
          <a:ln w="25400" cap="flat" cmpd="sng">
            <a:solidFill>
              <a:srgbClr val="007200"/>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pic>
        <p:nvPicPr>
          <p:cNvPr id="491" name="Google Shape;491;p39"/>
          <p:cNvPicPr preferRelativeResize="0"/>
          <p:nvPr/>
        </p:nvPicPr>
        <p:blipFill rotWithShape="1">
          <a:blip r:embed="rId2">
            <a:alphaModFix/>
          </a:blip>
          <a:srcRect/>
          <a:stretch/>
        </p:blipFill>
        <p:spPr>
          <a:xfrm>
            <a:off x="14935200" y="27748"/>
            <a:ext cx="3320249" cy="1219200"/>
          </a:xfrm>
          <a:prstGeom prst="rect">
            <a:avLst/>
          </a:prstGeom>
          <a:noFill/>
          <a:ln>
            <a:noFill/>
          </a:ln>
        </p:spPr>
      </p:pic>
      <p:sp>
        <p:nvSpPr>
          <p:cNvPr id="492" name="Google Shape;492;p39"/>
          <p:cNvSpPr txBox="1">
            <a:spLocks noGrp="1"/>
          </p:cNvSpPr>
          <p:nvPr>
            <p:ph type="sldNum" idx="12"/>
          </p:nvPr>
        </p:nvSpPr>
        <p:spPr>
          <a:xfrm>
            <a:off x="16593844" y="9563100"/>
            <a:ext cx="1524000" cy="547800"/>
          </a:xfrm>
          <a:prstGeom prst="rect">
            <a:avLst/>
          </a:prstGeom>
          <a:noFill/>
          <a:ln>
            <a:noFill/>
          </a:ln>
        </p:spPr>
        <p:txBody>
          <a:bodyPr spcFirstLastPara="1" wrap="square" lIns="182850" tIns="91400" rIns="182850" bIns="91400" anchor="ctr" anchorCtr="0">
            <a:noAutofit/>
          </a:bodyPr>
          <a:lstStyle>
            <a:lvl1pPr marL="0" lvl="0" indent="0" algn="r" rtl="0">
              <a:spcBef>
                <a:spcPts val="0"/>
              </a:spcBef>
              <a:buNone/>
              <a:defRPr sz="2400" b="0">
                <a:solidFill>
                  <a:schemeClr val="dk2"/>
                </a:solidFill>
                <a:latin typeface="Calibri"/>
                <a:ea typeface="Calibri"/>
                <a:cs typeface="Calibri"/>
                <a:sym typeface="Calibri"/>
              </a:defRPr>
            </a:lvl1pPr>
            <a:lvl2pPr marL="0" lvl="1" indent="0" algn="r" rtl="0">
              <a:spcBef>
                <a:spcPts val="0"/>
              </a:spcBef>
              <a:buNone/>
              <a:defRPr sz="2400" b="0">
                <a:solidFill>
                  <a:schemeClr val="dk2"/>
                </a:solidFill>
                <a:latin typeface="Calibri"/>
                <a:ea typeface="Calibri"/>
                <a:cs typeface="Calibri"/>
                <a:sym typeface="Calibri"/>
              </a:defRPr>
            </a:lvl2pPr>
            <a:lvl3pPr marL="0" lvl="2" indent="0" algn="r" rtl="0">
              <a:spcBef>
                <a:spcPts val="0"/>
              </a:spcBef>
              <a:buNone/>
              <a:defRPr sz="2400" b="0">
                <a:solidFill>
                  <a:schemeClr val="dk2"/>
                </a:solidFill>
                <a:latin typeface="Calibri"/>
                <a:ea typeface="Calibri"/>
                <a:cs typeface="Calibri"/>
                <a:sym typeface="Calibri"/>
              </a:defRPr>
            </a:lvl3pPr>
            <a:lvl4pPr marL="0" lvl="3" indent="0" algn="r" rtl="0">
              <a:spcBef>
                <a:spcPts val="0"/>
              </a:spcBef>
              <a:buNone/>
              <a:defRPr sz="2400" b="0">
                <a:solidFill>
                  <a:schemeClr val="dk2"/>
                </a:solidFill>
                <a:latin typeface="Calibri"/>
                <a:ea typeface="Calibri"/>
                <a:cs typeface="Calibri"/>
                <a:sym typeface="Calibri"/>
              </a:defRPr>
            </a:lvl4pPr>
            <a:lvl5pPr marL="0" lvl="4" indent="0" algn="r" rtl="0">
              <a:spcBef>
                <a:spcPts val="0"/>
              </a:spcBef>
              <a:buNone/>
              <a:defRPr sz="2400" b="0">
                <a:solidFill>
                  <a:schemeClr val="dk2"/>
                </a:solidFill>
                <a:latin typeface="Calibri"/>
                <a:ea typeface="Calibri"/>
                <a:cs typeface="Calibri"/>
                <a:sym typeface="Calibri"/>
              </a:defRPr>
            </a:lvl5pPr>
            <a:lvl6pPr marL="0" lvl="5" indent="0" algn="r" rtl="0">
              <a:spcBef>
                <a:spcPts val="0"/>
              </a:spcBef>
              <a:buNone/>
              <a:defRPr sz="2400" b="0">
                <a:solidFill>
                  <a:schemeClr val="dk2"/>
                </a:solidFill>
                <a:latin typeface="Calibri"/>
                <a:ea typeface="Calibri"/>
                <a:cs typeface="Calibri"/>
                <a:sym typeface="Calibri"/>
              </a:defRPr>
            </a:lvl6pPr>
            <a:lvl7pPr marL="0" lvl="6" indent="0" algn="r" rtl="0">
              <a:spcBef>
                <a:spcPts val="0"/>
              </a:spcBef>
              <a:buNone/>
              <a:defRPr sz="2400" b="0">
                <a:solidFill>
                  <a:schemeClr val="dk2"/>
                </a:solidFill>
                <a:latin typeface="Calibri"/>
                <a:ea typeface="Calibri"/>
                <a:cs typeface="Calibri"/>
                <a:sym typeface="Calibri"/>
              </a:defRPr>
            </a:lvl7pPr>
            <a:lvl8pPr marL="0" lvl="7" indent="0" algn="r" rtl="0">
              <a:spcBef>
                <a:spcPts val="0"/>
              </a:spcBef>
              <a:buNone/>
              <a:defRPr sz="2400" b="0">
                <a:solidFill>
                  <a:schemeClr val="dk2"/>
                </a:solidFill>
                <a:latin typeface="Calibri"/>
                <a:ea typeface="Calibri"/>
                <a:cs typeface="Calibri"/>
                <a:sym typeface="Calibri"/>
              </a:defRPr>
            </a:lvl8pPr>
            <a:lvl9pPr marL="0" lvl="8" indent="0" algn="r" rtl="0">
              <a:spcBef>
                <a:spcPts val="0"/>
              </a:spcBef>
              <a:buNone/>
              <a:defRPr sz="2400" b="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93" name="Google Shape;493;p39"/>
          <p:cNvSpPr txBox="1">
            <a:spLocks noGrp="1"/>
          </p:cNvSpPr>
          <p:nvPr>
            <p:ph type="body" idx="1"/>
          </p:nvPr>
        </p:nvSpPr>
        <p:spPr>
          <a:xfrm>
            <a:off x="609600" y="73612"/>
            <a:ext cx="12801600" cy="1185000"/>
          </a:xfrm>
          <a:prstGeom prst="rect">
            <a:avLst/>
          </a:prstGeom>
          <a:noFill/>
          <a:ln>
            <a:noFill/>
          </a:ln>
        </p:spPr>
        <p:txBody>
          <a:bodyPr spcFirstLastPara="1" wrap="square" lIns="182850" tIns="91400" rIns="182850" bIns="91400" anchor="t" anchorCtr="0">
            <a:normAutofit/>
          </a:bodyPr>
          <a:lstStyle>
            <a:lvl1pPr marL="457200" lvl="0" indent="-228600" algn="ctr" rtl="0">
              <a:spcBef>
                <a:spcPts val="1300"/>
              </a:spcBef>
              <a:spcAft>
                <a:spcPts val="0"/>
              </a:spcAft>
              <a:buSzPts val="6400"/>
              <a:buNone/>
              <a:defRPr>
                <a:solidFill>
                  <a:schemeClr val="lt1"/>
                </a:solidFill>
              </a:defRPr>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
        <p:nvSpPr>
          <p:cNvPr id="494" name="Google Shape;494;p39"/>
          <p:cNvSpPr txBox="1">
            <a:spLocks noGrp="1"/>
          </p:cNvSpPr>
          <p:nvPr>
            <p:ph type="body" idx="2"/>
          </p:nvPr>
        </p:nvSpPr>
        <p:spPr>
          <a:xfrm>
            <a:off x="7924800" y="1943100"/>
            <a:ext cx="9753600" cy="7609200"/>
          </a:xfrm>
          <a:prstGeom prst="rect">
            <a:avLst/>
          </a:prstGeom>
          <a:noFill/>
          <a:ln>
            <a:noFill/>
          </a:ln>
        </p:spPr>
        <p:txBody>
          <a:bodyPr spcFirstLastPara="1" wrap="square" lIns="182850" tIns="91400" rIns="182850" bIns="91400" anchor="t" anchorCtr="0">
            <a:normAutofit/>
          </a:bodyPr>
          <a:lstStyle>
            <a:lvl1pPr marL="457200" lvl="0" indent="-635000" algn="l" rtl="0">
              <a:spcBef>
                <a:spcPts val="1300"/>
              </a:spcBef>
              <a:spcAft>
                <a:spcPts val="0"/>
              </a:spcAft>
              <a:buSzPts val="6400"/>
              <a:buChar char="•"/>
              <a:defRPr/>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
        <p:nvSpPr>
          <p:cNvPr id="495" name="Google Shape;495;p39"/>
          <p:cNvSpPr>
            <a:spLocks noGrp="1"/>
          </p:cNvSpPr>
          <p:nvPr>
            <p:ph type="pic" idx="3"/>
          </p:nvPr>
        </p:nvSpPr>
        <p:spPr>
          <a:xfrm>
            <a:off x="232300" y="1943100"/>
            <a:ext cx="7315200" cy="6858000"/>
          </a:xfrm>
          <a:prstGeom prst="rect">
            <a:avLst/>
          </a:prstGeom>
          <a:noFill/>
          <a:ln>
            <a:noFill/>
          </a:ln>
        </p:spPr>
      </p:sp>
      <p:sp>
        <p:nvSpPr>
          <p:cNvPr id="496" name="Google Shape;496;p39"/>
          <p:cNvSpPr txBox="1">
            <a:spLocks noGrp="1"/>
          </p:cNvSpPr>
          <p:nvPr>
            <p:ph type="body" idx="4"/>
          </p:nvPr>
        </p:nvSpPr>
        <p:spPr>
          <a:xfrm>
            <a:off x="231776" y="9105900"/>
            <a:ext cx="7236000" cy="914400"/>
          </a:xfrm>
          <a:prstGeom prst="rect">
            <a:avLst/>
          </a:prstGeom>
          <a:noFill/>
          <a:ln>
            <a:noFill/>
          </a:ln>
        </p:spPr>
        <p:txBody>
          <a:bodyPr spcFirstLastPara="1" wrap="square" lIns="182850" tIns="91400" rIns="182850" bIns="91400" anchor="t" anchorCtr="0">
            <a:normAutofit/>
          </a:bodyPr>
          <a:lstStyle>
            <a:lvl1pPr marL="457200" lvl="0" indent="-228600" algn="l" rtl="0">
              <a:spcBef>
                <a:spcPts val="600"/>
              </a:spcBef>
              <a:spcAft>
                <a:spcPts val="0"/>
              </a:spcAft>
              <a:buSzPts val="2800"/>
              <a:buNone/>
              <a:defRPr sz="2800"/>
            </a:lvl1pPr>
            <a:lvl2pPr marL="914400" lvl="1" indent="-368300" algn="l" rtl="0">
              <a:spcBef>
                <a:spcPts val="700"/>
              </a:spcBef>
              <a:spcAft>
                <a:spcPts val="0"/>
              </a:spcAft>
              <a:buSzPts val="2200"/>
              <a:buChar char="–"/>
              <a:defRPr/>
            </a:lvl2pPr>
            <a:lvl3pPr marL="1371600" lvl="2" indent="-425450" algn="l" rtl="0">
              <a:spcBef>
                <a:spcPts val="700"/>
              </a:spcBef>
              <a:spcAft>
                <a:spcPts val="0"/>
              </a:spcAft>
              <a:buSzPts val="3100"/>
              <a:buChar char="•"/>
              <a:defRPr/>
            </a:lvl3pPr>
            <a:lvl4pPr marL="1828800" lvl="3" indent="-412750" algn="l" rtl="0">
              <a:spcBef>
                <a:spcPts val="700"/>
              </a:spcBef>
              <a:spcAft>
                <a:spcPts val="0"/>
              </a:spcAft>
              <a:buSzPts val="2900"/>
              <a:buChar char="–"/>
              <a:defRPr/>
            </a:lvl4pPr>
            <a:lvl5pPr marL="2286000" lvl="4" indent="-457200" algn="l" rtl="0">
              <a:spcBef>
                <a:spcPts val="700"/>
              </a:spcBef>
              <a:spcAft>
                <a:spcPts val="0"/>
              </a:spcAft>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497"/>
        <p:cNvGrpSpPr/>
        <p:nvPr/>
      </p:nvGrpSpPr>
      <p:grpSpPr>
        <a:xfrm>
          <a:off x="0" y="0"/>
          <a:ext cx="0" cy="0"/>
          <a:chOff x="0" y="0"/>
          <a:chExt cx="0" cy="0"/>
        </a:xfrm>
      </p:grpSpPr>
      <p:sp>
        <p:nvSpPr>
          <p:cNvPr id="498" name="Google Shape;498;p40"/>
          <p:cNvSpPr/>
          <p:nvPr/>
        </p:nvSpPr>
        <p:spPr>
          <a:xfrm>
            <a:off x="6096000" y="5293138"/>
            <a:ext cx="12192000" cy="4993800"/>
          </a:xfrm>
          <a:prstGeom prst="rect">
            <a:avLst/>
          </a:prstGeom>
          <a:solidFill>
            <a:schemeClr val="accent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499" name="Google Shape;499;p40"/>
          <p:cNvSpPr/>
          <p:nvPr/>
        </p:nvSpPr>
        <p:spPr>
          <a:xfrm>
            <a:off x="77684" y="-4"/>
            <a:ext cx="6096000" cy="10325400"/>
          </a:xfrm>
          <a:prstGeom prst="rect">
            <a:avLst/>
          </a:prstGeom>
          <a:solidFill>
            <a:schemeClr val="accent1"/>
          </a:solidFill>
          <a:ln>
            <a:noFill/>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500" name="Google Shape;500;p40"/>
          <p:cNvSpPr/>
          <p:nvPr/>
        </p:nvSpPr>
        <p:spPr>
          <a:xfrm rot="10800000" flipH="1">
            <a:off x="-92838" y="-4"/>
            <a:ext cx="3445800" cy="10287000"/>
          </a:xfrm>
          <a:prstGeom prst="rtTriangle">
            <a:avLst/>
          </a:prstGeom>
          <a:solidFill>
            <a:schemeClr val="lt1"/>
          </a:solidFill>
          <a:ln w="25400" cap="flat" cmpd="sng">
            <a:solidFill>
              <a:schemeClr val="lt2"/>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501" name="Google Shape;501;p40"/>
          <p:cNvSpPr>
            <a:spLocks noGrp="1"/>
          </p:cNvSpPr>
          <p:nvPr>
            <p:ph type="pic" idx="2"/>
          </p:nvPr>
        </p:nvSpPr>
        <p:spPr>
          <a:xfrm>
            <a:off x="6248400" y="5359808"/>
            <a:ext cx="12039600" cy="4993800"/>
          </a:xfrm>
          <a:prstGeom prst="rect">
            <a:avLst/>
          </a:prstGeom>
          <a:noFill/>
          <a:ln>
            <a:noFill/>
          </a:ln>
        </p:spPr>
      </p:sp>
      <p:sp>
        <p:nvSpPr>
          <p:cNvPr id="502" name="Google Shape;502;p40"/>
          <p:cNvSpPr/>
          <p:nvPr/>
        </p:nvSpPr>
        <p:spPr>
          <a:xfrm>
            <a:off x="-152400" y="-4"/>
            <a:ext cx="6276600" cy="10287000"/>
          </a:xfrm>
          <a:prstGeom prst="parallelogram">
            <a:avLst>
              <a:gd name="adj" fmla="val 52209"/>
            </a:avLst>
          </a:prstGeom>
          <a:solidFill>
            <a:srgbClr val="007200"/>
          </a:solidFill>
          <a:ln w="25400" cap="flat" cmpd="sng">
            <a:solidFill>
              <a:srgbClr val="007200"/>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503" name="Google Shape;503;p40"/>
          <p:cNvSpPr/>
          <p:nvPr/>
        </p:nvSpPr>
        <p:spPr>
          <a:xfrm>
            <a:off x="-92840" y="2555464"/>
            <a:ext cx="18381000" cy="2721600"/>
          </a:xfrm>
          <a:prstGeom prst="rect">
            <a:avLst/>
          </a:prstGeom>
          <a:solidFill>
            <a:schemeClr val="lt1"/>
          </a:solidFill>
          <a:ln w="25400" cap="flat" cmpd="sng">
            <a:solidFill>
              <a:schemeClr val="lt1"/>
            </a:solidFill>
            <a:prstDash val="solid"/>
            <a:round/>
            <a:headEnd type="none" w="sm" len="sm"/>
            <a:tailEnd type="none" w="sm" len="sm"/>
          </a:ln>
          <a:effectLst>
            <a:outerShdw blurRad="50800" dist="38100" dir="3180000" algn="t" rotWithShape="0">
              <a:srgbClr val="000000">
                <a:alpha val="60000"/>
              </a:srgbClr>
            </a:outerShdw>
          </a:effectLst>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
        <p:nvSpPr>
          <p:cNvPr id="504" name="Google Shape;504;p40"/>
          <p:cNvSpPr txBox="1">
            <a:spLocks noGrp="1"/>
          </p:cNvSpPr>
          <p:nvPr>
            <p:ph type="body" idx="1"/>
          </p:nvPr>
        </p:nvSpPr>
        <p:spPr>
          <a:xfrm>
            <a:off x="7886884" y="419100"/>
            <a:ext cx="9258600" cy="1828800"/>
          </a:xfrm>
          <a:prstGeom prst="rect">
            <a:avLst/>
          </a:prstGeom>
          <a:noFill/>
          <a:ln>
            <a:noFill/>
          </a:ln>
        </p:spPr>
        <p:txBody>
          <a:bodyPr spcFirstLastPara="1" wrap="square" lIns="182850" tIns="91400" rIns="182850" bIns="91400" anchor="ctr" anchorCtr="0">
            <a:normAutofit/>
          </a:bodyPr>
          <a:lstStyle>
            <a:lvl1pPr marL="457200" lvl="0" indent="-228600" algn="ctr" rtl="0">
              <a:spcBef>
                <a:spcPts val="800"/>
              </a:spcBef>
              <a:spcAft>
                <a:spcPts val="0"/>
              </a:spcAft>
              <a:buClr>
                <a:schemeClr val="dk1"/>
              </a:buClr>
              <a:buSzPts val="4000"/>
              <a:buNone/>
              <a:defRPr sz="4000" i="1"/>
            </a:lvl1pPr>
            <a:lvl2pPr marL="914400" lvl="1" indent="-228600" algn="l" rtl="0">
              <a:spcBef>
                <a:spcPts val="1100"/>
              </a:spcBef>
              <a:spcAft>
                <a:spcPts val="0"/>
              </a:spcAft>
              <a:buClr>
                <a:schemeClr val="dk1"/>
              </a:buClr>
              <a:buSzPts val="5600"/>
              <a:buNone/>
              <a:defRPr/>
            </a:lvl2pPr>
            <a:lvl3pPr marL="1371600" lvl="2" indent="-228600" algn="l" rtl="0">
              <a:spcBef>
                <a:spcPts val="1100"/>
              </a:spcBef>
              <a:spcAft>
                <a:spcPts val="0"/>
              </a:spcAft>
              <a:buClr>
                <a:schemeClr val="dk1"/>
              </a:buClr>
              <a:buSzPts val="5600"/>
              <a:buNone/>
              <a:defRPr/>
            </a:lvl3pPr>
            <a:lvl4pPr marL="1828800" lvl="3" indent="-228600" algn="l" rtl="0">
              <a:spcBef>
                <a:spcPts val="1100"/>
              </a:spcBef>
              <a:spcAft>
                <a:spcPts val="0"/>
              </a:spcAft>
              <a:buClr>
                <a:schemeClr val="dk1"/>
              </a:buClr>
              <a:buSzPts val="5600"/>
              <a:buNone/>
              <a:defRPr/>
            </a:lvl4pPr>
            <a:lvl5pPr marL="2286000" lvl="4" indent="-228600" algn="l" rtl="0">
              <a:spcBef>
                <a:spcPts val="1100"/>
              </a:spcBef>
              <a:spcAft>
                <a:spcPts val="0"/>
              </a:spcAft>
              <a:buClr>
                <a:schemeClr val="dk1"/>
              </a:buClr>
              <a:buSzPts val="5600"/>
              <a:buNone/>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pic>
        <p:nvPicPr>
          <p:cNvPr id="505" name="Google Shape;505;p40"/>
          <p:cNvPicPr preferRelativeResize="0"/>
          <p:nvPr/>
        </p:nvPicPr>
        <p:blipFill rotWithShape="1">
          <a:blip r:embed="rId2">
            <a:alphaModFix/>
          </a:blip>
          <a:srcRect/>
          <a:stretch/>
        </p:blipFill>
        <p:spPr>
          <a:xfrm>
            <a:off x="914400" y="3009900"/>
            <a:ext cx="4487700" cy="1615572"/>
          </a:xfrm>
          <a:prstGeom prst="rect">
            <a:avLst/>
          </a:prstGeom>
          <a:noFill/>
          <a:ln>
            <a:noFill/>
          </a:ln>
        </p:spPr>
      </p:pic>
      <p:sp>
        <p:nvSpPr>
          <p:cNvPr id="506" name="Google Shape;506;p40"/>
          <p:cNvSpPr txBox="1">
            <a:spLocks noGrp="1"/>
          </p:cNvSpPr>
          <p:nvPr>
            <p:ph type="title"/>
          </p:nvPr>
        </p:nvSpPr>
        <p:spPr>
          <a:xfrm>
            <a:off x="6248400" y="2922380"/>
            <a:ext cx="11506200" cy="1987800"/>
          </a:xfrm>
          <a:prstGeom prst="rect">
            <a:avLst/>
          </a:prstGeom>
          <a:noFill/>
          <a:ln>
            <a:noFill/>
          </a:ln>
        </p:spPr>
        <p:txBody>
          <a:bodyPr spcFirstLastPara="1" wrap="square" lIns="182850" tIns="91400" rIns="182850" bIns="91400" anchor="ctr" anchorCtr="0">
            <a:normAutofit/>
          </a:bodyPr>
          <a:lstStyle>
            <a:lvl1pPr lvl="0" algn="ctr" rtl="0">
              <a:spcBef>
                <a:spcPts val="0"/>
              </a:spcBef>
              <a:spcAft>
                <a:spcPts val="0"/>
              </a:spcAft>
              <a:buClr>
                <a:schemeClr val="dk1"/>
              </a:buClr>
              <a:buSzPts val="88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7" name="Google Shape;507;p40"/>
          <p:cNvSpPr txBox="1">
            <a:spLocks noGrp="1"/>
          </p:cNvSpPr>
          <p:nvPr>
            <p:ph type="body" idx="3"/>
          </p:nvPr>
        </p:nvSpPr>
        <p:spPr>
          <a:xfrm>
            <a:off x="1371602" y="7581902"/>
            <a:ext cx="3962400" cy="762000"/>
          </a:xfrm>
          <a:prstGeom prst="rect">
            <a:avLst/>
          </a:prstGeom>
          <a:noFill/>
          <a:ln>
            <a:noFill/>
          </a:ln>
        </p:spPr>
        <p:txBody>
          <a:bodyPr spcFirstLastPara="1" wrap="square" lIns="182850" tIns="91400" rIns="182850" bIns="91400" anchor="t" anchorCtr="0">
            <a:normAutofit/>
          </a:bodyPr>
          <a:lstStyle>
            <a:lvl1pPr marL="457200" lvl="0" indent="-228600" algn="ctr" rtl="0">
              <a:spcBef>
                <a:spcPts val="700"/>
              </a:spcBef>
              <a:spcAft>
                <a:spcPts val="0"/>
              </a:spcAft>
              <a:buClr>
                <a:schemeClr val="lt1"/>
              </a:buClr>
              <a:buSzPts val="3600"/>
              <a:buNone/>
              <a:defRPr sz="3600">
                <a:solidFill>
                  <a:schemeClr val="lt1"/>
                </a:solidFill>
              </a:defRPr>
            </a:lvl1pPr>
            <a:lvl2pPr marL="914400" lvl="1" indent="-228600" algn="l" rtl="0">
              <a:spcBef>
                <a:spcPts val="700"/>
              </a:spcBef>
              <a:spcAft>
                <a:spcPts val="0"/>
              </a:spcAft>
              <a:buClr>
                <a:schemeClr val="lt1"/>
              </a:buClr>
              <a:buSzPts val="3600"/>
              <a:buNone/>
              <a:defRPr sz="3600">
                <a:solidFill>
                  <a:schemeClr val="lt1"/>
                </a:solidFill>
              </a:defRPr>
            </a:lvl2pPr>
            <a:lvl3pPr marL="1371600" lvl="2" indent="-228600" algn="l" rtl="0">
              <a:spcBef>
                <a:spcPts val="700"/>
              </a:spcBef>
              <a:spcAft>
                <a:spcPts val="0"/>
              </a:spcAft>
              <a:buClr>
                <a:schemeClr val="lt1"/>
              </a:buClr>
              <a:buSzPts val="3600"/>
              <a:buNone/>
              <a:defRPr sz="3600">
                <a:solidFill>
                  <a:schemeClr val="lt1"/>
                </a:solidFill>
              </a:defRPr>
            </a:lvl3pPr>
            <a:lvl4pPr marL="1828800" lvl="3" indent="-457200" algn="l" rtl="0">
              <a:spcBef>
                <a:spcPts val="700"/>
              </a:spcBef>
              <a:spcAft>
                <a:spcPts val="0"/>
              </a:spcAft>
              <a:buClr>
                <a:schemeClr val="dk1"/>
              </a:buClr>
              <a:buSzPts val="3600"/>
              <a:buChar char="–"/>
              <a:defRPr/>
            </a:lvl4pPr>
            <a:lvl5pPr marL="2286000" lvl="4" indent="-457200" algn="l" rtl="0">
              <a:spcBef>
                <a:spcPts val="700"/>
              </a:spcBef>
              <a:spcAft>
                <a:spcPts val="0"/>
              </a:spcAft>
              <a:buClr>
                <a:schemeClr val="dk1"/>
              </a:buClr>
              <a:buSzPts val="3600"/>
              <a:buChar char="»"/>
              <a:defRPr/>
            </a:lvl5pPr>
            <a:lvl6pPr marL="2743200" lvl="5" indent="-457200" algn="l" rtl="0">
              <a:spcBef>
                <a:spcPts val="700"/>
              </a:spcBef>
              <a:spcAft>
                <a:spcPts val="0"/>
              </a:spcAft>
              <a:buClr>
                <a:schemeClr val="dk1"/>
              </a:buClr>
              <a:buSzPts val="3600"/>
              <a:buChar char="•"/>
              <a:defRPr/>
            </a:lvl6pPr>
            <a:lvl7pPr marL="3200400" lvl="6" indent="-457200" algn="l" rtl="0">
              <a:spcBef>
                <a:spcPts val="700"/>
              </a:spcBef>
              <a:spcAft>
                <a:spcPts val="0"/>
              </a:spcAft>
              <a:buClr>
                <a:schemeClr val="dk1"/>
              </a:buClr>
              <a:buSzPts val="3600"/>
              <a:buChar char="•"/>
              <a:defRPr/>
            </a:lvl7pPr>
            <a:lvl8pPr marL="3657600" lvl="7" indent="-457200" algn="l" rtl="0">
              <a:spcBef>
                <a:spcPts val="700"/>
              </a:spcBef>
              <a:spcAft>
                <a:spcPts val="0"/>
              </a:spcAft>
              <a:buClr>
                <a:schemeClr val="dk1"/>
              </a:buClr>
              <a:buSzPts val="3600"/>
              <a:buChar char="•"/>
              <a:defRPr/>
            </a:lvl8pPr>
            <a:lvl9pPr marL="4114800" lvl="8" indent="-457200" algn="l" rtl="0">
              <a:spcBef>
                <a:spcPts val="700"/>
              </a:spcBef>
              <a:spcAft>
                <a:spcPts val="0"/>
              </a:spcAft>
              <a:buClr>
                <a:schemeClr val="dk1"/>
              </a:buClr>
              <a:buSzPts val="3600"/>
              <a:buChar char="•"/>
              <a:defRPr/>
            </a:lvl9pPr>
          </a:lstStyle>
          <a:p>
            <a:endParaRPr/>
          </a:p>
        </p:txBody>
      </p:sp>
      <p:cxnSp>
        <p:nvCxnSpPr>
          <p:cNvPr id="508" name="Google Shape;508;p40"/>
          <p:cNvCxnSpPr/>
          <p:nvPr/>
        </p:nvCxnSpPr>
        <p:spPr>
          <a:xfrm>
            <a:off x="-152400" y="2539136"/>
            <a:ext cx="18440400" cy="0"/>
          </a:xfrm>
          <a:prstGeom prst="straightConnector1">
            <a:avLst/>
          </a:prstGeom>
          <a:noFill/>
          <a:ln w="9525" cap="flat" cmpd="sng">
            <a:solidFill>
              <a:srgbClr val="BFBFBF"/>
            </a:solidFill>
            <a:prstDash val="solid"/>
            <a:round/>
            <a:headEnd type="none" w="sm" len="sm"/>
            <a:tailEnd type="none" w="sm" len="sm"/>
          </a:ln>
        </p:spPr>
      </p:cxnSp>
      <p:sp>
        <p:nvSpPr>
          <p:cNvPr id="509" name="Google Shape;509;p40"/>
          <p:cNvSpPr/>
          <p:nvPr/>
        </p:nvSpPr>
        <p:spPr>
          <a:xfrm flipH="1">
            <a:off x="5334272" y="-35204"/>
            <a:ext cx="831000" cy="2539200"/>
          </a:xfrm>
          <a:prstGeom prst="rtTriangle">
            <a:avLst/>
          </a:prstGeom>
          <a:solidFill>
            <a:schemeClr val="lt1"/>
          </a:solidFill>
          <a:ln w="25400" cap="flat" cmpd="sng">
            <a:solidFill>
              <a:schemeClr val="lt1"/>
            </a:solidFill>
            <a:prstDash val="solid"/>
            <a:round/>
            <a:headEnd type="none" w="sm" len="sm"/>
            <a:tailEnd type="none" w="sm" len="sm"/>
          </a:ln>
        </p:spPr>
        <p:txBody>
          <a:bodyPr spcFirstLastPara="1" wrap="square" lIns="182850" tIns="91400" rIns="182850" bIns="91400" anchor="ctr" anchorCtr="0">
            <a:noAutofit/>
          </a:bodyPr>
          <a:lstStyle/>
          <a:p>
            <a:pPr marL="0" marR="0" lvl="0" indent="0" algn="ctr" rtl="0">
              <a:spcBef>
                <a:spcPts val="0"/>
              </a:spcBef>
              <a:spcAft>
                <a:spcPts val="0"/>
              </a:spcAft>
              <a:buNone/>
            </a:pPr>
            <a:endParaRPr sz="3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12.jpg"/><Relationship Id="rId4" Type="http://schemas.openxmlformats.org/officeDocument/2006/relationships/hyperlink" Target="https://sites.ed.gov/idea/statute-chapter-33/subchapter-i/1401/29"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ARVcul1cxKg" TargetMode="External"/><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41"/>
          <p:cNvSpPr txBox="1">
            <a:spLocks noGrp="1"/>
          </p:cNvSpPr>
          <p:nvPr>
            <p:ph type="body" idx="1"/>
          </p:nvPr>
        </p:nvSpPr>
        <p:spPr>
          <a:xfrm>
            <a:off x="7886884" y="419100"/>
            <a:ext cx="9258600" cy="1828800"/>
          </a:xfrm>
          <a:prstGeom prst="rect">
            <a:avLst/>
          </a:prstGeom>
          <a:noFill/>
          <a:ln>
            <a:noFill/>
          </a:ln>
        </p:spPr>
        <p:txBody>
          <a:bodyPr spcFirstLastPara="1" wrap="square" lIns="182850" tIns="91400" rIns="182850" bIns="91400" anchor="ctr" anchorCtr="0">
            <a:normAutofit/>
          </a:bodyPr>
          <a:lstStyle/>
          <a:p>
            <a:pPr marL="0" lvl="0" indent="0" algn="ctr" rtl="0">
              <a:spcBef>
                <a:spcPts val="0"/>
              </a:spcBef>
              <a:spcAft>
                <a:spcPts val="0"/>
              </a:spcAft>
              <a:buClr>
                <a:schemeClr val="dk1"/>
              </a:buClr>
              <a:buSzPts val="4000"/>
              <a:buNone/>
            </a:pPr>
            <a:r>
              <a:rPr lang="en-US"/>
              <a:t>DESE 1 Hour Zoom Session</a:t>
            </a:r>
            <a:endParaRPr/>
          </a:p>
        </p:txBody>
      </p:sp>
      <p:sp>
        <p:nvSpPr>
          <p:cNvPr id="515" name="Google Shape;515;p41"/>
          <p:cNvSpPr txBox="1">
            <a:spLocks noGrp="1"/>
          </p:cNvSpPr>
          <p:nvPr>
            <p:ph type="title"/>
          </p:nvPr>
        </p:nvSpPr>
        <p:spPr>
          <a:xfrm>
            <a:off x="6248400" y="2922380"/>
            <a:ext cx="11506200" cy="1987800"/>
          </a:xfrm>
          <a:prstGeom prst="rect">
            <a:avLst/>
          </a:prstGeom>
          <a:noFill/>
          <a:ln>
            <a:noFill/>
          </a:ln>
        </p:spPr>
        <p:txBody>
          <a:bodyPr spcFirstLastPara="1" wrap="square" lIns="182850" tIns="91400" rIns="182850" bIns="91400" anchor="ctr" anchorCtr="0">
            <a:noAutofit/>
          </a:bodyPr>
          <a:lstStyle/>
          <a:p>
            <a:pPr marL="0" lvl="0" indent="0" algn="ctr" rtl="0">
              <a:spcBef>
                <a:spcPts val="0"/>
              </a:spcBef>
              <a:spcAft>
                <a:spcPts val="0"/>
              </a:spcAft>
              <a:buClr>
                <a:schemeClr val="dk1"/>
              </a:buClr>
              <a:buSzPts val="5600"/>
              <a:buFont typeface="Calibri"/>
              <a:buNone/>
            </a:pPr>
            <a:r>
              <a:rPr lang="en-US" sz="5600" b="1"/>
              <a:t>Specially Designed Instruction (SDI)</a:t>
            </a:r>
            <a:endParaRPr sz="5600" b="1"/>
          </a:p>
        </p:txBody>
      </p:sp>
      <p:sp>
        <p:nvSpPr>
          <p:cNvPr id="516" name="Google Shape;516;p41"/>
          <p:cNvSpPr txBox="1">
            <a:spLocks noGrp="1"/>
          </p:cNvSpPr>
          <p:nvPr>
            <p:ph type="body" idx="3"/>
          </p:nvPr>
        </p:nvSpPr>
        <p:spPr>
          <a:xfrm>
            <a:off x="304800" y="8013864"/>
            <a:ext cx="3962400" cy="762000"/>
          </a:xfrm>
          <a:prstGeom prst="rect">
            <a:avLst/>
          </a:prstGeom>
          <a:noFill/>
          <a:ln>
            <a:noFill/>
          </a:ln>
        </p:spPr>
        <p:txBody>
          <a:bodyPr spcFirstLastPara="1" wrap="square" lIns="182850" tIns="91400" rIns="182850" bIns="91400" anchor="t" anchorCtr="0">
            <a:normAutofit/>
          </a:bodyPr>
          <a:lstStyle/>
          <a:p>
            <a:pPr marL="0" lvl="0" indent="0" algn="ctr" rtl="0">
              <a:spcBef>
                <a:spcPts val="0"/>
              </a:spcBef>
              <a:spcAft>
                <a:spcPts val="0"/>
              </a:spcAft>
              <a:buClr>
                <a:schemeClr val="lt1"/>
              </a:buClr>
              <a:buSzPts val="3600"/>
              <a:buNone/>
            </a:pPr>
            <a:r>
              <a:rPr lang="en-US"/>
              <a:t>2024</a:t>
            </a:r>
            <a:endParaRPr/>
          </a:p>
        </p:txBody>
      </p:sp>
      <p:sp>
        <p:nvSpPr>
          <p:cNvPr id="517" name="Google Shape;517;p41"/>
          <p:cNvSpPr txBox="1">
            <a:spLocks noGrp="1"/>
          </p:cNvSpPr>
          <p:nvPr>
            <p:ph type="sldNum" idx="4294967295"/>
          </p:nvPr>
        </p:nvSpPr>
        <p:spPr>
          <a:xfrm>
            <a:off x="16764000" y="9563100"/>
            <a:ext cx="1524000" cy="549000"/>
          </a:xfrm>
          <a:prstGeom prst="rect">
            <a:avLst/>
          </a:prstGeom>
          <a:noFill/>
          <a:ln>
            <a:noFill/>
          </a:ln>
        </p:spPr>
        <p:txBody>
          <a:bodyPr spcFirstLastPara="1" wrap="square" lIns="182850" tIns="91400" rIns="182850" bIns="91400" anchor="t" anchorCtr="0">
            <a:noAutofit/>
          </a:bodyPr>
          <a:lstStyle/>
          <a:p>
            <a:pPr marL="0" marR="0" lvl="0" indent="0" algn="l" rtl="0">
              <a:spcBef>
                <a:spcPts val="0"/>
              </a:spcBef>
              <a:spcAft>
                <a:spcPts val="0"/>
              </a:spcAft>
              <a:buNone/>
            </a:pPr>
            <a:fld id="{00000000-1234-1234-1234-123412341234}" type="slidenum">
              <a:rPr lang="en-US" sz="3600" b="0" i="0" u="none" strike="noStrike" cap="none">
                <a:solidFill>
                  <a:schemeClr val="dk1"/>
                </a:solidFill>
                <a:latin typeface="Calibri"/>
                <a:ea typeface="Calibri"/>
                <a:cs typeface="Calibri"/>
                <a:sym typeface="Calibri"/>
              </a:rPr>
              <a:t>1</a:t>
            </a:fld>
            <a:endParaRPr sz="3600">
              <a:solidFill>
                <a:schemeClr val="dk1"/>
              </a:solidFill>
              <a:latin typeface="Calibri"/>
              <a:ea typeface="Calibri"/>
              <a:cs typeface="Calibri"/>
              <a:sym typeface="Calibri"/>
            </a:endParaRPr>
          </a:p>
        </p:txBody>
      </p:sp>
      <p:pic>
        <p:nvPicPr>
          <p:cNvPr id="518" name="Google Shape;518;p41"/>
          <p:cNvPicPr preferRelativeResize="0">
            <a:picLocks noGrp="1"/>
          </p:cNvPicPr>
          <p:nvPr>
            <p:ph type="pic" idx="2"/>
          </p:nvPr>
        </p:nvPicPr>
        <p:blipFill rotWithShape="1">
          <a:blip r:embed="rId3">
            <a:alphaModFix/>
          </a:blip>
          <a:srcRect t="18386" b="18386"/>
          <a:stretch/>
        </p:blipFill>
        <p:spPr>
          <a:xfrm>
            <a:off x="6248400" y="5293208"/>
            <a:ext cx="12039600" cy="4993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50"/>
          <p:cNvSpPr txBox="1">
            <a:spLocks noGrp="1"/>
          </p:cNvSpPr>
          <p:nvPr>
            <p:ph type="body" idx="1"/>
          </p:nvPr>
        </p:nvSpPr>
        <p:spPr>
          <a:xfrm>
            <a:off x="1302850" y="1638300"/>
            <a:ext cx="9468600" cy="7772400"/>
          </a:xfrm>
          <a:prstGeom prst="rect">
            <a:avLst/>
          </a:prstGeom>
        </p:spPr>
        <p:txBody>
          <a:bodyPr spcFirstLastPara="1" wrap="square" lIns="182850" tIns="91400" rIns="182850" bIns="91400" anchor="t" anchorCtr="0">
            <a:normAutofit lnSpcReduction="10000"/>
          </a:bodyPr>
          <a:lstStyle/>
          <a:p>
            <a:pPr marL="685800" lvl="0" indent="-628650" algn="l" rtl="0">
              <a:spcBef>
                <a:spcPts val="1300"/>
              </a:spcBef>
              <a:spcAft>
                <a:spcPts val="0"/>
              </a:spcAft>
              <a:buSzPts val="4500"/>
              <a:buChar char="❏"/>
            </a:pPr>
            <a:r>
              <a:rPr lang="en-US" sz="4500"/>
              <a:t>Planned</a:t>
            </a:r>
            <a:endParaRPr sz="4500"/>
          </a:p>
          <a:p>
            <a:pPr marL="685800" lvl="0" indent="-628650" algn="l" rtl="0">
              <a:spcBef>
                <a:spcPts val="0"/>
              </a:spcBef>
              <a:spcAft>
                <a:spcPts val="0"/>
              </a:spcAft>
              <a:buSzPts val="4500"/>
              <a:buChar char="❏"/>
            </a:pPr>
            <a:r>
              <a:rPr lang="en-US" sz="4500"/>
              <a:t>Intentional</a:t>
            </a:r>
            <a:endParaRPr sz="4500"/>
          </a:p>
          <a:p>
            <a:pPr marL="685800" lvl="0" indent="-628650" algn="l" rtl="0">
              <a:spcBef>
                <a:spcPts val="0"/>
              </a:spcBef>
              <a:spcAft>
                <a:spcPts val="0"/>
              </a:spcAft>
              <a:buSzPts val="4500"/>
              <a:buChar char="❏"/>
            </a:pPr>
            <a:r>
              <a:rPr lang="en-US" sz="4500"/>
              <a:t>Organized</a:t>
            </a:r>
            <a:endParaRPr sz="4500"/>
          </a:p>
          <a:p>
            <a:pPr marL="685800" lvl="0" indent="-628650" algn="l" rtl="0">
              <a:spcBef>
                <a:spcPts val="0"/>
              </a:spcBef>
              <a:spcAft>
                <a:spcPts val="0"/>
              </a:spcAft>
              <a:buSzPts val="4500"/>
              <a:buChar char="❏"/>
            </a:pPr>
            <a:r>
              <a:rPr lang="en-US" sz="4500"/>
              <a:t>Systematic, structured process</a:t>
            </a:r>
            <a:endParaRPr sz="4500"/>
          </a:p>
          <a:p>
            <a:pPr marL="685800" lvl="0" indent="-628650" algn="l" rtl="0">
              <a:spcBef>
                <a:spcPts val="0"/>
              </a:spcBef>
              <a:spcAft>
                <a:spcPts val="0"/>
              </a:spcAft>
              <a:buSzPts val="4500"/>
              <a:buChar char="❏"/>
            </a:pPr>
            <a:r>
              <a:rPr lang="en-US" sz="4500"/>
              <a:t>Specifically addresses student needs as outline in the goals and objectives</a:t>
            </a:r>
            <a:endParaRPr sz="4500"/>
          </a:p>
          <a:p>
            <a:pPr marL="685800" lvl="0" indent="-628650" algn="l" rtl="0">
              <a:spcBef>
                <a:spcPts val="0"/>
              </a:spcBef>
              <a:spcAft>
                <a:spcPts val="0"/>
              </a:spcAft>
              <a:buSzPts val="4500"/>
              <a:buChar char="❏"/>
            </a:pPr>
            <a:r>
              <a:rPr lang="en-US" sz="4500"/>
              <a:t>What the teacher does, not what the student does</a:t>
            </a:r>
            <a:endParaRPr sz="4500"/>
          </a:p>
          <a:p>
            <a:pPr marL="685800" lvl="0" indent="-628650" algn="l" rtl="0">
              <a:spcBef>
                <a:spcPts val="0"/>
              </a:spcBef>
              <a:spcAft>
                <a:spcPts val="0"/>
              </a:spcAft>
              <a:buSzPts val="4500"/>
              <a:buChar char="❏"/>
            </a:pPr>
            <a:r>
              <a:rPr lang="en-US" sz="4500"/>
              <a:t>Frequently progress monitored </a:t>
            </a:r>
            <a:endParaRPr sz="4500"/>
          </a:p>
          <a:p>
            <a:pPr marL="685800" lvl="0" indent="0" algn="l" rtl="0">
              <a:spcBef>
                <a:spcPts val="1300"/>
              </a:spcBef>
              <a:spcAft>
                <a:spcPts val="0"/>
              </a:spcAft>
              <a:buNone/>
            </a:pPr>
            <a:endParaRPr sz="4500"/>
          </a:p>
        </p:txBody>
      </p:sp>
      <p:sp>
        <p:nvSpPr>
          <p:cNvPr id="595" name="Google Shape;595;p50"/>
          <p:cNvSpPr txBox="1">
            <a:spLocks noGrp="1"/>
          </p:cNvSpPr>
          <p:nvPr>
            <p:ph type="title" idx="4294967295"/>
          </p:nvPr>
        </p:nvSpPr>
        <p:spPr>
          <a:xfrm>
            <a:off x="923525" y="94100"/>
            <a:ext cx="8372400" cy="11454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7200" b="1">
                <a:solidFill>
                  <a:schemeClr val="lt1"/>
                </a:solidFill>
              </a:rPr>
              <a:t>What makes it SDI?</a:t>
            </a:r>
            <a:endParaRPr sz="7200" b="1">
              <a:solidFill>
                <a:schemeClr val="lt1"/>
              </a:solidFill>
            </a:endParaRPr>
          </a:p>
        </p:txBody>
      </p:sp>
      <p:sp>
        <p:nvSpPr>
          <p:cNvPr id="596" name="Google Shape;596;p50"/>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10</a:t>
            </a:fld>
            <a:endParaRPr sz="2200">
              <a:solidFill>
                <a:schemeClr val="lt1"/>
              </a:solidFill>
              <a:latin typeface="Calibri"/>
              <a:ea typeface="Calibri"/>
              <a:cs typeface="Calibri"/>
              <a:sym typeface="Calibri"/>
            </a:endParaRPr>
          </a:p>
        </p:txBody>
      </p:sp>
      <p:pic>
        <p:nvPicPr>
          <p:cNvPr id="597" name="Google Shape;597;p50"/>
          <p:cNvPicPr preferRelativeResize="0"/>
          <p:nvPr/>
        </p:nvPicPr>
        <p:blipFill rotWithShape="1">
          <a:blip r:embed="rId3">
            <a:alphaModFix/>
          </a:blip>
          <a:srcRect t="12558" b="12551"/>
          <a:stretch/>
        </p:blipFill>
        <p:spPr>
          <a:xfrm rot="1642087">
            <a:off x="11255450" y="2552593"/>
            <a:ext cx="6617801" cy="3716977"/>
          </a:xfrm>
          <a:prstGeom prst="rect">
            <a:avLst/>
          </a:prstGeom>
          <a:noFill/>
          <a:ln>
            <a:noFill/>
          </a:ln>
        </p:spPr>
      </p:pic>
      <p:sp>
        <p:nvSpPr>
          <p:cNvPr id="598" name="Google Shape;598;p50"/>
          <p:cNvSpPr txBox="1">
            <a:spLocks noGrp="1"/>
          </p:cNvSpPr>
          <p:nvPr>
            <p:ph type="body" idx="3"/>
          </p:nvPr>
        </p:nvSpPr>
        <p:spPr>
          <a:xfrm>
            <a:off x="281352" y="9563100"/>
            <a:ext cx="17701800" cy="571800"/>
          </a:xfrm>
          <a:prstGeom prst="rect">
            <a:avLst/>
          </a:prstGeom>
        </p:spPr>
        <p:txBody>
          <a:bodyPr spcFirstLastPara="1" wrap="square" lIns="182850" tIns="91400" rIns="182850" bIns="91400" anchor="t" anchorCtr="0">
            <a:normAutofit lnSpcReduction="10000"/>
          </a:bodyPr>
          <a:lstStyle/>
          <a:p>
            <a:pPr marL="0" lvl="0" indent="0" algn="l" rtl="0">
              <a:spcBef>
                <a:spcPts val="6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1"/>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pic>
        <p:nvPicPr>
          <p:cNvPr id="604" name="Google Shape;604;p51"/>
          <p:cNvPicPr preferRelativeResize="0"/>
          <p:nvPr/>
        </p:nvPicPr>
        <p:blipFill rotWithShape="1">
          <a:blip r:embed="rId3">
            <a:alphaModFix/>
          </a:blip>
          <a:srcRect l="883" r="8016"/>
          <a:stretch/>
        </p:blipFill>
        <p:spPr>
          <a:xfrm>
            <a:off x="6649125" y="1258600"/>
            <a:ext cx="10419676" cy="8792725"/>
          </a:xfrm>
          <a:prstGeom prst="rect">
            <a:avLst/>
          </a:prstGeom>
          <a:noFill/>
          <a:ln>
            <a:noFill/>
          </a:ln>
        </p:spPr>
      </p:pic>
      <p:sp>
        <p:nvSpPr>
          <p:cNvPr id="605" name="Google Shape;605;p51"/>
          <p:cNvSpPr/>
          <p:nvPr/>
        </p:nvSpPr>
        <p:spPr>
          <a:xfrm>
            <a:off x="307875" y="2779575"/>
            <a:ext cx="6308496" cy="4418172"/>
          </a:xfrm>
          <a:prstGeom prst="cloud">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06" name="Google Shape;606;p51"/>
          <p:cNvSpPr txBox="1"/>
          <p:nvPr/>
        </p:nvSpPr>
        <p:spPr>
          <a:xfrm>
            <a:off x="1318925" y="3379900"/>
            <a:ext cx="4286400" cy="197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7600" b="1" u="sng">
                <a:solidFill>
                  <a:srgbClr val="980000"/>
                </a:solidFill>
                <a:latin typeface="Calibri"/>
                <a:ea typeface="Calibri"/>
                <a:cs typeface="Calibri"/>
                <a:sym typeface="Calibri"/>
              </a:rPr>
              <a:t>7 Steps </a:t>
            </a:r>
            <a:endParaRPr sz="7600" b="1" u="sng">
              <a:solidFill>
                <a:srgbClr val="980000"/>
              </a:solidFill>
              <a:latin typeface="Calibri"/>
              <a:ea typeface="Calibri"/>
              <a:cs typeface="Calibri"/>
              <a:sym typeface="Calibri"/>
            </a:endParaRPr>
          </a:p>
          <a:p>
            <a:pPr marL="0" lvl="0" indent="0" algn="l" rtl="0">
              <a:spcBef>
                <a:spcPts val="0"/>
              </a:spcBef>
              <a:spcAft>
                <a:spcPts val="0"/>
              </a:spcAft>
              <a:buNone/>
            </a:pPr>
            <a:r>
              <a:rPr lang="en-US" sz="3900" b="1">
                <a:solidFill>
                  <a:schemeClr val="dk1"/>
                </a:solidFill>
                <a:latin typeface="Calibri"/>
                <a:ea typeface="Calibri"/>
                <a:cs typeface="Calibri"/>
                <a:sym typeface="Calibri"/>
              </a:rPr>
              <a:t>to consider as part of the planning process for SDI</a:t>
            </a:r>
            <a:endParaRPr sz="3900" b="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52"/>
          <p:cNvSpPr txBox="1">
            <a:spLocks noGrp="1"/>
          </p:cNvSpPr>
          <p:nvPr>
            <p:ph type="body" idx="3"/>
          </p:nvPr>
        </p:nvSpPr>
        <p:spPr>
          <a:xfrm>
            <a:off x="10627500" y="3646050"/>
            <a:ext cx="7355700" cy="571800"/>
          </a:xfrm>
          <a:prstGeom prst="rect">
            <a:avLst/>
          </a:prstGeom>
        </p:spPr>
        <p:txBody>
          <a:bodyPr spcFirstLastPara="1" wrap="square" lIns="182850" tIns="91400" rIns="182850" bIns="91400" anchor="t" anchorCtr="0">
            <a:noAutofit/>
          </a:bodyPr>
          <a:lstStyle/>
          <a:p>
            <a:pPr marL="0" lvl="0" indent="0" algn="l" rtl="0">
              <a:lnSpc>
                <a:spcPct val="80000"/>
              </a:lnSpc>
              <a:spcBef>
                <a:spcPts val="600"/>
              </a:spcBef>
              <a:spcAft>
                <a:spcPts val="0"/>
              </a:spcAft>
              <a:buSzPts val="688"/>
              <a:buNone/>
            </a:pPr>
            <a:r>
              <a:rPr lang="en-US" sz="4400" b="1"/>
              <a:t>Clarify the Learning Target</a:t>
            </a:r>
            <a:endParaRPr sz="4400" b="1"/>
          </a:p>
        </p:txBody>
      </p:sp>
      <p:sp>
        <p:nvSpPr>
          <p:cNvPr id="612" name="Google Shape;612;p52"/>
          <p:cNvSpPr txBox="1">
            <a:spLocks noGrp="1"/>
          </p:cNvSpPr>
          <p:nvPr>
            <p:ph type="title" idx="4294967295"/>
          </p:nvPr>
        </p:nvSpPr>
        <p:spPr>
          <a:xfrm>
            <a:off x="10888550" y="2299300"/>
            <a:ext cx="44889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Step 1</a:t>
            </a:r>
            <a:endParaRPr/>
          </a:p>
        </p:txBody>
      </p:sp>
      <p:pic>
        <p:nvPicPr>
          <p:cNvPr id="613" name="Google Shape;613;p52"/>
          <p:cNvPicPr preferRelativeResize="0"/>
          <p:nvPr/>
        </p:nvPicPr>
        <p:blipFill>
          <a:blip r:embed="rId3">
            <a:alphaModFix/>
          </a:blip>
          <a:stretch>
            <a:fillRect/>
          </a:stretch>
        </p:blipFill>
        <p:spPr>
          <a:xfrm>
            <a:off x="0" y="2299301"/>
            <a:ext cx="8095250" cy="6223100"/>
          </a:xfrm>
          <a:prstGeom prst="rect">
            <a:avLst/>
          </a:prstGeom>
          <a:noFill/>
          <a:ln>
            <a:noFill/>
          </a:ln>
        </p:spPr>
      </p:pic>
      <p:sp>
        <p:nvSpPr>
          <p:cNvPr id="614" name="Google Shape;614;p52"/>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12</a:t>
            </a:fld>
            <a:endParaRPr sz="2200">
              <a:solidFill>
                <a:schemeClr val="lt1"/>
              </a:solidFill>
              <a:latin typeface="Calibri"/>
              <a:ea typeface="Calibri"/>
              <a:cs typeface="Calibri"/>
              <a:sym typeface="Calibri"/>
            </a:endParaRPr>
          </a:p>
        </p:txBody>
      </p:sp>
      <p:cxnSp>
        <p:nvCxnSpPr>
          <p:cNvPr id="615" name="Google Shape;615;p52"/>
          <p:cNvCxnSpPr/>
          <p:nvPr/>
        </p:nvCxnSpPr>
        <p:spPr>
          <a:xfrm rot="10800000">
            <a:off x="5317975" y="2945800"/>
            <a:ext cx="4488900" cy="498900"/>
          </a:xfrm>
          <a:prstGeom prst="straightConnector1">
            <a:avLst/>
          </a:prstGeom>
          <a:noFill/>
          <a:ln w="152400" cap="flat" cmpd="sng">
            <a:solidFill>
              <a:schemeClr val="dk2"/>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3"/>
          <p:cNvSpPr txBox="1">
            <a:spLocks noGrp="1"/>
          </p:cNvSpPr>
          <p:nvPr>
            <p:ph type="subTitle" idx="4294967295"/>
          </p:nvPr>
        </p:nvSpPr>
        <p:spPr>
          <a:xfrm>
            <a:off x="5454175" y="3583300"/>
            <a:ext cx="11091600" cy="5340600"/>
          </a:xfrm>
          <a:prstGeom prst="rect">
            <a:avLst/>
          </a:prstGeom>
        </p:spPr>
        <p:txBody>
          <a:bodyPr spcFirstLastPara="1" wrap="square" lIns="91425" tIns="45700" rIns="91425" bIns="45700" anchor="t" anchorCtr="0">
            <a:normAutofit lnSpcReduction="20000"/>
          </a:bodyPr>
          <a:lstStyle/>
          <a:p>
            <a:pPr marL="0" lvl="0" indent="0" algn="l" rtl="0">
              <a:spcBef>
                <a:spcPts val="640"/>
              </a:spcBef>
              <a:spcAft>
                <a:spcPts val="0"/>
              </a:spcAft>
              <a:buNone/>
            </a:pPr>
            <a:r>
              <a:rPr lang="en-US" sz="3850"/>
              <a:t>Always focus on the destination marker that help students on their learning journey. </a:t>
            </a:r>
            <a:endParaRPr sz="3850"/>
          </a:p>
          <a:p>
            <a:pPr marL="0" lvl="0" indent="0" algn="l" rtl="0">
              <a:spcBef>
                <a:spcPts val="640"/>
              </a:spcBef>
              <a:spcAft>
                <a:spcPts val="0"/>
              </a:spcAft>
              <a:buNone/>
            </a:pPr>
            <a:endParaRPr sz="3850"/>
          </a:p>
          <a:p>
            <a:pPr marL="0" lvl="0" indent="0" algn="l" rtl="0">
              <a:spcBef>
                <a:spcPts val="640"/>
              </a:spcBef>
              <a:spcAft>
                <a:spcPts val="0"/>
              </a:spcAft>
              <a:buNone/>
            </a:pPr>
            <a:r>
              <a:rPr lang="en-US" sz="3850"/>
              <a:t>Describe in student-friendly language:</a:t>
            </a:r>
            <a:endParaRPr sz="3850"/>
          </a:p>
          <a:p>
            <a:pPr marL="457200" lvl="0" indent="-473075" algn="l" rtl="0">
              <a:spcBef>
                <a:spcPts val="640"/>
              </a:spcBef>
              <a:spcAft>
                <a:spcPts val="0"/>
              </a:spcAft>
              <a:buSzPts val="3850"/>
              <a:buChar char="●"/>
            </a:pPr>
            <a:r>
              <a:rPr lang="en-US" sz="3850"/>
              <a:t>the lesson-sized chunk of information, skills and reasoning process</a:t>
            </a:r>
            <a:endParaRPr sz="3850"/>
          </a:p>
          <a:p>
            <a:pPr marL="0" lvl="0" indent="0" algn="l" rtl="0">
              <a:spcBef>
                <a:spcPts val="640"/>
              </a:spcBef>
              <a:spcAft>
                <a:spcPts val="0"/>
              </a:spcAft>
              <a:buNone/>
            </a:pPr>
            <a:endParaRPr sz="3850"/>
          </a:p>
          <a:p>
            <a:pPr marL="0" lvl="0" indent="0" algn="l" rtl="0">
              <a:spcBef>
                <a:spcPts val="640"/>
              </a:spcBef>
              <a:spcAft>
                <a:spcPts val="0"/>
              </a:spcAft>
              <a:buNone/>
            </a:pPr>
            <a:r>
              <a:rPr lang="en-US" sz="3850"/>
              <a:t>Students should have this information at the start of the lesson.</a:t>
            </a:r>
            <a:endParaRPr/>
          </a:p>
          <a:p>
            <a:pPr marL="0" lvl="0" indent="0" algn="l" rtl="0">
              <a:spcBef>
                <a:spcPts val="640"/>
              </a:spcBef>
              <a:spcAft>
                <a:spcPts val="0"/>
              </a:spcAft>
              <a:buNone/>
            </a:pPr>
            <a:endParaRPr/>
          </a:p>
        </p:txBody>
      </p:sp>
      <p:sp>
        <p:nvSpPr>
          <p:cNvPr id="621" name="Google Shape;621;p53"/>
          <p:cNvSpPr txBox="1">
            <a:spLocks noGrp="1"/>
          </p:cNvSpPr>
          <p:nvPr>
            <p:ph type="title"/>
          </p:nvPr>
        </p:nvSpPr>
        <p:spPr>
          <a:xfrm>
            <a:off x="304800" y="14859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6000"/>
              <a:t>Planning for </a:t>
            </a:r>
            <a:r>
              <a:rPr lang="en-US" sz="6000" b="1"/>
              <a:t>Step 1</a:t>
            </a:r>
            <a:r>
              <a:rPr lang="en-US" sz="4800" b="1"/>
              <a:t>: </a:t>
            </a:r>
            <a:r>
              <a:rPr lang="en-US" sz="5355" b="1"/>
              <a:t>Learning Target</a:t>
            </a:r>
            <a:endParaRPr sz="5355" b="1"/>
          </a:p>
        </p:txBody>
      </p:sp>
      <p:sp>
        <p:nvSpPr>
          <p:cNvPr id="622" name="Google Shape;622;p53"/>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13</a:t>
            </a:fld>
            <a:endParaRPr sz="2400" b="1">
              <a:solidFill>
                <a:schemeClr val="lt1"/>
              </a:solidFill>
              <a:latin typeface="Calibri"/>
              <a:ea typeface="Calibri"/>
              <a:cs typeface="Calibri"/>
              <a:sym typeface="Calibri"/>
            </a:endParaRPr>
          </a:p>
        </p:txBody>
      </p:sp>
      <p:pic>
        <p:nvPicPr>
          <p:cNvPr id="623" name="Google Shape;623;p53"/>
          <p:cNvPicPr preferRelativeResize="0"/>
          <p:nvPr/>
        </p:nvPicPr>
        <p:blipFill>
          <a:blip r:embed="rId3">
            <a:alphaModFix/>
          </a:blip>
          <a:stretch>
            <a:fillRect/>
          </a:stretch>
        </p:blipFill>
        <p:spPr>
          <a:xfrm>
            <a:off x="611750" y="3284525"/>
            <a:ext cx="4579304" cy="53405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4"/>
          <p:cNvSpPr txBox="1">
            <a:spLocks noGrp="1"/>
          </p:cNvSpPr>
          <p:nvPr>
            <p:ph type="title"/>
          </p:nvPr>
        </p:nvSpPr>
        <p:spPr>
          <a:xfrm>
            <a:off x="0" y="-1357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solidFill>
                  <a:schemeClr val="lt1"/>
                </a:solidFill>
              </a:rPr>
              <a:t>Considerations</a:t>
            </a:r>
            <a:endParaRPr sz="4800" b="1">
              <a:solidFill>
                <a:schemeClr val="lt1"/>
              </a:solidFill>
            </a:endParaRPr>
          </a:p>
        </p:txBody>
      </p:sp>
      <p:sp>
        <p:nvSpPr>
          <p:cNvPr id="629" name="Google Shape;629;p54"/>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14</a:t>
            </a:fld>
            <a:endParaRPr sz="2400" b="1">
              <a:solidFill>
                <a:schemeClr val="lt1"/>
              </a:solidFill>
              <a:latin typeface="Calibri"/>
              <a:ea typeface="Calibri"/>
              <a:cs typeface="Calibri"/>
              <a:sym typeface="Calibri"/>
            </a:endParaRPr>
          </a:p>
        </p:txBody>
      </p:sp>
      <p:graphicFrame>
        <p:nvGraphicFramePr>
          <p:cNvPr id="630" name="Google Shape;630;p54"/>
          <p:cNvGraphicFramePr/>
          <p:nvPr/>
        </p:nvGraphicFramePr>
        <p:xfrm>
          <a:off x="6841788" y="1864700"/>
          <a:ext cx="10537600" cy="8044425"/>
        </p:xfrm>
        <a:graphic>
          <a:graphicData uri="http://schemas.openxmlformats.org/drawingml/2006/table">
            <a:tbl>
              <a:tblPr>
                <a:noFill/>
                <a:tableStyleId>{AAE0BDDA-9982-435B-9816-CCEA5E506301}</a:tableStyleId>
              </a:tblPr>
              <a:tblGrid>
                <a:gridCol w="3137650">
                  <a:extLst>
                    <a:ext uri="{9D8B030D-6E8A-4147-A177-3AD203B41FA5}">
                      <a16:colId xmlns:a16="http://schemas.microsoft.com/office/drawing/2014/main" val="20000"/>
                    </a:ext>
                  </a:extLst>
                </a:gridCol>
                <a:gridCol w="7399950">
                  <a:extLst>
                    <a:ext uri="{9D8B030D-6E8A-4147-A177-3AD203B41FA5}">
                      <a16:colId xmlns:a16="http://schemas.microsoft.com/office/drawing/2014/main" val="20001"/>
                    </a:ext>
                  </a:extLst>
                </a:gridCol>
              </a:tblGrid>
              <a:tr h="3674625">
                <a:tc>
                  <a:txBody>
                    <a:bodyPr/>
                    <a:lstStyle/>
                    <a:p>
                      <a:pPr marL="0" lvl="0" indent="0" algn="l" rtl="0">
                        <a:spcBef>
                          <a:spcPts val="0"/>
                        </a:spcBef>
                        <a:spcAft>
                          <a:spcPts val="0"/>
                        </a:spcAft>
                        <a:buNone/>
                      </a:pPr>
                      <a:r>
                        <a:rPr lang="en-US" sz="3000" b="1">
                          <a:latin typeface="Calibri"/>
                          <a:ea typeface="Calibri"/>
                          <a:cs typeface="Calibri"/>
                          <a:sym typeface="Calibri"/>
                        </a:rPr>
                        <a:t>Foundational</a:t>
                      </a:r>
                      <a:endParaRPr sz="3000" b="1">
                        <a:latin typeface="Calibri"/>
                        <a:ea typeface="Calibri"/>
                        <a:cs typeface="Calibri"/>
                        <a:sym typeface="Calibri"/>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D9EAD3"/>
                    </a:solidFill>
                  </a:tcPr>
                </a:tc>
                <a:tc>
                  <a:txBody>
                    <a:bodyPr/>
                    <a:lstStyle/>
                    <a:p>
                      <a:pPr marL="0" lvl="0" indent="0" algn="l" rtl="0">
                        <a:spcBef>
                          <a:spcPts val="0"/>
                        </a:spcBef>
                        <a:spcAft>
                          <a:spcPts val="0"/>
                        </a:spcAft>
                        <a:buNone/>
                      </a:pPr>
                      <a:r>
                        <a:rPr lang="en-US" sz="3000">
                          <a:latin typeface="Calibri"/>
                          <a:ea typeface="Calibri"/>
                          <a:cs typeface="Calibri"/>
                          <a:sym typeface="Calibri"/>
                        </a:rPr>
                        <a:t>Reflect on</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Missing skills</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Prior Knowledge (or lack of)</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Incomplete processes that may interfere with success</a:t>
                      </a:r>
                      <a:endParaRPr sz="3000">
                        <a:latin typeface="Calibri"/>
                        <a:ea typeface="Calibri"/>
                        <a:cs typeface="Calibri"/>
                        <a:sym typeface="Calibri"/>
                      </a:endParaRPr>
                    </a:p>
                    <a:p>
                      <a:pPr marL="914400" lvl="1" indent="-419100" algn="l" rtl="0">
                        <a:spcBef>
                          <a:spcPts val="0"/>
                        </a:spcBef>
                        <a:spcAft>
                          <a:spcPts val="0"/>
                        </a:spcAft>
                        <a:buSzPts val="3000"/>
                        <a:buFont typeface="Calibri"/>
                        <a:buChar char="○"/>
                      </a:pPr>
                      <a:r>
                        <a:rPr lang="en-US" sz="3000">
                          <a:latin typeface="Calibri"/>
                          <a:ea typeface="Calibri"/>
                          <a:cs typeface="Calibri"/>
                          <a:sym typeface="Calibri"/>
                        </a:rPr>
                        <a:t>Language barriers, poor attendance</a:t>
                      </a:r>
                      <a:endParaRPr sz="3000">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1191750">
                <a:tc>
                  <a:txBody>
                    <a:bodyPr/>
                    <a:lstStyle/>
                    <a:p>
                      <a:pPr marL="0" lvl="0" indent="0" algn="l" rtl="0">
                        <a:spcBef>
                          <a:spcPts val="0"/>
                        </a:spcBef>
                        <a:spcAft>
                          <a:spcPts val="0"/>
                        </a:spcAft>
                        <a:buNone/>
                      </a:pPr>
                      <a:r>
                        <a:rPr lang="en-US" sz="3000" b="1">
                          <a:solidFill>
                            <a:schemeClr val="dk1"/>
                          </a:solidFill>
                          <a:latin typeface="Calibri"/>
                          <a:ea typeface="Calibri"/>
                          <a:cs typeface="Calibri"/>
                          <a:sym typeface="Calibri"/>
                        </a:rPr>
                        <a:t>Learning Goal</a:t>
                      </a:r>
                      <a:endParaRPr sz="3000" b="1">
                        <a:latin typeface="Calibri"/>
                        <a:ea typeface="Calibri"/>
                        <a:cs typeface="Calibri"/>
                        <a:sym typeface="Calibri"/>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r>
                        <a:rPr lang="en-US" sz="3000">
                          <a:latin typeface="Calibri"/>
                          <a:ea typeface="Calibri"/>
                          <a:cs typeface="Calibri"/>
                          <a:sym typeface="Calibri"/>
                        </a:rPr>
                        <a:t>Reflect on grade-level expectations of the curricula; priority standards</a:t>
                      </a:r>
                      <a:endParaRPr sz="3000">
                        <a:latin typeface="Calibri"/>
                        <a:ea typeface="Calibri"/>
                        <a:cs typeface="Calibri"/>
                        <a:sym typeface="Calibri"/>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C9DAF8"/>
                    </a:solidFill>
                  </a:tcPr>
                </a:tc>
                <a:extLst>
                  <a:ext uri="{0D108BD9-81ED-4DB2-BD59-A6C34878D82A}">
                    <a16:rowId xmlns:a16="http://schemas.microsoft.com/office/drawing/2014/main" val="10001"/>
                  </a:ext>
                </a:extLst>
              </a:tr>
              <a:tr h="3178050">
                <a:tc>
                  <a:txBody>
                    <a:bodyPr/>
                    <a:lstStyle/>
                    <a:p>
                      <a:pPr marL="0" lvl="0" indent="0" algn="l" rtl="0">
                        <a:spcBef>
                          <a:spcPts val="0"/>
                        </a:spcBef>
                        <a:spcAft>
                          <a:spcPts val="0"/>
                        </a:spcAft>
                        <a:buNone/>
                      </a:pPr>
                      <a:r>
                        <a:rPr lang="en-US" sz="3000" b="1">
                          <a:latin typeface="Calibri"/>
                          <a:ea typeface="Calibri"/>
                          <a:cs typeface="Calibri"/>
                          <a:sym typeface="Calibri"/>
                        </a:rPr>
                        <a:t>Cognitive Complexity</a:t>
                      </a:r>
                      <a:endParaRPr sz="3000" b="1">
                        <a:latin typeface="Calibri"/>
                        <a:ea typeface="Calibri"/>
                        <a:cs typeface="Calibri"/>
                        <a:sym typeface="Calibri"/>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D9D2E9"/>
                    </a:solidFill>
                  </a:tcPr>
                </a:tc>
                <a:tc>
                  <a:txBody>
                    <a:bodyPr/>
                    <a:lstStyle/>
                    <a:p>
                      <a:pPr marL="0" lvl="0" indent="0" algn="l" rtl="0">
                        <a:spcBef>
                          <a:spcPts val="0"/>
                        </a:spcBef>
                        <a:spcAft>
                          <a:spcPts val="0"/>
                        </a:spcAft>
                        <a:buNone/>
                      </a:pPr>
                      <a:r>
                        <a:rPr lang="en-US" sz="3000">
                          <a:latin typeface="Calibri"/>
                          <a:ea typeface="Calibri"/>
                          <a:cs typeface="Calibri"/>
                          <a:sym typeface="Calibri"/>
                        </a:rPr>
                        <a:t>Plan for</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Rich content</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Deep thinking that extends their experiences</a:t>
                      </a:r>
                      <a:endParaRPr sz="3000">
                        <a:latin typeface="Calibri"/>
                        <a:ea typeface="Calibri"/>
                        <a:cs typeface="Calibri"/>
                        <a:sym typeface="Calibri"/>
                      </a:endParaRPr>
                    </a:p>
                    <a:p>
                      <a:pPr marL="457200" lvl="0" indent="-419100" algn="l" rtl="0">
                        <a:spcBef>
                          <a:spcPts val="0"/>
                        </a:spcBef>
                        <a:spcAft>
                          <a:spcPts val="0"/>
                        </a:spcAft>
                        <a:buSzPts val="3000"/>
                        <a:buFont typeface="Calibri"/>
                        <a:buChar char="●"/>
                      </a:pPr>
                      <a:r>
                        <a:rPr lang="en-US" sz="3000">
                          <a:latin typeface="Calibri"/>
                          <a:ea typeface="Calibri"/>
                          <a:cs typeface="Calibri"/>
                          <a:sym typeface="Calibri"/>
                        </a:rPr>
                        <a:t>Keep them engaged (decrease boredom</a:t>
                      </a:r>
                      <a:endParaRPr sz="3000">
                        <a:latin typeface="Calibri"/>
                        <a:ea typeface="Calibri"/>
                        <a:cs typeface="Calibri"/>
                        <a:sym typeface="Calibri"/>
                      </a:endParaRPr>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solidFill>
                      <a:srgbClr val="D9D2E9"/>
                    </a:solidFill>
                  </a:tcPr>
                </a:tc>
                <a:extLst>
                  <a:ext uri="{0D108BD9-81ED-4DB2-BD59-A6C34878D82A}">
                    <a16:rowId xmlns:a16="http://schemas.microsoft.com/office/drawing/2014/main" val="10002"/>
                  </a:ext>
                </a:extLst>
              </a:tr>
            </a:tbl>
          </a:graphicData>
        </a:graphic>
      </p:graphicFrame>
      <p:pic>
        <p:nvPicPr>
          <p:cNvPr id="631" name="Google Shape;631;p54"/>
          <p:cNvPicPr preferRelativeResize="0"/>
          <p:nvPr/>
        </p:nvPicPr>
        <p:blipFill>
          <a:blip r:embed="rId3">
            <a:alphaModFix/>
          </a:blip>
          <a:stretch>
            <a:fillRect/>
          </a:stretch>
        </p:blipFill>
        <p:spPr>
          <a:xfrm rot="-834162">
            <a:off x="-376900" y="2997700"/>
            <a:ext cx="6098276" cy="45737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5"/>
          <p:cNvSpPr txBox="1">
            <a:spLocks noGrp="1"/>
          </p:cNvSpPr>
          <p:nvPr>
            <p:ph type="title" idx="4294967295"/>
          </p:nvPr>
        </p:nvSpPr>
        <p:spPr>
          <a:xfrm>
            <a:off x="-128350" y="0"/>
            <a:ext cx="138897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solidFill>
                  <a:schemeClr val="lt1"/>
                </a:solidFill>
              </a:rPr>
              <a:t>Achievement Feels Good! </a:t>
            </a:r>
            <a:endParaRPr sz="4800" b="1">
              <a:solidFill>
                <a:schemeClr val="lt1"/>
              </a:solidFill>
            </a:endParaRPr>
          </a:p>
        </p:txBody>
      </p:sp>
      <p:sp>
        <p:nvSpPr>
          <p:cNvPr id="637" name="Google Shape;637;p55"/>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15</a:t>
            </a:fld>
            <a:endParaRPr sz="2200">
              <a:solidFill>
                <a:schemeClr val="lt1"/>
              </a:solidFill>
              <a:latin typeface="Calibri"/>
              <a:ea typeface="Calibri"/>
              <a:cs typeface="Calibri"/>
              <a:sym typeface="Calibri"/>
            </a:endParaRPr>
          </a:p>
        </p:txBody>
      </p:sp>
      <p:sp>
        <p:nvSpPr>
          <p:cNvPr id="638" name="Google Shape;638;p55"/>
          <p:cNvSpPr/>
          <p:nvPr/>
        </p:nvSpPr>
        <p:spPr>
          <a:xfrm>
            <a:off x="9762650" y="1697850"/>
            <a:ext cx="7150200" cy="7465500"/>
          </a:xfrm>
          <a:prstGeom prst="ellipse">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639" name="Google Shape;639;p55"/>
          <p:cNvSpPr txBox="1"/>
          <p:nvPr/>
        </p:nvSpPr>
        <p:spPr>
          <a:xfrm>
            <a:off x="623400" y="2322050"/>
            <a:ext cx="9139200" cy="4794000"/>
          </a:xfrm>
          <a:prstGeom prst="rect">
            <a:avLst/>
          </a:prstGeom>
          <a:noFill/>
          <a:ln>
            <a:noFill/>
          </a:ln>
        </p:spPr>
        <p:txBody>
          <a:bodyPr spcFirstLastPara="1" wrap="square" lIns="91425" tIns="91425" rIns="91425" bIns="91425" anchor="t" anchorCtr="0">
            <a:noAutofit/>
          </a:bodyPr>
          <a:lstStyle/>
          <a:p>
            <a:pPr marL="914400" lvl="0" indent="-863600" algn="l" rtl="0">
              <a:spcBef>
                <a:spcPts val="1300"/>
              </a:spcBef>
              <a:spcAft>
                <a:spcPts val="0"/>
              </a:spcAft>
              <a:buClr>
                <a:schemeClr val="dk1"/>
              </a:buClr>
              <a:buSzPts val="6400"/>
              <a:buChar char="•"/>
            </a:pPr>
            <a:r>
              <a:rPr lang="en-US" sz="3200">
                <a:solidFill>
                  <a:schemeClr val="dk1"/>
                </a:solidFill>
                <a:latin typeface="Calibri"/>
                <a:ea typeface="Calibri"/>
                <a:cs typeface="Calibri"/>
                <a:sym typeface="Calibri"/>
              </a:rPr>
              <a:t>All stakeholders work together with clarity of purpose in actionable chunks</a:t>
            </a:r>
            <a:endParaRPr sz="3200">
              <a:solidFill>
                <a:schemeClr val="dk1"/>
              </a:solidFill>
              <a:latin typeface="Calibri"/>
              <a:ea typeface="Calibri"/>
              <a:cs typeface="Calibri"/>
              <a:sym typeface="Calibri"/>
            </a:endParaRPr>
          </a:p>
          <a:p>
            <a:pPr marL="914400" lvl="0" indent="-863600" algn="l" rtl="0">
              <a:spcBef>
                <a:spcPts val="0"/>
              </a:spcBef>
              <a:spcAft>
                <a:spcPts val="0"/>
              </a:spcAft>
              <a:buClr>
                <a:schemeClr val="dk1"/>
              </a:buClr>
              <a:buSzPts val="6400"/>
              <a:buChar char="•"/>
            </a:pPr>
            <a:r>
              <a:rPr lang="en-US" sz="3200">
                <a:solidFill>
                  <a:schemeClr val="dk1"/>
                </a:solidFill>
                <a:latin typeface="Calibri"/>
                <a:ea typeface="Calibri"/>
                <a:cs typeface="Calibri"/>
                <a:sym typeface="Calibri"/>
              </a:rPr>
              <a:t>Improves student’s ability to self-regulate, monitor progress and redirect efforts to a task</a:t>
            </a:r>
            <a:endParaRPr sz="3200">
              <a:solidFill>
                <a:schemeClr val="dk1"/>
              </a:solidFill>
              <a:latin typeface="Calibri"/>
              <a:ea typeface="Calibri"/>
              <a:cs typeface="Calibri"/>
              <a:sym typeface="Calibri"/>
            </a:endParaRPr>
          </a:p>
          <a:p>
            <a:pPr marL="914400" lvl="0" indent="-863600" algn="l" rtl="0">
              <a:spcBef>
                <a:spcPts val="0"/>
              </a:spcBef>
              <a:spcAft>
                <a:spcPts val="0"/>
              </a:spcAft>
              <a:buClr>
                <a:schemeClr val="dk1"/>
              </a:buClr>
              <a:buSzPts val="6400"/>
              <a:buChar char="•"/>
            </a:pPr>
            <a:r>
              <a:rPr lang="en-US" sz="3200">
                <a:solidFill>
                  <a:schemeClr val="dk1"/>
                </a:solidFill>
                <a:latin typeface="Calibri"/>
                <a:ea typeface="Calibri"/>
                <a:cs typeface="Calibri"/>
                <a:sym typeface="Calibri"/>
              </a:rPr>
              <a:t>Students see micro-progress</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
        <p:nvSpPr>
          <p:cNvPr id="640" name="Google Shape;640;p55"/>
          <p:cNvSpPr txBox="1">
            <a:spLocks noGrp="1"/>
          </p:cNvSpPr>
          <p:nvPr>
            <p:ph type="body" idx="1"/>
          </p:nvPr>
        </p:nvSpPr>
        <p:spPr>
          <a:xfrm>
            <a:off x="10232725" y="3012825"/>
            <a:ext cx="6324300" cy="5184300"/>
          </a:xfrm>
          <a:prstGeom prst="rect">
            <a:avLst/>
          </a:prstGeom>
        </p:spPr>
        <p:txBody>
          <a:bodyPr spcFirstLastPara="1" wrap="square" lIns="182850" tIns="91400" rIns="182850" bIns="91400" anchor="t" anchorCtr="0">
            <a:noAutofit/>
          </a:bodyPr>
          <a:lstStyle/>
          <a:p>
            <a:pPr marL="0" lvl="0" indent="0" algn="ctr" rtl="0">
              <a:spcBef>
                <a:spcPts val="0"/>
              </a:spcBef>
              <a:spcAft>
                <a:spcPts val="0"/>
              </a:spcAft>
              <a:buClr>
                <a:schemeClr val="dk1"/>
              </a:buClr>
              <a:buSzPts val="1100"/>
              <a:buFont typeface="Arial"/>
              <a:buNone/>
            </a:pPr>
            <a:r>
              <a:rPr lang="en-US" sz="3500">
                <a:solidFill>
                  <a:schemeClr val="lt1"/>
                </a:solidFill>
                <a:latin typeface="Arial"/>
                <a:ea typeface="Arial"/>
                <a:cs typeface="Arial"/>
                <a:sym typeface="Arial"/>
              </a:rPr>
              <a:t>Achieving even a small goal releases dopamine.  This neurotransmitter makes us feel good, but also boosts memory, attention span, ability to sustain effort, perseverance and motivation.  </a:t>
            </a:r>
            <a:endParaRPr sz="3500">
              <a:solidFill>
                <a:schemeClr val="lt1"/>
              </a:solidFill>
              <a:latin typeface="Arial"/>
              <a:ea typeface="Arial"/>
              <a:cs typeface="Arial"/>
              <a:sym typeface="Arial"/>
            </a:endParaRPr>
          </a:p>
          <a:p>
            <a:pPr marL="0" lvl="0" indent="0" algn="ctr" rtl="0">
              <a:spcBef>
                <a:spcPts val="0"/>
              </a:spcBef>
              <a:spcAft>
                <a:spcPts val="0"/>
              </a:spcAft>
              <a:buClr>
                <a:schemeClr val="dk1"/>
              </a:buClr>
              <a:buSzPts val="1100"/>
              <a:buFont typeface="Arial"/>
              <a:buNone/>
            </a:pPr>
            <a:endParaRPr sz="3500">
              <a:solidFill>
                <a:schemeClr val="lt1"/>
              </a:solidFill>
              <a:latin typeface="Arial"/>
              <a:ea typeface="Arial"/>
              <a:cs typeface="Arial"/>
              <a:sym typeface="Arial"/>
            </a:endParaRPr>
          </a:p>
          <a:p>
            <a:pPr marL="0" lvl="0" indent="0" algn="l" rtl="0">
              <a:spcBef>
                <a:spcPts val="0"/>
              </a:spcBef>
              <a:spcAft>
                <a:spcPts val="0"/>
              </a:spcAft>
              <a:buNone/>
            </a:pPr>
            <a:endParaRPr sz="2400"/>
          </a:p>
        </p:txBody>
      </p:sp>
      <p:cxnSp>
        <p:nvCxnSpPr>
          <p:cNvPr id="641" name="Google Shape;641;p55"/>
          <p:cNvCxnSpPr/>
          <p:nvPr/>
        </p:nvCxnSpPr>
        <p:spPr>
          <a:xfrm rot="10800000" flipH="1">
            <a:off x="5368225" y="6242100"/>
            <a:ext cx="4619100" cy="2297100"/>
          </a:xfrm>
          <a:prstGeom prst="straightConnector1">
            <a:avLst/>
          </a:prstGeom>
          <a:noFill/>
          <a:ln w="228600" cap="flat" cmpd="sng">
            <a:solidFill>
              <a:schemeClr val="dk2"/>
            </a:solidFill>
            <a:prstDash val="solid"/>
            <a:round/>
            <a:headEnd type="none" w="med" len="med"/>
            <a:tailEnd type="triangle" w="med" len="med"/>
          </a:ln>
        </p:spPr>
      </p:cxnSp>
      <p:sp>
        <p:nvSpPr>
          <p:cNvPr id="642" name="Google Shape;642;p55"/>
          <p:cNvSpPr txBox="1">
            <a:spLocks noGrp="1"/>
          </p:cNvSpPr>
          <p:nvPr>
            <p:ph type="body" idx="3"/>
          </p:nvPr>
        </p:nvSpPr>
        <p:spPr>
          <a:xfrm>
            <a:off x="281352" y="9563100"/>
            <a:ext cx="17701800" cy="571800"/>
          </a:xfrm>
          <a:prstGeom prst="rect">
            <a:avLst/>
          </a:prstGeom>
        </p:spPr>
        <p:txBody>
          <a:bodyPr spcFirstLastPara="1" wrap="square" lIns="182850" tIns="91400" rIns="182850" bIns="91400" anchor="t" anchorCtr="0">
            <a:normAutofit lnSpcReduction="10000"/>
          </a:bodyPr>
          <a:lstStyle/>
          <a:p>
            <a:pPr marL="0" lvl="0" indent="0" algn="l" rtl="0">
              <a:spcBef>
                <a:spcPts val="60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6"/>
          <p:cNvSpPr txBox="1">
            <a:spLocks noGrp="1"/>
          </p:cNvSpPr>
          <p:nvPr>
            <p:ph type="title"/>
          </p:nvPr>
        </p:nvSpPr>
        <p:spPr>
          <a:xfrm>
            <a:off x="0" y="0"/>
            <a:ext cx="15362700" cy="11400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solidFill>
                  <a:schemeClr val="lt1"/>
                </a:solidFill>
              </a:rPr>
              <a:t>Learning Targets should be written with flexible verbs</a:t>
            </a:r>
            <a:endParaRPr sz="4800" b="1">
              <a:solidFill>
                <a:schemeClr val="lt1"/>
              </a:solidFill>
            </a:endParaRPr>
          </a:p>
        </p:txBody>
      </p:sp>
      <p:sp>
        <p:nvSpPr>
          <p:cNvPr id="648" name="Google Shape;648;p56"/>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16</a:t>
            </a:fld>
            <a:endParaRPr sz="2400" b="1">
              <a:solidFill>
                <a:schemeClr val="lt1"/>
              </a:solidFill>
              <a:latin typeface="Calibri"/>
              <a:ea typeface="Calibri"/>
              <a:cs typeface="Calibri"/>
              <a:sym typeface="Calibri"/>
            </a:endParaRPr>
          </a:p>
        </p:txBody>
      </p:sp>
      <p:sp>
        <p:nvSpPr>
          <p:cNvPr id="649" name="Google Shape;649;p56"/>
          <p:cNvSpPr txBox="1"/>
          <p:nvPr/>
        </p:nvSpPr>
        <p:spPr>
          <a:xfrm>
            <a:off x="623400" y="1719600"/>
            <a:ext cx="15555900" cy="956700"/>
          </a:xfrm>
          <a:prstGeom prst="rect">
            <a:avLst/>
          </a:prstGeom>
          <a:noFill/>
          <a:ln>
            <a:noFill/>
          </a:ln>
        </p:spPr>
        <p:txBody>
          <a:bodyPr spcFirstLastPara="1" wrap="square" lIns="91425" tIns="91425" rIns="91425" bIns="91425" anchor="t" anchorCtr="0">
            <a:noAutofit/>
          </a:bodyPr>
          <a:lstStyle/>
          <a:p>
            <a:pPr marL="0" lvl="0" indent="0" algn="l" rtl="0">
              <a:spcBef>
                <a:spcPts val="1300"/>
              </a:spcBef>
              <a:spcAft>
                <a:spcPts val="0"/>
              </a:spcAft>
              <a:buNone/>
            </a:pPr>
            <a:r>
              <a:rPr lang="en-US" sz="3900">
                <a:solidFill>
                  <a:schemeClr val="dk1"/>
                </a:solidFill>
                <a:latin typeface="Calibri"/>
                <a:ea typeface="Calibri"/>
                <a:cs typeface="Calibri"/>
                <a:sym typeface="Calibri"/>
              </a:rPr>
              <a:t>Students should be able to answer the question: What will we accomplish today?</a:t>
            </a:r>
            <a:endParaRPr sz="3900">
              <a:solidFill>
                <a:schemeClr val="dk1"/>
              </a:solidFill>
              <a:latin typeface="Calibri"/>
              <a:ea typeface="Calibri"/>
              <a:cs typeface="Calibri"/>
              <a:sym typeface="Calibri"/>
            </a:endParaRPr>
          </a:p>
        </p:txBody>
      </p:sp>
      <p:graphicFrame>
        <p:nvGraphicFramePr>
          <p:cNvPr id="650" name="Google Shape;650;p56"/>
          <p:cNvGraphicFramePr/>
          <p:nvPr/>
        </p:nvGraphicFramePr>
        <p:xfrm>
          <a:off x="2399500" y="3255900"/>
          <a:ext cx="13132300" cy="5303460"/>
        </p:xfrm>
        <a:graphic>
          <a:graphicData uri="http://schemas.openxmlformats.org/drawingml/2006/table">
            <a:tbl>
              <a:tblPr>
                <a:noFill/>
                <a:tableStyleId>{AAE0BDDA-9982-435B-9816-CCEA5E506301}</a:tableStyleId>
              </a:tblPr>
              <a:tblGrid>
                <a:gridCol w="6566150">
                  <a:extLst>
                    <a:ext uri="{9D8B030D-6E8A-4147-A177-3AD203B41FA5}">
                      <a16:colId xmlns:a16="http://schemas.microsoft.com/office/drawing/2014/main" val="20000"/>
                    </a:ext>
                  </a:extLst>
                </a:gridCol>
                <a:gridCol w="65661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3600" b="1">
                          <a:latin typeface="Calibri"/>
                          <a:ea typeface="Calibri"/>
                          <a:cs typeface="Calibri"/>
                          <a:sym typeface="Calibri"/>
                        </a:rPr>
                        <a:t>Flexible Verbs</a:t>
                      </a:r>
                      <a:endParaRPr sz="3600" b="1">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US" sz="3600" b="1">
                          <a:latin typeface="Calibri"/>
                          <a:ea typeface="Calibri"/>
                          <a:cs typeface="Calibri"/>
                          <a:sym typeface="Calibri"/>
                        </a:rPr>
                        <a:t>Constrictive Verbs</a:t>
                      </a:r>
                      <a:endParaRPr sz="3600" b="1">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81000">
                <a:tc>
                  <a:txBody>
                    <a:bodyPr/>
                    <a:lstStyle/>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Produce</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Show</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Compute</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Share</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Communicate</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Select</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Judge</a:t>
                      </a:r>
                      <a:endParaRPr sz="3600">
                        <a:solidFill>
                          <a:schemeClr val="dk1"/>
                        </a:solidFill>
                        <a:latin typeface="Calibri"/>
                        <a:ea typeface="Calibri"/>
                        <a:cs typeface="Calibri"/>
                        <a:sym typeface="Calibri"/>
                      </a:endParaRPr>
                    </a:p>
                    <a:p>
                      <a:pPr marL="0" lvl="0" indent="0" algn="l" rtl="0">
                        <a:spcBef>
                          <a:spcPts val="0"/>
                        </a:spcBef>
                        <a:spcAft>
                          <a:spcPts val="0"/>
                        </a:spcAft>
                        <a:buNone/>
                      </a:pPr>
                      <a:endParaRPr sz="3600">
                        <a:latin typeface="Calibri"/>
                        <a:ea typeface="Calibri"/>
                        <a:cs typeface="Calibri"/>
                        <a:sym typeface="Calibri"/>
                      </a:endParaRPr>
                    </a:p>
                  </a:txBody>
                  <a:tcPr marL="91425" marR="91425" marT="91425" marB="91425"/>
                </a:tc>
                <a:tc>
                  <a:txBody>
                    <a:bodyPr/>
                    <a:lstStyle/>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Diagram</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Draw</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Add/Subtract</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State</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Pronounce</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Outline</a:t>
                      </a:r>
                      <a:endParaRPr sz="3600">
                        <a:solidFill>
                          <a:schemeClr val="dk1"/>
                        </a:solidFill>
                        <a:latin typeface="Calibri"/>
                        <a:ea typeface="Calibri"/>
                        <a:cs typeface="Calibri"/>
                        <a:sym typeface="Calibri"/>
                      </a:endParaRPr>
                    </a:p>
                    <a:p>
                      <a:pPr marL="914400" lvl="0" indent="-685800" algn="l" rtl="0">
                        <a:spcBef>
                          <a:spcPts val="0"/>
                        </a:spcBef>
                        <a:spcAft>
                          <a:spcPts val="0"/>
                        </a:spcAft>
                        <a:buClr>
                          <a:schemeClr val="dk2"/>
                        </a:buClr>
                        <a:buSzPts val="3600"/>
                        <a:buFont typeface="Calibri"/>
                        <a:buChar char="●"/>
                      </a:pPr>
                      <a:r>
                        <a:rPr lang="en-US" sz="3600">
                          <a:solidFill>
                            <a:schemeClr val="dk1"/>
                          </a:solidFill>
                          <a:latin typeface="Calibri"/>
                          <a:ea typeface="Calibri"/>
                          <a:cs typeface="Calibri"/>
                          <a:sym typeface="Calibri"/>
                        </a:rPr>
                        <a:t>Diagram</a:t>
                      </a:r>
                      <a:endParaRPr sz="3600">
                        <a:solidFill>
                          <a:schemeClr val="dk1"/>
                        </a:solidFill>
                        <a:latin typeface="Calibri"/>
                        <a:ea typeface="Calibri"/>
                        <a:cs typeface="Calibri"/>
                        <a:sym typeface="Calibri"/>
                      </a:endParaRPr>
                    </a:p>
                    <a:p>
                      <a:pPr marL="0" lvl="0" indent="0" algn="l" rtl="0">
                        <a:spcBef>
                          <a:spcPts val="0"/>
                        </a:spcBef>
                        <a:spcAft>
                          <a:spcPts val="0"/>
                        </a:spcAft>
                        <a:buNone/>
                      </a:pPr>
                      <a:endParaRPr sz="36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7"/>
          <p:cNvSpPr txBox="1">
            <a:spLocks noGrp="1"/>
          </p:cNvSpPr>
          <p:nvPr>
            <p:ph type="subTitle" idx="4294967295"/>
          </p:nvPr>
        </p:nvSpPr>
        <p:spPr>
          <a:xfrm>
            <a:off x="12797400" y="3201513"/>
            <a:ext cx="5185800" cy="1077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4800"/>
              <a:t>Pinpoint the difficult moment students may experience</a:t>
            </a:r>
            <a:endParaRPr sz="4800"/>
          </a:p>
        </p:txBody>
      </p:sp>
      <p:sp>
        <p:nvSpPr>
          <p:cNvPr id="656" name="Google Shape;656;p57"/>
          <p:cNvSpPr txBox="1">
            <a:spLocks noGrp="1"/>
          </p:cNvSpPr>
          <p:nvPr>
            <p:ph type="title" idx="4294967295"/>
          </p:nvPr>
        </p:nvSpPr>
        <p:spPr>
          <a:xfrm>
            <a:off x="11719050" y="1991825"/>
            <a:ext cx="56331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t>Planning for Step 2</a:t>
            </a:r>
            <a:endParaRPr sz="4800" b="1"/>
          </a:p>
        </p:txBody>
      </p:sp>
      <p:sp>
        <p:nvSpPr>
          <p:cNvPr id="657" name="Google Shape;657;p57"/>
          <p:cNvSpPr txBox="1">
            <a:spLocks noGrp="1"/>
          </p:cNvSpPr>
          <p:nvPr>
            <p:ph type="sldNum" idx="12"/>
          </p:nvPr>
        </p:nvSpPr>
        <p:spPr>
          <a:xfrm>
            <a:off x="16459200" y="392906"/>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17</a:t>
            </a:fld>
            <a:endParaRPr sz="2200">
              <a:solidFill>
                <a:schemeClr val="lt1"/>
              </a:solidFill>
              <a:latin typeface="Calibri"/>
              <a:ea typeface="Calibri"/>
              <a:cs typeface="Calibri"/>
              <a:sym typeface="Calibri"/>
            </a:endParaRPr>
          </a:p>
        </p:txBody>
      </p:sp>
      <p:pic>
        <p:nvPicPr>
          <p:cNvPr id="658" name="Google Shape;658;p57"/>
          <p:cNvPicPr preferRelativeResize="0"/>
          <p:nvPr/>
        </p:nvPicPr>
        <p:blipFill>
          <a:blip r:embed="rId3">
            <a:alphaModFix/>
          </a:blip>
          <a:stretch>
            <a:fillRect/>
          </a:stretch>
        </p:blipFill>
        <p:spPr>
          <a:xfrm>
            <a:off x="3623800" y="2622676"/>
            <a:ext cx="8095250" cy="6223100"/>
          </a:xfrm>
          <a:prstGeom prst="rect">
            <a:avLst/>
          </a:prstGeom>
          <a:noFill/>
          <a:ln>
            <a:noFill/>
          </a:ln>
        </p:spPr>
      </p:pic>
      <p:cxnSp>
        <p:nvCxnSpPr>
          <p:cNvPr id="659" name="Google Shape;659;p57"/>
          <p:cNvCxnSpPr/>
          <p:nvPr/>
        </p:nvCxnSpPr>
        <p:spPr>
          <a:xfrm rot="10800000">
            <a:off x="8604100" y="4342800"/>
            <a:ext cx="6625800" cy="2907300"/>
          </a:xfrm>
          <a:prstGeom prst="straightConnector1">
            <a:avLst/>
          </a:prstGeom>
          <a:noFill/>
          <a:ln w="152400" cap="flat" cmpd="sng">
            <a:solidFill>
              <a:schemeClr val="dk2"/>
            </a:solidFill>
            <a:prstDash val="solid"/>
            <a:round/>
            <a:headEnd type="none" w="med" len="med"/>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8"/>
          <p:cNvSpPr txBox="1">
            <a:spLocks noGrp="1"/>
          </p:cNvSpPr>
          <p:nvPr>
            <p:ph type="title"/>
          </p:nvPr>
        </p:nvSpPr>
        <p:spPr>
          <a:xfrm>
            <a:off x="304800" y="14859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t>Guiding Questions to identify difficult moments</a:t>
            </a:r>
            <a:endParaRPr sz="4800" b="1"/>
          </a:p>
        </p:txBody>
      </p:sp>
      <p:sp>
        <p:nvSpPr>
          <p:cNvPr id="665" name="Google Shape;665;p58"/>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18</a:t>
            </a:fld>
            <a:endParaRPr sz="2400" b="1">
              <a:solidFill>
                <a:schemeClr val="lt1"/>
              </a:solidFill>
              <a:latin typeface="Calibri"/>
              <a:ea typeface="Calibri"/>
              <a:cs typeface="Calibri"/>
              <a:sym typeface="Calibri"/>
            </a:endParaRPr>
          </a:p>
        </p:txBody>
      </p:sp>
      <p:sp>
        <p:nvSpPr>
          <p:cNvPr id="666" name="Google Shape;666;p58"/>
          <p:cNvSpPr txBox="1">
            <a:spLocks noGrp="1"/>
          </p:cNvSpPr>
          <p:nvPr>
            <p:ph type="body" idx="1"/>
          </p:nvPr>
        </p:nvSpPr>
        <p:spPr>
          <a:xfrm>
            <a:off x="1004275" y="3238500"/>
            <a:ext cx="10525500" cy="6629400"/>
          </a:xfrm>
          <a:prstGeom prst="rect">
            <a:avLst/>
          </a:prstGeom>
        </p:spPr>
        <p:txBody>
          <a:bodyPr spcFirstLastPara="1" wrap="square" lIns="182850" tIns="91400" rIns="182850" bIns="91400" anchor="t" anchorCtr="0">
            <a:noAutofit/>
          </a:bodyPr>
          <a:lstStyle/>
          <a:p>
            <a:pPr marL="0" lvl="0" indent="0" algn="l" rtl="0">
              <a:spcBef>
                <a:spcPts val="1300"/>
              </a:spcBef>
              <a:spcAft>
                <a:spcPts val="0"/>
              </a:spcAft>
              <a:buNone/>
            </a:pPr>
            <a:r>
              <a:rPr lang="en-US" sz="3700"/>
              <a:t>By asking the right questions early in the process, we will be able to prioritize and focus.</a:t>
            </a:r>
            <a:endParaRPr sz="3700"/>
          </a:p>
          <a:p>
            <a:pPr marL="0" lvl="0" indent="0" algn="l" rtl="0">
              <a:spcBef>
                <a:spcPts val="1300"/>
              </a:spcBef>
              <a:spcAft>
                <a:spcPts val="0"/>
              </a:spcAft>
              <a:buClr>
                <a:schemeClr val="dk1"/>
              </a:buClr>
              <a:buSzPts val="1100"/>
              <a:buFont typeface="Arial"/>
              <a:buNone/>
            </a:pPr>
            <a:endParaRPr sz="3700"/>
          </a:p>
          <a:p>
            <a:pPr marL="0" lvl="0" indent="0" algn="l" rtl="0">
              <a:spcBef>
                <a:spcPts val="1300"/>
              </a:spcBef>
              <a:spcAft>
                <a:spcPts val="0"/>
              </a:spcAft>
              <a:buNone/>
            </a:pPr>
            <a:r>
              <a:rPr lang="en-US" sz="3700"/>
              <a:t>Guiding questions can elicit valuable thought and discussion</a:t>
            </a:r>
            <a:endParaRPr sz="3700"/>
          </a:p>
        </p:txBody>
      </p:sp>
      <p:pic>
        <p:nvPicPr>
          <p:cNvPr id="667" name="Google Shape;667;p58" descr="Question Mark What GIF"/>
          <p:cNvPicPr preferRelativeResize="0"/>
          <p:nvPr/>
        </p:nvPicPr>
        <p:blipFill>
          <a:blip r:embed="rId3">
            <a:alphaModFix/>
          </a:blip>
          <a:stretch>
            <a:fillRect/>
          </a:stretch>
        </p:blipFill>
        <p:spPr>
          <a:xfrm>
            <a:off x="12589050" y="5105400"/>
            <a:ext cx="4762500" cy="4762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9"/>
          <p:cNvSpPr txBox="1">
            <a:spLocks noGrp="1"/>
          </p:cNvSpPr>
          <p:nvPr>
            <p:ph type="title" idx="4294967295"/>
          </p:nvPr>
        </p:nvSpPr>
        <p:spPr>
          <a:xfrm>
            <a:off x="2209075" y="94088"/>
            <a:ext cx="83724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solidFill>
                  <a:schemeClr val="lt1"/>
                </a:solidFill>
              </a:rPr>
              <a:t>Guiding Questions</a:t>
            </a:r>
            <a:endParaRPr sz="4800" b="1">
              <a:solidFill>
                <a:schemeClr val="lt1"/>
              </a:solidFill>
            </a:endParaRPr>
          </a:p>
        </p:txBody>
      </p:sp>
      <p:sp>
        <p:nvSpPr>
          <p:cNvPr id="673" name="Google Shape;673;p59"/>
          <p:cNvSpPr txBox="1">
            <a:spLocks noGrp="1"/>
          </p:cNvSpPr>
          <p:nvPr>
            <p:ph type="body" idx="1"/>
          </p:nvPr>
        </p:nvSpPr>
        <p:spPr>
          <a:xfrm>
            <a:off x="680650" y="1869400"/>
            <a:ext cx="7192800" cy="6926400"/>
          </a:xfrm>
          <a:prstGeom prst="rect">
            <a:avLst/>
          </a:prstGeom>
        </p:spPr>
        <p:txBody>
          <a:bodyPr spcFirstLastPara="1" wrap="square" lIns="182850" tIns="91400" rIns="182850" bIns="91400" anchor="t" anchorCtr="0">
            <a:spAutoFit/>
          </a:bodyPr>
          <a:lstStyle/>
          <a:p>
            <a:pPr marL="457200" lvl="0" indent="-381000" algn="l" rtl="0">
              <a:lnSpc>
                <a:spcPct val="115000"/>
              </a:lnSpc>
              <a:spcBef>
                <a:spcPts val="0"/>
              </a:spcBef>
              <a:spcAft>
                <a:spcPts val="0"/>
              </a:spcAft>
              <a:buSzPts val="2400"/>
              <a:buFont typeface="Calibri"/>
              <a:buChar char="★"/>
            </a:pPr>
            <a:r>
              <a:rPr lang="en-US" sz="2400"/>
              <a:t>What has been a challenge for students when this lesson was taught in the past?</a:t>
            </a:r>
            <a:endParaRPr sz="2400"/>
          </a:p>
          <a:p>
            <a:pPr marL="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Font typeface="Calibri"/>
              <a:buChar char="★"/>
            </a:pPr>
            <a:r>
              <a:rPr lang="en-US" sz="2400"/>
              <a:t>What might be the root cause of any difficulties?</a:t>
            </a:r>
            <a:endParaRPr sz="2400"/>
          </a:p>
          <a:p>
            <a:pPr marL="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Font typeface="Calibri"/>
              <a:buChar char="★"/>
            </a:pPr>
            <a:r>
              <a:rPr lang="en-US" sz="2400"/>
              <a:t>Are there foundational vocabulary terms that are necessary?</a:t>
            </a:r>
            <a:endParaRPr sz="2400"/>
          </a:p>
          <a:p>
            <a:pPr marL="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Font typeface="Calibri"/>
              <a:buChar char="★"/>
            </a:pPr>
            <a:r>
              <a:rPr lang="en-US" sz="2400"/>
              <a:t>Are there prerequisite skills some students are missing?</a:t>
            </a:r>
            <a:endParaRPr sz="2400"/>
          </a:p>
          <a:p>
            <a:pPr marL="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Font typeface="Calibri"/>
              <a:buChar char="★"/>
            </a:pPr>
            <a:r>
              <a:rPr lang="en-US" sz="2400"/>
              <a:t>Is there a lesson component where students might get bogged down?</a:t>
            </a:r>
            <a:endParaRPr sz="2400"/>
          </a:p>
          <a:p>
            <a:pPr marL="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Font typeface="Calibri"/>
              <a:buChar char="★"/>
            </a:pPr>
            <a:r>
              <a:rPr lang="en-US" sz="2400"/>
              <a:t>Are there accessibility concerns for our students with disabilities?</a:t>
            </a:r>
            <a:endParaRPr sz="2400"/>
          </a:p>
        </p:txBody>
      </p:sp>
      <p:sp>
        <p:nvSpPr>
          <p:cNvPr id="674" name="Google Shape;674;p59"/>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19</a:t>
            </a:fld>
            <a:endParaRPr sz="2200">
              <a:solidFill>
                <a:schemeClr val="lt1"/>
              </a:solidFill>
              <a:latin typeface="Calibri"/>
              <a:ea typeface="Calibri"/>
              <a:cs typeface="Calibri"/>
              <a:sym typeface="Calibri"/>
            </a:endParaRPr>
          </a:p>
        </p:txBody>
      </p:sp>
      <p:sp>
        <p:nvSpPr>
          <p:cNvPr id="675" name="Google Shape;675;p59"/>
          <p:cNvSpPr txBox="1"/>
          <p:nvPr/>
        </p:nvSpPr>
        <p:spPr>
          <a:xfrm>
            <a:off x="9380575" y="1968125"/>
            <a:ext cx="6914400" cy="72705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Are there lesson components that require skills such as fine-motor, visual processing or sustained attention?</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Is there anything that might be confusing?</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does our student data tell us might be challenging?</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Are there moments when some students will need intensive adult intervention?</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Is there any other data we should look at before proceeding with our planning?</a:t>
            </a:r>
            <a:endParaRPr sz="24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400">
              <a:solidFill>
                <a:schemeClr val="dk1"/>
              </a:solidFill>
              <a:latin typeface="Calibri"/>
              <a:ea typeface="Calibri"/>
              <a:cs typeface="Calibri"/>
              <a:sym typeface="Calibri"/>
            </a:endParaRPr>
          </a:p>
          <a:p>
            <a:pPr marL="457200" lvl="0" indent="-381000" algn="l"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other questions does this raise?</a:t>
            </a:r>
            <a:endParaRPr sz="2400">
              <a:solidFill>
                <a:schemeClr val="dk1"/>
              </a:solidFill>
              <a:latin typeface="Calibri"/>
              <a:ea typeface="Calibri"/>
              <a:cs typeface="Calibri"/>
              <a:sym typeface="Calibri"/>
            </a:endParaRPr>
          </a:p>
          <a:p>
            <a:pPr marL="914400" lvl="0" indent="0" algn="l" rtl="0">
              <a:lnSpc>
                <a:spcPct val="100000"/>
              </a:lnSpc>
              <a:spcBef>
                <a:spcPts val="1300"/>
              </a:spcBef>
              <a:spcAft>
                <a:spcPts val="0"/>
              </a:spcAft>
              <a:buNone/>
            </a:pPr>
            <a:endParaRPr sz="4200">
              <a:solidFill>
                <a:schemeClr val="dk1"/>
              </a:solidFill>
              <a:latin typeface="Calibri"/>
              <a:ea typeface="Calibri"/>
              <a:cs typeface="Calibri"/>
              <a:sym typeface="Calibri"/>
            </a:endParaRPr>
          </a:p>
          <a:p>
            <a:pPr marL="0" lvl="0" indent="0" algn="l" rtl="0">
              <a:spcBef>
                <a:spcPts val="0"/>
              </a:spcBef>
              <a:spcAft>
                <a:spcPts val="0"/>
              </a:spcAft>
              <a:buNone/>
            </a:pPr>
            <a:endParaRPr sz="42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2"/>
          <p:cNvSpPr txBox="1">
            <a:spLocks noGrp="1"/>
          </p:cNvSpPr>
          <p:nvPr>
            <p:ph type="sldNum" idx="12"/>
          </p:nvPr>
        </p:nvSpPr>
        <p:spPr>
          <a:xfrm>
            <a:off x="32918400" y="785812"/>
            <a:ext cx="3048000" cy="1095600"/>
          </a:xfrm>
          <a:prstGeom prst="rect">
            <a:avLst/>
          </a:prstGeom>
          <a:noFill/>
          <a:ln>
            <a:noFill/>
          </a:ln>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524" name="Google Shape;524;p42"/>
          <p:cNvSpPr txBox="1">
            <a:spLocks noGrp="1"/>
          </p:cNvSpPr>
          <p:nvPr>
            <p:ph type="body" idx="2"/>
          </p:nvPr>
        </p:nvSpPr>
        <p:spPr>
          <a:xfrm>
            <a:off x="3413800" y="3054825"/>
            <a:ext cx="14207100" cy="5716200"/>
          </a:xfrm>
          <a:prstGeom prst="rect">
            <a:avLst/>
          </a:prstGeom>
          <a:noFill/>
          <a:ln>
            <a:noFill/>
          </a:ln>
        </p:spPr>
        <p:txBody>
          <a:bodyPr spcFirstLastPara="1" wrap="square" lIns="182850" tIns="91400" rIns="182850" bIns="91400" anchor="t" anchorCtr="0">
            <a:normAutofit fontScale="55000" lnSpcReduction="20000"/>
          </a:bodyPr>
          <a:lstStyle/>
          <a:p>
            <a:pPr marL="0" lvl="0" indent="0" algn="ctr" rtl="0">
              <a:spcBef>
                <a:spcPts val="0"/>
              </a:spcBef>
              <a:spcAft>
                <a:spcPts val="0"/>
              </a:spcAft>
              <a:buSzPct val="29166"/>
              <a:buNone/>
            </a:pPr>
            <a:r>
              <a:rPr lang="en-US" sz="19200"/>
              <a:t>What is SDI (Specially Designed Instruction)?</a:t>
            </a:r>
            <a:endParaRPr sz="19200"/>
          </a:p>
          <a:p>
            <a:pPr marL="0" lvl="0" indent="0" algn="ctr" rtl="0">
              <a:spcBef>
                <a:spcPts val="0"/>
              </a:spcBef>
              <a:spcAft>
                <a:spcPts val="0"/>
              </a:spcAft>
              <a:buSzPct val="100000"/>
              <a:buNone/>
            </a:pPr>
            <a:endParaRPr/>
          </a:p>
          <a:p>
            <a:pPr marL="0" lvl="0" indent="0" algn="ctr" rtl="0">
              <a:spcBef>
                <a:spcPts val="0"/>
              </a:spcBef>
              <a:spcAft>
                <a:spcPts val="0"/>
              </a:spcAft>
              <a:buSzPct val="100000"/>
              <a:buNone/>
            </a:pPr>
            <a:endParaRPr/>
          </a:p>
          <a:p>
            <a:pPr marL="711200" lvl="0" indent="-25400" algn="l" rtl="0">
              <a:lnSpc>
                <a:spcPct val="115000"/>
              </a:lnSpc>
              <a:spcBef>
                <a:spcPts val="2400"/>
              </a:spcBef>
              <a:spcAft>
                <a:spcPts val="0"/>
              </a:spcAft>
              <a:buClr>
                <a:schemeClr val="dk1"/>
              </a:buClr>
              <a:buSzPct val="33846"/>
              <a:buFont typeface="Arial"/>
              <a:buNone/>
            </a:pPr>
            <a:r>
              <a:rPr lang="en-US" sz="3250" b="0"/>
              <a:t>Anne Beninghof has a multi-step guide to help us develop a systematic plan for SDI implementation. Let’s take a look. </a:t>
            </a:r>
            <a:endParaRPr sz="3250" b="0">
              <a:latin typeface="Arial"/>
              <a:ea typeface="Arial"/>
              <a:cs typeface="Arial"/>
              <a:sym typeface="Arial"/>
            </a:endParaRPr>
          </a:p>
          <a:p>
            <a:pPr marL="711200" lvl="0" indent="-25400" algn="l" rtl="0">
              <a:lnSpc>
                <a:spcPct val="115000"/>
              </a:lnSpc>
              <a:spcBef>
                <a:spcPts val="2400"/>
              </a:spcBef>
              <a:spcAft>
                <a:spcPts val="0"/>
              </a:spcAft>
              <a:buClr>
                <a:schemeClr val="dk1"/>
              </a:buClr>
              <a:buSzPct val="33846"/>
              <a:buFont typeface="Arial"/>
              <a:buNone/>
            </a:pPr>
            <a:r>
              <a:rPr lang="en-US" sz="3250" b="0">
                <a:latin typeface="Arial"/>
                <a:ea typeface="Arial"/>
                <a:cs typeface="Arial"/>
                <a:sym typeface="Arial"/>
              </a:rPr>
              <a:t>Beninghof, Anne M. </a:t>
            </a:r>
            <a:r>
              <a:rPr lang="en-US" sz="3250" b="0" i="1">
                <a:latin typeface="Arial"/>
                <a:ea typeface="Arial"/>
                <a:cs typeface="Arial"/>
                <a:sym typeface="Arial"/>
              </a:rPr>
              <a:t>Specially Designed Instruction: Increasing Success for Students with Disabilities</a:t>
            </a:r>
            <a:r>
              <a:rPr lang="en-US" sz="3250" b="0">
                <a:latin typeface="Arial"/>
                <a:ea typeface="Arial"/>
                <a:cs typeface="Arial"/>
                <a:sym typeface="Arial"/>
              </a:rPr>
              <a:t>. Routledge, 2022. </a:t>
            </a:r>
            <a:endParaRPr sz="3250" b="0"/>
          </a:p>
          <a:p>
            <a:pPr marL="0" lvl="0" indent="0" algn="ctr" rtl="0">
              <a:spcBef>
                <a:spcPts val="2400"/>
              </a:spcBef>
              <a:spcAft>
                <a:spcPts val="0"/>
              </a:spcAft>
              <a:buSzPct val="1000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0"/>
          <p:cNvSpPr txBox="1">
            <a:spLocks noGrp="1"/>
          </p:cNvSpPr>
          <p:nvPr>
            <p:ph type="title" idx="4294967295"/>
          </p:nvPr>
        </p:nvSpPr>
        <p:spPr>
          <a:xfrm>
            <a:off x="2209075" y="94088"/>
            <a:ext cx="83724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solidFill>
                  <a:schemeClr val="lt1"/>
                </a:solidFill>
              </a:rPr>
              <a:t>Formative Data</a:t>
            </a:r>
            <a:endParaRPr sz="4800" b="1">
              <a:solidFill>
                <a:schemeClr val="lt1"/>
              </a:solidFill>
            </a:endParaRPr>
          </a:p>
        </p:txBody>
      </p:sp>
      <p:sp>
        <p:nvSpPr>
          <p:cNvPr id="681" name="Google Shape;681;p60"/>
          <p:cNvSpPr txBox="1">
            <a:spLocks noGrp="1"/>
          </p:cNvSpPr>
          <p:nvPr>
            <p:ph type="body" idx="1"/>
          </p:nvPr>
        </p:nvSpPr>
        <p:spPr>
          <a:xfrm>
            <a:off x="1845600" y="1869400"/>
            <a:ext cx="7192800" cy="7063800"/>
          </a:xfrm>
          <a:prstGeom prst="rect">
            <a:avLst/>
          </a:prstGeom>
        </p:spPr>
        <p:txBody>
          <a:bodyPr spcFirstLastPara="1" wrap="square" lIns="182850" tIns="91400" rIns="182850" bIns="91400" anchor="t" anchorCtr="0">
            <a:noAutofit/>
          </a:bodyPr>
          <a:lstStyle/>
          <a:p>
            <a:pPr marL="914400" lvl="0" indent="-768350" algn="l" rtl="0">
              <a:lnSpc>
                <a:spcPct val="100000"/>
              </a:lnSpc>
              <a:spcBef>
                <a:spcPts val="1300"/>
              </a:spcBef>
              <a:spcAft>
                <a:spcPts val="0"/>
              </a:spcAft>
              <a:buSzPts val="4900"/>
              <a:buChar char="❖"/>
            </a:pPr>
            <a:r>
              <a:rPr lang="en-US" sz="4900"/>
              <a:t>Classwork</a:t>
            </a:r>
            <a:endParaRPr sz="4900"/>
          </a:p>
          <a:p>
            <a:pPr marL="914400" lvl="0" indent="-768350" algn="l" rtl="0">
              <a:lnSpc>
                <a:spcPct val="100000"/>
              </a:lnSpc>
              <a:spcBef>
                <a:spcPts val="0"/>
              </a:spcBef>
              <a:spcAft>
                <a:spcPts val="0"/>
              </a:spcAft>
              <a:buSzPts val="4900"/>
              <a:buChar char="❖"/>
            </a:pPr>
            <a:r>
              <a:rPr lang="en-US" sz="4900"/>
              <a:t>Pre-tests</a:t>
            </a:r>
            <a:endParaRPr sz="4900"/>
          </a:p>
          <a:p>
            <a:pPr marL="914400" lvl="0" indent="-768350" algn="l" rtl="0">
              <a:lnSpc>
                <a:spcPct val="100000"/>
              </a:lnSpc>
              <a:spcBef>
                <a:spcPts val="0"/>
              </a:spcBef>
              <a:spcAft>
                <a:spcPts val="0"/>
              </a:spcAft>
              <a:buSzPts val="4900"/>
              <a:buChar char="❖"/>
            </a:pPr>
            <a:r>
              <a:rPr lang="en-US" sz="4900"/>
              <a:t>Surveys</a:t>
            </a:r>
            <a:endParaRPr sz="4900"/>
          </a:p>
          <a:p>
            <a:pPr marL="914400" lvl="0" indent="-768350" algn="l" rtl="0">
              <a:lnSpc>
                <a:spcPct val="100000"/>
              </a:lnSpc>
              <a:spcBef>
                <a:spcPts val="0"/>
              </a:spcBef>
              <a:spcAft>
                <a:spcPts val="0"/>
              </a:spcAft>
              <a:buSzPts val="4900"/>
              <a:buChar char="❖"/>
            </a:pPr>
            <a:r>
              <a:rPr lang="en-US" sz="4900"/>
              <a:t>Exit Tickets</a:t>
            </a:r>
            <a:endParaRPr sz="4900"/>
          </a:p>
          <a:p>
            <a:pPr marL="914400" lvl="0" indent="-768350" algn="l" rtl="0">
              <a:lnSpc>
                <a:spcPct val="100000"/>
              </a:lnSpc>
              <a:spcBef>
                <a:spcPts val="0"/>
              </a:spcBef>
              <a:spcAft>
                <a:spcPts val="0"/>
              </a:spcAft>
              <a:buSzPts val="4900"/>
              <a:buChar char="❖"/>
            </a:pPr>
            <a:r>
              <a:rPr lang="en-US" sz="4900"/>
              <a:t>Observations</a:t>
            </a:r>
            <a:endParaRPr sz="4900"/>
          </a:p>
          <a:p>
            <a:pPr marL="914400" lvl="0" indent="-768350" algn="l" rtl="0">
              <a:lnSpc>
                <a:spcPct val="100000"/>
              </a:lnSpc>
              <a:spcBef>
                <a:spcPts val="0"/>
              </a:spcBef>
              <a:spcAft>
                <a:spcPts val="0"/>
              </a:spcAft>
              <a:buSzPts val="4900"/>
              <a:buChar char="❖"/>
            </a:pPr>
            <a:r>
              <a:rPr lang="en-US" sz="4900"/>
              <a:t>Homework</a:t>
            </a:r>
            <a:endParaRPr sz="4900"/>
          </a:p>
          <a:p>
            <a:pPr marL="914400" lvl="0" indent="-768350" algn="l" rtl="0">
              <a:lnSpc>
                <a:spcPct val="100000"/>
              </a:lnSpc>
              <a:spcBef>
                <a:spcPts val="0"/>
              </a:spcBef>
              <a:spcAft>
                <a:spcPts val="0"/>
              </a:spcAft>
              <a:buSzPts val="4900"/>
              <a:buChar char="❖"/>
            </a:pPr>
            <a:r>
              <a:rPr lang="en-US" sz="4900"/>
              <a:t>Self-assessments</a:t>
            </a:r>
            <a:endParaRPr sz="4420"/>
          </a:p>
        </p:txBody>
      </p:sp>
      <p:sp>
        <p:nvSpPr>
          <p:cNvPr id="682" name="Google Shape;682;p60"/>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20</a:t>
            </a:fld>
            <a:endParaRPr sz="2200">
              <a:solidFill>
                <a:schemeClr val="lt1"/>
              </a:solidFill>
              <a:latin typeface="Calibri"/>
              <a:ea typeface="Calibri"/>
              <a:cs typeface="Calibri"/>
              <a:sym typeface="Calibri"/>
            </a:endParaRPr>
          </a:p>
        </p:txBody>
      </p:sp>
      <p:sp>
        <p:nvSpPr>
          <p:cNvPr id="683" name="Google Shape;683;p60"/>
          <p:cNvSpPr txBox="1"/>
          <p:nvPr/>
        </p:nvSpPr>
        <p:spPr>
          <a:xfrm>
            <a:off x="10091400" y="1869400"/>
            <a:ext cx="5867700" cy="6142200"/>
          </a:xfrm>
          <a:prstGeom prst="rect">
            <a:avLst/>
          </a:prstGeom>
          <a:noFill/>
          <a:ln>
            <a:noFill/>
          </a:ln>
        </p:spPr>
        <p:txBody>
          <a:bodyPr spcFirstLastPara="1" wrap="square" lIns="91425" tIns="91425" rIns="91425" bIns="91425" anchor="t" anchorCtr="0">
            <a:noAutofit/>
          </a:bodyPr>
          <a:lstStyle/>
          <a:p>
            <a:pPr marL="914400" lvl="0" indent="-723900" algn="l" rtl="0">
              <a:lnSpc>
                <a:spcPct val="100000"/>
              </a:lnSpc>
              <a:spcBef>
                <a:spcPts val="1300"/>
              </a:spcBef>
              <a:spcAft>
                <a:spcPts val="0"/>
              </a:spcAft>
              <a:buClr>
                <a:schemeClr val="dk1"/>
              </a:buClr>
              <a:buSzPts val="4200"/>
              <a:buChar char="❖"/>
            </a:pPr>
            <a:r>
              <a:rPr lang="en-US" sz="4200">
                <a:solidFill>
                  <a:schemeClr val="dk1"/>
                </a:solidFill>
                <a:latin typeface="Calibri"/>
                <a:ea typeface="Calibri"/>
                <a:cs typeface="Calibri"/>
                <a:sym typeface="Calibri"/>
              </a:rPr>
              <a:t>Parent input</a:t>
            </a:r>
            <a:endParaRPr sz="4200">
              <a:solidFill>
                <a:schemeClr val="dk1"/>
              </a:solidFill>
              <a:latin typeface="Calibri"/>
              <a:ea typeface="Calibri"/>
              <a:cs typeface="Calibri"/>
              <a:sym typeface="Calibri"/>
            </a:endParaRPr>
          </a:p>
          <a:p>
            <a:pPr marL="914400" lvl="0" indent="-723900" algn="l" rtl="0">
              <a:lnSpc>
                <a:spcPct val="100000"/>
              </a:lnSpc>
              <a:spcBef>
                <a:spcPts val="0"/>
              </a:spcBef>
              <a:spcAft>
                <a:spcPts val="0"/>
              </a:spcAft>
              <a:buClr>
                <a:schemeClr val="dk1"/>
              </a:buClr>
              <a:buSzPts val="4200"/>
              <a:buChar char="❖"/>
            </a:pPr>
            <a:r>
              <a:rPr lang="en-US" sz="4200">
                <a:solidFill>
                  <a:schemeClr val="dk1"/>
                </a:solidFill>
                <a:latin typeface="Calibri"/>
                <a:ea typeface="Calibri"/>
                <a:cs typeface="Calibri"/>
                <a:sym typeface="Calibri"/>
              </a:rPr>
              <a:t>Student interviews</a:t>
            </a:r>
            <a:endParaRPr sz="4200">
              <a:solidFill>
                <a:schemeClr val="dk1"/>
              </a:solidFill>
              <a:latin typeface="Calibri"/>
              <a:ea typeface="Calibri"/>
              <a:cs typeface="Calibri"/>
              <a:sym typeface="Calibri"/>
            </a:endParaRPr>
          </a:p>
          <a:p>
            <a:pPr marL="914400" lvl="0" indent="-723900" algn="l" rtl="0">
              <a:lnSpc>
                <a:spcPct val="100000"/>
              </a:lnSpc>
              <a:spcBef>
                <a:spcPts val="0"/>
              </a:spcBef>
              <a:spcAft>
                <a:spcPts val="0"/>
              </a:spcAft>
              <a:buClr>
                <a:schemeClr val="dk1"/>
              </a:buClr>
              <a:buSzPts val="4200"/>
              <a:buChar char="❖"/>
            </a:pPr>
            <a:r>
              <a:rPr lang="en-US" sz="4200">
                <a:solidFill>
                  <a:schemeClr val="dk1"/>
                </a:solidFill>
                <a:latin typeface="Calibri"/>
                <a:ea typeface="Calibri"/>
                <a:cs typeface="Calibri"/>
                <a:sym typeface="Calibri"/>
              </a:rPr>
              <a:t>Short quizzes</a:t>
            </a:r>
            <a:endParaRPr sz="4200">
              <a:solidFill>
                <a:schemeClr val="dk1"/>
              </a:solidFill>
              <a:latin typeface="Calibri"/>
              <a:ea typeface="Calibri"/>
              <a:cs typeface="Calibri"/>
              <a:sym typeface="Calibri"/>
            </a:endParaRPr>
          </a:p>
          <a:p>
            <a:pPr marL="914400" lvl="0" indent="-723900" algn="l" rtl="0">
              <a:lnSpc>
                <a:spcPct val="100000"/>
              </a:lnSpc>
              <a:spcBef>
                <a:spcPts val="0"/>
              </a:spcBef>
              <a:spcAft>
                <a:spcPts val="0"/>
              </a:spcAft>
              <a:buClr>
                <a:schemeClr val="dk1"/>
              </a:buClr>
              <a:buSzPts val="4200"/>
              <a:buChar char="❖"/>
            </a:pPr>
            <a:r>
              <a:rPr lang="en-US" sz="4200">
                <a:solidFill>
                  <a:schemeClr val="dk1"/>
                </a:solidFill>
                <a:latin typeface="Calibri"/>
                <a:ea typeface="Calibri"/>
                <a:cs typeface="Calibri"/>
                <a:sym typeface="Calibri"/>
              </a:rPr>
              <a:t>Show of hands</a:t>
            </a:r>
            <a:endParaRPr sz="4200">
              <a:solidFill>
                <a:schemeClr val="dk1"/>
              </a:solidFill>
              <a:latin typeface="Calibri"/>
              <a:ea typeface="Calibri"/>
              <a:cs typeface="Calibri"/>
              <a:sym typeface="Calibri"/>
            </a:endParaRPr>
          </a:p>
          <a:p>
            <a:pPr marL="914400" lvl="0" indent="-723900" algn="l" rtl="0">
              <a:lnSpc>
                <a:spcPct val="100000"/>
              </a:lnSpc>
              <a:spcBef>
                <a:spcPts val="0"/>
              </a:spcBef>
              <a:spcAft>
                <a:spcPts val="0"/>
              </a:spcAft>
              <a:buClr>
                <a:schemeClr val="dk1"/>
              </a:buClr>
              <a:buSzPts val="4200"/>
              <a:buChar char="❖"/>
            </a:pPr>
            <a:r>
              <a:rPr lang="en-US" sz="4200">
                <a:solidFill>
                  <a:schemeClr val="dk1"/>
                </a:solidFill>
                <a:latin typeface="Calibri"/>
                <a:ea typeface="Calibri"/>
                <a:cs typeface="Calibri"/>
                <a:sym typeface="Calibri"/>
              </a:rPr>
              <a:t>Project work</a:t>
            </a:r>
            <a:endParaRPr sz="4200">
              <a:solidFill>
                <a:schemeClr val="dk1"/>
              </a:solidFill>
              <a:latin typeface="Calibri"/>
              <a:ea typeface="Calibri"/>
              <a:cs typeface="Calibri"/>
              <a:sym typeface="Calibri"/>
            </a:endParaRPr>
          </a:p>
          <a:p>
            <a:pPr marL="914400" lvl="0" indent="-723900" algn="l" rtl="0">
              <a:lnSpc>
                <a:spcPct val="100000"/>
              </a:lnSpc>
              <a:spcBef>
                <a:spcPts val="0"/>
              </a:spcBef>
              <a:spcAft>
                <a:spcPts val="0"/>
              </a:spcAft>
              <a:buClr>
                <a:schemeClr val="dk1"/>
              </a:buClr>
              <a:buSzPts val="4200"/>
              <a:buChar char="❖"/>
            </a:pPr>
            <a:r>
              <a:rPr lang="en-US" sz="4200">
                <a:solidFill>
                  <a:schemeClr val="dk1"/>
                </a:solidFill>
                <a:latin typeface="Calibri"/>
                <a:ea typeface="Calibri"/>
                <a:cs typeface="Calibri"/>
                <a:sym typeface="Calibri"/>
              </a:rPr>
              <a:t>Progress-monitoring data</a:t>
            </a:r>
            <a:endParaRPr sz="4200">
              <a:solidFill>
                <a:schemeClr val="dk1"/>
              </a:solidFill>
              <a:latin typeface="Calibri"/>
              <a:ea typeface="Calibri"/>
              <a:cs typeface="Calibri"/>
              <a:sym typeface="Calibri"/>
            </a:endParaRPr>
          </a:p>
          <a:p>
            <a:pPr marL="914400" lvl="0" indent="-723900" algn="l" rtl="0">
              <a:lnSpc>
                <a:spcPct val="100000"/>
              </a:lnSpc>
              <a:spcBef>
                <a:spcPts val="0"/>
              </a:spcBef>
              <a:spcAft>
                <a:spcPts val="0"/>
              </a:spcAft>
              <a:buClr>
                <a:schemeClr val="dk1"/>
              </a:buClr>
              <a:buSzPts val="4200"/>
              <a:buChar char="❖"/>
            </a:pPr>
            <a:r>
              <a:rPr lang="en-US" sz="4200">
                <a:solidFill>
                  <a:schemeClr val="dk1"/>
                </a:solidFill>
                <a:latin typeface="Calibri"/>
                <a:ea typeface="Calibri"/>
                <a:cs typeface="Calibri"/>
                <a:sym typeface="Calibri"/>
              </a:rPr>
              <a:t>Standardized assessments</a:t>
            </a:r>
            <a:endParaRPr sz="4200">
              <a:solidFill>
                <a:schemeClr val="dk1"/>
              </a:solidFill>
              <a:latin typeface="Calibri"/>
              <a:ea typeface="Calibri"/>
              <a:cs typeface="Calibri"/>
              <a:sym typeface="Calibri"/>
            </a:endParaRPr>
          </a:p>
          <a:p>
            <a:pPr marL="0" lvl="0" indent="0" algn="l" rtl="0">
              <a:spcBef>
                <a:spcPts val="0"/>
              </a:spcBef>
              <a:spcAft>
                <a:spcPts val="0"/>
              </a:spcAft>
              <a:buNone/>
            </a:pPr>
            <a:endParaRPr sz="4200">
              <a:solidFill>
                <a:schemeClr val="dk1"/>
              </a:solidFill>
              <a:latin typeface="Calibri"/>
              <a:ea typeface="Calibri"/>
              <a:cs typeface="Calibri"/>
              <a:sym typeface="Calibri"/>
            </a:endParaRPr>
          </a:p>
        </p:txBody>
      </p:sp>
      <p:sp>
        <p:nvSpPr>
          <p:cNvPr id="684" name="Google Shape;684;p60"/>
          <p:cNvSpPr/>
          <p:nvPr/>
        </p:nvSpPr>
        <p:spPr>
          <a:xfrm>
            <a:off x="5340996" y="7811165"/>
            <a:ext cx="6908059" cy="201574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accent2"/>
                </a:solidFill>
                <a:latin typeface="Arial"/>
              </a:rPr>
              <a:t>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1"/>
          <p:cNvSpPr txBox="1">
            <a:spLocks noGrp="1"/>
          </p:cNvSpPr>
          <p:nvPr>
            <p:ph type="subTitle" idx="4294967295"/>
          </p:nvPr>
        </p:nvSpPr>
        <p:spPr>
          <a:xfrm>
            <a:off x="12595100" y="3137225"/>
            <a:ext cx="5033700" cy="1077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4800"/>
              <a:t>Choose IEP Goals to address during the lesson or lesson series</a:t>
            </a:r>
            <a:endParaRPr sz="4800"/>
          </a:p>
        </p:txBody>
      </p:sp>
      <p:sp>
        <p:nvSpPr>
          <p:cNvPr id="690" name="Google Shape;690;p61"/>
          <p:cNvSpPr txBox="1">
            <a:spLocks noGrp="1"/>
          </p:cNvSpPr>
          <p:nvPr>
            <p:ph type="title" idx="4294967295"/>
          </p:nvPr>
        </p:nvSpPr>
        <p:spPr>
          <a:xfrm>
            <a:off x="11646500" y="1721550"/>
            <a:ext cx="59823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t>Planning for Step 3</a:t>
            </a:r>
            <a:endParaRPr sz="4800" b="1"/>
          </a:p>
        </p:txBody>
      </p:sp>
      <p:sp>
        <p:nvSpPr>
          <p:cNvPr id="691" name="Google Shape;691;p61"/>
          <p:cNvSpPr txBox="1">
            <a:spLocks noGrp="1"/>
          </p:cNvSpPr>
          <p:nvPr>
            <p:ph type="sldNum" idx="12"/>
          </p:nvPr>
        </p:nvSpPr>
        <p:spPr>
          <a:xfrm>
            <a:off x="16459200" y="392906"/>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21</a:t>
            </a:fld>
            <a:endParaRPr sz="2200">
              <a:solidFill>
                <a:schemeClr val="lt1"/>
              </a:solidFill>
              <a:latin typeface="Calibri"/>
              <a:ea typeface="Calibri"/>
              <a:cs typeface="Calibri"/>
              <a:sym typeface="Calibri"/>
            </a:endParaRPr>
          </a:p>
        </p:txBody>
      </p:sp>
      <p:pic>
        <p:nvPicPr>
          <p:cNvPr id="692" name="Google Shape;692;p61"/>
          <p:cNvPicPr preferRelativeResize="0"/>
          <p:nvPr/>
        </p:nvPicPr>
        <p:blipFill>
          <a:blip r:embed="rId3">
            <a:alphaModFix/>
          </a:blip>
          <a:stretch>
            <a:fillRect/>
          </a:stretch>
        </p:blipFill>
        <p:spPr>
          <a:xfrm>
            <a:off x="3789625" y="2866951"/>
            <a:ext cx="8095250" cy="6223100"/>
          </a:xfrm>
          <a:prstGeom prst="rect">
            <a:avLst/>
          </a:prstGeom>
          <a:noFill/>
          <a:ln>
            <a:noFill/>
          </a:ln>
        </p:spPr>
      </p:pic>
      <p:cxnSp>
        <p:nvCxnSpPr>
          <p:cNvPr id="693" name="Google Shape;693;p61"/>
          <p:cNvCxnSpPr/>
          <p:nvPr/>
        </p:nvCxnSpPr>
        <p:spPr>
          <a:xfrm flipH="1">
            <a:off x="8549975" y="2866950"/>
            <a:ext cx="4448700" cy="2100000"/>
          </a:xfrm>
          <a:prstGeom prst="straightConnector1">
            <a:avLst/>
          </a:prstGeom>
          <a:noFill/>
          <a:ln w="152400" cap="flat" cmpd="sng">
            <a:solidFill>
              <a:schemeClr val="dk2"/>
            </a:solidFill>
            <a:prstDash val="solid"/>
            <a:round/>
            <a:headEnd type="none" w="med" len="med"/>
            <a:tailEnd type="triangl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62"/>
          <p:cNvSpPr txBox="1">
            <a:spLocks noGrp="1"/>
          </p:cNvSpPr>
          <p:nvPr>
            <p:ph type="title"/>
          </p:nvPr>
        </p:nvSpPr>
        <p:spPr>
          <a:xfrm>
            <a:off x="304800" y="12264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t>Daily Mantra</a:t>
            </a:r>
            <a:endParaRPr sz="4800" b="1"/>
          </a:p>
        </p:txBody>
      </p:sp>
      <p:sp>
        <p:nvSpPr>
          <p:cNvPr id="699" name="Google Shape;699;p62"/>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22</a:t>
            </a:fld>
            <a:endParaRPr sz="2400" b="1">
              <a:solidFill>
                <a:schemeClr val="lt1"/>
              </a:solidFill>
              <a:latin typeface="Calibri"/>
              <a:ea typeface="Calibri"/>
              <a:cs typeface="Calibri"/>
              <a:sym typeface="Calibri"/>
            </a:endParaRPr>
          </a:p>
        </p:txBody>
      </p:sp>
      <p:sp>
        <p:nvSpPr>
          <p:cNvPr id="700" name="Google Shape;700;p62"/>
          <p:cNvSpPr txBox="1">
            <a:spLocks noGrp="1"/>
          </p:cNvSpPr>
          <p:nvPr>
            <p:ph type="body" idx="1"/>
          </p:nvPr>
        </p:nvSpPr>
        <p:spPr>
          <a:xfrm>
            <a:off x="966575" y="3238500"/>
            <a:ext cx="7387200" cy="6629400"/>
          </a:xfrm>
          <a:prstGeom prst="rect">
            <a:avLst/>
          </a:prstGeom>
        </p:spPr>
        <p:txBody>
          <a:bodyPr spcFirstLastPara="1" wrap="square" lIns="182850" tIns="91400" rIns="182850" bIns="91400" anchor="t" anchorCtr="0">
            <a:noAutofit/>
          </a:bodyPr>
          <a:lstStyle/>
          <a:p>
            <a:pPr marL="0" lvl="0" indent="0" algn="l" rtl="0">
              <a:spcBef>
                <a:spcPts val="1300"/>
              </a:spcBef>
              <a:spcAft>
                <a:spcPts val="0"/>
              </a:spcAft>
              <a:buNone/>
            </a:pPr>
            <a:r>
              <a:rPr lang="en-US" sz="4700"/>
              <a:t>A daily mantra for a special educator should be: </a:t>
            </a:r>
            <a:endParaRPr sz="4700"/>
          </a:p>
          <a:p>
            <a:pPr marL="457200" lvl="0" indent="-527050" algn="l" rtl="0">
              <a:spcBef>
                <a:spcPts val="1300"/>
              </a:spcBef>
              <a:spcAft>
                <a:spcPts val="0"/>
              </a:spcAft>
              <a:buSzPts val="4700"/>
              <a:buChar char="●"/>
            </a:pPr>
            <a:r>
              <a:rPr lang="en-US" sz="4700"/>
              <a:t>What IEP goals am I working on?  </a:t>
            </a:r>
            <a:endParaRPr sz="4700"/>
          </a:p>
          <a:p>
            <a:pPr marL="457200" lvl="0" indent="-527050" algn="l" rtl="0">
              <a:spcBef>
                <a:spcPts val="0"/>
              </a:spcBef>
              <a:spcAft>
                <a:spcPts val="0"/>
              </a:spcAft>
              <a:buSzPts val="4700"/>
              <a:buChar char="●"/>
            </a:pPr>
            <a:r>
              <a:rPr lang="en-US" sz="4700"/>
              <a:t>What am I doing that is special?</a:t>
            </a:r>
            <a:endParaRPr sz="4700"/>
          </a:p>
        </p:txBody>
      </p:sp>
      <p:pic>
        <p:nvPicPr>
          <p:cNvPr id="701" name="Google Shape;701;p62"/>
          <p:cNvPicPr preferRelativeResize="0"/>
          <p:nvPr/>
        </p:nvPicPr>
        <p:blipFill>
          <a:blip r:embed="rId3">
            <a:alphaModFix/>
          </a:blip>
          <a:stretch>
            <a:fillRect/>
          </a:stretch>
        </p:blipFill>
        <p:spPr>
          <a:xfrm>
            <a:off x="9090675" y="3674328"/>
            <a:ext cx="8692880" cy="4145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63"/>
          <p:cNvPicPr preferRelativeResize="0"/>
          <p:nvPr/>
        </p:nvPicPr>
        <p:blipFill>
          <a:blip r:embed="rId3">
            <a:alphaModFix/>
          </a:blip>
          <a:stretch>
            <a:fillRect/>
          </a:stretch>
        </p:blipFill>
        <p:spPr>
          <a:xfrm>
            <a:off x="3451750" y="2848775"/>
            <a:ext cx="9055525" cy="6961300"/>
          </a:xfrm>
          <a:prstGeom prst="rect">
            <a:avLst/>
          </a:prstGeom>
          <a:noFill/>
          <a:ln>
            <a:noFill/>
          </a:ln>
        </p:spPr>
      </p:pic>
      <p:sp>
        <p:nvSpPr>
          <p:cNvPr id="707" name="Google Shape;707;p63"/>
          <p:cNvSpPr txBox="1">
            <a:spLocks noGrp="1"/>
          </p:cNvSpPr>
          <p:nvPr>
            <p:ph type="subTitle" idx="4294967295"/>
          </p:nvPr>
        </p:nvSpPr>
        <p:spPr>
          <a:xfrm>
            <a:off x="12018725" y="2848775"/>
            <a:ext cx="6100200" cy="1077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4800"/>
              <a:t>Identify Metacognitive Processes that Successful Learners Use</a:t>
            </a:r>
            <a:endParaRPr sz="4800"/>
          </a:p>
        </p:txBody>
      </p:sp>
      <p:sp>
        <p:nvSpPr>
          <p:cNvPr id="708" name="Google Shape;708;p63"/>
          <p:cNvSpPr txBox="1">
            <a:spLocks noGrp="1"/>
          </p:cNvSpPr>
          <p:nvPr>
            <p:ph type="title" idx="4294967295"/>
          </p:nvPr>
        </p:nvSpPr>
        <p:spPr>
          <a:xfrm>
            <a:off x="10943375" y="1703375"/>
            <a:ext cx="50544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t>Planning for Step 4</a:t>
            </a:r>
            <a:endParaRPr sz="4800" b="1"/>
          </a:p>
        </p:txBody>
      </p:sp>
      <p:sp>
        <p:nvSpPr>
          <p:cNvPr id="709" name="Google Shape;709;p63"/>
          <p:cNvSpPr txBox="1">
            <a:spLocks noGrp="1"/>
          </p:cNvSpPr>
          <p:nvPr>
            <p:ph type="sldNum" idx="12"/>
          </p:nvPr>
        </p:nvSpPr>
        <p:spPr>
          <a:xfrm>
            <a:off x="16459200" y="392906"/>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23</a:t>
            </a:fld>
            <a:endParaRPr sz="2200">
              <a:solidFill>
                <a:schemeClr val="lt1"/>
              </a:solidFill>
              <a:latin typeface="Calibri"/>
              <a:ea typeface="Calibri"/>
              <a:cs typeface="Calibri"/>
              <a:sym typeface="Calibri"/>
            </a:endParaRPr>
          </a:p>
        </p:txBody>
      </p:sp>
      <p:cxnSp>
        <p:nvCxnSpPr>
          <p:cNvPr id="710" name="Google Shape;710;p63"/>
          <p:cNvCxnSpPr/>
          <p:nvPr/>
        </p:nvCxnSpPr>
        <p:spPr>
          <a:xfrm flipH="1">
            <a:off x="9176925" y="5468350"/>
            <a:ext cx="7255200" cy="920400"/>
          </a:xfrm>
          <a:prstGeom prst="straightConnector1">
            <a:avLst/>
          </a:prstGeom>
          <a:noFill/>
          <a:ln w="152400" cap="flat" cmpd="sng">
            <a:solidFill>
              <a:schemeClr val="dk2"/>
            </a:solidFill>
            <a:prstDash val="solid"/>
            <a:round/>
            <a:headEnd type="none" w="med" len="med"/>
            <a:tailEnd type="triangl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4"/>
          <p:cNvSpPr txBox="1">
            <a:spLocks noGrp="1"/>
          </p:cNvSpPr>
          <p:nvPr>
            <p:ph type="title"/>
          </p:nvPr>
        </p:nvSpPr>
        <p:spPr>
          <a:xfrm>
            <a:off x="304800" y="266700"/>
            <a:ext cx="17678400" cy="9786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solidFill>
                  <a:schemeClr val="lt1"/>
                </a:solidFill>
              </a:rPr>
              <a:t>What is Metacognition?</a:t>
            </a:r>
            <a:endParaRPr sz="4800" b="1">
              <a:solidFill>
                <a:schemeClr val="lt1"/>
              </a:solidFill>
            </a:endParaRPr>
          </a:p>
        </p:txBody>
      </p:sp>
      <p:sp>
        <p:nvSpPr>
          <p:cNvPr id="716" name="Google Shape;716;p64"/>
          <p:cNvSpPr txBox="1">
            <a:spLocks noGrp="1"/>
          </p:cNvSpPr>
          <p:nvPr>
            <p:ph type="body" idx="1"/>
          </p:nvPr>
        </p:nvSpPr>
        <p:spPr>
          <a:xfrm>
            <a:off x="8284850" y="3218725"/>
            <a:ext cx="9330300" cy="6629400"/>
          </a:xfrm>
          <a:prstGeom prst="rect">
            <a:avLst/>
          </a:prstGeom>
        </p:spPr>
        <p:txBody>
          <a:bodyPr spcFirstLastPara="1" wrap="square" lIns="182850" tIns="91400" rIns="182850" bIns="91400" anchor="t" anchorCtr="0">
            <a:noAutofit/>
          </a:bodyPr>
          <a:lstStyle/>
          <a:p>
            <a:pPr marL="0" lvl="0" indent="0" algn="l" rtl="0">
              <a:spcBef>
                <a:spcPts val="700"/>
              </a:spcBef>
              <a:spcAft>
                <a:spcPts val="0"/>
              </a:spcAft>
              <a:buNone/>
            </a:pPr>
            <a:r>
              <a:rPr lang="en-US" sz="4400"/>
              <a:t>“Thinking about our thinking…”</a:t>
            </a:r>
            <a:endParaRPr sz="4400"/>
          </a:p>
          <a:p>
            <a:pPr marL="0" lvl="0" indent="0" algn="l" rtl="0">
              <a:spcBef>
                <a:spcPts val="700"/>
              </a:spcBef>
              <a:spcAft>
                <a:spcPts val="0"/>
              </a:spcAft>
              <a:buNone/>
            </a:pPr>
            <a:endParaRPr sz="4400"/>
          </a:p>
          <a:p>
            <a:pPr marL="0" lvl="0" indent="0" algn="l" rtl="0">
              <a:spcBef>
                <a:spcPts val="700"/>
              </a:spcBef>
              <a:spcAft>
                <a:spcPts val="0"/>
              </a:spcAft>
              <a:buNone/>
            </a:pPr>
            <a:r>
              <a:rPr lang="en-US" sz="4400"/>
              <a:t>This is a broad term that refers to a person’s awareness of how they think and learn.  </a:t>
            </a:r>
            <a:endParaRPr sz="4400"/>
          </a:p>
        </p:txBody>
      </p:sp>
      <p:sp>
        <p:nvSpPr>
          <p:cNvPr id="717" name="Google Shape;717;p64"/>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24</a:t>
            </a:fld>
            <a:endParaRPr sz="2400" b="1">
              <a:solidFill>
                <a:schemeClr val="lt1"/>
              </a:solidFill>
              <a:latin typeface="Calibri"/>
              <a:ea typeface="Calibri"/>
              <a:cs typeface="Calibri"/>
              <a:sym typeface="Calibri"/>
            </a:endParaRPr>
          </a:p>
        </p:txBody>
      </p:sp>
      <p:pic>
        <p:nvPicPr>
          <p:cNvPr id="718" name="Google Shape;718;p64"/>
          <p:cNvPicPr preferRelativeResize="0"/>
          <p:nvPr/>
        </p:nvPicPr>
        <p:blipFill>
          <a:blip r:embed="rId3">
            <a:alphaModFix/>
          </a:blip>
          <a:stretch>
            <a:fillRect/>
          </a:stretch>
        </p:blipFill>
        <p:spPr>
          <a:xfrm>
            <a:off x="243550" y="2367224"/>
            <a:ext cx="7650050" cy="7650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5"/>
          <p:cNvSpPr txBox="1">
            <a:spLocks noGrp="1"/>
          </p:cNvSpPr>
          <p:nvPr>
            <p:ph type="title"/>
          </p:nvPr>
        </p:nvSpPr>
        <p:spPr>
          <a:xfrm>
            <a:off x="304800" y="266700"/>
            <a:ext cx="17678400" cy="10326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solidFill>
                  <a:schemeClr val="lt1"/>
                </a:solidFill>
              </a:rPr>
              <a:t>Adaptive Metacognition</a:t>
            </a:r>
            <a:endParaRPr sz="4800" b="1">
              <a:solidFill>
                <a:schemeClr val="lt1"/>
              </a:solidFill>
            </a:endParaRPr>
          </a:p>
        </p:txBody>
      </p:sp>
      <p:sp>
        <p:nvSpPr>
          <p:cNvPr id="724" name="Google Shape;724;p65"/>
          <p:cNvSpPr txBox="1">
            <a:spLocks noGrp="1"/>
          </p:cNvSpPr>
          <p:nvPr>
            <p:ph type="body" idx="1"/>
          </p:nvPr>
        </p:nvSpPr>
        <p:spPr>
          <a:xfrm>
            <a:off x="927450" y="2480525"/>
            <a:ext cx="10171800" cy="6629400"/>
          </a:xfrm>
          <a:prstGeom prst="rect">
            <a:avLst/>
          </a:prstGeom>
        </p:spPr>
        <p:txBody>
          <a:bodyPr spcFirstLastPara="1" wrap="square" lIns="182850" tIns="91400" rIns="182850" bIns="91400" anchor="t" anchorCtr="0">
            <a:noAutofit/>
          </a:bodyPr>
          <a:lstStyle/>
          <a:p>
            <a:pPr marL="0" lvl="0" indent="0" algn="l" rtl="0">
              <a:spcBef>
                <a:spcPts val="1300"/>
              </a:spcBef>
              <a:spcAft>
                <a:spcPts val="0"/>
              </a:spcAft>
              <a:buClr>
                <a:schemeClr val="dk1"/>
              </a:buClr>
              <a:buSzPts val="1100"/>
              <a:buFont typeface="Arial"/>
              <a:buNone/>
            </a:pPr>
            <a:r>
              <a:rPr lang="en-US" sz="3600"/>
              <a:t>…being able to change thinking in response to a wide range of variables. </a:t>
            </a:r>
            <a:endParaRPr sz="3600"/>
          </a:p>
          <a:p>
            <a:pPr marL="0" lvl="0" indent="0" algn="l" rtl="0">
              <a:spcBef>
                <a:spcPts val="1300"/>
              </a:spcBef>
              <a:spcAft>
                <a:spcPts val="0"/>
              </a:spcAft>
              <a:buClr>
                <a:schemeClr val="dk1"/>
              </a:buClr>
              <a:buSzPts val="1100"/>
              <a:buFont typeface="Arial"/>
              <a:buNone/>
            </a:pPr>
            <a:endParaRPr sz="3600"/>
          </a:p>
          <a:p>
            <a:pPr marL="0" lvl="0" indent="0" algn="l" rtl="0">
              <a:spcBef>
                <a:spcPts val="1300"/>
              </a:spcBef>
              <a:spcAft>
                <a:spcPts val="0"/>
              </a:spcAft>
              <a:buClr>
                <a:schemeClr val="dk1"/>
              </a:buClr>
              <a:buSzPts val="1100"/>
              <a:buFont typeface="Arial"/>
              <a:buNone/>
            </a:pPr>
            <a:r>
              <a:rPr lang="en-US" sz="3600"/>
              <a:t>Routine classroom activities have numerous variables because teaching is such a social interaction. </a:t>
            </a:r>
            <a:endParaRPr sz="3600"/>
          </a:p>
          <a:p>
            <a:pPr marL="0" lvl="0" indent="0" algn="l" rtl="0">
              <a:spcBef>
                <a:spcPts val="1300"/>
              </a:spcBef>
              <a:spcAft>
                <a:spcPts val="0"/>
              </a:spcAft>
              <a:buClr>
                <a:schemeClr val="dk1"/>
              </a:buClr>
              <a:buSzPts val="1100"/>
              <a:buFont typeface="Arial"/>
              <a:buNone/>
            </a:pPr>
            <a:endParaRPr sz="3600"/>
          </a:p>
          <a:p>
            <a:pPr marL="0" lvl="0" indent="0" algn="l" rtl="0">
              <a:spcBef>
                <a:spcPts val="1300"/>
              </a:spcBef>
              <a:spcAft>
                <a:spcPts val="0"/>
              </a:spcAft>
              <a:buClr>
                <a:schemeClr val="dk1"/>
              </a:buClr>
              <a:buSzPts val="1100"/>
              <a:buFont typeface="Arial"/>
              <a:buNone/>
            </a:pPr>
            <a:r>
              <a:rPr lang="en-US" sz="3600"/>
              <a:t>Therefore, teachers use adaptive metacognition on a regular basis.</a:t>
            </a:r>
            <a:endParaRPr sz="3600"/>
          </a:p>
          <a:p>
            <a:pPr marL="0" lvl="0" indent="0" algn="l" rtl="0">
              <a:spcBef>
                <a:spcPts val="1300"/>
              </a:spcBef>
              <a:spcAft>
                <a:spcPts val="0"/>
              </a:spcAft>
              <a:buClr>
                <a:schemeClr val="dk1"/>
              </a:buClr>
              <a:buSzPts val="1100"/>
              <a:buFont typeface="Arial"/>
              <a:buNone/>
            </a:pPr>
            <a:endParaRPr sz="3600"/>
          </a:p>
          <a:p>
            <a:pPr marL="0" lvl="0" indent="0" algn="l" rtl="0">
              <a:spcBef>
                <a:spcPts val="700"/>
              </a:spcBef>
              <a:spcAft>
                <a:spcPts val="0"/>
              </a:spcAft>
              <a:buNone/>
            </a:pPr>
            <a:endParaRPr sz="3600"/>
          </a:p>
        </p:txBody>
      </p:sp>
      <p:sp>
        <p:nvSpPr>
          <p:cNvPr id="725" name="Google Shape;725;p65"/>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25</a:t>
            </a:fld>
            <a:endParaRPr sz="2400" b="1">
              <a:solidFill>
                <a:schemeClr val="lt1"/>
              </a:solidFill>
              <a:latin typeface="Calibri"/>
              <a:ea typeface="Calibri"/>
              <a:cs typeface="Calibri"/>
              <a:sym typeface="Calibri"/>
            </a:endParaRPr>
          </a:p>
        </p:txBody>
      </p:sp>
      <p:pic>
        <p:nvPicPr>
          <p:cNvPr id="726" name="Google Shape;726;p65"/>
          <p:cNvPicPr preferRelativeResize="0"/>
          <p:nvPr/>
        </p:nvPicPr>
        <p:blipFill rotWithShape="1">
          <a:blip r:embed="rId3">
            <a:alphaModFix/>
          </a:blip>
          <a:srcRect l="3260" t="-15870" r="-3259" b="15869"/>
          <a:stretch/>
        </p:blipFill>
        <p:spPr>
          <a:xfrm>
            <a:off x="10674538" y="1869050"/>
            <a:ext cx="5256063" cy="52560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6"/>
          <p:cNvSpPr txBox="1">
            <a:spLocks noGrp="1"/>
          </p:cNvSpPr>
          <p:nvPr>
            <p:ph type="title"/>
          </p:nvPr>
        </p:nvSpPr>
        <p:spPr>
          <a:xfrm>
            <a:off x="304800" y="114300"/>
            <a:ext cx="17678400" cy="13206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solidFill>
                  <a:schemeClr val="lt1"/>
                </a:solidFill>
              </a:rPr>
              <a:t>Inclusive Setting</a:t>
            </a:r>
            <a:endParaRPr sz="4800" b="1">
              <a:solidFill>
                <a:schemeClr val="lt1"/>
              </a:solidFill>
            </a:endParaRPr>
          </a:p>
        </p:txBody>
      </p:sp>
      <p:sp>
        <p:nvSpPr>
          <p:cNvPr id="732" name="Google Shape;732;p66"/>
          <p:cNvSpPr txBox="1">
            <a:spLocks noGrp="1"/>
          </p:cNvSpPr>
          <p:nvPr>
            <p:ph type="body" idx="1"/>
          </p:nvPr>
        </p:nvSpPr>
        <p:spPr>
          <a:xfrm>
            <a:off x="609600" y="1828800"/>
            <a:ext cx="11193300" cy="6629400"/>
          </a:xfrm>
          <a:prstGeom prst="rect">
            <a:avLst/>
          </a:prstGeom>
        </p:spPr>
        <p:txBody>
          <a:bodyPr spcFirstLastPara="1" wrap="square" lIns="182850" tIns="91400" rIns="182850" bIns="91400" anchor="t" anchorCtr="0">
            <a:noAutofit/>
          </a:bodyPr>
          <a:lstStyle/>
          <a:p>
            <a:pPr marL="0" lvl="0" indent="0" algn="l" rtl="0">
              <a:spcBef>
                <a:spcPts val="700"/>
              </a:spcBef>
              <a:spcAft>
                <a:spcPts val="0"/>
              </a:spcAft>
              <a:buNone/>
            </a:pPr>
            <a:r>
              <a:rPr lang="en-US" sz="3600"/>
              <a:t>In an inclusive setting, teachers may need to think about many various situations for individual students within a given classroom. </a:t>
            </a:r>
            <a:endParaRPr sz="3600"/>
          </a:p>
          <a:p>
            <a:pPr marL="0" lvl="0" indent="0" algn="l" rtl="0">
              <a:spcBef>
                <a:spcPts val="700"/>
              </a:spcBef>
              <a:spcAft>
                <a:spcPts val="0"/>
              </a:spcAft>
              <a:buNone/>
            </a:pPr>
            <a:endParaRPr sz="3600"/>
          </a:p>
          <a:p>
            <a:pPr marL="0" lvl="0" indent="0" algn="l" rtl="0">
              <a:spcBef>
                <a:spcPts val="700"/>
              </a:spcBef>
              <a:spcAft>
                <a:spcPts val="0"/>
              </a:spcAft>
              <a:buNone/>
            </a:pPr>
            <a:r>
              <a:rPr lang="en-US" sz="3600"/>
              <a:t>Examples: </a:t>
            </a:r>
            <a:endParaRPr sz="3600"/>
          </a:p>
          <a:p>
            <a:pPr marL="457200" lvl="0" indent="-457200" algn="l" rtl="0">
              <a:spcBef>
                <a:spcPts val="700"/>
              </a:spcBef>
              <a:spcAft>
                <a:spcPts val="0"/>
              </a:spcAft>
              <a:buSzPts val="3600"/>
              <a:buChar char="❏"/>
            </a:pPr>
            <a:r>
              <a:rPr lang="en-US" sz="3600"/>
              <a:t>Perceived germs</a:t>
            </a:r>
            <a:endParaRPr sz="3600"/>
          </a:p>
          <a:p>
            <a:pPr marL="457200" lvl="0" indent="-457200" algn="l" rtl="0">
              <a:spcBef>
                <a:spcPts val="0"/>
              </a:spcBef>
              <a:spcAft>
                <a:spcPts val="0"/>
              </a:spcAft>
              <a:buSzPts val="3600"/>
              <a:buChar char="❏"/>
            </a:pPr>
            <a:r>
              <a:rPr lang="en-US" sz="3600"/>
              <a:t>Vision supports</a:t>
            </a:r>
            <a:endParaRPr sz="3600"/>
          </a:p>
          <a:p>
            <a:pPr marL="457200" lvl="0" indent="-457200" algn="l" rtl="0">
              <a:spcBef>
                <a:spcPts val="0"/>
              </a:spcBef>
              <a:spcAft>
                <a:spcPts val="0"/>
              </a:spcAft>
              <a:buSzPts val="3600"/>
              <a:buChar char="❏"/>
            </a:pPr>
            <a:r>
              <a:rPr lang="en-US" sz="3600"/>
              <a:t>Mobility issues</a:t>
            </a:r>
            <a:endParaRPr sz="3600"/>
          </a:p>
          <a:p>
            <a:pPr marL="457200" lvl="0" indent="-457200" algn="l" rtl="0">
              <a:spcBef>
                <a:spcPts val="0"/>
              </a:spcBef>
              <a:spcAft>
                <a:spcPts val="0"/>
              </a:spcAft>
              <a:buSzPts val="3600"/>
              <a:buChar char="❏"/>
            </a:pPr>
            <a:r>
              <a:rPr lang="en-US" sz="3600"/>
              <a:t>Distractibility</a:t>
            </a:r>
            <a:endParaRPr sz="3600"/>
          </a:p>
          <a:p>
            <a:pPr marL="457200" lvl="0" indent="-457200" algn="l" rtl="0">
              <a:spcBef>
                <a:spcPts val="0"/>
              </a:spcBef>
              <a:spcAft>
                <a:spcPts val="0"/>
              </a:spcAft>
              <a:buSzPts val="3600"/>
              <a:buChar char="❏"/>
            </a:pPr>
            <a:r>
              <a:rPr lang="en-US" sz="3600"/>
              <a:t>Perceptions or misperceptions of control</a:t>
            </a:r>
            <a:endParaRPr sz="3600"/>
          </a:p>
        </p:txBody>
      </p:sp>
      <p:sp>
        <p:nvSpPr>
          <p:cNvPr id="733" name="Google Shape;733;p66"/>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26</a:t>
            </a:fld>
            <a:endParaRPr sz="2400" b="1">
              <a:solidFill>
                <a:schemeClr val="lt1"/>
              </a:solidFill>
              <a:latin typeface="Calibri"/>
              <a:ea typeface="Calibri"/>
              <a:cs typeface="Calibri"/>
              <a:sym typeface="Calibri"/>
            </a:endParaRPr>
          </a:p>
        </p:txBody>
      </p:sp>
      <p:pic>
        <p:nvPicPr>
          <p:cNvPr id="734" name="Google Shape;734;p66"/>
          <p:cNvPicPr preferRelativeResize="0"/>
          <p:nvPr/>
        </p:nvPicPr>
        <p:blipFill>
          <a:blip r:embed="rId3">
            <a:alphaModFix/>
          </a:blip>
          <a:stretch>
            <a:fillRect/>
          </a:stretch>
        </p:blipFill>
        <p:spPr>
          <a:xfrm>
            <a:off x="10724875" y="4277225"/>
            <a:ext cx="6084250" cy="40561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67"/>
          <p:cNvSpPr txBox="1">
            <a:spLocks noGrp="1"/>
          </p:cNvSpPr>
          <p:nvPr>
            <p:ph type="title"/>
          </p:nvPr>
        </p:nvSpPr>
        <p:spPr>
          <a:xfrm>
            <a:off x="3356800" y="114300"/>
            <a:ext cx="11748900" cy="11040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solidFill>
                  <a:schemeClr val="lt1"/>
                </a:solidFill>
              </a:rPr>
              <a:t>Growth Mindset</a:t>
            </a:r>
            <a:endParaRPr sz="4800" b="1">
              <a:solidFill>
                <a:schemeClr val="lt1"/>
              </a:solidFill>
            </a:endParaRPr>
          </a:p>
        </p:txBody>
      </p:sp>
      <p:sp>
        <p:nvSpPr>
          <p:cNvPr id="740" name="Google Shape;740;p67"/>
          <p:cNvSpPr txBox="1">
            <a:spLocks noGrp="1"/>
          </p:cNvSpPr>
          <p:nvPr>
            <p:ph type="body" idx="1"/>
          </p:nvPr>
        </p:nvSpPr>
        <p:spPr>
          <a:xfrm>
            <a:off x="2571750" y="1759625"/>
            <a:ext cx="15411300" cy="2247000"/>
          </a:xfrm>
          <a:prstGeom prst="rect">
            <a:avLst/>
          </a:prstGeom>
        </p:spPr>
        <p:txBody>
          <a:bodyPr spcFirstLastPara="1" wrap="square" lIns="182850" tIns="91400" rIns="182850" bIns="91400" anchor="t" anchorCtr="0">
            <a:noAutofit/>
          </a:bodyPr>
          <a:lstStyle/>
          <a:p>
            <a:pPr marL="0" lvl="0" indent="0" algn="l" rtl="0">
              <a:spcBef>
                <a:spcPts val="700"/>
              </a:spcBef>
              <a:spcAft>
                <a:spcPts val="0"/>
              </a:spcAft>
              <a:buNone/>
            </a:pPr>
            <a:r>
              <a:rPr lang="en-US"/>
              <a:t>Regardless of the current metacognition functioning level, both students and teachers can improve their performance through: </a:t>
            </a:r>
            <a:endParaRPr/>
          </a:p>
        </p:txBody>
      </p:sp>
      <p:sp>
        <p:nvSpPr>
          <p:cNvPr id="741" name="Google Shape;741;p67"/>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27</a:t>
            </a:fld>
            <a:endParaRPr sz="2400" b="1">
              <a:solidFill>
                <a:schemeClr val="lt1"/>
              </a:solidFill>
              <a:latin typeface="Calibri"/>
              <a:ea typeface="Calibri"/>
              <a:cs typeface="Calibri"/>
              <a:sym typeface="Calibri"/>
            </a:endParaRPr>
          </a:p>
        </p:txBody>
      </p:sp>
      <p:pic>
        <p:nvPicPr>
          <p:cNvPr id="742" name="Google Shape;742;p67"/>
          <p:cNvPicPr preferRelativeResize="0"/>
          <p:nvPr/>
        </p:nvPicPr>
        <p:blipFill>
          <a:blip r:embed="rId3">
            <a:alphaModFix/>
          </a:blip>
          <a:stretch>
            <a:fillRect/>
          </a:stretch>
        </p:blipFill>
        <p:spPr>
          <a:xfrm rot="-461076">
            <a:off x="614942" y="6439046"/>
            <a:ext cx="4297844" cy="2863233"/>
          </a:xfrm>
          <a:prstGeom prst="rect">
            <a:avLst/>
          </a:prstGeom>
          <a:noFill/>
          <a:ln>
            <a:noFill/>
          </a:ln>
        </p:spPr>
      </p:pic>
      <p:graphicFrame>
        <p:nvGraphicFramePr>
          <p:cNvPr id="743" name="Google Shape;743;p67"/>
          <p:cNvGraphicFramePr/>
          <p:nvPr/>
        </p:nvGraphicFramePr>
        <p:xfrm>
          <a:off x="4165925" y="3407850"/>
          <a:ext cx="13400850" cy="5486340"/>
        </p:xfrm>
        <a:graphic>
          <a:graphicData uri="http://schemas.openxmlformats.org/drawingml/2006/table">
            <a:tbl>
              <a:tblPr>
                <a:noFill/>
                <a:tableStyleId>{AAE0BDDA-9982-435B-9816-CCEA5E506301}</a:tableStyleId>
              </a:tblPr>
              <a:tblGrid>
                <a:gridCol w="4466950">
                  <a:extLst>
                    <a:ext uri="{9D8B030D-6E8A-4147-A177-3AD203B41FA5}">
                      <a16:colId xmlns:a16="http://schemas.microsoft.com/office/drawing/2014/main" val="20000"/>
                    </a:ext>
                  </a:extLst>
                </a:gridCol>
                <a:gridCol w="4466950">
                  <a:extLst>
                    <a:ext uri="{9D8B030D-6E8A-4147-A177-3AD203B41FA5}">
                      <a16:colId xmlns:a16="http://schemas.microsoft.com/office/drawing/2014/main" val="20001"/>
                    </a:ext>
                  </a:extLst>
                </a:gridCol>
                <a:gridCol w="4466950">
                  <a:extLst>
                    <a:ext uri="{9D8B030D-6E8A-4147-A177-3AD203B41FA5}">
                      <a16:colId xmlns:a16="http://schemas.microsoft.com/office/drawing/2014/main" val="20002"/>
                    </a:ext>
                  </a:extLst>
                </a:gridCol>
              </a:tblGrid>
              <a:tr h="441900">
                <a:tc>
                  <a:txBody>
                    <a:bodyPr/>
                    <a:lstStyle/>
                    <a:p>
                      <a:pPr marL="0" lvl="0" indent="0" algn="l" rtl="0">
                        <a:spcBef>
                          <a:spcPts val="0"/>
                        </a:spcBef>
                        <a:spcAft>
                          <a:spcPts val="0"/>
                        </a:spcAft>
                        <a:buNone/>
                      </a:pPr>
                      <a:r>
                        <a:rPr lang="en-US" sz="2400" b="1"/>
                        <a:t>Observation</a:t>
                      </a:r>
                      <a:endParaRPr sz="2400" b="1"/>
                    </a:p>
                  </a:txBody>
                  <a:tcPr marL="91425" marR="91425" marT="91425" marB="91425"/>
                </a:tc>
                <a:tc>
                  <a:txBody>
                    <a:bodyPr/>
                    <a:lstStyle/>
                    <a:p>
                      <a:pPr marL="0" lvl="0" indent="0" algn="l" rtl="0">
                        <a:spcBef>
                          <a:spcPts val="0"/>
                        </a:spcBef>
                        <a:spcAft>
                          <a:spcPts val="0"/>
                        </a:spcAft>
                        <a:buNone/>
                      </a:pPr>
                      <a:r>
                        <a:rPr lang="en-US" sz="2400" b="1"/>
                        <a:t>Awareness</a:t>
                      </a:r>
                      <a:endParaRPr sz="2400" b="1"/>
                    </a:p>
                  </a:txBody>
                  <a:tcPr marL="91425" marR="91425" marT="91425" marB="91425"/>
                </a:tc>
                <a:tc>
                  <a:txBody>
                    <a:bodyPr/>
                    <a:lstStyle/>
                    <a:p>
                      <a:pPr marL="0" lvl="0" indent="0" algn="l" rtl="0">
                        <a:spcBef>
                          <a:spcPts val="0"/>
                        </a:spcBef>
                        <a:spcAft>
                          <a:spcPts val="0"/>
                        </a:spcAft>
                        <a:buNone/>
                      </a:pPr>
                      <a:r>
                        <a:rPr lang="en-US" sz="2400" b="1"/>
                        <a:t>Strategy Training</a:t>
                      </a:r>
                      <a:endParaRPr sz="2400" b="1"/>
                    </a:p>
                  </a:txBody>
                  <a:tcPr marL="91425" marR="91425" marT="91425" marB="91425"/>
                </a:tc>
                <a:extLst>
                  <a:ext uri="{0D108BD9-81ED-4DB2-BD59-A6C34878D82A}">
                    <a16:rowId xmlns:a16="http://schemas.microsoft.com/office/drawing/2014/main" val="10000"/>
                  </a:ext>
                </a:extLst>
              </a:tr>
              <a:tr h="3388100">
                <a:tc>
                  <a:txBody>
                    <a:bodyPr/>
                    <a:lstStyle/>
                    <a:p>
                      <a:pPr marL="0" lvl="0" indent="0" algn="l" rtl="0">
                        <a:spcBef>
                          <a:spcPts val="0"/>
                        </a:spcBef>
                        <a:spcAft>
                          <a:spcPts val="0"/>
                        </a:spcAft>
                        <a:buNone/>
                      </a:pPr>
                      <a:r>
                        <a:rPr lang="en-US" sz="2400"/>
                        <a:t>Observe other teachers’ think alouds with students and compare them with your own metacognitive process.</a:t>
                      </a:r>
                      <a:endParaRPr sz="2400"/>
                    </a:p>
                  </a:txBody>
                  <a:tcPr marL="91425" marR="91425" marT="91425" marB="91425"/>
                </a:tc>
                <a:tc>
                  <a:txBody>
                    <a:bodyPr/>
                    <a:lstStyle/>
                    <a:p>
                      <a:pPr marL="0" lvl="0" indent="0" algn="l" rtl="0">
                        <a:spcBef>
                          <a:spcPts val="0"/>
                        </a:spcBef>
                        <a:spcAft>
                          <a:spcPts val="0"/>
                        </a:spcAft>
                        <a:buNone/>
                      </a:pPr>
                      <a:r>
                        <a:rPr lang="en-US" sz="2400"/>
                        <a:t>Ask team members to share their thinking with you.</a:t>
                      </a:r>
                      <a:endParaRPr sz="2400"/>
                    </a:p>
                    <a:p>
                      <a:pPr marL="457200" lvl="0" indent="-381000" algn="l" rtl="0">
                        <a:spcBef>
                          <a:spcPts val="0"/>
                        </a:spcBef>
                        <a:spcAft>
                          <a:spcPts val="0"/>
                        </a:spcAft>
                        <a:buSzPts val="2400"/>
                        <a:buChar char="●"/>
                      </a:pPr>
                      <a:r>
                        <a:rPr lang="en-US" sz="2400"/>
                        <a:t>Respond with questions to dive deeper into the thinking process rather than the outcome.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Practice taking on the perspective of a specific student.</a:t>
                      </a:r>
                      <a:endParaRPr sz="2400"/>
                    </a:p>
                    <a:p>
                      <a:pPr marL="457200" lvl="0" indent="-381000" algn="l" rtl="0">
                        <a:spcBef>
                          <a:spcPts val="0"/>
                        </a:spcBef>
                        <a:spcAft>
                          <a:spcPts val="0"/>
                        </a:spcAft>
                        <a:buSzPts val="2400"/>
                        <a:buChar char="●"/>
                      </a:pPr>
                      <a:r>
                        <a:rPr lang="en-US" sz="2400"/>
                        <a:t>How might they think about this? Then switch to another student’s perspective.</a:t>
                      </a:r>
                      <a:endParaRPr sz="2400"/>
                    </a:p>
                  </a:txBody>
                  <a:tcPr marL="91425" marR="91425" marT="91425" marB="91425"/>
                </a:tc>
                <a:tc>
                  <a:txBody>
                    <a:bodyPr/>
                    <a:lstStyle/>
                    <a:p>
                      <a:pPr marL="0" lvl="0" indent="0" algn="l" rtl="0">
                        <a:spcBef>
                          <a:spcPts val="0"/>
                        </a:spcBef>
                        <a:spcAft>
                          <a:spcPts val="0"/>
                        </a:spcAft>
                        <a:buNone/>
                      </a:pPr>
                      <a:r>
                        <a:rPr lang="en-US" sz="2400"/>
                        <a:t>For Example: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Summarizing</a:t>
                      </a:r>
                      <a:endParaRPr sz="2400"/>
                    </a:p>
                    <a:p>
                      <a:pPr marL="457200" lvl="0" indent="-381000" algn="l" rtl="0">
                        <a:spcBef>
                          <a:spcPts val="0"/>
                        </a:spcBef>
                        <a:spcAft>
                          <a:spcPts val="0"/>
                        </a:spcAft>
                        <a:buSzPts val="2400"/>
                        <a:buChar char="●"/>
                      </a:pPr>
                      <a:r>
                        <a:rPr lang="en-US" sz="2400"/>
                        <a:t>Delay your processing of a just-read text before summarizing the information.</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8"/>
          <p:cNvSpPr txBox="1">
            <a:spLocks noGrp="1"/>
          </p:cNvSpPr>
          <p:nvPr>
            <p:ph type="title" idx="4294967295"/>
          </p:nvPr>
        </p:nvSpPr>
        <p:spPr>
          <a:xfrm>
            <a:off x="3670350" y="1462575"/>
            <a:ext cx="55581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t>Planning for Step 5</a:t>
            </a:r>
            <a:endParaRPr sz="4800" b="1"/>
          </a:p>
        </p:txBody>
      </p:sp>
      <p:sp>
        <p:nvSpPr>
          <p:cNvPr id="749" name="Google Shape;749;p68"/>
          <p:cNvSpPr txBox="1">
            <a:spLocks noGrp="1"/>
          </p:cNvSpPr>
          <p:nvPr>
            <p:ph type="sldNum" idx="12"/>
          </p:nvPr>
        </p:nvSpPr>
        <p:spPr>
          <a:xfrm>
            <a:off x="16459200" y="392906"/>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28</a:t>
            </a:fld>
            <a:endParaRPr sz="2200">
              <a:solidFill>
                <a:schemeClr val="lt1"/>
              </a:solidFill>
              <a:latin typeface="Calibri"/>
              <a:ea typeface="Calibri"/>
              <a:cs typeface="Calibri"/>
              <a:sym typeface="Calibri"/>
            </a:endParaRPr>
          </a:p>
        </p:txBody>
      </p:sp>
      <p:sp>
        <p:nvSpPr>
          <p:cNvPr id="750" name="Google Shape;750;p68"/>
          <p:cNvSpPr txBox="1">
            <a:spLocks noGrp="1"/>
          </p:cNvSpPr>
          <p:nvPr>
            <p:ph type="subTitle" idx="4294967295"/>
          </p:nvPr>
        </p:nvSpPr>
        <p:spPr>
          <a:xfrm>
            <a:off x="3778650" y="2807725"/>
            <a:ext cx="6591900" cy="1077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4800"/>
              <a:t>Adapt the General </a:t>
            </a:r>
            <a:endParaRPr sz="4800"/>
          </a:p>
          <a:p>
            <a:pPr marL="0" lvl="0" indent="0" algn="l" rtl="0">
              <a:spcBef>
                <a:spcPts val="640"/>
              </a:spcBef>
              <a:spcAft>
                <a:spcPts val="0"/>
              </a:spcAft>
              <a:buNone/>
            </a:pPr>
            <a:r>
              <a:rPr lang="en-US" sz="4800"/>
              <a:t>Approach</a:t>
            </a:r>
            <a:endParaRPr sz="4800"/>
          </a:p>
        </p:txBody>
      </p:sp>
      <p:pic>
        <p:nvPicPr>
          <p:cNvPr id="751" name="Google Shape;751;p68"/>
          <p:cNvPicPr preferRelativeResize="0"/>
          <p:nvPr/>
        </p:nvPicPr>
        <p:blipFill>
          <a:blip r:embed="rId3">
            <a:alphaModFix/>
          </a:blip>
          <a:stretch>
            <a:fillRect/>
          </a:stretch>
        </p:blipFill>
        <p:spPr>
          <a:xfrm>
            <a:off x="9450675" y="2031951"/>
            <a:ext cx="8095250" cy="6223100"/>
          </a:xfrm>
          <a:prstGeom prst="rect">
            <a:avLst/>
          </a:prstGeom>
          <a:noFill/>
          <a:ln>
            <a:noFill/>
          </a:ln>
        </p:spPr>
      </p:pic>
      <p:cxnSp>
        <p:nvCxnSpPr>
          <p:cNvPr id="752" name="Google Shape;752;p68"/>
          <p:cNvCxnSpPr/>
          <p:nvPr/>
        </p:nvCxnSpPr>
        <p:spPr>
          <a:xfrm rot="10800000" flipH="1">
            <a:off x="5354250" y="5952225"/>
            <a:ext cx="4364100" cy="1329900"/>
          </a:xfrm>
          <a:prstGeom prst="straightConnector1">
            <a:avLst/>
          </a:prstGeom>
          <a:noFill/>
          <a:ln w="152400" cap="flat" cmpd="sng">
            <a:solidFill>
              <a:schemeClr val="dk2"/>
            </a:solidFill>
            <a:prstDash val="solid"/>
            <a:round/>
            <a:headEnd type="none" w="med" len="med"/>
            <a:tailEnd type="triangle" w="med" len="med"/>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757" name="Google Shape;757;p69"/>
          <p:cNvPicPr preferRelativeResize="0"/>
          <p:nvPr/>
        </p:nvPicPr>
        <p:blipFill rotWithShape="1">
          <a:blip r:embed="rId3">
            <a:alphaModFix/>
          </a:blip>
          <a:srcRect/>
          <a:stretch/>
        </p:blipFill>
        <p:spPr>
          <a:xfrm>
            <a:off x="11696675" y="4527848"/>
            <a:ext cx="3073250" cy="3073250"/>
          </a:xfrm>
          <a:prstGeom prst="rect">
            <a:avLst/>
          </a:prstGeom>
          <a:noFill/>
          <a:ln>
            <a:noFill/>
          </a:ln>
        </p:spPr>
      </p:pic>
      <p:sp>
        <p:nvSpPr>
          <p:cNvPr id="758" name="Google Shape;758;p69"/>
          <p:cNvSpPr txBox="1"/>
          <p:nvPr/>
        </p:nvSpPr>
        <p:spPr>
          <a:xfrm>
            <a:off x="0" y="0"/>
            <a:ext cx="18174600" cy="10108200"/>
          </a:xfrm>
          <a:prstGeom prst="rect">
            <a:avLst/>
          </a:prstGeom>
          <a:noFill/>
          <a:ln>
            <a:noFill/>
          </a:ln>
        </p:spPr>
        <p:txBody>
          <a:bodyPr spcFirstLastPara="1" wrap="square" lIns="182850" tIns="182850" rIns="182850" bIns="182850" anchor="t" anchorCtr="0">
            <a:noAutofit/>
          </a:bodyPr>
          <a:lstStyle/>
          <a:p>
            <a:pPr marL="0" marR="0" lvl="0" indent="0" algn="l" rtl="0">
              <a:lnSpc>
                <a:spcPct val="115000"/>
              </a:lnSpc>
              <a:spcBef>
                <a:spcPts val="1200"/>
              </a:spcBef>
              <a:spcAft>
                <a:spcPts val="0"/>
              </a:spcAft>
              <a:buClr>
                <a:srgbClr val="000000"/>
              </a:buClr>
              <a:buSzPts val="4800"/>
              <a:buFont typeface="Arial"/>
              <a:buNone/>
            </a:pPr>
            <a:endParaRPr sz="4800" b="1" i="0" u="none" strike="noStrike" cap="none">
              <a:solidFill>
                <a:schemeClr val="dk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4800"/>
              <a:buFont typeface="Arial"/>
              <a:buNone/>
            </a:pPr>
            <a:endParaRPr sz="4800" b="0" i="0" u="none" strike="noStrike" cap="none">
              <a:solidFill>
                <a:srgbClr val="4F81BD"/>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4800"/>
              <a:buFont typeface="Arial"/>
              <a:buNone/>
            </a:pPr>
            <a:endParaRPr sz="4800" b="0" i="0" u="none" strike="noStrike" cap="none">
              <a:solidFill>
                <a:schemeClr val="dk1"/>
              </a:solidFill>
              <a:latin typeface="Calibri"/>
              <a:ea typeface="Calibri"/>
              <a:cs typeface="Calibri"/>
              <a:sym typeface="Calibri"/>
            </a:endParaRPr>
          </a:p>
        </p:txBody>
      </p:sp>
      <p:sp>
        <p:nvSpPr>
          <p:cNvPr id="759" name="Google Shape;759;p69"/>
          <p:cNvSpPr txBox="1">
            <a:spLocks noGrp="1"/>
          </p:cNvSpPr>
          <p:nvPr>
            <p:ph type="title"/>
          </p:nvPr>
        </p:nvSpPr>
        <p:spPr>
          <a:xfrm>
            <a:off x="905600" y="0"/>
            <a:ext cx="16773000" cy="1305600"/>
          </a:xfrm>
          <a:prstGeom prst="rect">
            <a:avLst/>
          </a:prstGeom>
          <a:noFill/>
          <a:ln>
            <a:noFill/>
          </a:ln>
        </p:spPr>
        <p:txBody>
          <a:bodyPr spcFirstLastPara="1" wrap="square" lIns="182850" tIns="91400" rIns="182850" bIns="91400" anchor="ctr" anchorCtr="0">
            <a:noAutofit/>
          </a:bodyPr>
          <a:lstStyle/>
          <a:p>
            <a:pPr marL="0" lvl="0" indent="0" algn="l" rtl="0">
              <a:lnSpc>
                <a:spcPct val="115000"/>
              </a:lnSpc>
              <a:spcBef>
                <a:spcPts val="1200"/>
              </a:spcBef>
              <a:spcAft>
                <a:spcPts val="0"/>
              </a:spcAft>
              <a:buClr>
                <a:schemeClr val="dk1"/>
              </a:buClr>
              <a:buSzPts val="2200"/>
              <a:buFont typeface="Arial"/>
              <a:buNone/>
            </a:pPr>
            <a:r>
              <a:rPr lang="en-US">
                <a:solidFill>
                  <a:srgbClr val="FFFFFF"/>
                </a:solidFill>
              </a:rPr>
              <a:t>SDI Might Involve:</a:t>
            </a:r>
            <a:endParaRPr>
              <a:solidFill>
                <a:srgbClr val="FFFFFF"/>
              </a:solidFill>
            </a:endParaRPr>
          </a:p>
        </p:txBody>
      </p:sp>
      <p:pic>
        <p:nvPicPr>
          <p:cNvPr id="760" name="Google Shape;760;p69"/>
          <p:cNvPicPr preferRelativeResize="0"/>
          <p:nvPr/>
        </p:nvPicPr>
        <p:blipFill rotWithShape="1">
          <a:blip r:embed="rId4">
            <a:alphaModFix/>
          </a:blip>
          <a:srcRect/>
          <a:stretch/>
        </p:blipFill>
        <p:spPr>
          <a:xfrm>
            <a:off x="905590" y="1878450"/>
            <a:ext cx="2970400" cy="1883150"/>
          </a:xfrm>
          <a:prstGeom prst="rect">
            <a:avLst/>
          </a:prstGeom>
          <a:noFill/>
          <a:ln>
            <a:noFill/>
          </a:ln>
        </p:spPr>
      </p:pic>
      <p:pic>
        <p:nvPicPr>
          <p:cNvPr id="761" name="Google Shape;761;p69"/>
          <p:cNvPicPr preferRelativeResize="0"/>
          <p:nvPr/>
        </p:nvPicPr>
        <p:blipFill rotWithShape="1">
          <a:blip r:embed="rId5">
            <a:alphaModFix/>
          </a:blip>
          <a:srcRect/>
          <a:stretch/>
        </p:blipFill>
        <p:spPr>
          <a:xfrm>
            <a:off x="1067825" y="3963026"/>
            <a:ext cx="2645958" cy="2904100"/>
          </a:xfrm>
          <a:prstGeom prst="rect">
            <a:avLst/>
          </a:prstGeom>
          <a:noFill/>
          <a:ln w="28575" cap="flat" cmpd="sng">
            <a:solidFill>
              <a:srgbClr val="000000"/>
            </a:solidFill>
            <a:prstDash val="solid"/>
            <a:round/>
            <a:headEnd type="none" w="sm" len="sm"/>
            <a:tailEnd type="none" w="sm" len="sm"/>
          </a:ln>
        </p:spPr>
      </p:pic>
      <p:pic>
        <p:nvPicPr>
          <p:cNvPr id="762" name="Google Shape;762;p69"/>
          <p:cNvPicPr preferRelativeResize="0"/>
          <p:nvPr/>
        </p:nvPicPr>
        <p:blipFill rotWithShape="1">
          <a:blip r:embed="rId6">
            <a:alphaModFix/>
          </a:blip>
          <a:srcRect/>
          <a:stretch/>
        </p:blipFill>
        <p:spPr>
          <a:xfrm>
            <a:off x="588700" y="7068550"/>
            <a:ext cx="3604200" cy="2703150"/>
          </a:xfrm>
          <a:prstGeom prst="rect">
            <a:avLst/>
          </a:prstGeom>
          <a:noFill/>
          <a:ln>
            <a:noFill/>
          </a:ln>
        </p:spPr>
      </p:pic>
      <p:pic>
        <p:nvPicPr>
          <p:cNvPr id="763" name="Google Shape;763;p69"/>
          <p:cNvPicPr preferRelativeResize="0"/>
          <p:nvPr/>
        </p:nvPicPr>
        <p:blipFill rotWithShape="1">
          <a:blip r:embed="rId7">
            <a:alphaModFix/>
          </a:blip>
          <a:srcRect/>
          <a:stretch/>
        </p:blipFill>
        <p:spPr>
          <a:xfrm>
            <a:off x="4760175" y="1553513"/>
            <a:ext cx="2645951" cy="2645951"/>
          </a:xfrm>
          <a:prstGeom prst="rect">
            <a:avLst/>
          </a:prstGeom>
          <a:noFill/>
          <a:ln>
            <a:noFill/>
          </a:ln>
        </p:spPr>
      </p:pic>
      <p:pic>
        <p:nvPicPr>
          <p:cNvPr id="764" name="Google Shape;764;p69"/>
          <p:cNvPicPr preferRelativeResize="0"/>
          <p:nvPr/>
        </p:nvPicPr>
        <p:blipFill rotWithShape="1">
          <a:blip r:embed="rId8">
            <a:alphaModFix/>
          </a:blip>
          <a:srcRect/>
          <a:stretch/>
        </p:blipFill>
        <p:spPr>
          <a:xfrm>
            <a:off x="4572001" y="4417417"/>
            <a:ext cx="4366900" cy="2449700"/>
          </a:xfrm>
          <a:prstGeom prst="rect">
            <a:avLst/>
          </a:prstGeom>
          <a:noFill/>
          <a:ln>
            <a:noFill/>
          </a:ln>
        </p:spPr>
      </p:pic>
      <p:pic>
        <p:nvPicPr>
          <p:cNvPr id="765" name="Google Shape;765;p69"/>
          <p:cNvPicPr preferRelativeResize="0"/>
          <p:nvPr/>
        </p:nvPicPr>
        <p:blipFill rotWithShape="1">
          <a:blip r:embed="rId9">
            <a:alphaModFix/>
          </a:blip>
          <a:srcRect/>
          <a:stretch/>
        </p:blipFill>
        <p:spPr>
          <a:xfrm>
            <a:off x="4760183" y="7230050"/>
            <a:ext cx="3378938" cy="2703150"/>
          </a:xfrm>
          <a:prstGeom prst="rect">
            <a:avLst/>
          </a:prstGeom>
          <a:noFill/>
          <a:ln>
            <a:noFill/>
          </a:ln>
        </p:spPr>
      </p:pic>
      <p:pic>
        <p:nvPicPr>
          <p:cNvPr id="766" name="Google Shape;766;p69"/>
          <p:cNvPicPr preferRelativeResize="0"/>
          <p:nvPr/>
        </p:nvPicPr>
        <p:blipFill rotWithShape="1">
          <a:blip r:embed="rId10">
            <a:alphaModFix/>
          </a:blip>
          <a:srcRect/>
          <a:stretch/>
        </p:blipFill>
        <p:spPr>
          <a:xfrm>
            <a:off x="9873750" y="1685925"/>
            <a:ext cx="2645950" cy="3486150"/>
          </a:xfrm>
          <a:prstGeom prst="rect">
            <a:avLst/>
          </a:prstGeom>
          <a:noFill/>
          <a:ln>
            <a:noFill/>
          </a:ln>
        </p:spPr>
      </p:pic>
      <p:pic>
        <p:nvPicPr>
          <p:cNvPr id="767" name="Google Shape;767;p69"/>
          <p:cNvPicPr preferRelativeResize="0"/>
          <p:nvPr/>
        </p:nvPicPr>
        <p:blipFill rotWithShape="1">
          <a:blip r:embed="rId11">
            <a:alphaModFix/>
          </a:blip>
          <a:srcRect/>
          <a:stretch/>
        </p:blipFill>
        <p:spPr>
          <a:xfrm>
            <a:off x="8473150" y="7129572"/>
            <a:ext cx="3743062" cy="2904100"/>
          </a:xfrm>
          <a:prstGeom prst="rect">
            <a:avLst/>
          </a:prstGeom>
          <a:noFill/>
          <a:ln>
            <a:noFill/>
          </a:ln>
        </p:spPr>
      </p:pic>
      <p:sp>
        <p:nvSpPr>
          <p:cNvPr id="768" name="Google Shape;768;p69"/>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a:t>29</a:t>
            </a:fld>
            <a:endParaRPr/>
          </a:p>
        </p:txBody>
      </p:sp>
      <p:sp>
        <p:nvSpPr>
          <p:cNvPr id="769" name="Google Shape;769;p69"/>
          <p:cNvSpPr/>
          <p:nvPr/>
        </p:nvSpPr>
        <p:spPr>
          <a:xfrm>
            <a:off x="13293575" y="1685925"/>
            <a:ext cx="4385016" cy="3782268"/>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70" name="Google Shape;770;p69"/>
          <p:cNvSpPr txBox="1"/>
          <p:nvPr/>
        </p:nvSpPr>
        <p:spPr>
          <a:xfrm>
            <a:off x="14048500" y="2618500"/>
            <a:ext cx="2826300" cy="158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900" b="1">
                <a:solidFill>
                  <a:schemeClr val="dk1"/>
                </a:solidFill>
                <a:latin typeface="Calibri"/>
                <a:ea typeface="Calibri"/>
                <a:cs typeface="Calibri"/>
                <a:sym typeface="Calibri"/>
              </a:rPr>
              <a:t>Other Ideas?</a:t>
            </a:r>
            <a:endParaRPr sz="4900" b="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0"/>
                                        </p:tgtEl>
                                        <p:attrNameLst>
                                          <p:attrName>style.visibility</p:attrName>
                                        </p:attrNameLst>
                                      </p:cBhvr>
                                      <p:to>
                                        <p:strVal val="visible"/>
                                      </p:to>
                                    </p:set>
                                    <p:animEffect transition="in" filter="fade">
                                      <p:cBhvr>
                                        <p:cTn id="7" dur="1000"/>
                                        <p:tgtEl>
                                          <p:spTgt spid="7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1"/>
                                        </p:tgtEl>
                                        <p:attrNameLst>
                                          <p:attrName>style.visibility</p:attrName>
                                        </p:attrNameLst>
                                      </p:cBhvr>
                                      <p:to>
                                        <p:strVal val="visible"/>
                                      </p:to>
                                    </p:set>
                                    <p:animEffect transition="in" filter="fade">
                                      <p:cBhvr>
                                        <p:cTn id="12" dur="1000"/>
                                        <p:tgtEl>
                                          <p:spTgt spid="7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2"/>
                                        </p:tgtEl>
                                        <p:attrNameLst>
                                          <p:attrName>style.visibility</p:attrName>
                                        </p:attrNameLst>
                                      </p:cBhvr>
                                      <p:to>
                                        <p:strVal val="visible"/>
                                      </p:to>
                                    </p:set>
                                    <p:animEffect transition="in" filter="fade">
                                      <p:cBhvr>
                                        <p:cTn id="17" dur="1000"/>
                                        <p:tgtEl>
                                          <p:spTgt spid="7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3"/>
                                        </p:tgtEl>
                                        <p:attrNameLst>
                                          <p:attrName>style.visibility</p:attrName>
                                        </p:attrNameLst>
                                      </p:cBhvr>
                                      <p:to>
                                        <p:strVal val="visible"/>
                                      </p:to>
                                    </p:set>
                                    <p:animEffect transition="in" filter="fade">
                                      <p:cBhvr>
                                        <p:cTn id="22" dur="1000"/>
                                        <p:tgtEl>
                                          <p:spTgt spid="7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4"/>
                                        </p:tgtEl>
                                        <p:attrNameLst>
                                          <p:attrName>style.visibility</p:attrName>
                                        </p:attrNameLst>
                                      </p:cBhvr>
                                      <p:to>
                                        <p:strVal val="visible"/>
                                      </p:to>
                                    </p:set>
                                    <p:animEffect transition="in" filter="fade">
                                      <p:cBhvr>
                                        <p:cTn id="27" dur="1000"/>
                                        <p:tgtEl>
                                          <p:spTgt spid="7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65"/>
                                        </p:tgtEl>
                                        <p:attrNameLst>
                                          <p:attrName>style.visibility</p:attrName>
                                        </p:attrNameLst>
                                      </p:cBhvr>
                                      <p:to>
                                        <p:strVal val="visible"/>
                                      </p:to>
                                    </p:set>
                                    <p:animEffect transition="in" filter="fade">
                                      <p:cBhvr>
                                        <p:cTn id="32" dur="1000"/>
                                        <p:tgtEl>
                                          <p:spTgt spid="7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66"/>
                                        </p:tgtEl>
                                        <p:attrNameLst>
                                          <p:attrName>style.visibility</p:attrName>
                                        </p:attrNameLst>
                                      </p:cBhvr>
                                      <p:to>
                                        <p:strVal val="visible"/>
                                      </p:to>
                                    </p:set>
                                    <p:animEffect transition="in" filter="fade">
                                      <p:cBhvr>
                                        <p:cTn id="37" dur="1000"/>
                                        <p:tgtEl>
                                          <p:spTgt spid="76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7"/>
                                        </p:tgtEl>
                                        <p:attrNameLst>
                                          <p:attrName>style.visibility</p:attrName>
                                        </p:attrNameLst>
                                      </p:cBhvr>
                                      <p:to>
                                        <p:strVal val="visible"/>
                                      </p:to>
                                    </p:set>
                                    <p:animEffect transition="in" filter="fade">
                                      <p:cBhvr>
                                        <p:cTn id="42" dur="1000"/>
                                        <p:tgtEl>
                                          <p:spTgt spid="7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67"/>
                                        </p:tgtEl>
                                        <p:attrNameLst>
                                          <p:attrName>style.visibility</p:attrName>
                                        </p:attrNameLst>
                                      </p:cBhvr>
                                      <p:to>
                                        <p:strVal val="visible"/>
                                      </p:to>
                                    </p:set>
                                    <p:animEffect transition="in" filter="fade">
                                      <p:cBhvr>
                                        <p:cTn id="47" dur="1000"/>
                                        <p:tgtEl>
                                          <p:spTgt spid="76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76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3"/>
          <p:cNvSpPr txBox="1">
            <a:spLocks noGrp="1"/>
          </p:cNvSpPr>
          <p:nvPr>
            <p:ph type="sldNum" idx="12"/>
          </p:nvPr>
        </p:nvSpPr>
        <p:spPr>
          <a:xfrm>
            <a:off x="34137600" y="785812"/>
            <a:ext cx="1828800" cy="1095600"/>
          </a:xfrm>
          <a:prstGeom prst="rect">
            <a:avLst/>
          </a:prstGeom>
          <a:noFill/>
          <a:ln>
            <a:noFill/>
          </a:ln>
        </p:spPr>
        <p:txBody>
          <a:bodyPr spcFirstLastPara="1" wrap="square" lIns="182850" tIns="91400" rIns="182850" bIns="914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530" name="Google Shape;530;p43"/>
          <p:cNvSpPr txBox="1">
            <a:spLocks noGrp="1"/>
          </p:cNvSpPr>
          <p:nvPr>
            <p:ph type="body" idx="1"/>
          </p:nvPr>
        </p:nvSpPr>
        <p:spPr>
          <a:xfrm>
            <a:off x="7568575" y="2385600"/>
            <a:ext cx="10013100" cy="7705800"/>
          </a:xfrm>
          <a:prstGeom prst="rect">
            <a:avLst/>
          </a:prstGeom>
          <a:noFill/>
          <a:ln>
            <a:noFill/>
          </a:ln>
        </p:spPr>
        <p:txBody>
          <a:bodyPr spcFirstLastPara="1" wrap="square" lIns="182850" tIns="91400" rIns="182850" bIns="91400" anchor="t" anchorCtr="0">
            <a:normAutofit/>
          </a:bodyPr>
          <a:lstStyle/>
          <a:p>
            <a:pPr marL="0" lvl="0" indent="0" algn="l" rtl="0">
              <a:spcBef>
                <a:spcPts val="640"/>
              </a:spcBef>
              <a:spcAft>
                <a:spcPts val="0"/>
              </a:spcAft>
              <a:buSzPts val="1700"/>
              <a:buNone/>
            </a:pPr>
            <a:endParaRPr sz="3400">
              <a:latin typeface="Playfair Display SemiBold"/>
              <a:ea typeface="Playfair Display SemiBold"/>
              <a:cs typeface="Playfair Display SemiBold"/>
              <a:sym typeface="Playfair Display SemiBold"/>
            </a:endParaRPr>
          </a:p>
          <a:p>
            <a:pPr marL="0" lvl="0" indent="0" algn="l" rtl="0">
              <a:spcBef>
                <a:spcPts val="640"/>
              </a:spcBef>
              <a:spcAft>
                <a:spcPts val="0"/>
              </a:spcAft>
              <a:buSzPts val="1700"/>
              <a:buNone/>
            </a:pPr>
            <a:endParaRPr sz="3400">
              <a:latin typeface="Playfair Display SemiBold"/>
              <a:ea typeface="Playfair Display SemiBold"/>
              <a:cs typeface="Playfair Display SemiBold"/>
              <a:sym typeface="Playfair Display SemiBold"/>
            </a:endParaRPr>
          </a:p>
          <a:p>
            <a:pPr marL="0" lvl="0" indent="0" algn="l" rtl="0">
              <a:spcBef>
                <a:spcPts val="640"/>
              </a:spcBef>
              <a:spcAft>
                <a:spcPts val="0"/>
              </a:spcAft>
              <a:buNone/>
            </a:pPr>
            <a:r>
              <a:rPr lang="en-US" sz="4100" b="1"/>
              <a:t>SDI is included in both state and federal law.</a:t>
            </a:r>
            <a:endParaRPr sz="4100" b="1"/>
          </a:p>
          <a:p>
            <a:pPr marL="0" lvl="0" indent="0" algn="l" rtl="0">
              <a:spcBef>
                <a:spcPts val="640"/>
              </a:spcBef>
              <a:spcAft>
                <a:spcPts val="0"/>
              </a:spcAft>
              <a:buSzPts val="1700"/>
              <a:buNone/>
            </a:pPr>
            <a:endParaRPr sz="4300">
              <a:latin typeface="Playfair Display SemiBold"/>
              <a:ea typeface="Playfair Display SemiBold"/>
              <a:cs typeface="Playfair Display SemiBold"/>
              <a:sym typeface="Playfair Display SemiBold"/>
            </a:endParaRPr>
          </a:p>
          <a:p>
            <a:pPr marL="0" lvl="0" indent="0" algn="l" rtl="0">
              <a:spcBef>
                <a:spcPts val="0"/>
              </a:spcBef>
              <a:spcAft>
                <a:spcPts val="0"/>
              </a:spcAft>
              <a:buNone/>
            </a:pPr>
            <a:r>
              <a:rPr lang="en-US" sz="4100"/>
              <a:t>We have a legal mandate to provide specially designed instruction for our special education students. </a:t>
            </a:r>
            <a:endParaRPr sz="4100"/>
          </a:p>
          <a:p>
            <a:pPr marL="0" lvl="0" indent="0" algn="l" rtl="0">
              <a:spcBef>
                <a:spcPts val="640"/>
              </a:spcBef>
              <a:spcAft>
                <a:spcPts val="0"/>
              </a:spcAft>
              <a:buNone/>
            </a:pPr>
            <a:endParaRPr sz="4300">
              <a:latin typeface="Playfair Display SemiBold"/>
              <a:ea typeface="Playfair Display SemiBold"/>
              <a:cs typeface="Playfair Display SemiBold"/>
              <a:sym typeface="Playfair Display SemiBold"/>
            </a:endParaRPr>
          </a:p>
          <a:p>
            <a:pPr marL="914400" lvl="0" indent="-279400" algn="l" rtl="0">
              <a:spcBef>
                <a:spcPts val="0"/>
              </a:spcBef>
              <a:spcAft>
                <a:spcPts val="0"/>
              </a:spcAft>
              <a:buSzPts val="6400"/>
              <a:buNone/>
            </a:pPr>
            <a:endParaRPr/>
          </a:p>
        </p:txBody>
      </p:sp>
      <p:sp>
        <p:nvSpPr>
          <p:cNvPr id="531" name="Google Shape;531;p43"/>
          <p:cNvSpPr txBox="1">
            <a:spLocks noGrp="1"/>
          </p:cNvSpPr>
          <p:nvPr>
            <p:ph type="body" idx="2"/>
          </p:nvPr>
        </p:nvSpPr>
        <p:spPr>
          <a:xfrm>
            <a:off x="273775" y="114300"/>
            <a:ext cx="13044600" cy="927000"/>
          </a:xfrm>
          <a:prstGeom prst="rect">
            <a:avLst/>
          </a:prstGeom>
          <a:noFill/>
          <a:ln>
            <a:noFill/>
          </a:ln>
        </p:spPr>
        <p:txBody>
          <a:bodyPr spcFirstLastPara="1" wrap="square" lIns="182850" tIns="91400" rIns="182850" bIns="91400" anchor="t" anchorCtr="0">
            <a:normAutofit/>
          </a:bodyPr>
          <a:lstStyle/>
          <a:p>
            <a:pPr marL="228600" lvl="0" indent="0" algn="ctr" rtl="0">
              <a:spcBef>
                <a:spcPts val="0"/>
              </a:spcBef>
              <a:spcAft>
                <a:spcPts val="0"/>
              </a:spcAft>
              <a:buSzPts val="6400"/>
              <a:buNone/>
            </a:pPr>
            <a:r>
              <a:rPr lang="en-US" sz="4800" b="1"/>
              <a:t>Legal Foundation</a:t>
            </a:r>
            <a:endParaRPr sz="4800" b="1"/>
          </a:p>
        </p:txBody>
      </p:sp>
      <p:sp>
        <p:nvSpPr>
          <p:cNvPr id="532" name="Google Shape;532;p43"/>
          <p:cNvSpPr txBox="1">
            <a:spLocks noGrp="1"/>
          </p:cNvSpPr>
          <p:nvPr>
            <p:ph type="body" idx="3"/>
          </p:nvPr>
        </p:nvSpPr>
        <p:spPr>
          <a:xfrm>
            <a:off x="562704" y="19126200"/>
            <a:ext cx="35403600" cy="1143600"/>
          </a:xfrm>
          <a:prstGeom prst="rect">
            <a:avLst/>
          </a:prstGeom>
          <a:noFill/>
          <a:ln>
            <a:noFill/>
          </a:ln>
        </p:spPr>
        <p:txBody>
          <a:bodyPr spcFirstLastPara="1" wrap="square" lIns="182850" tIns="91400" rIns="182850" bIns="91400" anchor="t" anchorCtr="0">
            <a:normAutofit/>
          </a:bodyPr>
          <a:lstStyle/>
          <a:p>
            <a:pPr marL="228600" lvl="0" indent="0" algn="l" rtl="0">
              <a:spcBef>
                <a:spcPts val="0"/>
              </a:spcBef>
              <a:spcAft>
                <a:spcPts val="0"/>
              </a:spcAft>
              <a:buSzPts val="2800"/>
              <a:buNone/>
            </a:pPr>
            <a:endParaRPr/>
          </a:p>
        </p:txBody>
      </p:sp>
      <p:pic>
        <p:nvPicPr>
          <p:cNvPr id="533" name="Google Shape;533;p43"/>
          <p:cNvPicPr preferRelativeResize="0"/>
          <p:nvPr/>
        </p:nvPicPr>
        <p:blipFill rotWithShape="1">
          <a:blip r:embed="rId3">
            <a:alphaModFix/>
          </a:blip>
          <a:srcRect l="16675" r="16675"/>
          <a:stretch/>
        </p:blipFill>
        <p:spPr>
          <a:xfrm rot="-923306">
            <a:off x="1490550" y="2996500"/>
            <a:ext cx="4057775" cy="4057777"/>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70"/>
          <p:cNvSpPr txBox="1">
            <a:spLocks noGrp="1"/>
          </p:cNvSpPr>
          <p:nvPr>
            <p:ph type="title" idx="4294967295"/>
          </p:nvPr>
        </p:nvSpPr>
        <p:spPr>
          <a:xfrm>
            <a:off x="3507925" y="1597950"/>
            <a:ext cx="59400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t>Planning for Step 6</a:t>
            </a:r>
            <a:endParaRPr sz="4800" b="1"/>
          </a:p>
        </p:txBody>
      </p:sp>
      <p:sp>
        <p:nvSpPr>
          <p:cNvPr id="776" name="Google Shape;776;p70"/>
          <p:cNvSpPr txBox="1">
            <a:spLocks noGrp="1"/>
          </p:cNvSpPr>
          <p:nvPr>
            <p:ph type="sldNum" idx="12"/>
          </p:nvPr>
        </p:nvSpPr>
        <p:spPr>
          <a:xfrm>
            <a:off x="16459200" y="392906"/>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30</a:t>
            </a:fld>
            <a:endParaRPr sz="2200">
              <a:solidFill>
                <a:schemeClr val="lt1"/>
              </a:solidFill>
              <a:latin typeface="Calibri"/>
              <a:ea typeface="Calibri"/>
              <a:cs typeface="Calibri"/>
              <a:sym typeface="Calibri"/>
            </a:endParaRPr>
          </a:p>
        </p:txBody>
      </p:sp>
      <p:sp>
        <p:nvSpPr>
          <p:cNvPr id="777" name="Google Shape;777;p70"/>
          <p:cNvSpPr txBox="1">
            <a:spLocks noGrp="1"/>
          </p:cNvSpPr>
          <p:nvPr>
            <p:ph type="subTitle" idx="4294967295"/>
          </p:nvPr>
        </p:nvSpPr>
        <p:spPr>
          <a:xfrm>
            <a:off x="3507925" y="2743350"/>
            <a:ext cx="6591900" cy="1077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4800"/>
              <a:t>Attend to necessary access and executive function skills</a:t>
            </a:r>
            <a:endParaRPr sz="4800"/>
          </a:p>
        </p:txBody>
      </p:sp>
      <p:pic>
        <p:nvPicPr>
          <p:cNvPr id="778" name="Google Shape;778;p70"/>
          <p:cNvPicPr preferRelativeResize="0"/>
          <p:nvPr/>
        </p:nvPicPr>
        <p:blipFill>
          <a:blip r:embed="rId3">
            <a:alphaModFix/>
          </a:blip>
          <a:stretch>
            <a:fillRect/>
          </a:stretch>
        </p:blipFill>
        <p:spPr>
          <a:xfrm>
            <a:off x="9447925" y="2743351"/>
            <a:ext cx="8095250" cy="6223100"/>
          </a:xfrm>
          <a:prstGeom prst="rect">
            <a:avLst/>
          </a:prstGeom>
          <a:noFill/>
          <a:ln>
            <a:noFill/>
          </a:ln>
        </p:spPr>
      </p:pic>
      <p:cxnSp>
        <p:nvCxnSpPr>
          <p:cNvPr id="779" name="Google Shape;779;p70"/>
          <p:cNvCxnSpPr/>
          <p:nvPr/>
        </p:nvCxnSpPr>
        <p:spPr>
          <a:xfrm>
            <a:off x="5197650" y="6118050"/>
            <a:ext cx="4481400" cy="1358700"/>
          </a:xfrm>
          <a:prstGeom prst="straightConnector1">
            <a:avLst/>
          </a:prstGeom>
          <a:noFill/>
          <a:ln w="152400" cap="flat" cmpd="sng">
            <a:solidFill>
              <a:schemeClr val="dk2"/>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71"/>
          <p:cNvSpPr txBox="1">
            <a:spLocks noGrp="1"/>
          </p:cNvSpPr>
          <p:nvPr>
            <p:ph type="body" idx="1"/>
          </p:nvPr>
        </p:nvSpPr>
        <p:spPr>
          <a:xfrm>
            <a:off x="7479350" y="3313925"/>
            <a:ext cx="10503900" cy="6096900"/>
          </a:xfrm>
          <a:prstGeom prst="rect">
            <a:avLst/>
          </a:prstGeom>
        </p:spPr>
        <p:txBody>
          <a:bodyPr spcFirstLastPara="1" wrap="square" lIns="182850" tIns="91400" rIns="182850" bIns="91400" anchor="t" anchorCtr="0">
            <a:noAutofit/>
          </a:bodyPr>
          <a:lstStyle/>
          <a:p>
            <a:pPr marL="0" lvl="0" indent="0" algn="l" rtl="0">
              <a:spcBef>
                <a:spcPts val="1300"/>
              </a:spcBef>
              <a:spcAft>
                <a:spcPts val="0"/>
              </a:spcAft>
              <a:buNone/>
            </a:pPr>
            <a:r>
              <a:rPr lang="en-US" sz="4400"/>
              <a:t>…the skills we need to access the curriculum, but which are not explicitly represented by the academic standards. </a:t>
            </a:r>
            <a:endParaRPr sz="4400"/>
          </a:p>
        </p:txBody>
      </p:sp>
      <p:sp>
        <p:nvSpPr>
          <p:cNvPr id="785" name="Google Shape;785;p71"/>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31</a:t>
            </a:fld>
            <a:endParaRPr sz="2200">
              <a:solidFill>
                <a:schemeClr val="lt1"/>
              </a:solidFill>
              <a:latin typeface="Calibri"/>
              <a:ea typeface="Calibri"/>
              <a:cs typeface="Calibri"/>
              <a:sym typeface="Calibri"/>
            </a:endParaRPr>
          </a:p>
        </p:txBody>
      </p:sp>
      <p:sp>
        <p:nvSpPr>
          <p:cNvPr id="786" name="Google Shape;786;p71"/>
          <p:cNvSpPr/>
          <p:nvPr/>
        </p:nvSpPr>
        <p:spPr>
          <a:xfrm rot="-5750430">
            <a:off x="940239" y="2232100"/>
            <a:ext cx="5569009" cy="5041598"/>
          </a:xfrm>
          <a:prstGeom prst="cloudCallout">
            <a:avLst>
              <a:gd name="adj1" fmla="val -20833"/>
              <a:gd name="adj2" fmla="val 6250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787" name="Google Shape;787;p71"/>
          <p:cNvSpPr txBox="1"/>
          <p:nvPr/>
        </p:nvSpPr>
        <p:spPr>
          <a:xfrm rot="-590241">
            <a:off x="1939011" y="3533899"/>
            <a:ext cx="3571513" cy="243827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chemeClr val="dk1"/>
                </a:solidFill>
                <a:latin typeface="Calibri"/>
                <a:ea typeface="Calibri"/>
                <a:cs typeface="Calibri"/>
                <a:sym typeface="Calibri"/>
              </a:rPr>
              <a:t>Things that make you go hmmmm…</a:t>
            </a:r>
            <a:endParaRPr sz="4800" b="1">
              <a:solidFill>
                <a:schemeClr val="dk1"/>
              </a:solidFill>
              <a:latin typeface="Calibri"/>
              <a:ea typeface="Calibri"/>
              <a:cs typeface="Calibri"/>
              <a:sym typeface="Calibri"/>
            </a:endParaRPr>
          </a:p>
        </p:txBody>
      </p:sp>
      <p:sp>
        <p:nvSpPr>
          <p:cNvPr id="788" name="Google Shape;788;p71"/>
          <p:cNvSpPr txBox="1">
            <a:spLocks noGrp="1"/>
          </p:cNvSpPr>
          <p:nvPr>
            <p:ph type="body" idx="2"/>
          </p:nvPr>
        </p:nvSpPr>
        <p:spPr>
          <a:xfrm>
            <a:off x="609600" y="73612"/>
            <a:ext cx="12801600" cy="1185000"/>
          </a:xfrm>
          <a:prstGeom prst="rect">
            <a:avLst/>
          </a:prstGeom>
        </p:spPr>
        <p:txBody>
          <a:bodyPr spcFirstLastPara="1" wrap="square" lIns="182850" tIns="91400" rIns="182850" bIns="91400" anchor="t" anchorCtr="0">
            <a:normAutofit/>
          </a:bodyPr>
          <a:lstStyle/>
          <a:p>
            <a:pPr marL="0" lvl="0" indent="0" algn="ctr" rtl="0">
              <a:spcBef>
                <a:spcPts val="1300"/>
              </a:spcBef>
              <a:spcAft>
                <a:spcPts val="0"/>
              </a:spcAft>
              <a:buNone/>
            </a:pPr>
            <a:r>
              <a:rPr lang="en-US" sz="4800" b="1"/>
              <a:t>Access Skill  refers to…</a:t>
            </a:r>
            <a:endParaRPr sz="4800" b="1"/>
          </a:p>
        </p:txBody>
      </p:sp>
      <p:sp>
        <p:nvSpPr>
          <p:cNvPr id="789" name="Google Shape;789;p71"/>
          <p:cNvSpPr txBox="1">
            <a:spLocks noGrp="1"/>
          </p:cNvSpPr>
          <p:nvPr>
            <p:ph type="body" idx="3"/>
          </p:nvPr>
        </p:nvSpPr>
        <p:spPr>
          <a:xfrm>
            <a:off x="281352" y="9563100"/>
            <a:ext cx="17701800" cy="571800"/>
          </a:xfrm>
          <a:prstGeom prst="rect">
            <a:avLst/>
          </a:prstGeom>
        </p:spPr>
        <p:txBody>
          <a:bodyPr spcFirstLastPara="1" wrap="square" lIns="182850" tIns="91400" rIns="182850" bIns="91400" anchor="t" anchorCtr="0">
            <a:normAutofit lnSpcReduction="10000"/>
          </a:bodyPr>
          <a:lstStyle/>
          <a:p>
            <a:pPr marL="0" lvl="0" indent="0" algn="l" rtl="0">
              <a:spcBef>
                <a:spcPts val="60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2"/>
          <p:cNvSpPr txBox="1">
            <a:spLocks noGrp="1"/>
          </p:cNvSpPr>
          <p:nvPr>
            <p:ph type="title"/>
          </p:nvPr>
        </p:nvSpPr>
        <p:spPr>
          <a:xfrm>
            <a:off x="304800" y="8145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t>Access Skill Examples </a:t>
            </a:r>
            <a:endParaRPr sz="4800" b="1"/>
          </a:p>
        </p:txBody>
      </p:sp>
      <p:sp>
        <p:nvSpPr>
          <p:cNvPr id="795" name="Google Shape;795;p72"/>
          <p:cNvSpPr txBox="1">
            <a:spLocks noGrp="1"/>
          </p:cNvSpPr>
          <p:nvPr>
            <p:ph type="body" idx="1"/>
          </p:nvPr>
        </p:nvSpPr>
        <p:spPr>
          <a:xfrm>
            <a:off x="874500" y="2414688"/>
            <a:ext cx="8284800" cy="6629400"/>
          </a:xfrm>
          <a:prstGeom prst="rect">
            <a:avLst/>
          </a:prstGeom>
        </p:spPr>
        <p:txBody>
          <a:bodyPr spcFirstLastPara="1" wrap="square" lIns="182850" tIns="91400" rIns="182850" bIns="91400" anchor="t" anchorCtr="0">
            <a:noAutofit/>
          </a:bodyPr>
          <a:lstStyle/>
          <a:p>
            <a:pPr marL="457200" lvl="0" indent="-419100" algn="l" rtl="0">
              <a:spcBef>
                <a:spcPts val="700"/>
              </a:spcBef>
              <a:spcAft>
                <a:spcPts val="0"/>
              </a:spcAft>
              <a:buSzPts val="3000"/>
              <a:buChar char="●"/>
            </a:pPr>
            <a:r>
              <a:rPr lang="en-US" sz="3000"/>
              <a:t>Scanning the departure board at the airport for information</a:t>
            </a:r>
            <a:endParaRPr sz="3000"/>
          </a:p>
          <a:p>
            <a:pPr marL="457200" lvl="0" indent="-419100" algn="l" rtl="0">
              <a:spcBef>
                <a:spcPts val="0"/>
              </a:spcBef>
              <a:spcAft>
                <a:spcPts val="0"/>
              </a:spcAft>
              <a:buSzPts val="3000"/>
              <a:buChar char="●"/>
            </a:pPr>
            <a:r>
              <a:rPr lang="en-US" sz="3000"/>
              <a:t>Raising your hand in the classroom</a:t>
            </a:r>
            <a:endParaRPr sz="3000"/>
          </a:p>
          <a:p>
            <a:pPr marL="457200" lvl="0" indent="-419100" algn="l" rtl="0">
              <a:spcBef>
                <a:spcPts val="0"/>
              </a:spcBef>
              <a:spcAft>
                <a:spcPts val="0"/>
              </a:spcAft>
              <a:buSzPts val="3000"/>
              <a:buChar char="●"/>
            </a:pPr>
            <a:r>
              <a:rPr lang="en-US" sz="3000"/>
              <a:t>Taking turns</a:t>
            </a:r>
            <a:endParaRPr sz="3000"/>
          </a:p>
          <a:p>
            <a:pPr marL="457200" lvl="0" indent="-419100" algn="l" rtl="0">
              <a:spcBef>
                <a:spcPts val="0"/>
              </a:spcBef>
              <a:spcAft>
                <a:spcPts val="0"/>
              </a:spcAft>
              <a:buSzPts val="3000"/>
              <a:buChar char="●"/>
            </a:pPr>
            <a:r>
              <a:rPr lang="en-US" sz="3000"/>
              <a:t>Sitting up in your seat</a:t>
            </a:r>
            <a:endParaRPr sz="3000"/>
          </a:p>
          <a:p>
            <a:pPr marL="457200" lvl="0" indent="-419100" algn="l" rtl="0">
              <a:spcBef>
                <a:spcPts val="0"/>
              </a:spcBef>
              <a:spcAft>
                <a:spcPts val="0"/>
              </a:spcAft>
              <a:buSzPts val="3000"/>
              <a:buChar char="●"/>
            </a:pPr>
            <a:r>
              <a:rPr lang="en-US" sz="3000"/>
              <a:t>Communication skills</a:t>
            </a:r>
            <a:endParaRPr sz="3000"/>
          </a:p>
          <a:p>
            <a:pPr marL="457200" lvl="0" indent="-419100" algn="l" rtl="0">
              <a:spcBef>
                <a:spcPts val="0"/>
              </a:spcBef>
              <a:spcAft>
                <a:spcPts val="0"/>
              </a:spcAft>
              <a:buSzPts val="3000"/>
              <a:buChar char="●"/>
            </a:pPr>
            <a:r>
              <a:rPr lang="en-US" sz="3000"/>
              <a:t>Problem-Solving Skills</a:t>
            </a:r>
            <a:endParaRPr sz="3000"/>
          </a:p>
          <a:p>
            <a:pPr marL="457200" lvl="0" indent="-419100" algn="l" rtl="0">
              <a:spcBef>
                <a:spcPts val="0"/>
              </a:spcBef>
              <a:spcAft>
                <a:spcPts val="0"/>
              </a:spcAft>
              <a:buSzPts val="3000"/>
              <a:buChar char="●"/>
            </a:pPr>
            <a:r>
              <a:rPr lang="en-US" sz="3000"/>
              <a:t>Gross/Fine Motor skills</a:t>
            </a:r>
            <a:endParaRPr sz="3000"/>
          </a:p>
          <a:p>
            <a:pPr marL="457200" lvl="0" indent="-419100" algn="l" rtl="0">
              <a:spcBef>
                <a:spcPts val="0"/>
              </a:spcBef>
              <a:spcAft>
                <a:spcPts val="0"/>
              </a:spcAft>
              <a:buSzPts val="3000"/>
              <a:buChar char="●"/>
            </a:pPr>
            <a:r>
              <a:rPr lang="en-US" sz="3000"/>
              <a:t>Inter/Intra personal skills</a:t>
            </a:r>
            <a:endParaRPr sz="3000"/>
          </a:p>
          <a:p>
            <a:pPr marL="457200" lvl="0" indent="-419100" algn="l" rtl="0">
              <a:spcBef>
                <a:spcPts val="0"/>
              </a:spcBef>
              <a:spcAft>
                <a:spcPts val="0"/>
              </a:spcAft>
              <a:buSzPts val="3000"/>
              <a:buChar char="●"/>
            </a:pPr>
            <a:r>
              <a:rPr lang="en-US" sz="3000"/>
              <a:t>Organization</a:t>
            </a:r>
            <a:endParaRPr sz="3000"/>
          </a:p>
          <a:p>
            <a:pPr marL="457200" lvl="0" indent="-419100" algn="l" rtl="0">
              <a:spcBef>
                <a:spcPts val="0"/>
              </a:spcBef>
              <a:spcAft>
                <a:spcPts val="0"/>
              </a:spcAft>
              <a:buSzPts val="3000"/>
              <a:buChar char="●"/>
            </a:pPr>
            <a:r>
              <a:rPr lang="en-US" sz="3000"/>
              <a:t>Technology</a:t>
            </a:r>
            <a:endParaRPr sz="3000"/>
          </a:p>
          <a:p>
            <a:pPr marL="457200" lvl="0" indent="-419100" algn="l" rtl="0">
              <a:spcBef>
                <a:spcPts val="0"/>
              </a:spcBef>
              <a:spcAft>
                <a:spcPts val="0"/>
              </a:spcAft>
              <a:buSzPts val="3000"/>
              <a:buChar char="●"/>
            </a:pPr>
            <a:r>
              <a:rPr lang="en-US" sz="3000"/>
              <a:t>Work Readiness</a:t>
            </a:r>
            <a:endParaRPr sz="3000"/>
          </a:p>
          <a:p>
            <a:pPr marL="0" lvl="0" indent="0" algn="l" rtl="0">
              <a:spcBef>
                <a:spcPts val="700"/>
              </a:spcBef>
              <a:spcAft>
                <a:spcPts val="0"/>
              </a:spcAft>
              <a:buNone/>
            </a:pPr>
            <a:endParaRPr sz="3000"/>
          </a:p>
          <a:p>
            <a:pPr marL="0" lvl="0" indent="0" algn="l" rtl="0">
              <a:spcBef>
                <a:spcPts val="700"/>
              </a:spcBef>
              <a:spcAft>
                <a:spcPts val="0"/>
              </a:spcAft>
              <a:buNone/>
            </a:pPr>
            <a:endParaRPr sz="3000"/>
          </a:p>
        </p:txBody>
      </p:sp>
      <p:sp>
        <p:nvSpPr>
          <p:cNvPr id="796" name="Google Shape;796;p72"/>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32</a:t>
            </a:fld>
            <a:endParaRPr sz="2400" b="1">
              <a:solidFill>
                <a:schemeClr val="lt1"/>
              </a:solidFill>
              <a:latin typeface="Calibri"/>
              <a:ea typeface="Calibri"/>
              <a:cs typeface="Calibri"/>
              <a:sym typeface="Calibri"/>
            </a:endParaRPr>
          </a:p>
        </p:txBody>
      </p:sp>
      <p:pic>
        <p:nvPicPr>
          <p:cNvPr id="797" name="Google Shape;797;p72"/>
          <p:cNvPicPr preferRelativeResize="0"/>
          <p:nvPr/>
        </p:nvPicPr>
        <p:blipFill>
          <a:blip r:embed="rId3">
            <a:alphaModFix/>
          </a:blip>
          <a:stretch>
            <a:fillRect/>
          </a:stretch>
        </p:blipFill>
        <p:spPr>
          <a:xfrm>
            <a:off x="6154725" y="3776500"/>
            <a:ext cx="5075824" cy="5075824"/>
          </a:xfrm>
          <a:prstGeom prst="rect">
            <a:avLst/>
          </a:prstGeom>
          <a:noFill/>
          <a:ln>
            <a:noFill/>
          </a:ln>
        </p:spPr>
      </p:pic>
      <p:sp>
        <p:nvSpPr>
          <p:cNvPr id="798" name="Google Shape;798;p72"/>
          <p:cNvSpPr txBox="1"/>
          <p:nvPr/>
        </p:nvSpPr>
        <p:spPr>
          <a:xfrm>
            <a:off x="10977400" y="2646550"/>
            <a:ext cx="6834900" cy="620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700"/>
              </a:spcBef>
              <a:spcAft>
                <a:spcPts val="0"/>
              </a:spcAft>
              <a:buClr>
                <a:schemeClr val="dk1"/>
              </a:buClr>
              <a:buSzPts val="1100"/>
              <a:buFont typeface="Arial"/>
              <a:buNone/>
            </a:pPr>
            <a:r>
              <a:rPr lang="en-US" sz="3000">
                <a:solidFill>
                  <a:schemeClr val="dk1"/>
                </a:solidFill>
                <a:latin typeface="Calibri"/>
                <a:ea typeface="Calibri"/>
                <a:cs typeface="Calibri"/>
                <a:sym typeface="Calibri"/>
              </a:rPr>
              <a:t>Also includes:</a:t>
            </a:r>
            <a:endParaRPr sz="3000">
              <a:solidFill>
                <a:schemeClr val="dk1"/>
              </a:solidFill>
              <a:latin typeface="Calibri"/>
              <a:ea typeface="Calibri"/>
              <a:cs typeface="Calibri"/>
              <a:sym typeface="Calibri"/>
            </a:endParaRPr>
          </a:p>
          <a:p>
            <a:pPr marL="457200" lvl="0" indent="-419100" algn="l" rtl="0">
              <a:lnSpc>
                <a:spcPct val="115000"/>
              </a:lnSpc>
              <a:spcBef>
                <a:spcPts val="700"/>
              </a:spcBef>
              <a:spcAft>
                <a:spcPts val="0"/>
              </a:spcAft>
              <a:buClr>
                <a:schemeClr val="dk1"/>
              </a:buClr>
              <a:buSzPts val="3000"/>
              <a:buChar char="●"/>
            </a:pPr>
            <a:r>
              <a:rPr lang="en-US" sz="3000">
                <a:solidFill>
                  <a:schemeClr val="dk1"/>
                </a:solidFill>
                <a:latin typeface="Calibri"/>
                <a:ea typeface="Calibri"/>
                <a:cs typeface="Calibri"/>
                <a:sym typeface="Calibri"/>
              </a:rPr>
              <a:t>Missing pre-requisite academic skills needed for success</a:t>
            </a:r>
            <a:endParaRPr sz="3000">
              <a:solidFill>
                <a:schemeClr val="dk1"/>
              </a:solidFill>
              <a:latin typeface="Calibri"/>
              <a:ea typeface="Calibri"/>
              <a:cs typeface="Calibri"/>
              <a:sym typeface="Calibri"/>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latin typeface="Calibri"/>
                <a:ea typeface="Calibri"/>
                <a:cs typeface="Calibri"/>
                <a:sym typeface="Calibri"/>
              </a:rPr>
              <a:t>Struggling reader will have difficulty accessing the high school biology textbook (reading fluency will not be stated in the HS science standards but it is a challenge for students who do not have the skill)</a:t>
            </a:r>
            <a:endParaRPr sz="30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73"/>
          <p:cNvSpPr txBox="1">
            <a:spLocks noGrp="1"/>
          </p:cNvSpPr>
          <p:nvPr>
            <p:ph type="title"/>
          </p:nvPr>
        </p:nvSpPr>
        <p:spPr>
          <a:xfrm>
            <a:off x="304800" y="14859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t>Executive Function = Umbrella Term</a:t>
            </a:r>
            <a:endParaRPr sz="4800" b="1"/>
          </a:p>
        </p:txBody>
      </p:sp>
      <p:sp>
        <p:nvSpPr>
          <p:cNvPr id="804" name="Google Shape;804;p73"/>
          <p:cNvSpPr txBox="1">
            <a:spLocks noGrp="1"/>
          </p:cNvSpPr>
          <p:nvPr>
            <p:ph type="body" idx="1"/>
          </p:nvPr>
        </p:nvSpPr>
        <p:spPr>
          <a:xfrm>
            <a:off x="6973075" y="3238500"/>
            <a:ext cx="11010000" cy="6629400"/>
          </a:xfrm>
          <a:prstGeom prst="rect">
            <a:avLst/>
          </a:prstGeom>
        </p:spPr>
        <p:txBody>
          <a:bodyPr spcFirstLastPara="1" wrap="square" lIns="182850" tIns="91400" rIns="182850" bIns="91400" anchor="t" anchorCtr="0">
            <a:noAutofit/>
          </a:bodyPr>
          <a:lstStyle/>
          <a:p>
            <a:pPr marL="457200" lvl="0" indent="0" algn="l" rtl="0">
              <a:spcBef>
                <a:spcPts val="1300"/>
              </a:spcBef>
              <a:spcAft>
                <a:spcPts val="0"/>
              </a:spcAft>
              <a:buNone/>
            </a:pPr>
            <a:r>
              <a:rPr lang="en-US" sz="5200" b="1">
                <a:solidFill>
                  <a:srgbClr val="7030A0"/>
                </a:solidFill>
              </a:rPr>
              <a:t>…Set of cognitive processes  used to successfully navigate a complex situation</a:t>
            </a:r>
            <a:endParaRPr sz="5200" b="1">
              <a:solidFill>
                <a:srgbClr val="7030A0"/>
              </a:solidFill>
            </a:endParaRPr>
          </a:p>
          <a:p>
            <a:pPr marL="457200" lvl="0" indent="0" algn="l" rtl="0">
              <a:spcBef>
                <a:spcPts val="1300"/>
              </a:spcBef>
              <a:spcAft>
                <a:spcPts val="0"/>
              </a:spcAft>
              <a:buNone/>
            </a:pPr>
            <a:endParaRPr sz="5200" b="1">
              <a:solidFill>
                <a:srgbClr val="7030A0"/>
              </a:solidFill>
            </a:endParaRPr>
          </a:p>
          <a:p>
            <a:pPr marL="457200" lvl="0" indent="0" algn="l" rtl="0">
              <a:spcBef>
                <a:spcPts val="1300"/>
              </a:spcBef>
              <a:spcAft>
                <a:spcPts val="0"/>
              </a:spcAft>
              <a:buNone/>
            </a:pPr>
            <a:endParaRPr sz="5200" b="1">
              <a:solidFill>
                <a:srgbClr val="7030A0"/>
              </a:solidFill>
            </a:endParaRPr>
          </a:p>
          <a:p>
            <a:pPr marL="0" lvl="0" indent="0" algn="l" rtl="0">
              <a:spcBef>
                <a:spcPts val="1300"/>
              </a:spcBef>
              <a:spcAft>
                <a:spcPts val="0"/>
              </a:spcAft>
              <a:buClr>
                <a:schemeClr val="dk1"/>
              </a:buClr>
              <a:buSzPts val="1100"/>
              <a:buFont typeface="Arial"/>
              <a:buNone/>
            </a:pPr>
            <a:endParaRPr sz="5200"/>
          </a:p>
          <a:p>
            <a:pPr marL="0" lvl="0" indent="0" algn="l" rtl="0">
              <a:spcBef>
                <a:spcPts val="1300"/>
              </a:spcBef>
              <a:spcAft>
                <a:spcPts val="0"/>
              </a:spcAft>
              <a:buClr>
                <a:schemeClr val="dk1"/>
              </a:buClr>
              <a:buSzPts val="1100"/>
              <a:buFont typeface="Arial"/>
              <a:buNone/>
            </a:pPr>
            <a:endParaRPr/>
          </a:p>
          <a:p>
            <a:pPr marL="0" lvl="0" indent="0" algn="l" rtl="0">
              <a:spcBef>
                <a:spcPts val="700"/>
              </a:spcBef>
              <a:spcAft>
                <a:spcPts val="0"/>
              </a:spcAft>
              <a:buNone/>
            </a:pPr>
            <a:endParaRPr sz="4400"/>
          </a:p>
        </p:txBody>
      </p:sp>
      <p:sp>
        <p:nvSpPr>
          <p:cNvPr id="805" name="Google Shape;805;p73"/>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33</a:t>
            </a:fld>
            <a:endParaRPr sz="2400" b="1">
              <a:solidFill>
                <a:schemeClr val="lt1"/>
              </a:solidFill>
              <a:latin typeface="Calibri"/>
              <a:ea typeface="Calibri"/>
              <a:cs typeface="Calibri"/>
              <a:sym typeface="Calibri"/>
            </a:endParaRPr>
          </a:p>
        </p:txBody>
      </p:sp>
      <p:pic>
        <p:nvPicPr>
          <p:cNvPr id="806" name="Google Shape;806;p73"/>
          <p:cNvPicPr preferRelativeResize="0"/>
          <p:nvPr/>
        </p:nvPicPr>
        <p:blipFill>
          <a:blip r:embed="rId3">
            <a:alphaModFix/>
          </a:blip>
          <a:stretch>
            <a:fillRect/>
          </a:stretch>
        </p:blipFill>
        <p:spPr>
          <a:xfrm rot="-981831">
            <a:off x="1900025" y="3757725"/>
            <a:ext cx="4304925" cy="43049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4"/>
          <p:cNvSpPr txBox="1">
            <a:spLocks noGrp="1"/>
          </p:cNvSpPr>
          <p:nvPr>
            <p:ph type="sldNum" idx="12"/>
          </p:nvPr>
        </p:nvSpPr>
        <p:spPr>
          <a:xfrm>
            <a:off x="16593844" y="9563100"/>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400">
                <a:solidFill>
                  <a:schemeClr val="dk2"/>
                </a:solidFill>
              </a:rPr>
              <a:t>34</a:t>
            </a:fld>
            <a:endParaRPr sz="2400">
              <a:solidFill>
                <a:schemeClr val="dk2"/>
              </a:solidFill>
            </a:endParaRPr>
          </a:p>
        </p:txBody>
      </p:sp>
      <p:sp>
        <p:nvSpPr>
          <p:cNvPr id="813" name="Google Shape;813;p74"/>
          <p:cNvSpPr txBox="1">
            <a:spLocks noGrp="1"/>
          </p:cNvSpPr>
          <p:nvPr>
            <p:ph type="body" idx="2"/>
          </p:nvPr>
        </p:nvSpPr>
        <p:spPr>
          <a:xfrm rot="-1395137">
            <a:off x="-85601" y="751468"/>
            <a:ext cx="2816248" cy="1184910"/>
          </a:xfrm>
          <a:prstGeom prst="rect">
            <a:avLst/>
          </a:prstGeom>
        </p:spPr>
        <p:txBody>
          <a:bodyPr spcFirstLastPara="1" wrap="square" lIns="182850" tIns="91400" rIns="182850" bIns="91400" anchor="t" anchorCtr="0">
            <a:noAutofit/>
          </a:bodyPr>
          <a:lstStyle/>
          <a:p>
            <a:pPr marL="0" lvl="0" indent="0" algn="ctr" rtl="0">
              <a:spcBef>
                <a:spcPts val="1300"/>
              </a:spcBef>
              <a:spcAft>
                <a:spcPts val="0"/>
              </a:spcAft>
              <a:buNone/>
            </a:pPr>
            <a:r>
              <a:rPr lang="en-US" sz="4800" b="1"/>
              <a:t>Executive Function</a:t>
            </a:r>
            <a:endParaRPr sz="4800" b="1"/>
          </a:p>
        </p:txBody>
      </p:sp>
      <p:sp>
        <p:nvSpPr>
          <p:cNvPr id="814" name="Google Shape;814;p74"/>
          <p:cNvSpPr txBox="1">
            <a:spLocks noGrp="1"/>
          </p:cNvSpPr>
          <p:nvPr>
            <p:ph type="body" idx="3"/>
          </p:nvPr>
        </p:nvSpPr>
        <p:spPr>
          <a:xfrm>
            <a:off x="0" y="7795025"/>
            <a:ext cx="3290400" cy="2205000"/>
          </a:xfrm>
          <a:prstGeom prst="rect">
            <a:avLst/>
          </a:prstGeom>
        </p:spPr>
        <p:txBody>
          <a:bodyPr spcFirstLastPara="1" wrap="square" lIns="182850" tIns="91400" rIns="182850" bIns="91400" anchor="t" anchorCtr="0">
            <a:normAutofit/>
          </a:bodyPr>
          <a:lstStyle/>
          <a:p>
            <a:pPr marL="0" lvl="0" indent="0" algn="l" rtl="0">
              <a:spcBef>
                <a:spcPts val="600"/>
              </a:spcBef>
              <a:spcAft>
                <a:spcPts val="0"/>
              </a:spcAft>
              <a:buNone/>
            </a:pPr>
            <a:r>
              <a:rPr lang="en-US"/>
              <a:t>Planning Step 6</a:t>
            </a:r>
            <a:endParaRPr/>
          </a:p>
          <a:p>
            <a:pPr marL="0" lvl="0" indent="0" algn="l" rtl="0">
              <a:spcBef>
                <a:spcPts val="600"/>
              </a:spcBef>
              <a:spcAft>
                <a:spcPts val="0"/>
              </a:spcAft>
              <a:buNone/>
            </a:pPr>
            <a:r>
              <a:rPr lang="en-US"/>
              <a:t>A. Beninghof, </a:t>
            </a:r>
            <a:endParaRPr/>
          </a:p>
          <a:p>
            <a:pPr marL="0" lvl="0" indent="0" algn="l" rtl="0">
              <a:spcBef>
                <a:spcPts val="600"/>
              </a:spcBef>
              <a:spcAft>
                <a:spcPts val="0"/>
              </a:spcAft>
              <a:buNone/>
            </a:pPr>
            <a:r>
              <a:rPr lang="en-US"/>
              <a:t>pg. 100 </a:t>
            </a:r>
            <a:endParaRPr/>
          </a:p>
        </p:txBody>
      </p:sp>
      <p:pic>
        <p:nvPicPr>
          <p:cNvPr id="815" name="Google Shape;815;p74"/>
          <p:cNvPicPr preferRelativeResize="0"/>
          <p:nvPr/>
        </p:nvPicPr>
        <p:blipFill>
          <a:blip r:embed="rId3">
            <a:alphaModFix/>
          </a:blip>
          <a:stretch>
            <a:fillRect/>
          </a:stretch>
        </p:blipFill>
        <p:spPr>
          <a:xfrm>
            <a:off x="2707600" y="0"/>
            <a:ext cx="15580399" cy="10287000"/>
          </a:xfrm>
          <a:prstGeom prst="rect">
            <a:avLst/>
          </a:prstGeom>
          <a:noFill/>
          <a:ln>
            <a:noFill/>
          </a:ln>
        </p:spPr>
      </p:pic>
      <p:sp>
        <p:nvSpPr>
          <p:cNvPr id="816" name="Google Shape;816;p74"/>
          <p:cNvSpPr txBox="1"/>
          <p:nvPr/>
        </p:nvSpPr>
        <p:spPr>
          <a:xfrm>
            <a:off x="402875" y="3528800"/>
            <a:ext cx="2120700" cy="3550200"/>
          </a:xfrm>
          <a:prstGeom prst="rect">
            <a:avLst/>
          </a:prstGeom>
          <a:noFill/>
          <a:ln>
            <a:noFill/>
          </a:ln>
        </p:spPr>
        <p:txBody>
          <a:bodyPr spcFirstLastPara="1" wrap="square" lIns="91425" tIns="91425" rIns="91425" bIns="91425" anchor="t" anchorCtr="0">
            <a:noAutofit/>
          </a:bodyPr>
          <a:lstStyle/>
          <a:p>
            <a:pPr marL="0" lvl="0" indent="0" algn="l" rtl="0">
              <a:spcBef>
                <a:spcPts val="1300"/>
              </a:spcBef>
              <a:spcAft>
                <a:spcPts val="0"/>
              </a:spcAft>
              <a:buNone/>
            </a:pPr>
            <a:r>
              <a:rPr lang="en-US" sz="2400">
                <a:solidFill>
                  <a:schemeClr val="dk1"/>
                </a:solidFill>
                <a:latin typeface="Calibri"/>
                <a:ea typeface="Calibri"/>
                <a:cs typeface="Calibri"/>
                <a:sym typeface="Calibri"/>
              </a:rPr>
              <a:t>The Center on the Developing Child has grouped these processes into three dimensions.</a:t>
            </a:r>
            <a:endParaRPr sz="32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5"/>
          <p:cNvSpPr txBox="1">
            <a:spLocks noGrp="1"/>
          </p:cNvSpPr>
          <p:nvPr>
            <p:ph type="body" idx="1"/>
          </p:nvPr>
        </p:nvSpPr>
        <p:spPr>
          <a:xfrm>
            <a:off x="3996432" y="4991100"/>
            <a:ext cx="9753600" cy="1219200"/>
          </a:xfrm>
          <a:prstGeom prst="rect">
            <a:avLst/>
          </a:prstGeom>
        </p:spPr>
        <p:txBody>
          <a:bodyPr spcFirstLastPara="1" wrap="square" lIns="182850" tIns="91400" rIns="182850" bIns="91400" anchor="t" anchorCtr="0">
            <a:noAutofit/>
          </a:bodyPr>
          <a:lstStyle/>
          <a:p>
            <a:pPr marL="0" lvl="0" indent="0" algn="l" rtl="0">
              <a:lnSpc>
                <a:spcPct val="80000"/>
              </a:lnSpc>
              <a:spcBef>
                <a:spcPts val="1300"/>
              </a:spcBef>
              <a:spcAft>
                <a:spcPts val="0"/>
              </a:spcAft>
              <a:buSzPts val="1200"/>
              <a:buNone/>
            </a:pPr>
            <a:r>
              <a:rPr lang="en-US" sz="5500" b="0"/>
              <a:t>Planning for Access and EF Skills</a:t>
            </a:r>
            <a:endParaRPr sz="5500" b="0"/>
          </a:p>
          <a:p>
            <a:pPr marL="0" lvl="0" indent="0" algn="ctr" rtl="0">
              <a:lnSpc>
                <a:spcPct val="80000"/>
              </a:lnSpc>
              <a:spcBef>
                <a:spcPts val="1300"/>
              </a:spcBef>
              <a:spcAft>
                <a:spcPts val="0"/>
              </a:spcAft>
              <a:buSzPts val="1200"/>
              <a:buNone/>
            </a:pPr>
            <a:endParaRPr sz="3500" b="0">
              <a:solidFill>
                <a:schemeClr val="dk1"/>
              </a:solidFill>
            </a:endParaRPr>
          </a:p>
        </p:txBody>
      </p:sp>
      <p:sp>
        <p:nvSpPr>
          <p:cNvPr id="823" name="Google Shape;823;p75"/>
          <p:cNvSpPr txBox="1">
            <a:spLocks noGrp="1"/>
          </p:cNvSpPr>
          <p:nvPr>
            <p:ph type="sldNum" idx="12"/>
          </p:nvPr>
        </p:nvSpPr>
        <p:spPr>
          <a:xfrm>
            <a:off x="16459200" y="392906"/>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6"/>
          <p:cNvSpPr txBox="1">
            <a:spLocks noGrp="1"/>
          </p:cNvSpPr>
          <p:nvPr>
            <p:ph type="title"/>
          </p:nvPr>
        </p:nvSpPr>
        <p:spPr>
          <a:xfrm>
            <a:off x="1541900" y="933600"/>
            <a:ext cx="133017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t>Case Study: David</a:t>
            </a:r>
            <a:endParaRPr sz="4800" b="1"/>
          </a:p>
        </p:txBody>
      </p:sp>
      <p:sp>
        <p:nvSpPr>
          <p:cNvPr id="829" name="Google Shape;829;p76"/>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36</a:t>
            </a:fld>
            <a:endParaRPr sz="2400" b="1">
              <a:solidFill>
                <a:schemeClr val="lt1"/>
              </a:solidFill>
              <a:latin typeface="Calibri"/>
              <a:ea typeface="Calibri"/>
              <a:cs typeface="Calibri"/>
              <a:sym typeface="Calibri"/>
            </a:endParaRPr>
          </a:p>
        </p:txBody>
      </p:sp>
      <p:sp>
        <p:nvSpPr>
          <p:cNvPr id="830" name="Google Shape;830;p76"/>
          <p:cNvSpPr txBox="1"/>
          <p:nvPr/>
        </p:nvSpPr>
        <p:spPr>
          <a:xfrm>
            <a:off x="681325" y="2966625"/>
            <a:ext cx="11239500" cy="52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chemeClr val="dk1"/>
                </a:solidFill>
                <a:latin typeface="Calibri"/>
                <a:ea typeface="Calibri"/>
                <a:cs typeface="Calibri"/>
                <a:sym typeface="Calibri"/>
              </a:rPr>
              <a:t>David was a thirteen year old, eighth grade student who has reading and math skills one to two years below grade level.  He is failing every subject and seemed destined to repeat the eighth grade.  His teachers described him as disruptive and oppositional in class and state that he had difficulty paying attention during structured and unstructured activities.  </a:t>
            </a:r>
            <a:endParaRPr sz="3600">
              <a:solidFill>
                <a:schemeClr val="dk1"/>
              </a:solidFill>
              <a:latin typeface="Calibri"/>
              <a:ea typeface="Calibri"/>
              <a:cs typeface="Calibri"/>
              <a:sym typeface="Calibri"/>
            </a:endParaRPr>
          </a:p>
          <a:p>
            <a:pPr marL="0" lvl="0" indent="0" algn="l" rtl="0">
              <a:spcBef>
                <a:spcPts val="0"/>
              </a:spcBef>
              <a:spcAft>
                <a:spcPts val="0"/>
              </a:spcAft>
              <a:buNone/>
            </a:pPr>
            <a:endParaRPr sz="3600">
              <a:solidFill>
                <a:schemeClr val="dk1"/>
              </a:solidFill>
              <a:latin typeface="Calibri"/>
              <a:ea typeface="Calibri"/>
              <a:cs typeface="Calibri"/>
              <a:sym typeface="Calibri"/>
            </a:endParaRPr>
          </a:p>
          <a:p>
            <a:pPr marL="0" lvl="0" indent="0" algn="l" rtl="0">
              <a:spcBef>
                <a:spcPts val="0"/>
              </a:spcBef>
              <a:spcAft>
                <a:spcPts val="0"/>
              </a:spcAft>
              <a:buNone/>
            </a:pPr>
            <a:r>
              <a:rPr lang="en-US" sz="3600">
                <a:solidFill>
                  <a:schemeClr val="dk1"/>
                </a:solidFill>
                <a:latin typeface="Calibri"/>
                <a:ea typeface="Calibri"/>
                <a:cs typeface="Calibri"/>
                <a:sym typeface="Calibri"/>
              </a:rPr>
              <a:t>What might be some of the access or executive function challenges that exist for David?</a:t>
            </a:r>
            <a:endParaRPr sz="36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pic>
        <p:nvPicPr>
          <p:cNvPr id="831" name="Google Shape;831;p76"/>
          <p:cNvPicPr preferRelativeResize="0"/>
          <p:nvPr/>
        </p:nvPicPr>
        <p:blipFill>
          <a:blip r:embed="rId3">
            <a:alphaModFix/>
          </a:blip>
          <a:stretch>
            <a:fillRect/>
          </a:stretch>
        </p:blipFill>
        <p:spPr>
          <a:xfrm>
            <a:off x="11794725" y="6014550"/>
            <a:ext cx="5537900" cy="3985773"/>
          </a:xfrm>
          <a:prstGeom prst="rect">
            <a:avLst/>
          </a:prstGeom>
          <a:noFill/>
          <a:ln>
            <a:noFill/>
          </a:ln>
        </p:spPr>
      </p:pic>
      <p:sp>
        <p:nvSpPr>
          <p:cNvPr id="832" name="Google Shape;832;p76"/>
          <p:cNvSpPr/>
          <p:nvPr/>
        </p:nvSpPr>
        <p:spPr>
          <a:xfrm>
            <a:off x="11920825" y="2158300"/>
            <a:ext cx="5285700" cy="37440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833" name="Google Shape;833;p76"/>
          <p:cNvSpPr txBox="1"/>
          <p:nvPr/>
        </p:nvSpPr>
        <p:spPr>
          <a:xfrm>
            <a:off x="13342275" y="3167375"/>
            <a:ext cx="3363600" cy="16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chemeClr val="dk1"/>
                </a:solidFill>
                <a:latin typeface="Calibri"/>
                <a:ea typeface="Calibri"/>
                <a:cs typeface="Calibri"/>
                <a:sym typeface="Calibri"/>
              </a:rPr>
              <a:t>Respond in the chat box</a:t>
            </a:r>
            <a:endParaRPr sz="3200" b="1">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7"/>
          <p:cNvSpPr txBox="1">
            <a:spLocks noGrp="1"/>
          </p:cNvSpPr>
          <p:nvPr>
            <p:ph type="title"/>
          </p:nvPr>
        </p:nvSpPr>
        <p:spPr>
          <a:xfrm>
            <a:off x="304800" y="14859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a:t>Planning for Step 7</a:t>
            </a:r>
            <a:endParaRPr/>
          </a:p>
        </p:txBody>
      </p:sp>
      <p:sp>
        <p:nvSpPr>
          <p:cNvPr id="839" name="Google Shape;839;p77"/>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37</a:t>
            </a:fld>
            <a:endParaRPr sz="2400" b="1">
              <a:solidFill>
                <a:schemeClr val="lt1"/>
              </a:solidFill>
              <a:latin typeface="Calibri"/>
              <a:ea typeface="Calibri"/>
              <a:cs typeface="Calibri"/>
              <a:sym typeface="Calibri"/>
            </a:endParaRPr>
          </a:p>
        </p:txBody>
      </p:sp>
      <p:sp>
        <p:nvSpPr>
          <p:cNvPr id="840" name="Google Shape;840;p77"/>
          <p:cNvSpPr txBox="1">
            <a:spLocks noGrp="1"/>
          </p:cNvSpPr>
          <p:nvPr>
            <p:ph type="subTitle" idx="4294967295"/>
          </p:nvPr>
        </p:nvSpPr>
        <p:spPr>
          <a:xfrm>
            <a:off x="3507925" y="4188350"/>
            <a:ext cx="6591900" cy="1077000"/>
          </a:xfrm>
          <a:prstGeom prst="rect">
            <a:avLst/>
          </a:prstGeom>
        </p:spPr>
        <p:txBody>
          <a:bodyPr spcFirstLastPara="1" wrap="square" lIns="91425" tIns="45700" rIns="91425" bIns="45700" anchor="t" anchorCtr="0">
            <a:noAutofit/>
          </a:bodyPr>
          <a:lstStyle/>
          <a:p>
            <a:pPr marL="0" lvl="0" indent="0" algn="l" rtl="0">
              <a:spcBef>
                <a:spcPts val="640"/>
              </a:spcBef>
              <a:spcAft>
                <a:spcPts val="0"/>
              </a:spcAft>
              <a:buNone/>
            </a:pPr>
            <a:r>
              <a:rPr lang="en-US" sz="4800"/>
              <a:t>Build in specific methods to boost participation</a:t>
            </a:r>
            <a:endParaRPr sz="4800"/>
          </a:p>
        </p:txBody>
      </p:sp>
      <p:pic>
        <p:nvPicPr>
          <p:cNvPr id="841" name="Google Shape;841;p77"/>
          <p:cNvPicPr preferRelativeResize="0"/>
          <p:nvPr/>
        </p:nvPicPr>
        <p:blipFill>
          <a:blip r:embed="rId3">
            <a:alphaModFix/>
          </a:blip>
          <a:stretch>
            <a:fillRect/>
          </a:stretch>
        </p:blipFill>
        <p:spPr>
          <a:xfrm>
            <a:off x="10548425" y="2835676"/>
            <a:ext cx="8095250" cy="6223100"/>
          </a:xfrm>
          <a:prstGeom prst="rect">
            <a:avLst/>
          </a:prstGeom>
          <a:noFill/>
          <a:ln>
            <a:noFill/>
          </a:ln>
        </p:spPr>
      </p:pic>
      <p:cxnSp>
        <p:nvCxnSpPr>
          <p:cNvPr id="842" name="Google Shape;842;p77"/>
          <p:cNvCxnSpPr/>
          <p:nvPr/>
        </p:nvCxnSpPr>
        <p:spPr>
          <a:xfrm>
            <a:off x="6650175" y="5839700"/>
            <a:ext cx="4879500" cy="2767200"/>
          </a:xfrm>
          <a:prstGeom prst="straightConnector1">
            <a:avLst/>
          </a:prstGeom>
          <a:noFill/>
          <a:ln w="152400" cap="flat" cmpd="sng">
            <a:solidFill>
              <a:schemeClr val="dk2"/>
            </a:solidFill>
            <a:prstDash val="solid"/>
            <a:round/>
            <a:headEnd type="none" w="med" len="med"/>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78"/>
          <p:cNvSpPr txBox="1">
            <a:spLocks noGrp="1"/>
          </p:cNvSpPr>
          <p:nvPr>
            <p:ph type="title"/>
          </p:nvPr>
        </p:nvSpPr>
        <p:spPr>
          <a:xfrm>
            <a:off x="304800" y="1226400"/>
            <a:ext cx="17678400" cy="16002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t>Participation and Engagement</a:t>
            </a:r>
            <a:endParaRPr sz="4800" b="1"/>
          </a:p>
        </p:txBody>
      </p:sp>
      <p:sp>
        <p:nvSpPr>
          <p:cNvPr id="848" name="Google Shape;848;p78"/>
          <p:cNvSpPr txBox="1">
            <a:spLocks noGrp="1"/>
          </p:cNvSpPr>
          <p:nvPr>
            <p:ph type="body" idx="1"/>
          </p:nvPr>
        </p:nvSpPr>
        <p:spPr>
          <a:xfrm>
            <a:off x="304800" y="2826600"/>
            <a:ext cx="12260400" cy="6629400"/>
          </a:xfrm>
          <a:prstGeom prst="rect">
            <a:avLst/>
          </a:prstGeom>
        </p:spPr>
        <p:txBody>
          <a:bodyPr spcFirstLastPara="1" wrap="square" lIns="182850" tIns="91400" rIns="182850" bIns="91400" anchor="t" anchorCtr="0">
            <a:noAutofit/>
          </a:bodyPr>
          <a:lstStyle/>
          <a:p>
            <a:pPr marL="0" lvl="0" indent="0" algn="l" rtl="0">
              <a:spcBef>
                <a:spcPts val="1300"/>
              </a:spcBef>
              <a:spcAft>
                <a:spcPts val="0"/>
              </a:spcAft>
              <a:buNone/>
            </a:pPr>
            <a:r>
              <a:rPr lang="en-US" sz="3000"/>
              <a:t>To help build a culture of participation and engagement, consider the following:</a:t>
            </a:r>
            <a:endParaRPr sz="3000"/>
          </a:p>
          <a:p>
            <a:pPr marL="457200" lvl="0" indent="-419100" algn="l" rtl="0">
              <a:spcBef>
                <a:spcPts val="1300"/>
              </a:spcBef>
              <a:spcAft>
                <a:spcPts val="0"/>
              </a:spcAft>
              <a:buSzPts val="3000"/>
              <a:buChar char="●"/>
            </a:pPr>
            <a:r>
              <a:rPr lang="en-US" sz="3000"/>
              <a:t>All stakeholders work together with clarity of purpose in actionable chunks</a:t>
            </a:r>
            <a:endParaRPr sz="3000"/>
          </a:p>
          <a:p>
            <a:pPr marL="914400" lvl="1" indent="-419100" algn="l" rtl="0">
              <a:spcBef>
                <a:spcPts val="0"/>
              </a:spcBef>
              <a:spcAft>
                <a:spcPts val="0"/>
              </a:spcAft>
              <a:buSzPts val="3000"/>
              <a:buChar char="○"/>
            </a:pPr>
            <a:r>
              <a:rPr lang="en-US" sz="3000"/>
              <a:t>Improves student’s ability to self-regulate, monitor progress and redirect efforts to a task</a:t>
            </a:r>
            <a:endParaRPr sz="3000"/>
          </a:p>
          <a:p>
            <a:pPr marL="914400" lvl="1" indent="-419100" algn="l" rtl="0">
              <a:spcBef>
                <a:spcPts val="0"/>
              </a:spcBef>
              <a:spcAft>
                <a:spcPts val="0"/>
              </a:spcAft>
              <a:buSzPts val="3000"/>
              <a:buChar char="○"/>
            </a:pPr>
            <a:r>
              <a:rPr lang="en-US" sz="3000"/>
              <a:t>Students see micro-progress</a:t>
            </a:r>
            <a:endParaRPr sz="3000"/>
          </a:p>
          <a:p>
            <a:pPr marL="0" lvl="0" indent="0" algn="l" rtl="0">
              <a:spcBef>
                <a:spcPts val="1300"/>
              </a:spcBef>
              <a:spcAft>
                <a:spcPts val="0"/>
              </a:spcAft>
              <a:buNone/>
            </a:pPr>
            <a:r>
              <a:rPr lang="en-US" sz="3000" u="sng"/>
              <a:t>Questions to consider</a:t>
            </a:r>
            <a:r>
              <a:rPr lang="en-US" sz="3000"/>
              <a:t>: </a:t>
            </a:r>
            <a:endParaRPr sz="3000"/>
          </a:p>
          <a:p>
            <a:pPr marL="0" lvl="0" indent="0" algn="l" rtl="0">
              <a:spcBef>
                <a:spcPts val="1300"/>
              </a:spcBef>
              <a:spcAft>
                <a:spcPts val="0"/>
              </a:spcAft>
              <a:buClr>
                <a:schemeClr val="dk1"/>
              </a:buClr>
              <a:buSzPts val="1100"/>
              <a:buFont typeface="Arial"/>
              <a:buNone/>
            </a:pPr>
            <a:r>
              <a:rPr lang="en-US" sz="3000"/>
              <a:t>Why is the student not participating in the group?</a:t>
            </a:r>
            <a:endParaRPr sz="3000"/>
          </a:p>
          <a:p>
            <a:pPr marL="0" lvl="0" indent="0" algn="l" rtl="0">
              <a:spcBef>
                <a:spcPts val="1300"/>
              </a:spcBef>
              <a:spcAft>
                <a:spcPts val="0"/>
              </a:spcAft>
              <a:buClr>
                <a:schemeClr val="dk1"/>
              </a:buClr>
              <a:buSzPts val="1100"/>
              <a:buFont typeface="Arial"/>
              <a:buNone/>
            </a:pPr>
            <a:r>
              <a:rPr lang="en-US" sz="3000"/>
              <a:t>What strategies or tools will lead to successful participation and engagement?</a:t>
            </a:r>
            <a:endParaRPr sz="3000"/>
          </a:p>
          <a:p>
            <a:pPr marL="0" lvl="0" indent="0" algn="l" rtl="0">
              <a:spcBef>
                <a:spcPts val="1300"/>
              </a:spcBef>
              <a:spcAft>
                <a:spcPts val="0"/>
              </a:spcAft>
              <a:buNone/>
            </a:pPr>
            <a:r>
              <a:rPr lang="en-US" sz="3000"/>
              <a:t>Is there a grouping that works best?</a:t>
            </a:r>
            <a:endParaRPr sz="3000"/>
          </a:p>
        </p:txBody>
      </p:sp>
      <p:sp>
        <p:nvSpPr>
          <p:cNvPr id="849" name="Google Shape;849;p78"/>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38</a:t>
            </a:fld>
            <a:endParaRPr sz="2400" b="1">
              <a:solidFill>
                <a:schemeClr val="lt1"/>
              </a:solidFill>
              <a:latin typeface="Calibri"/>
              <a:ea typeface="Calibri"/>
              <a:cs typeface="Calibri"/>
              <a:sym typeface="Calibri"/>
            </a:endParaRPr>
          </a:p>
        </p:txBody>
      </p:sp>
      <p:pic>
        <p:nvPicPr>
          <p:cNvPr id="850" name="Google Shape;850;p78"/>
          <p:cNvPicPr preferRelativeResize="0"/>
          <p:nvPr/>
        </p:nvPicPr>
        <p:blipFill>
          <a:blip r:embed="rId3">
            <a:alphaModFix/>
          </a:blip>
          <a:stretch>
            <a:fillRect/>
          </a:stretch>
        </p:blipFill>
        <p:spPr>
          <a:xfrm>
            <a:off x="11663800" y="4401500"/>
            <a:ext cx="6624200" cy="3975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79"/>
          <p:cNvSpPr txBox="1">
            <a:spLocks noGrp="1"/>
          </p:cNvSpPr>
          <p:nvPr>
            <p:ph type="title"/>
          </p:nvPr>
        </p:nvSpPr>
        <p:spPr>
          <a:xfrm>
            <a:off x="1403825" y="266700"/>
            <a:ext cx="13532100" cy="1068000"/>
          </a:xfrm>
          <a:prstGeom prst="rect">
            <a:avLst/>
          </a:prstGeom>
        </p:spPr>
        <p:txBody>
          <a:bodyPr spcFirstLastPara="1" wrap="square" lIns="182850" tIns="91400" rIns="182850" bIns="91400" anchor="ctr" anchorCtr="0">
            <a:noAutofit/>
          </a:bodyPr>
          <a:lstStyle/>
          <a:p>
            <a:pPr marL="0" lvl="0" indent="0" algn="ctr" rtl="0">
              <a:spcBef>
                <a:spcPts val="0"/>
              </a:spcBef>
              <a:spcAft>
                <a:spcPts val="0"/>
              </a:spcAft>
              <a:buNone/>
            </a:pPr>
            <a:r>
              <a:rPr lang="en-US" sz="4800" b="1">
                <a:solidFill>
                  <a:schemeClr val="lt1"/>
                </a:solidFill>
              </a:rPr>
              <a:t>Engagement Boosters</a:t>
            </a:r>
            <a:endParaRPr sz="4800" b="1">
              <a:solidFill>
                <a:schemeClr val="lt1"/>
              </a:solidFill>
            </a:endParaRPr>
          </a:p>
        </p:txBody>
      </p:sp>
      <p:sp>
        <p:nvSpPr>
          <p:cNvPr id="856" name="Google Shape;856;p79"/>
          <p:cNvSpPr txBox="1">
            <a:spLocks noGrp="1"/>
          </p:cNvSpPr>
          <p:nvPr>
            <p:ph type="sldNum" idx="12"/>
          </p:nvPr>
        </p:nvSpPr>
        <p:spPr>
          <a:xfrm>
            <a:off x="304800" y="266700"/>
            <a:ext cx="1524000" cy="547800"/>
          </a:xfrm>
          <a:prstGeom prst="rect">
            <a:avLst/>
          </a:prstGeom>
        </p:spPr>
        <p:txBody>
          <a:bodyPr spcFirstLastPara="1" wrap="square" lIns="182850" tIns="91400" rIns="182850" bIns="91400" anchor="ctr" anchorCtr="0">
            <a:noAutofit/>
          </a:bodyPr>
          <a:lstStyle/>
          <a:p>
            <a:pPr marL="0" lvl="0" indent="0" algn="l" rtl="0">
              <a:spcBef>
                <a:spcPts val="0"/>
              </a:spcBef>
              <a:spcAft>
                <a:spcPts val="0"/>
              </a:spcAft>
              <a:buClr>
                <a:srgbClr val="000000"/>
              </a:buClr>
              <a:buSzPts val="2400"/>
              <a:buFont typeface="Arial"/>
              <a:buNone/>
            </a:pPr>
            <a:fld id="{00000000-1234-1234-1234-123412341234}" type="slidenum">
              <a:rPr lang="en-US" sz="2400" b="1">
                <a:solidFill>
                  <a:schemeClr val="lt1"/>
                </a:solidFill>
                <a:latin typeface="Calibri"/>
                <a:ea typeface="Calibri"/>
                <a:cs typeface="Calibri"/>
                <a:sym typeface="Calibri"/>
              </a:rPr>
              <a:t>39</a:t>
            </a:fld>
            <a:endParaRPr sz="2400" b="1">
              <a:solidFill>
                <a:schemeClr val="lt1"/>
              </a:solidFill>
              <a:latin typeface="Calibri"/>
              <a:ea typeface="Calibri"/>
              <a:cs typeface="Calibri"/>
              <a:sym typeface="Calibri"/>
            </a:endParaRPr>
          </a:p>
        </p:txBody>
      </p:sp>
      <p:graphicFrame>
        <p:nvGraphicFramePr>
          <p:cNvPr id="857" name="Google Shape;857;p79"/>
          <p:cNvGraphicFramePr/>
          <p:nvPr/>
        </p:nvGraphicFramePr>
        <p:xfrm>
          <a:off x="6439125" y="2168800"/>
          <a:ext cx="11380925" cy="7010250"/>
        </p:xfrm>
        <a:graphic>
          <a:graphicData uri="http://schemas.openxmlformats.org/drawingml/2006/table">
            <a:tbl>
              <a:tblPr>
                <a:noFill/>
                <a:tableStyleId>{AAE0BDDA-9982-435B-9816-CCEA5E506301}</a:tableStyleId>
              </a:tblPr>
              <a:tblGrid>
                <a:gridCol w="2768200">
                  <a:extLst>
                    <a:ext uri="{9D8B030D-6E8A-4147-A177-3AD203B41FA5}">
                      <a16:colId xmlns:a16="http://schemas.microsoft.com/office/drawing/2014/main" val="20000"/>
                    </a:ext>
                  </a:extLst>
                </a:gridCol>
                <a:gridCol w="8612725">
                  <a:extLst>
                    <a:ext uri="{9D8B030D-6E8A-4147-A177-3AD203B41FA5}">
                      <a16:colId xmlns:a16="http://schemas.microsoft.com/office/drawing/2014/main" val="20001"/>
                    </a:ext>
                  </a:extLst>
                </a:gridCol>
              </a:tblGrid>
              <a:tr h="859000">
                <a:tc>
                  <a:txBody>
                    <a:bodyPr/>
                    <a:lstStyle/>
                    <a:p>
                      <a:pPr marL="0" lvl="0" indent="0" algn="l" rtl="0">
                        <a:spcBef>
                          <a:spcPts val="0"/>
                        </a:spcBef>
                        <a:spcAft>
                          <a:spcPts val="0"/>
                        </a:spcAft>
                        <a:buNone/>
                      </a:pPr>
                      <a:r>
                        <a:rPr lang="en-US" sz="3200" b="1"/>
                        <a:t>Engagement Booster</a:t>
                      </a:r>
                      <a:endParaRPr sz="3200" b="1"/>
                    </a:p>
                  </a:txBody>
                  <a:tcPr marL="91425" marR="91425" marT="91425" marB="91425"/>
                </a:tc>
                <a:tc>
                  <a:txBody>
                    <a:bodyPr/>
                    <a:lstStyle/>
                    <a:p>
                      <a:pPr marL="0" lvl="0" indent="0" algn="l" rtl="0">
                        <a:spcBef>
                          <a:spcPts val="0"/>
                        </a:spcBef>
                        <a:spcAft>
                          <a:spcPts val="0"/>
                        </a:spcAft>
                        <a:buNone/>
                      </a:pPr>
                      <a:r>
                        <a:rPr lang="en-US" sz="3200" b="1"/>
                        <a:t>Reflective Questions</a:t>
                      </a:r>
                      <a:endParaRPr sz="3200"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400"/>
                        <a:t>Emotion</a:t>
                      </a:r>
                      <a:endParaRPr sz="2400"/>
                    </a:p>
                  </a:txBody>
                  <a:tcPr marL="91425" marR="91425" marT="91425" marB="91425"/>
                </a:tc>
                <a:tc>
                  <a:txBody>
                    <a:bodyPr/>
                    <a:lstStyle/>
                    <a:p>
                      <a:pPr marL="0" lvl="0" indent="0" algn="l" rtl="0">
                        <a:spcBef>
                          <a:spcPts val="0"/>
                        </a:spcBef>
                        <a:spcAft>
                          <a:spcPts val="0"/>
                        </a:spcAft>
                        <a:buNone/>
                      </a:pPr>
                      <a:r>
                        <a:rPr lang="en-US" sz="2400"/>
                        <a:t>How will the student feel during the lesson?</a:t>
                      </a:r>
                      <a:endParaRPr sz="2400"/>
                    </a:p>
                    <a:p>
                      <a:pPr marL="0" lvl="0" indent="0" algn="l" rtl="0">
                        <a:spcBef>
                          <a:spcPts val="0"/>
                        </a:spcBef>
                        <a:spcAft>
                          <a:spcPts val="0"/>
                        </a:spcAft>
                        <a:buNone/>
                      </a:pPr>
                      <a:r>
                        <a:rPr lang="en-US" sz="2400"/>
                        <a:t>Do students feel accepted in the classroom?</a:t>
                      </a:r>
                      <a:endParaRPr sz="2400"/>
                    </a:p>
                    <a:p>
                      <a:pPr marL="0" lvl="0" indent="0" algn="l" rtl="0">
                        <a:spcBef>
                          <a:spcPts val="0"/>
                        </a:spcBef>
                        <a:spcAft>
                          <a:spcPts val="0"/>
                        </a:spcAft>
                        <a:buNone/>
                      </a:pPr>
                      <a:r>
                        <a:rPr lang="en-US" sz="2400"/>
                        <a:t>Does the environment feel safe for risk-taking?</a:t>
                      </a:r>
                      <a:endParaRPr sz="24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400"/>
                        <a:t>Interest</a:t>
                      </a:r>
                      <a:endParaRPr sz="2400"/>
                    </a:p>
                  </a:txBody>
                  <a:tcPr marL="91425" marR="91425" marT="91425" marB="91425"/>
                </a:tc>
                <a:tc>
                  <a:txBody>
                    <a:bodyPr/>
                    <a:lstStyle/>
                    <a:p>
                      <a:pPr marL="0" lvl="0" indent="0" algn="l" rtl="0">
                        <a:spcBef>
                          <a:spcPts val="0"/>
                        </a:spcBef>
                        <a:spcAft>
                          <a:spcPts val="0"/>
                        </a:spcAft>
                        <a:buNone/>
                      </a:pPr>
                      <a:r>
                        <a:rPr lang="en-US" sz="2400"/>
                        <a:t>Does this tap into student interest?</a:t>
                      </a:r>
                      <a:endParaRPr sz="2400"/>
                    </a:p>
                    <a:p>
                      <a:pPr marL="0" lvl="0" indent="0" algn="l" rtl="0">
                        <a:spcBef>
                          <a:spcPts val="0"/>
                        </a:spcBef>
                        <a:spcAft>
                          <a:spcPts val="0"/>
                        </a:spcAft>
                        <a:buNone/>
                      </a:pPr>
                      <a:r>
                        <a:rPr lang="en-US" sz="2400"/>
                        <a:t>Have I built in choices for students?</a:t>
                      </a:r>
                      <a:endParaRPr sz="2400"/>
                    </a:p>
                    <a:p>
                      <a:pPr marL="0" lvl="0" indent="0" algn="l" rtl="0">
                        <a:spcBef>
                          <a:spcPts val="0"/>
                        </a:spcBef>
                        <a:spcAft>
                          <a:spcPts val="0"/>
                        </a:spcAft>
                        <a:buNone/>
                      </a:pPr>
                      <a:r>
                        <a:rPr lang="en-US" sz="2400"/>
                        <a:t>Is the learning task “game-like” or fun?</a:t>
                      </a:r>
                      <a:endParaRPr sz="2400"/>
                    </a:p>
                    <a:p>
                      <a:pPr marL="0" lvl="0" indent="0" algn="l" rtl="0">
                        <a:spcBef>
                          <a:spcPts val="0"/>
                        </a:spcBef>
                        <a:spcAft>
                          <a:spcPts val="0"/>
                        </a:spcAft>
                        <a:buNone/>
                      </a:pPr>
                      <a:r>
                        <a:rPr lang="en-US" sz="2400"/>
                        <a:t>How can I use questioning techniques to pique interest?</a:t>
                      </a:r>
                      <a:endParaRPr sz="24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400"/>
                        <a:t>Importance</a:t>
                      </a:r>
                      <a:endParaRPr sz="2400"/>
                    </a:p>
                  </a:txBody>
                  <a:tcPr marL="91425" marR="91425" marT="91425" marB="91425"/>
                </a:tc>
                <a:tc>
                  <a:txBody>
                    <a:bodyPr/>
                    <a:lstStyle/>
                    <a:p>
                      <a:pPr marL="0" lvl="0" indent="0" algn="l" rtl="0">
                        <a:spcBef>
                          <a:spcPts val="0"/>
                        </a:spcBef>
                        <a:spcAft>
                          <a:spcPts val="0"/>
                        </a:spcAft>
                        <a:buNone/>
                      </a:pPr>
                      <a:r>
                        <a:rPr lang="en-US" sz="2400"/>
                        <a:t>Have I conveyed the importance of the learning target?</a:t>
                      </a:r>
                      <a:endParaRPr sz="2400"/>
                    </a:p>
                    <a:p>
                      <a:pPr marL="0" lvl="0" indent="0" algn="l" rtl="0">
                        <a:spcBef>
                          <a:spcPts val="0"/>
                        </a:spcBef>
                        <a:spcAft>
                          <a:spcPts val="0"/>
                        </a:spcAft>
                        <a:buNone/>
                      </a:pPr>
                      <a:r>
                        <a:rPr lang="en-US" sz="2400"/>
                        <a:t>Do students see it as important?</a:t>
                      </a:r>
                      <a:endParaRPr sz="2400"/>
                    </a:p>
                    <a:p>
                      <a:pPr marL="0" lvl="0" indent="0" algn="l" rtl="0">
                        <a:spcBef>
                          <a:spcPts val="0"/>
                        </a:spcBef>
                        <a:spcAft>
                          <a:spcPts val="0"/>
                        </a:spcAft>
                        <a:buNone/>
                      </a:pPr>
                      <a:r>
                        <a:rPr lang="en-US" sz="2400"/>
                        <a:t>Is there a way to tap into pop culture or contemporary issues?</a:t>
                      </a:r>
                      <a:endParaRPr sz="2400"/>
                    </a:p>
                    <a:p>
                      <a:pPr marL="0" lvl="0" indent="0" algn="l" rtl="0">
                        <a:spcBef>
                          <a:spcPts val="0"/>
                        </a:spcBef>
                        <a:spcAft>
                          <a:spcPts val="0"/>
                        </a:spcAft>
                        <a:buNone/>
                      </a:pPr>
                      <a:r>
                        <a:rPr lang="en-US" sz="2400"/>
                        <a:t>Is there a way to make it more authentic?</a:t>
                      </a:r>
                      <a:endParaRPr sz="24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2400"/>
                        <a:t>Efficacy</a:t>
                      </a:r>
                      <a:endParaRPr sz="2400"/>
                    </a:p>
                  </a:txBody>
                  <a:tcPr marL="91425" marR="91425" marT="91425" marB="91425"/>
                </a:tc>
                <a:tc>
                  <a:txBody>
                    <a:bodyPr/>
                    <a:lstStyle/>
                    <a:p>
                      <a:pPr marL="0" lvl="0" indent="0" algn="l" rtl="0">
                        <a:spcBef>
                          <a:spcPts val="0"/>
                        </a:spcBef>
                        <a:spcAft>
                          <a:spcPts val="0"/>
                        </a:spcAft>
                        <a:buNone/>
                      </a:pPr>
                      <a:r>
                        <a:rPr lang="en-US" sz="2400"/>
                        <a:t>Does the student feel they can accomplish the task?</a:t>
                      </a:r>
                      <a:endParaRPr sz="2400"/>
                    </a:p>
                    <a:p>
                      <a:pPr marL="0" lvl="0" indent="0" algn="l" rtl="0">
                        <a:spcBef>
                          <a:spcPts val="0"/>
                        </a:spcBef>
                        <a:spcAft>
                          <a:spcPts val="0"/>
                        </a:spcAft>
                        <a:buNone/>
                      </a:pPr>
                      <a:r>
                        <a:rPr lang="en-US" sz="2400"/>
                        <a:t>Have I built in scaffolding and supports?</a:t>
                      </a:r>
                      <a:endParaRPr sz="2400"/>
                    </a:p>
                    <a:p>
                      <a:pPr marL="0" lvl="0" indent="0" algn="l" rtl="0">
                        <a:spcBef>
                          <a:spcPts val="0"/>
                        </a:spcBef>
                        <a:spcAft>
                          <a:spcPts val="0"/>
                        </a:spcAft>
                        <a:buNone/>
                      </a:pPr>
                      <a:r>
                        <a:rPr lang="en-US" sz="2400"/>
                        <a:t>How are students monitoring their growth?</a:t>
                      </a:r>
                      <a:endParaRPr sz="2400"/>
                    </a:p>
                  </a:txBody>
                  <a:tcPr marL="91425" marR="91425" marT="91425" marB="91425"/>
                </a:tc>
                <a:extLst>
                  <a:ext uri="{0D108BD9-81ED-4DB2-BD59-A6C34878D82A}">
                    <a16:rowId xmlns:a16="http://schemas.microsoft.com/office/drawing/2014/main" val="10004"/>
                  </a:ext>
                </a:extLst>
              </a:tr>
            </a:tbl>
          </a:graphicData>
        </a:graphic>
      </p:graphicFrame>
      <p:pic>
        <p:nvPicPr>
          <p:cNvPr id="858" name="Google Shape;858;p79"/>
          <p:cNvPicPr preferRelativeResize="0"/>
          <p:nvPr/>
        </p:nvPicPr>
        <p:blipFill>
          <a:blip r:embed="rId3">
            <a:alphaModFix/>
          </a:blip>
          <a:stretch>
            <a:fillRect/>
          </a:stretch>
        </p:blipFill>
        <p:spPr>
          <a:xfrm rot="-519344">
            <a:off x="-100750" y="2843124"/>
            <a:ext cx="6134325" cy="460074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44"/>
          <p:cNvSpPr txBox="1">
            <a:spLocks noGrp="1"/>
          </p:cNvSpPr>
          <p:nvPr>
            <p:ph type="title" idx="4294967295"/>
          </p:nvPr>
        </p:nvSpPr>
        <p:spPr>
          <a:xfrm>
            <a:off x="940350" y="114300"/>
            <a:ext cx="12016200" cy="11454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800" b="1">
                <a:solidFill>
                  <a:schemeClr val="lt1"/>
                </a:solidFill>
              </a:rPr>
              <a:t>Regulations for SDI at the Federal Level</a:t>
            </a:r>
            <a:endParaRPr sz="4800" b="1">
              <a:solidFill>
                <a:schemeClr val="lt1"/>
              </a:solidFill>
            </a:endParaRPr>
          </a:p>
        </p:txBody>
      </p:sp>
      <p:sp>
        <p:nvSpPr>
          <p:cNvPr id="539" name="Google Shape;539;p44"/>
          <p:cNvSpPr txBox="1">
            <a:spLocks noGrp="1"/>
          </p:cNvSpPr>
          <p:nvPr>
            <p:ph type="sldNum" idx="12"/>
          </p:nvPr>
        </p:nvSpPr>
        <p:spPr>
          <a:xfrm>
            <a:off x="16593844" y="9563100"/>
            <a:ext cx="15240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400">
                <a:solidFill>
                  <a:schemeClr val="dk2"/>
                </a:solidFill>
                <a:latin typeface="Calibri"/>
                <a:ea typeface="Calibri"/>
                <a:cs typeface="Calibri"/>
                <a:sym typeface="Calibri"/>
              </a:rPr>
              <a:t>4</a:t>
            </a:fld>
            <a:endParaRPr sz="2400">
              <a:solidFill>
                <a:schemeClr val="dk2"/>
              </a:solidFill>
              <a:latin typeface="Calibri"/>
              <a:ea typeface="Calibri"/>
              <a:cs typeface="Calibri"/>
              <a:sym typeface="Calibri"/>
            </a:endParaRPr>
          </a:p>
        </p:txBody>
      </p:sp>
      <p:pic>
        <p:nvPicPr>
          <p:cNvPr id="540" name="Google Shape;540;p44"/>
          <p:cNvPicPr preferRelativeResize="0"/>
          <p:nvPr/>
        </p:nvPicPr>
        <p:blipFill>
          <a:blip r:embed="rId3">
            <a:alphaModFix/>
          </a:blip>
          <a:stretch>
            <a:fillRect/>
          </a:stretch>
        </p:blipFill>
        <p:spPr>
          <a:xfrm rot="-8">
            <a:off x="781171" y="3029412"/>
            <a:ext cx="4350602" cy="2899676"/>
          </a:xfrm>
          <a:prstGeom prst="rect">
            <a:avLst/>
          </a:prstGeom>
          <a:noFill/>
          <a:ln>
            <a:noFill/>
          </a:ln>
        </p:spPr>
      </p:pic>
      <p:sp>
        <p:nvSpPr>
          <p:cNvPr id="541" name="Google Shape;541;p44"/>
          <p:cNvSpPr txBox="1">
            <a:spLocks noGrp="1"/>
          </p:cNvSpPr>
          <p:nvPr>
            <p:ph type="body" idx="2"/>
          </p:nvPr>
        </p:nvSpPr>
        <p:spPr>
          <a:xfrm>
            <a:off x="8123750" y="6397750"/>
            <a:ext cx="9753600" cy="1288200"/>
          </a:xfrm>
          <a:prstGeom prst="rect">
            <a:avLst/>
          </a:prstGeom>
        </p:spPr>
        <p:txBody>
          <a:bodyPr spcFirstLastPara="1" wrap="square" lIns="182850" tIns="91400" rIns="182850" bIns="91400" anchor="t" anchorCtr="0">
            <a:normAutofit fontScale="25000"/>
          </a:bodyPr>
          <a:lstStyle/>
          <a:p>
            <a:pPr marL="0" lvl="0" indent="0" algn="l" rtl="0">
              <a:spcBef>
                <a:spcPts val="1300"/>
              </a:spcBef>
              <a:spcAft>
                <a:spcPts val="0"/>
              </a:spcAft>
              <a:buNone/>
            </a:pPr>
            <a:endParaRPr/>
          </a:p>
          <a:p>
            <a:pPr marL="0" lvl="0" indent="0" algn="l" rtl="0">
              <a:lnSpc>
                <a:spcPct val="140000"/>
              </a:lnSpc>
              <a:spcBef>
                <a:spcPts val="700"/>
              </a:spcBef>
              <a:spcAft>
                <a:spcPts val="0"/>
              </a:spcAft>
              <a:buClr>
                <a:srgbClr val="343C47"/>
              </a:buClr>
              <a:buSzPct val="49090"/>
              <a:buFont typeface="Arial"/>
              <a:buNone/>
            </a:pPr>
            <a:r>
              <a:rPr lang="en-US" sz="5500" i="1">
                <a:solidFill>
                  <a:srgbClr val="666666"/>
                </a:solidFill>
                <a:highlight>
                  <a:schemeClr val="lt1"/>
                </a:highlight>
              </a:rPr>
              <a:t>Last modified on November 7, 2019   </a:t>
            </a:r>
            <a:r>
              <a:rPr lang="en-US" sz="5500" u="sng">
                <a:solidFill>
                  <a:schemeClr val="accent5"/>
                </a:solidFill>
                <a:hlinkClick r:id="rId4">
                  <a:extLst>
                    <a:ext uri="{A12FA001-AC4F-418D-AE19-62706E023703}">
                      <ahyp:hlinkClr xmlns:ahyp="http://schemas.microsoft.com/office/drawing/2018/hyperlinkcolor" val="tx"/>
                    </a:ext>
                  </a:extLst>
                </a:hlinkClick>
              </a:rPr>
              <a:t>https://sites.ed.gov/idea/statute-chapter-33/subchapter-i/1401/29</a:t>
            </a:r>
            <a:endParaRPr sz="5500">
              <a:solidFill>
                <a:schemeClr val="lt1"/>
              </a:solidFill>
            </a:endParaRPr>
          </a:p>
          <a:p>
            <a:pPr marL="0" lvl="0" indent="0" algn="ctr" rtl="0">
              <a:spcBef>
                <a:spcPts val="1300"/>
              </a:spcBef>
              <a:spcAft>
                <a:spcPts val="0"/>
              </a:spcAft>
              <a:buClr>
                <a:schemeClr val="dk1"/>
              </a:buClr>
              <a:buSzPct val="34375"/>
              <a:buFont typeface="Arial"/>
              <a:buNone/>
            </a:pPr>
            <a:endParaRPr>
              <a:solidFill>
                <a:schemeClr val="lt1"/>
              </a:solidFill>
            </a:endParaRPr>
          </a:p>
          <a:p>
            <a:pPr marL="0" lvl="0" indent="0" algn="l" rtl="0">
              <a:spcBef>
                <a:spcPts val="1300"/>
              </a:spcBef>
              <a:spcAft>
                <a:spcPts val="0"/>
              </a:spcAft>
              <a:buNone/>
            </a:pPr>
            <a:endParaRPr/>
          </a:p>
        </p:txBody>
      </p:sp>
      <p:pic>
        <p:nvPicPr>
          <p:cNvPr id="542" name="Google Shape;542;p44"/>
          <p:cNvPicPr preferRelativeResize="0">
            <a:picLocks noGrp="1"/>
          </p:cNvPicPr>
          <p:nvPr>
            <p:ph type="pic" idx="3"/>
          </p:nvPr>
        </p:nvPicPr>
        <p:blipFill rotWithShape="1">
          <a:blip r:embed="rId5">
            <a:alphaModFix/>
          </a:blip>
          <a:srcRect l="14527" r="14535"/>
          <a:stretch/>
        </p:blipFill>
        <p:spPr>
          <a:xfrm>
            <a:off x="232300" y="1943100"/>
            <a:ext cx="7315200" cy="6858000"/>
          </a:xfrm>
          <a:prstGeom prst="rect">
            <a:avLst/>
          </a:prstGeom>
        </p:spPr>
      </p:pic>
      <p:sp>
        <p:nvSpPr>
          <p:cNvPr id="543" name="Google Shape;543;p44"/>
          <p:cNvSpPr txBox="1"/>
          <p:nvPr/>
        </p:nvSpPr>
        <p:spPr>
          <a:xfrm>
            <a:off x="8123750" y="2094225"/>
            <a:ext cx="9182400" cy="28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a:solidFill>
                  <a:schemeClr val="dk1"/>
                </a:solidFill>
                <a:latin typeface="Calibri"/>
                <a:ea typeface="Calibri"/>
                <a:cs typeface="Calibri"/>
                <a:sym typeface="Calibri"/>
              </a:rPr>
              <a:t>IDEA - Special Education</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a:solidFill>
                  <a:schemeClr val="dk1"/>
                </a:solidFill>
                <a:latin typeface="Calibri"/>
                <a:ea typeface="Calibri"/>
                <a:cs typeface="Calibri"/>
                <a:sym typeface="Calibri"/>
              </a:rPr>
              <a:t>“The term ‘special education’ means specially designed instruction, at no cost to parents, to meet the unique needs of a child with a disability, including</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Instruction conducted in the classroom, in the home, in hospitals, and institutions, and in other settings, and </a:t>
            </a:r>
            <a:endParaRPr sz="3200">
              <a:solidFill>
                <a:schemeClr val="dk1"/>
              </a:solidFill>
              <a:latin typeface="Calibri"/>
              <a:ea typeface="Calibri"/>
              <a:cs typeface="Calibri"/>
              <a:sym typeface="Calibri"/>
            </a:endParaRPr>
          </a:p>
          <a:p>
            <a:pPr marL="457200" lvl="0" indent="-431800" algn="l" rtl="0">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Instruction in physical education</a:t>
            </a:r>
            <a:endParaRPr sz="32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80"/>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40</a:t>
            </a:fld>
            <a:endParaRPr sz="2200">
              <a:solidFill>
                <a:schemeClr val="lt1"/>
              </a:solidFill>
              <a:latin typeface="Calibri"/>
              <a:ea typeface="Calibri"/>
              <a:cs typeface="Calibri"/>
              <a:sym typeface="Calibri"/>
            </a:endParaRPr>
          </a:p>
        </p:txBody>
      </p:sp>
      <p:sp>
        <p:nvSpPr>
          <p:cNvPr id="864" name="Google Shape;864;p80"/>
          <p:cNvSpPr txBox="1">
            <a:spLocks noGrp="1"/>
          </p:cNvSpPr>
          <p:nvPr>
            <p:ph type="body" idx="2"/>
          </p:nvPr>
        </p:nvSpPr>
        <p:spPr>
          <a:xfrm>
            <a:off x="1749950" y="4851687"/>
            <a:ext cx="12801600" cy="1185000"/>
          </a:xfrm>
          <a:prstGeom prst="rect">
            <a:avLst/>
          </a:prstGeom>
        </p:spPr>
        <p:txBody>
          <a:bodyPr spcFirstLastPara="1" wrap="square" lIns="182850" tIns="91400" rIns="182850" bIns="91400" anchor="t" anchorCtr="0">
            <a:normAutofit/>
          </a:bodyPr>
          <a:lstStyle/>
          <a:p>
            <a:pPr marL="0" lvl="0" indent="0" algn="ctr" rtl="0">
              <a:spcBef>
                <a:spcPts val="1300"/>
              </a:spcBef>
              <a:spcAft>
                <a:spcPts val="0"/>
              </a:spcAft>
              <a:buNone/>
            </a:pPr>
            <a:endParaRPr/>
          </a:p>
        </p:txBody>
      </p:sp>
      <p:sp>
        <p:nvSpPr>
          <p:cNvPr id="865" name="Google Shape;865;p80"/>
          <p:cNvSpPr txBox="1">
            <a:spLocks noGrp="1"/>
          </p:cNvSpPr>
          <p:nvPr>
            <p:ph type="body" idx="3"/>
          </p:nvPr>
        </p:nvSpPr>
        <p:spPr>
          <a:xfrm>
            <a:off x="281352" y="9563100"/>
            <a:ext cx="17701800" cy="571800"/>
          </a:xfrm>
          <a:prstGeom prst="rect">
            <a:avLst/>
          </a:prstGeom>
        </p:spPr>
        <p:txBody>
          <a:bodyPr spcFirstLastPara="1" wrap="square" lIns="182850" tIns="91400" rIns="182850" bIns="91400" anchor="t" anchorCtr="0">
            <a:normAutofit lnSpcReduction="10000"/>
          </a:bodyPr>
          <a:lstStyle/>
          <a:p>
            <a:pPr marL="0" lvl="0" indent="0" algn="l" rtl="0">
              <a:spcBef>
                <a:spcPts val="600"/>
              </a:spcBef>
              <a:spcAft>
                <a:spcPts val="0"/>
              </a:spcAft>
              <a:buNone/>
            </a:pPr>
            <a:endParaRPr/>
          </a:p>
        </p:txBody>
      </p:sp>
      <p:sp>
        <p:nvSpPr>
          <p:cNvPr id="866" name="Google Shape;866;p80"/>
          <p:cNvSpPr txBox="1"/>
          <p:nvPr/>
        </p:nvSpPr>
        <p:spPr>
          <a:xfrm>
            <a:off x="1173675" y="46025"/>
            <a:ext cx="12036000" cy="118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800" b="1">
                <a:solidFill>
                  <a:schemeClr val="lt1"/>
                </a:solidFill>
                <a:latin typeface="Calibri"/>
                <a:ea typeface="Calibri"/>
                <a:cs typeface="Calibri"/>
                <a:sym typeface="Calibri"/>
              </a:rPr>
              <a:t>Resource Books</a:t>
            </a:r>
            <a:endParaRPr sz="4800" b="1">
              <a:solidFill>
                <a:schemeClr val="lt1"/>
              </a:solidFill>
              <a:latin typeface="Calibri"/>
              <a:ea typeface="Calibri"/>
              <a:cs typeface="Calibri"/>
              <a:sym typeface="Calibri"/>
            </a:endParaRPr>
          </a:p>
        </p:txBody>
      </p:sp>
      <p:pic>
        <p:nvPicPr>
          <p:cNvPr id="867" name="Google Shape;867;p80"/>
          <p:cNvPicPr preferRelativeResize="0"/>
          <p:nvPr/>
        </p:nvPicPr>
        <p:blipFill>
          <a:blip r:embed="rId3">
            <a:alphaModFix/>
          </a:blip>
          <a:stretch>
            <a:fillRect/>
          </a:stretch>
        </p:blipFill>
        <p:spPr>
          <a:xfrm rot="-1165613">
            <a:off x="2355405" y="1644426"/>
            <a:ext cx="5612444" cy="8066695"/>
          </a:xfrm>
          <a:prstGeom prst="rect">
            <a:avLst/>
          </a:prstGeom>
          <a:noFill/>
          <a:ln w="28575" cap="flat" cmpd="sng">
            <a:solidFill>
              <a:schemeClr val="dk2"/>
            </a:solidFill>
            <a:prstDash val="solid"/>
            <a:round/>
            <a:headEnd type="none" w="sm" len="sm"/>
            <a:tailEnd type="none" w="sm" len="sm"/>
          </a:ln>
        </p:spPr>
      </p:pic>
      <p:pic>
        <p:nvPicPr>
          <p:cNvPr id="868" name="Google Shape;868;p80"/>
          <p:cNvPicPr preferRelativeResize="0"/>
          <p:nvPr/>
        </p:nvPicPr>
        <p:blipFill>
          <a:blip r:embed="rId4">
            <a:alphaModFix/>
          </a:blip>
          <a:stretch>
            <a:fillRect/>
          </a:stretch>
        </p:blipFill>
        <p:spPr>
          <a:xfrm rot="715355">
            <a:off x="9772600" y="2396000"/>
            <a:ext cx="5370225" cy="697707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81"/>
          <p:cNvSpPr txBox="1">
            <a:spLocks noGrp="1"/>
          </p:cNvSpPr>
          <p:nvPr>
            <p:ph type="sldNum" idx="12"/>
          </p:nvPr>
        </p:nvSpPr>
        <p:spPr>
          <a:xfrm>
            <a:off x="32918400" y="785812"/>
            <a:ext cx="3048000" cy="1095600"/>
          </a:xfrm>
          <a:prstGeom prst="rect">
            <a:avLst/>
          </a:prstGeom>
          <a:noFill/>
          <a:ln>
            <a:noFill/>
          </a:ln>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
        <p:nvSpPr>
          <p:cNvPr id="874" name="Google Shape;874;p81"/>
          <p:cNvSpPr txBox="1">
            <a:spLocks noGrp="1"/>
          </p:cNvSpPr>
          <p:nvPr>
            <p:ph type="body" idx="2"/>
          </p:nvPr>
        </p:nvSpPr>
        <p:spPr>
          <a:xfrm>
            <a:off x="3636100" y="1702975"/>
            <a:ext cx="14317800" cy="5178000"/>
          </a:xfrm>
          <a:prstGeom prst="rect">
            <a:avLst/>
          </a:prstGeom>
          <a:noFill/>
          <a:ln>
            <a:noFill/>
          </a:ln>
        </p:spPr>
        <p:txBody>
          <a:bodyPr spcFirstLastPara="1" wrap="square" lIns="182850" tIns="91400" rIns="182850" bIns="91400" anchor="t" anchorCtr="0">
            <a:normAutofit lnSpcReduction="10000"/>
          </a:bodyPr>
          <a:lstStyle/>
          <a:p>
            <a:pPr marL="0" lvl="0" indent="0" algn="ctr" rtl="0">
              <a:spcBef>
                <a:spcPts val="0"/>
              </a:spcBef>
              <a:spcAft>
                <a:spcPts val="0"/>
              </a:spcAft>
              <a:buSzPts val="5600"/>
              <a:buNone/>
            </a:pPr>
            <a:r>
              <a:rPr lang="en-US"/>
              <a:t>Thank you for participating today!</a:t>
            </a:r>
            <a:endParaRPr/>
          </a:p>
          <a:p>
            <a:pPr marL="0" lvl="0" indent="0" algn="ctr" rtl="0">
              <a:spcBef>
                <a:spcPts val="0"/>
              </a:spcBef>
              <a:spcAft>
                <a:spcPts val="0"/>
              </a:spcAft>
              <a:buSzPts val="5600"/>
              <a:buNone/>
            </a:pPr>
            <a:endParaRPr/>
          </a:p>
          <a:p>
            <a:pPr marL="0" lvl="0" indent="0" algn="ctr" rtl="0">
              <a:spcBef>
                <a:spcPts val="0"/>
              </a:spcBef>
              <a:spcAft>
                <a:spcPts val="0"/>
              </a:spcAft>
              <a:buSzPts val="5600"/>
              <a:buNone/>
            </a:pPr>
            <a:r>
              <a:rPr lang="en-US"/>
              <a:t>Carrie Turner, KC-RPDC</a:t>
            </a:r>
            <a:endParaRPr/>
          </a:p>
          <a:p>
            <a:pPr marL="0" lvl="0" indent="0" algn="ctr" rtl="0">
              <a:spcBef>
                <a:spcPts val="0"/>
              </a:spcBef>
              <a:spcAft>
                <a:spcPts val="0"/>
              </a:spcAft>
              <a:buSzPts val="5600"/>
              <a:buNone/>
            </a:pPr>
            <a:r>
              <a:rPr lang="en-US"/>
              <a:t>Berkley Rosenquist, SE-RPDC</a:t>
            </a:r>
            <a:endParaRPr/>
          </a:p>
          <a:p>
            <a:pPr marL="0" lvl="0" indent="0" algn="ctr" rtl="0">
              <a:spcBef>
                <a:spcPts val="0"/>
              </a:spcBef>
              <a:spcAft>
                <a:spcPts val="0"/>
              </a:spcAft>
              <a:buSzPts val="5600"/>
              <a:buNone/>
            </a:pPr>
            <a:endParaRPr/>
          </a:p>
          <a:p>
            <a:pPr marL="0" lvl="0" indent="0" algn="ctr" rtl="0">
              <a:spcBef>
                <a:spcPts val="0"/>
              </a:spcBef>
              <a:spcAft>
                <a:spcPts val="0"/>
              </a:spcAft>
              <a:buSzPts val="56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5"/>
          <p:cNvSpPr txBox="1">
            <a:spLocks noGrp="1"/>
          </p:cNvSpPr>
          <p:nvPr>
            <p:ph type="sldNum" idx="12"/>
          </p:nvPr>
        </p:nvSpPr>
        <p:spPr>
          <a:xfrm>
            <a:off x="34137600" y="785812"/>
            <a:ext cx="1828800" cy="1095600"/>
          </a:xfrm>
          <a:prstGeom prst="rect">
            <a:avLst/>
          </a:prstGeom>
          <a:noFill/>
          <a:ln>
            <a:noFill/>
          </a:ln>
        </p:spPr>
        <p:txBody>
          <a:bodyPr spcFirstLastPara="1" wrap="square" lIns="182850" tIns="91400" rIns="182850" bIns="914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549" name="Google Shape;549;p45"/>
          <p:cNvSpPr txBox="1">
            <a:spLocks noGrp="1"/>
          </p:cNvSpPr>
          <p:nvPr>
            <p:ph type="body" idx="1"/>
          </p:nvPr>
        </p:nvSpPr>
        <p:spPr>
          <a:xfrm>
            <a:off x="6696900" y="1994375"/>
            <a:ext cx="10654800" cy="7705800"/>
          </a:xfrm>
          <a:prstGeom prst="rect">
            <a:avLst/>
          </a:prstGeom>
          <a:noFill/>
          <a:ln>
            <a:noFill/>
          </a:ln>
        </p:spPr>
        <p:txBody>
          <a:bodyPr spcFirstLastPara="1" wrap="square" lIns="182850" tIns="91400" rIns="182850" bIns="91400" anchor="t" anchorCtr="0">
            <a:normAutofit lnSpcReduction="10000"/>
          </a:bodyPr>
          <a:lstStyle/>
          <a:p>
            <a:pPr marL="0" lvl="0" indent="0" algn="l" rtl="0">
              <a:spcBef>
                <a:spcPts val="1300"/>
              </a:spcBef>
              <a:spcAft>
                <a:spcPts val="0"/>
              </a:spcAft>
              <a:buClr>
                <a:schemeClr val="dk1"/>
              </a:buClr>
              <a:buSzPts val="1100"/>
              <a:buFont typeface="Arial"/>
              <a:buNone/>
            </a:pPr>
            <a:r>
              <a:rPr lang="en-US"/>
              <a:t>…adapting, as appropriate, the content, methodology, or delivery of instruction to address the unique needs of a child with a disability to ensure access of the child to the general curriculum, so that he or she can meet the educational standards of the public agency that apply to all children. </a:t>
            </a:r>
            <a:endParaRPr/>
          </a:p>
          <a:p>
            <a:pPr marL="0" lvl="0" indent="0" algn="l" rtl="0">
              <a:spcBef>
                <a:spcPts val="640"/>
              </a:spcBef>
              <a:spcAft>
                <a:spcPts val="0"/>
              </a:spcAft>
              <a:buSzPts val="1700"/>
              <a:buNone/>
            </a:pPr>
            <a:endParaRPr sz="3400">
              <a:latin typeface="Playfair Display SemiBold"/>
              <a:ea typeface="Playfair Display SemiBold"/>
              <a:cs typeface="Playfair Display SemiBold"/>
              <a:sym typeface="Playfair Display SemiBold"/>
            </a:endParaRPr>
          </a:p>
          <a:p>
            <a:pPr marL="0" lvl="0" indent="0" algn="l" rtl="0">
              <a:spcBef>
                <a:spcPts val="640"/>
              </a:spcBef>
              <a:spcAft>
                <a:spcPts val="0"/>
              </a:spcAft>
              <a:buSzPts val="1700"/>
              <a:buNone/>
            </a:pPr>
            <a:endParaRPr sz="3400">
              <a:latin typeface="Playfair Display SemiBold"/>
              <a:ea typeface="Playfair Display SemiBold"/>
              <a:cs typeface="Playfair Display SemiBold"/>
              <a:sym typeface="Playfair Display SemiBold"/>
            </a:endParaRPr>
          </a:p>
          <a:p>
            <a:pPr marL="0" lvl="0" indent="0" algn="l" rtl="0">
              <a:spcBef>
                <a:spcPts val="640"/>
              </a:spcBef>
              <a:spcAft>
                <a:spcPts val="0"/>
              </a:spcAft>
              <a:buClr>
                <a:schemeClr val="dk2"/>
              </a:buClr>
              <a:buSzPts val="1700"/>
              <a:buFont typeface="Arial"/>
              <a:buNone/>
            </a:pPr>
            <a:r>
              <a:rPr lang="en-US" sz="3400">
                <a:latin typeface="Playfair Display SemiBold"/>
                <a:ea typeface="Playfair Display SemiBold"/>
                <a:cs typeface="Playfair Display SemiBold"/>
                <a:sym typeface="Playfair Display SemiBold"/>
              </a:rPr>
              <a:t>…adapting to the needs of an eligible student relative to </a:t>
            </a:r>
            <a:r>
              <a:rPr lang="en-US" sz="3400" b="1">
                <a:solidFill>
                  <a:srgbClr val="980000"/>
                </a:solidFill>
                <a:latin typeface="Playfair Display"/>
                <a:ea typeface="Playfair Display"/>
                <a:cs typeface="Playfair Display"/>
                <a:sym typeface="Playfair Display"/>
              </a:rPr>
              <a:t>content, methodology, or delivery </a:t>
            </a:r>
            <a:r>
              <a:rPr lang="en-US" sz="3400">
                <a:latin typeface="Playfair Display SemiBold"/>
                <a:ea typeface="Playfair Display SemiBold"/>
                <a:cs typeface="Playfair Display SemiBold"/>
                <a:sym typeface="Playfair Display SemiBold"/>
              </a:rPr>
              <a:t>of instruction</a:t>
            </a:r>
            <a:endParaRPr sz="3400">
              <a:latin typeface="Playfair Display SemiBold"/>
              <a:ea typeface="Playfair Display SemiBold"/>
              <a:cs typeface="Playfair Display SemiBold"/>
              <a:sym typeface="Playfair Display SemiBold"/>
            </a:endParaRPr>
          </a:p>
          <a:p>
            <a:pPr marL="0" lvl="0" indent="0" algn="l" rtl="0">
              <a:spcBef>
                <a:spcPts val="640"/>
              </a:spcBef>
              <a:spcAft>
                <a:spcPts val="0"/>
              </a:spcAft>
              <a:buClr>
                <a:schemeClr val="dk2"/>
              </a:buClr>
              <a:buSzPts val="1700"/>
              <a:buFont typeface="Arial"/>
              <a:buNone/>
            </a:pPr>
            <a:endParaRPr sz="3400">
              <a:latin typeface="Playfair Display SemiBold"/>
              <a:ea typeface="Playfair Display SemiBold"/>
              <a:cs typeface="Playfair Display SemiBold"/>
              <a:sym typeface="Playfair Display SemiBold"/>
            </a:endParaRPr>
          </a:p>
          <a:p>
            <a:pPr marL="685800" lvl="0" indent="-558800" algn="l" rtl="0">
              <a:spcBef>
                <a:spcPts val="640"/>
              </a:spcBef>
              <a:spcAft>
                <a:spcPts val="0"/>
              </a:spcAft>
              <a:buSzPts val="3400"/>
              <a:buFont typeface="Playfair Display SemiBold"/>
              <a:buChar char="➔"/>
            </a:pPr>
            <a:r>
              <a:rPr lang="en-US" sz="3400">
                <a:latin typeface="Playfair Display SemiBold"/>
                <a:ea typeface="Playfair Display SemiBold"/>
                <a:cs typeface="Playfair Display SemiBold"/>
                <a:sym typeface="Playfair Display SemiBold"/>
              </a:rPr>
              <a:t>To meet unique needs</a:t>
            </a:r>
            <a:endParaRPr sz="3400">
              <a:latin typeface="Playfair Display SemiBold"/>
              <a:ea typeface="Playfair Display SemiBold"/>
              <a:cs typeface="Playfair Display SemiBold"/>
              <a:sym typeface="Playfair Display SemiBold"/>
            </a:endParaRPr>
          </a:p>
          <a:p>
            <a:pPr marL="685800" lvl="0" indent="-558800" algn="l" rtl="0">
              <a:spcBef>
                <a:spcPts val="0"/>
              </a:spcBef>
              <a:spcAft>
                <a:spcPts val="0"/>
              </a:spcAft>
              <a:buSzPts val="3400"/>
              <a:buFont typeface="Playfair Display SemiBold"/>
              <a:buChar char="➔"/>
            </a:pPr>
            <a:r>
              <a:rPr lang="en-US" sz="3400">
                <a:latin typeface="Playfair Display SemiBold"/>
                <a:ea typeface="Playfair Display SemiBold"/>
                <a:cs typeface="Playfair Display SemiBold"/>
                <a:sym typeface="Playfair Display SemiBold"/>
              </a:rPr>
              <a:t>Ensure access to the general education curriculum (in LRE)</a:t>
            </a:r>
            <a:endParaRPr sz="3600"/>
          </a:p>
          <a:p>
            <a:pPr marL="914400" lvl="0" indent="-279400" algn="l" rtl="0">
              <a:spcBef>
                <a:spcPts val="0"/>
              </a:spcBef>
              <a:spcAft>
                <a:spcPts val="0"/>
              </a:spcAft>
              <a:buSzPts val="6400"/>
              <a:buNone/>
            </a:pPr>
            <a:endParaRPr/>
          </a:p>
        </p:txBody>
      </p:sp>
      <p:sp>
        <p:nvSpPr>
          <p:cNvPr id="550" name="Google Shape;550;p45"/>
          <p:cNvSpPr txBox="1">
            <a:spLocks noGrp="1"/>
          </p:cNvSpPr>
          <p:nvPr>
            <p:ph type="body" idx="2"/>
          </p:nvPr>
        </p:nvSpPr>
        <p:spPr>
          <a:xfrm>
            <a:off x="273775" y="114300"/>
            <a:ext cx="13044600" cy="927000"/>
          </a:xfrm>
          <a:prstGeom prst="rect">
            <a:avLst/>
          </a:prstGeom>
          <a:noFill/>
          <a:ln>
            <a:noFill/>
          </a:ln>
        </p:spPr>
        <p:txBody>
          <a:bodyPr spcFirstLastPara="1" wrap="square" lIns="182850" tIns="91400" rIns="182850" bIns="91400" anchor="t" anchorCtr="0">
            <a:normAutofit/>
          </a:bodyPr>
          <a:lstStyle/>
          <a:p>
            <a:pPr marL="228600" lvl="0" indent="0" algn="ctr" rtl="0">
              <a:spcBef>
                <a:spcPts val="0"/>
              </a:spcBef>
              <a:spcAft>
                <a:spcPts val="0"/>
              </a:spcAft>
              <a:buSzPts val="6400"/>
              <a:buNone/>
            </a:pPr>
            <a:r>
              <a:rPr lang="en-US" sz="4800" b="1"/>
              <a:t>MO Regulation and SDI Defined…</a:t>
            </a:r>
            <a:endParaRPr sz="4800" b="1"/>
          </a:p>
        </p:txBody>
      </p:sp>
      <p:sp>
        <p:nvSpPr>
          <p:cNvPr id="551" name="Google Shape;551;p45"/>
          <p:cNvSpPr txBox="1">
            <a:spLocks noGrp="1"/>
          </p:cNvSpPr>
          <p:nvPr>
            <p:ph type="body" idx="3"/>
          </p:nvPr>
        </p:nvSpPr>
        <p:spPr>
          <a:xfrm>
            <a:off x="562704" y="19126200"/>
            <a:ext cx="35403600" cy="1143600"/>
          </a:xfrm>
          <a:prstGeom prst="rect">
            <a:avLst/>
          </a:prstGeom>
          <a:noFill/>
          <a:ln>
            <a:noFill/>
          </a:ln>
        </p:spPr>
        <p:txBody>
          <a:bodyPr spcFirstLastPara="1" wrap="square" lIns="182850" tIns="91400" rIns="182850" bIns="91400" anchor="t" anchorCtr="0">
            <a:normAutofit/>
          </a:bodyPr>
          <a:lstStyle/>
          <a:p>
            <a:pPr marL="228600" lvl="0" indent="0" algn="l" rtl="0">
              <a:spcBef>
                <a:spcPts val="0"/>
              </a:spcBef>
              <a:spcAft>
                <a:spcPts val="0"/>
              </a:spcAft>
              <a:buSzPts val="2800"/>
              <a:buNone/>
            </a:pPr>
            <a:endParaRPr/>
          </a:p>
        </p:txBody>
      </p:sp>
      <p:pic>
        <p:nvPicPr>
          <p:cNvPr id="552" name="Google Shape;552;p45"/>
          <p:cNvPicPr preferRelativeResize="0"/>
          <p:nvPr/>
        </p:nvPicPr>
        <p:blipFill rotWithShape="1">
          <a:blip r:embed="rId3">
            <a:alphaModFix/>
          </a:blip>
          <a:srcRect l="16648" r="16648"/>
          <a:stretch/>
        </p:blipFill>
        <p:spPr>
          <a:xfrm rot="-923301">
            <a:off x="441413" y="2607585"/>
            <a:ext cx="5343650" cy="53436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6"/>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6</a:t>
            </a:fld>
            <a:endParaRPr sz="2200">
              <a:solidFill>
                <a:schemeClr val="lt1"/>
              </a:solidFill>
              <a:latin typeface="Calibri"/>
              <a:ea typeface="Calibri"/>
              <a:cs typeface="Calibri"/>
              <a:sym typeface="Calibri"/>
            </a:endParaRPr>
          </a:p>
        </p:txBody>
      </p:sp>
      <p:graphicFrame>
        <p:nvGraphicFramePr>
          <p:cNvPr id="558" name="Google Shape;558;p46"/>
          <p:cNvGraphicFramePr/>
          <p:nvPr/>
        </p:nvGraphicFramePr>
        <p:xfrm>
          <a:off x="1521100" y="3272275"/>
          <a:ext cx="15999525" cy="2651730"/>
        </p:xfrm>
        <a:graphic>
          <a:graphicData uri="http://schemas.openxmlformats.org/drawingml/2006/table">
            <a:tbl>
              <a:tblPr>
                <a:noFill/>
                <a:tableStyleId>{AAE0BDDA-9982-435B-9816-CCEA5E506301}</a:tableStyleId>
              </a:tblPr>
              <a:tblGrid>
                <a:gridCol w="5333175">
                  <a:extLst>
                    <a:ext uri="{9D8B030D-6E8A-4147-A177-3AD203B41FA5}">
                      <a16:colId xmlns:a16="http://schemas.microsoft.com/office/drawing/2014/main" val="20000"/>
                    </a:ext>
                  </a:extLst>
                </a:gridCol>
                <a:gridCol w="5333175">
                  <a:extLst>
                    <a:ext uri="{9D8B030D-6E8A-4147-A177-3AD203B41FA5}">
                      <a16:colId xmlns:a16="http://schemas.microsoft.com/office/drawing/2014/main" val="20001"/>
                    </a:ext>
                  </a:extLst>
                </a:gridCol>
                <a:gridCol w="53331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sz="2700" b="1">
                        <a:solidFill>
                          <a:srgbClr val="A61C00"/>
                        </a:solidFill>
                      </a:endParaRPr>
                    </a:p>
                    <a:p>
                      <a:pPr marL="0" lvl="0" indent="0" algn="l" rtl="0">
                        <a:spcBef>
                          <a:spcPts val="0"/>
                        </a:spcBef>
                        <a:spcAft>
                          <a:spcPts val="0"/>
                        </a:spcAft>
                        <a:buNone/>
                      </a:pPr>
                      <a:endParaRPr sz="2700" b="1">
                        <a:solidFill>
                          <a:srgbClr val="A61C00"/>
                        </a:solidFill>
                      </a:endParaRPr>
                    </a:p>
                    <a:p>
                      <a:pPr marL="0" lvl="0" indent="0" algn="l" rtl="0">
                        <a:spcBef>
                          <a:spcPts val="0"/>
                        </a:spcBef>
                        <a:spcAft>
                          <a:spcPts val="0"/>
                        </a:spcAft>
                        <a:buNone/>
                      </a:pPr>
                      <a:r>
                        <a:rPr lang="en-US" sz="2700" b="1">
                          <a:solidFill>
                            <a:srgbClr val="A61C00"/>
                          </a:solidFill>
                        </a:rPr>
                        <a:t>Adapt Teaching Methods</a:t>
                      </a:r>
                      <a:endParaRPr sz="2700" b="1">
                        <a:solidFill>
                          <a:srgbClr val="A61C00"/>
                        </a:solidFill>
                      </a:endParaRPr>
                    </a:p>
                    <a:p>
                      <a:pPr marL="0" lvl="0" indent="0" algn="l" rtl="0">
                        <a:spcBef>
                          <a:spcPts val="0"/>
                        </a:spcBef>
                        <a:spcAft>
                          <a:spcPts val="0"/>
                        </a:spcAft>
                        <a:buNone/>
                      </a:pPr>
                      <a:endParaRPr sz="2700" b="1">
                        <a:solidFill>
                          <a:srgbClr val="A61C00"/>
                        </a:solidFill>
                      </a:endParaRPr>
                    </a:p>
                    <a:p>
                      <a:pPr marL="0" lvl="0" indent="0" algn="l" rtl="0">
                        <a:spcBef>
                          <a:spcPts val="0"/>
                        </a:spcBef>
                        <a:spcAft>
                          <a:spcPts val="0"/>
                        </a:spcAft>
                        <a:buNone/>
                      </a:pPr>
                      <a:endParaRPr sz="2700" b="1">
                        <a:solidFill>
                          <a:srgbClr val="A61C00"/>
                        </a:solidFill>
                      </a:endParaRPr>
                    </a:p>
                    <a:p>
                      <a:pPr marL="0" lvl="0" indent="0" algn="l" rtl="0">
                        <a:spcBef>
                          <a:spcPts val="0"/>
                        </a:spcBef>
                        <a:spcAft>
                          <a:spcPts val="0"/>
                        </a:spcAft>
                        <a:buNone/>
                      </a:pPr>
                      <a:endParaRPr sz="2700" b="1">
                        <a:solidFill>
                          <a:srgbClr val="A61C00"/>
                        </a:solidFill>
                      </a:endParaRPr>
                    </a:p>
                  </a:txBody>
                  <a:tcPr marL="91425" marR="91425" marT="91425" marB="91425"/>
                </a:tc>
                <a:tc>
                  <a:txBody>
                    <a:bodyPr/>
                    <a:lstStyle/>
                    <a:p>
                      <a:pPr marL="0" lvl="0" indent="0" algn="l" rtl="0">
                        <a:spcBef>
                          <a:spcPts val="0"/>
                        </a:spcBef>
                        <a:spcAft>
                          <a:spcPts val="0"/>
                        </a:spcAft>
                        <a:buNone/>
                      </a:pPr>
                      <a:endParaRPr sz="2700" b="1">
                        <a:solidFill>
                          <a:srgbClr val="004B8D"/>
                        </a:solidFill>
                      </a:endParaRPr>
                    </a:p>
                    <a:p>
                      <a:pPr marL="0" lvl="0" indent="0" algn="l" rtl="0">
                        <a:spcBef>
                          <a:spcPts val="0"/>
                        </a:spcBef>
                        <a:spcAft>
                          <a:spcPts val="0"/>
                        </a:spcAft>
                        <a:buNone/>
                      </a:pPr>
                      <a:endParaRPr sz="2700" b="1">
                        <a:solidFill>
                          <a:srgbClr val="004B8D"/>
                        </a:solidFill>
                      </a:endParaRPr>
                    </a:p>
                    <a:p>
                      <a:pPr marL="0" lvl="0" indent="0" algn="l" rtl="0">
                        <a:spcBef>
                          <a:spcPts val="0"/>
                        </a:spcBef>
                        <a:spcAft>
                          <a:spcPts val="0"/>
                        </a:spcAft>
                        <a:buNone/>
                      </a:pPr>
                      <a:r>
                        <a:rPr lang="en-US" sz="2700" b="1">
                          <a:solidFill>
                            <a:srgbClr val="004B8D"/>
                          </a:solidFill>
                        </a:rPr>
                        <a:t>Promote Engagement</a:t>
                      </a:r>
                      <a:endParaRPr sz="2700" b="1">
                        <a:solidFill>
                          <a:srgbClr val="004B8D"/>
                        </a:solidFill>
                      </a:endParaRPr>
                    </a:p>
                  </a:txBody>
                  <a:tcPr marL="91425" marR="91425" marT="91425" marB="91425"/>
                </a:tc>
                <a:tc>
                  <a:txBody>
                    <a:bodyPr/>
                    <a:lstStyle/>
                    <a:p>
                      <a:pPr marL="0" lvl="0" indent="0" algn="l" rtl="0">
                        <a:spcBef>
                          <a:spcPts val="0"/>
                        </a:spcBef>
                        <a:spcAft>
                          <a:spcPts val="0"/>
                        </a:spcAft>
                        <a:buNone/>
                      </a:pPr>
                      <a:endParaRPr sz="2700" b="1">
                        <a:solidFill>
                          <a:srgbClr val="7030A0"/>
                        </a:solidFill>
                      </a:endParaRPr>
                    </a:p>
                    <a:p>
                      <a:pPr marL="0" lvl="0" indent="0" algn="l" rtl="0">
                        <a:spcBef>
                          <a:spcPts val="0"/>
                        </a:spcBef>
                        <a:spcAft>
                          <a:spcPts val="0"/>
                        </a:spcAft>
                        <a:buNone/>
                      </a:pPr>
                      <a:endParaRPr sz="2700" b="1">
                        <a:solidFill>
                          <a:srgbClr val="7030A0"/>
                        </a:solidFill>
                      </a:endParaRPr>
                    </a:p>
                    <a:p>
                      <a:pPr marL="0" lvl="0" indent="0" algn="l" rtl="0">
                        <a:spcBef>
                          <a:spcPts val="0"/>
                        </a:spcBef>
                        <a:spcAft>
                          <a:spcPts val="0"/>
                        </a:spcAft>
                        <a:buNone/>
                      </a:pPr>
                      <a:r>
                        <a:rPr lang="en-US" sz="2700" b="1">
                          <a:solidFill>
                            <a:srgbClr val="7030A0"/>
                          </a:solidFill>
                        </a:rPr>
                        <a:t>Prevent Achievement Gaps</a:t>
                      </a:r>
                      <a:endParaRPr sz="2700" b="1">
                        <a:solidFill>
                          <a:srgbClr val="7030A0"/>
                        </a:solidFill>
                      </a:endParaRPr>
                    </a:p>
                  </a:txBody>
                  <a:tcPr marL="91425" marR="91425" marT="91425" marB="91425"/>
                </a:tc>
                <a:extLst>
                  <a:ext uri="{0D108BD9-81ED-4DB2-BD59-A6C34878D82A}">
                    <a16:rowId xmlns:a16="http://schemas.microsoft.com/office/drawing/2014/main" val="10000"/>
                  </a:ext>
                </a:extLst>
              </a:tr>
            </a:tbl>
          </a:graphicData>
        </a:graphic>
      </p:graphicFrame>
      <p:sp>
        <p:nvSpPr>
          <p:cNvPr id="559" name="Google Shape;559;p46"/>
          <p:cNvSpPr txBox="1"/>
          <p:nvPr/>
        </p:nvSpPr>
        <p:spPr>
          <a:xfrm>
            <a:off x="1521100" y="2140925"/>
            <a:ext cx="15592500" cy="5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b="1" u="sng">
                <a:solidFill>
                  <a:schemeClr val="dk1"/>
                </a:solidFill>
                <a:latin typeface="Calibri"/>
                <a:ea typeface="Calibri"/>
                <a:cs typeface="Calibri"/>
                <a:sym typeface="Calibri"/>
              </a:rPr>
              <a:t>Essentials for SDI implementation to </a:t>
            </a:r>
            <a:r>
              <a:rPr lang="en-US" sz="3200" b="1" u="sng">
                <a:solidFill>
                  <a:srgbClr val="980000"/>
                </a:solidFill>
                <a:latin typeface="Calibri"/>
                <a:ea typeface="Calibri"/>
                <a:cs typeface="Calibri"/>
                <a:sym typeface="Calibri"/>
              </a:rPr>
              <a:t>meet unique student needs</a:t>
            </a:r>
            <a:endParaRPr sz="3200" b="1" u="sng">
              <a:solidFill>
                <a:srgbClr val="980000"/>
              </a:solidFill>
              <a:latin typeface="Calibri"/>
              <a:ea typeface="Calibri"/>
              <a:cs typeface="Calibri"/>
              <a:sym typeface="Calibri"/>
            </a:endParaRPr>
          </a:p>
        </p:txBody>
      </p:sp>
      <p:sp>
        <p:nvSpPr>
          <p:cNvPr id="560" name="Google Shape;560;p46"/>
          <p:cNvSpPr txBox="1">
            <a:spLocks noGrp="1"/>
          </p:cNvSpPr>
          <p:nvPr>
            <p:ph type="body" idx="2"/>
          </p:nvPr>
        </p:nvSpPr>
        <p:spPr>
          <a:xfrm>
            <a:off x="609600" y="73612"/>
            <a:ext cx="12801600" cy="1185000"/>
          </a:xfrm>
          <a:prstGeom prst="rect">
            <a:avLst/>
          </a:prstGeom>
        </p:spPr>
        <p:txBody>
          <a:bodyPr spcFirstLastPara="1" wrap="square" lIns="182850" tIns="91400" rIns="182850" bIns="91400" anchor="t" anchorCtr="0">
            <a:normAutofit/>
          </a:bodyPr>
          <a:lstStyle/>
          <a:p>
            <a:pPr marL="0" lvl="0" indent="0" algn="ctr" rtl="0">
              <a:spcBef>
                <a:spcPts val="1300"/>
              </a:spcBef>
              <a:spcAft>
                <a:spcPts val="0"/>
              </a:spcAft>
              <a:buNone/>
            </a:pPr>
            <a:r>
              <a:rPr lang="en-US" sz="4800" b="1"/>
              <a:t>Meet the diverse needs of all learners</a:t>
            </a:r>
            <a:endParaRPr sz="4800" b="1"/>
          </a:p>
        </p:txBody>
      </p:sp>
      <p:pic>
        <p:nvPicPr>
          <p:cNvPr id="561" name="Google Shape;561;p46"/>
          <p:cNvPicPr preferRelativeResize="0"/>
          <p:nvPr/>
        </p:nvPicPr>
        <p:blipFill>
          <a:blip r:embed="rId3">
            <a:alphaModFix/>
          </a:blip>
          <a:stretch>
            <a:fillRect/>
          </a:stretch>
        </p:blipFill>
        <p:spPr>
          <a:xfrm>
            <a:off x="5351650" y="5313550"/>
            <a:ext cx="7172774" cy="4560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47"/>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567" name="Google Shape;567;p47"/>
          <p:cNvSpPr txBox="1">
            <a:spLocks noGrp="1"/>
          </p:cNvSpPr>
          <p:nvPr>
            <p:ph type="body" idx="1"/>
          </p:nvPr>
        </p:nvSpPr>
        <p:spPr>
          <a:xfrm>
            <a:off x="304800" y="1638300"/>
            <a:ext cx="17678400" cy="7772400"/>
          </a:xfrm>
          <a:prstGeom prst="rect">
            <a:avLst/>
          </a:prstGeom>
        </p:spPr>
        <p:txBody>
          <a:bodyPr spcFirstLastPara="1" wrap="square" lIns="182850" tIns="91400" rIns="182850" bIns="91400" anchor="t" anchorCtr="0">
            <a:normAutofit/>
          </a:bodyPr>
          <a:lstStyle/>
          <a:p>
            <a:pPr marL="0" lvl="0" indent="0" algn="l" rtl="0">
              <a:spcBef>
                <a:spcPts val="1300"/>
              </a:spcBef>
              <a:spcAft>
                <a:spcPts val="0"/>
              </a:spcAft>
              <a:buNone/>
            </a:pPr>
            <a:endParaRPr/>
          </a:p>
        </p:txBody>
      </p:sp>
      <p:sp>
        <p:nvSpPr>
          <p:cNvPr id="568" name="Google Shape;568;p47"/>
          <p:cNvSpPr txBox="1">
            <a:spLocks noGrp="1"/>
          </p:cNvSpPr>
          <p:nvPr>
            <p:ph type="body" idx="2"/>
          </p:nvPr>
        </p:nvSpPr>
        <p:spPr>
          <a:xfrm>
            <a:off x="609600" y="73612"/>
            <a:ext cx="12801600" cy="1185000"/>
          </a:xfrm>
          <a:prstGeom prst="rect">
            <a:avLst/>
          </a:prstGeom>
        </p:spPr>
        <p:txBody>
          <a:bodyPr spcFirstLastPara="1" wrap="square" lIns="182850" tIns="91400" rIns="182850" bIns="91400" anchor="t" anchorCtr="0">
            <a:normAutofit/>
          </a:bodyPr>
          <a:lstStyle/>
          <a:p>
            <a:pPr marL="0" lvl="0" indent="0" algn="ctr" rtl="0">
              <a:spcBef>
                <a:spcPts val="1300"/>
              </a:spcBef>
              <a:spcAft>
                <a:spcPts val="0"/>
              </a:spcAft>
              <a:buNone/>
            </a:pPr>
            <a:r>
              <a:rPr lang="en-US" sz="4800" b="1"/>
              <a:t>What is SDI?</a:t>
            </a:r>
            <a:endParaRPr sz="4800" b="1"/>
          </a:p>
        </p:txBody>
      </p:sp>
      <p:sp>
        <p:nvSpPr>
          <p:cNvPr id="569" name="Google Shape;569;p47"/>
          <p:cNvSpPr txBox="1">
            <a:spLocks noGrp="1"/>
          </p:cNvSpPr>
          <p:nvPr>
            <p:ph type="body" idx="3"/>
          </p:nvPr>
        </p:nvSpPr>
        <p:spPr>
          <a:xfrm>
            <a:off x="281352" y="9563100"/>
            <a:ext cx="17701800" cy="571800"/>
          </a:xfrm>
          <a:prstGeom prst="rect">
            <a:avLst/>
          </a:prstGeom>
        </p:spPr>
        <p:txBody>
          <a:bodyPr spcFirstLastPara="1" wrap="square" lIns="182850" tIns="91400" rIns="182850" bIns="91400" anchor="t" anchorCtr="0">
            <a:normAutofit lnSpcReduction="10000"/>
          </a:bodyPr>
          <a:lstStyle/>
          <a:p>
            <a:pPr marL="0" lvl="0" indent="0" algn="l" rtl="0">
              <a:spcBef>
                <a:spcPts val="600"/>
              </a:spcBef>
              <a:spcAft>
                <a:spcPts val="0"/>
              </a:spcAft>
              <a:buNone/>
            </a:pPr>
            <a:endParaRPr/>
          </a:p>
        </p:txBody>
      </p:sp>
      <p:pic>
        <p:nvPicPr>
          <p:cNvPr id="570" name="Google Shape;570;p47" descr="This video clip provides a quick overview of a legal term in education." title="SDI: What is it and why do we provide it?">
            <a:hlinkClick r:id="rId3"/>
          </p:cNvPr>
          <p:cNvPicPr preferRelativeResize="0"/>
          <p:nvPr/>
        </p:nvPicPr>
        <p:blipFill>
          <a:blip r:embed="rId4">
            <a:alphaModFix/>
          </a:blip>
          <a:stretch>
            <a:fillRect/>
          </a:stretch>
        </p:blipFill>
        <p:spPr>
          <a:xfrm>
            <a:off x="1844892" y="1775937"/>
            <a:ext cx="13328208" cy="7497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10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8"/>
          <p:cNvSpPr txBox="1">
            <a:spLocks noGrp="1"/>
          </p:cNvSpPr>
          <p:nvPr>
            <p:ph type="title" idx="4294967295"/>
          </p:nvPr>
        </p:nvSpPr>
        <p:spPr>
          <a:xfrm>
            <a:off x="4572000" y="1893025"/>
            <a:ext cx="11135700" cy="1145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800" b="1"/>
              <a:t>Back to the Definition: </a:t>
            </a:r>
            <a:endParaRPr sz="4800" b="1"/>
          </a:p>
          <a:p>
            <a:pPr marL="0" lvl="0" indent="0" algn="l" rtl="0">
              <a:spcBef>
                <a:spcPts val="0"/>
              </a:spcBef>
              <a:spcAft>
                <a:spcPts val="0"/>
              </a:spcAft>
              <a:buNone/>
            </a:pPr>
            <a:r>
              <a:rPr lang="en-US" sz="4800" b="1"/>
              <a:t>Adapting Instruction As Appropriate</a:t>
            </a:r>
            <a:endParaRPr sz="4800" b="1"/>
          </a:p>
        </p:txBody>
      </p:sp>
      <p:sp>
        <p:nvSpPr>
          <p:cNvPr id="576" name="Google Shape;576;p48"/>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8</a:t>
            </a:fld>
            <a:endParaRPr sz="2200">
              <a:solidFill>
                <a:schemeClr val="lt1"/>
              </a:solidFill>
              <a:latin typeface="Calibri"/>
              <a:ea typeface="Calibri"/>
              <a:cs typeface="Calibri"/>
              <a:sym typeface="Calibri"/>
            </a:endParaRPr>
          </a:p>
        </p:txBody>
      </p:sp>
      <p:graphicFrame>
        <p:nvGraphicFramePr>
          <p:cNvPr id="577" name="Google Shape;577;p48"/>
          <p:cNvGraphicFramePr/>
          <p:nvPr/>
        </p:nvGraphicFramePr>
        <p:xfrm>
          <a:off x="952500" y="3772775"/>
          <a:ext cx="16383000" cy="4096105"/>
        </p:xfrm>
        <a:graphic>
          <a:graphicData uri="http://schemas.openxmlformats.org/drawingml/2006/table">
            <a:tbl>
              <a:tblPr>
                <a:noFill/>
                <a:tableStyleId>{AAE0BDDA-9982-435B-9816-CCEA5E506301}</a:tableStyleId>
              </a:tblPr>
              <a:tblGrid>
                <a:gridCol w="5461000">
                  <a:extLst>
                    <a:ext uri="{9D8B030D-6E8A-4147-A177-3AD203B41FA5}">
                      <a16:colId xmlns:a16="http://schemas.microsoft.com/office/drawing/2014/main" val="20000"/>
                    </a:ext>
                  </a:extLst>
                </a:gridCol>
                <a:gridCol w="5461000">
                  <a:extLst>
                    <a:ext uri="{9D8B030D-6E8A-4147-A177-3AD203B41FA5}">
                      <a16:colId xmlns:a16="http://schemas.microsoft.com/office/drawing/2014/main" val="20001"/>
                    </a:ext>
                  </a:extLst>
                </a:gridCol>
                <a:gridCol w="5461000">
                  <a:extLst>
                    <a:ext uri="{9D8B030D-6E8A-4147-A177-3AD203B41FA5}">
                      <a16:colId xmlns:a16="http://schemas.microsoft.com/office/drawing/2014/main" val="20002"/>
                    </a:ext>
                  </a:extLst>
                </a:gridCol>
              </a:tblGrid>
              <a:tr h="669850">
                <a:tc>
                  <a:txBody>
                    <a:bodyPr/>
                    <a:lstStyle/>
                    <a:p>
                      <a:pPr marL="365760" marR="365760" lvl="0" indent="0" algn="l" rtl="0">
                        <a:spcBef>
                          <a:spcPts val="0"/>
                        </a:spcBef>
                        <a:spcAft>
                          <a:spcPts val="0"/>
                        </a:spcAft>
                        <a:buNone/>
                      </a:pPr>
                      <a:r>
                        <a:rPr lang="en-US" sz="3700" b="1">
                          <a:solidFill>
                            <a:schemeClr val="lt1"/>
                          </a:solidFill>
                        </a:rPr>
                        <a:t>Content</a:t>
                      </a:r>
                      <a:endParaRPr sz="3700" b="1">
                        <a:solidFill>
                          <a:schemeClr val="lt1"/>
                        </a:solidFill>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2"/>
                    </a:solidFill>
                  </a:tcPr>
                </a:tc>
                <a:tc>
                  <a:txBody>
                    <a:bodyPr/>
                    <a:lstStyle/>
                    <a:p>
                      <a:pPr marL="365760" marR="365760" lvl="0" indent="0" algn="l" rtl="0">
                        <a:spcBef>
                          <a:spcPts val="0"/>
                        </a:spcBef>
                        <a:spcAft>
                          <a:spcPts val="0"/>
                        </a:spcAft>
                        <a:buNone/>
                      </a:pPr>
                      <a:r>
                        <a:rPr lang="en-US" sz="3700" b="1">
                          <a:solidFill>
                            <a:schemeClr val="lt1"/>
                          </a:solidFill>
                        </a:rPr>
                        <a:t>Methodology</a:t>
                      </a:r>
                      <a:endParaRPr sz="3700" b="1">
                        <a:solidFill>
                          <a:schemeClr val="lt1"/>
                        </a:solidFill>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1"/>
                    </a:solidFill>
                  </a:tcPr>
                </a:tc>
                <a:tc>
                  <a:txBody>
                    <a:bodyPr/>
                    <a:lstStyle/>
                    <a:p>
                      <a:pPr marL="365760" marR="365760" lvl="0" indent="0" algn="l" rtl="0">
                        <a:spcBef>
                          <a:spcPts val="0"/>
                        </a:spcBef>
                        <a:spcAft>
                          <a:spcPts val="0"/>
                        </a:spcAft>
                        <a:buNone/>
                      </a:pPr>
                      <a:r>
                        <a:rPr lang="en-US" sz="3700" b="1">
                          <a:solidFill>
                            <a:schemeClr val="lt1"/>
                          </a:solidFill>
                        </a:rPr>
                        <a:t>Delivery</a:t>
                      </a:r>
                      <a:endParaRPr sz="3700" b="1">
                        <a:solidFill>
                          <a:schemeClr val="lt1"/>
                        </a:solidFill>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349375">
                <a:tc>
                  <a:txBody>
                    <a:bodyPr/>
                    <a:lstStyle/>
                    <a:p>
                      <a:pPr marL="365760" marR="365760" lvl="0" indent="-152400" algn="l" rtl="0">
                        <a:spcBef>
                          <a:spcPts val="0"/>
                        </a:spcBef>
                        <a:spcAft>
                          <a:spcPts val="0"/>
                        </a:spcAft>
                        <a:buClr>
                          <a:schemeClr val="lt1"/>
                        </a:buClr>
                        <a:buSzPts val="2400"/>
                        <a:buChar char="●"/>
                      </a:pPr>
                      <a:r>
                        <a:rPr lang="en-US" sz="2400">
                          <a:solidFill>
                            <a:schemeClr val="lt1"/>
                          </a:solidFill>
                        </a:rPr>
                        <a:t>Based on State Standards (priority standards)</a:t>
                      </a:r>
                      <a:endParaRPr sz="2400">
                        <a:solidFill>
                          <a:schemeClr val="lt1"/>
                        </a:solidFill>
                      </a:endParaRPr>
                    </a:p>
                    <a:p>
                      <a:pPr marL="365760" marR="365760" lvl="0" indent="-152400" algn="l" rtl="0">
                        <a:spcBef>
                          <a:spcPts val="0"/>
                        </a:spcBef>
                        <a:spcAft>
                          <a:spcPts val="0"/>
                        </a:spcAft>
                        <a:buClr>
                          <a:schemeClr val="lt1"/>
                        </a:buClr>
                        <a:buSzPts val="2400"/>
                        <a:buChar char="●"/>
                      </a:pPr>
                      <a:r>
                        <a:rPr lang="en-US" sz="2400">
                          <a:solidFill>
                            <a:schemeClr val="lt1"/>
                          </a:solidFill>
                        </a:rPr>
                        <a:t>Relates to stated purpose and learning goals</a:t>
                      </a:r>
                      <a:endParaRPr sz="2400">
                        <a:solidFill>
                          <a:schemeClr val="lt1"/>
                        </a:solidFill>
                      </a:endParaRPr>
                    </a:p>
                    <a:p>
                      <a:pPr marL="365760" marR="365760" lvl="0" indent="-152400" algn="l" rtl="0">
                        <a:spcBef>
                          <a:spcPts val="0"/>
                        </a:spcBef>
                        <a:spcAft>
                          <a:spcPts val="0"/>
                        </a:spcAft>
                        <a:buClr>
                          <a:schemeClr val="lt1"/>
                        </a:buClr>
                        <a:buSzPts val="2400"/>
                        <a:buChar char="●"/>
                      </a:pPr>
                      <a:r>
                        <a:rPr lang="en-US" sz="2400">
                          <a:solidFill>
                            <a:schemeClr val="lt1"/>
                          </a:solidFill>
                        </a:rPr>
                        <a:t>Encourages higher levels of thinking; working toward generalization</a:t>
                      </a:r>
                      <a:endParaRPr sz="2400">
                        <a:solidFill>
                          <a:schemeClr val="lt1"/>
                        </a:solidFill>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2"/>
                    </a:solidFill>
                  </a:tcPr>
                </a:tc>
                <a:tc>
                  <a:txBody>
                    <a:bodyPr/>
                    <a:lstStyle/>
                    <a:p>
                      <a:pPr marL="365760" marR="365760" lvl="0" indent="-152400" algn="l" rtl="0">
                        <a:spcBef>
                          <a:spcPts val="0"/>
                        </a:spcBef>
                        <a:spcAft>
                          <a:spcPts val="0"/>
                        </a:spcAft>
                        <a:buClr>
                          <a:schemeClr val="lt1"/>
                        </a:buClr>
                        <a:buSzPts val="2400"/>
                        <a:buChar char="●"/>
                      </a:pPr>
                      <a:r>
                        <a:rPr lang="en-US" sz="2400">
                          <a:solidFill>
                            <a:schemeClr val="lt1"/>
                          </a:solidFill>
                        </a:rPr>
                        <a:t>The instructional design of content and approach to instruction</a:t>
                      </a:r>
                      <a:endParaRPr sz="2400">
                        <a:solidFill>
                          <a:schemeClr val="lt1"/>
                        </a:solidFill>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1"/>
                    </a:solidFill>
                  </a:tcPr>
                </a:tc>
                <a:tc>
                  <a:txBody>
                    <a:bodyPr/>
                    <a:lstStyle/>
                    <a:p>
                      <a:pPr marL="365760" marR="365760" lvl="0" indent="-152400" algn="l" rtl="0">
                        <a:spcBef>
                          <a:spcPts val="0"/>
                        </a:spcBef>
                        <a:spcAft>
                          <a:spcPts val="0"/>
                        </a:spcAft>
                        <a:buClr>
                          <a:schemeClr val="lt1"/>
                        </a:buClr>
                        <a:buSzPts val="2400"/>
                        <a:buChar char="●"/>
                      </a:pPr>
                      <a:r>
                        <a:rPr lang="en-US" sz="2400">
                          <a:solidFill>
                            <a:schemeClr val="lt1"/>
                          </a:solidFill>
                        </a:rPr>
                        <a:t>How instruction is provided based on needs of the student</a:t>
                      </a:r>
                      <a:endParaRPr sz="2400">
                        <a:solidFill>
                          <a:schemeClr val="lt1"/>
                        </a:solidFill>
                      </a:endParaRPr>
                    </a:p>
                    <a:p>
                      <a:pPr marL="365760" marR="365760" lvl="0" indent="-152400" algn="l" rtl="0">
                        <a:spcBef>
                          <a:spcPts val="0"/>
                        </a:spcBef>
                        <a:spcAft>
                          <a:spcPts val="0"/>
                        </a:spcAft>
                        <a:buClr>
                          <a:schemeClr val="lt1"/>
                        </a:buClr>
                        <a:buSzPts val="2400"/>
                        <a:buChar char="●"/>
                      </a:pPr>
                      <a:r>
                        <a:rPr lang="en-US" sz="2400">
                          <a:solidFill>
                            <a:schemeClr val="lt1"/>
                          </a:solidFill>
                        </a:rPr>
                        <a:t>Instructional strategies the teacher implements to support learning and engagement</a:t>
                      </a:r>
                      <a:endParaRPr sz="2400">
                        <a:solidFill>
                          <a:schemeClr val="lt1"/>
                        </a:solidFill>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bl>
          </a:graphicData>
        </a:graphic>
      </p:graphicFrame>
      <p:sp>
        <p:nvSpPr>
          <p:cNvPr id="578" name="Google Shape;578;p48"/>
          <p:cNvSpPr/>
          <p:nvPr/>
        </p:nvSpPr>
        <p:spPr>
          <a:xfrm>
            <a:off x="10153513" y="6591263"/>
            <a:ext cx="3630600" cy="1145400"/>
          </a:xfrm>
          <a:prstGeom prst="leftRightArrow">
            <a:avLst>
              <a:gd name="adj1" fmla="val 50000"/>
              <a:gd name="adj2" fmla="val 50000"/>
            </a:avLst>
          </a:prstGeom>
          <a:solidFill>
            <a:schemeClr val="accent2"/>
          </a:solidFill>
          <a:ln w="9525" cap="flat" cmpd="sng">
            <a:solidFill>
              <a:schemeClr val="dk2"/>
            </a:solidFill>
            <a:prstDash val="solid"/>
            <a:round/>
            <a:headEnd type="none" w="sm" len="sm"/>
            <a:tailEnd type="none" w="sm" len="sm"/>
          </a:ln>
        </p:spPr>
        <p:txBody>
          <a:bodyPr spcFirstLastPara="1" wrap="square" lIns="137150" tIns="137150" rIns="137150" bIns="137150" anchor="ctr" anchorCtr="0">
            <a:noAutofit/>
          </a:bodyPr>
          <a:lstStyle/>
          <a:p>
            <a:pPr marL="0" lvl="0" indent="0" algn="l" rtl="0">
              <a:spcBef>
                <a:spcPts val="0"/>
              </a:spcBef>
              <a:spcAft>
                <a:spcPts val="0"/>
              </a:spcAft>
              <a:buNone/>
            </a:pPr>
            <a:r>
              <a:rPr lang="en-US" sz="2600" b="1">
                <a:solidFill>
                  <a:schemeClr val="lt1"/>
                </a:solidFill>
              </a:rPr>
              <a:t>Often intertwined</a:t>
            </a:r>
            <a:endParaRPr sz="2600" b="1">
              <a:solidFill>
                <a:schemeClr val="lt1"/>
              </a:solidFill>
            </a:endParaRPr>
          </a:p>
        </p:txBody>
      </p:sp>
      <p:sp>
        <p:nvSpPr>
          <p:cNvPr id="579" name="Google Shape;579;p48"/>
          <p:cNvSpPr txBox="1">
            <a:spLocks noGrp="1"/>
          </p:cNvSpPr>
          <p:nvPr>
            <p:ph type="body" idx="1"/>
          </p:nvPr>
        </p:nvSpPr>
        <p:spPr>
          <a:xfrm>
            <a:off x="304800" y="1638300"/>
            <a:ext cx="17678400" cy="7772400"/>
          </a:xfrm>
          <a:prstGeom prst="rect">
            <a:avLst/>
          </a:prstGeom>
        </p:spPr>
        <p:txBody>
          <a:bodyPr spcFirstLastPara="1" wrap="square" lIns="182850" tIns="91400" rIns="182850" bIns="91400" anchor="t" anchorCtr="0">
            <a:normAutofit/>
          </a:bodyPr>
          <a:lstStyle/>
          <a:p>
            <a:pPr marL="0" lvl="0" indent="0" algn="l" rtl="0">
              <a:spcBef>
                <a:spcPts val="1300"/>
              </a:spcBef>
              <a:spcAft>
                <a:spcPts val="0"/>
              </a:spcAft>
              <a:buNone/>
            </a:pPr>
            <a:endParaRPr/>
          </a:p>
        </p:txBody>
      </p:sp>
      <p:sp>
        <p:nvSpPr>
          <p:cNvPr id="580" name="Google Shape;580;p48"/>
          <p:cNvSpPr txBox="1">
            <a:spLocks noGrp="1"/>
          </p:cNvSpPr>
          <p:nvPr>
            <p:ph type="body" idx="2"/>
          </p:nvPr>
        </p:nvSpPr>
        <p:spPr>
          <a:xfrm>
            <a:off x="609600" y="73612"/>
            <a:ext cx="12801600" cy="1185000"/>
          </a:xfrm>
          <a:prstGeom prst="rect">
            <a:avLst/>
          </a:prstGeom>
        </p:spPr>
        <p:txBody>
          <a:bodyPr spcFirstLastPara="1" wrap="square" lIns="182850" tIns="91400" rIns="182850" bIns="91400" anchor="t" anchorCtr="0">
            <a:normAutofit/>
          </a:bodyPr>
          <a:lstStyle/>
          <a:p>
            <a:pPr marL="0" lvl="0" indent="0" algn="ctr" rtl="0">
              <a:spcBef>
                <a:spcPts val="1300"/>
              </a:spcBef>
              <a:spcAft>
                <a:spcPts val="0"/>
              </a:spcAft>
              <a:buNone/>
            </a:pPr>
            <a:endParaRPr/>
          </a:p>
        </p:txBody>
      </p:sp>
      <p:sp>
        <p:nvSpPr>
          <p:cNvPr id="581" name="Google Shape;581;p48"/>
          <p:cNvSpPr txBox="1">
            <a:spLocks noGrp="1"/>
          </p:cNvSpPr>
          <p:nvPr>
            <p:ph type="body" idx="3"/>
          </p:nvPr>
        </p:nvSpPr>
        <p:spPr>
          <a:xfrm>
            <a:off x="281352" y="9563100"/>
            <a:ext cx="17701800" cy="571800"/>
          </a:xfrm>
          <a:prstGeom prst="rect">
            <a:avLst/>
          </a:prstGeom>
        </p:spPr>
        <p:txBody>
          <a:bodyPr spcFirstLastPara="1" wrap="square" lIns="182850" tIns="91400" rIns="182850" bIns="91400" anchor="t" anchorCtr="0">
            <a:normAutofit lnSpcReduction="10000"/>
          </a:bodyPr>
          <a:lstStyle/>
          <a:p>
            <a:pPr marL="0" lvl="0" indent="0" algn="l" rtl="0">
              <a:spcBef>
                <a:spcPts val="60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49"/>
          <p:cNvSpPr txBox="1">
            <a:spLocks noGrp="1"/>
          </p:cNvSpPr>
          <p:nvPr>
            <p:ph type="title" idx="4294967295"/>
          </p:nvPr>
        </p:nvSpPr>
        <p:spPr>
          <a:xfrm>
            <a:off x="281350" y="93400"/>
            <a:ext cx="13805700" cy="11454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sz="7200" b="1">
                <a:solidFill>
                  <a:schemeClr val="lt1"/>
                </a:solidFill>
              </a:rPr>
              <a:t>Adapt Instruction As Appropriate…</a:t>
            </a:r>
            <a:endParaRPr sz="7200" b="1">
              <a:solidFill>
                <a:schemeClr val="lt1"/>
              </a:solidFill>
            </a:endParaRPr>
          </a:p>
        </p:txBody>
      </p:sp>
      <p:sp>
        <p:nvSpPr>
          <p:cNvPr id="587" name="Google Shape;587;p49"/>
          <p:cNvSpPr txBox="1">
            <a:spLocks noGrp="1"/>
          </p:cNvSpPr>
          <p:nvPr>
            <p:ph type="sldNum" idx="12"/>
          </p:nvPr>
        </p:nvSpPr>
        <p:spPr>
          <a:xfrm>
            <a:off x="17068800" y="392906"/>
            <a:ext cx="914400" cy="547800"/>
          </a:xfrm>
          <a:prstGeom prst="rect">
            <a:avLst/>
          </a:prstGeom>
        </p:spPr>
        <p:txBody>
          <a:bodyPr spcFirstLastPara="1" wrap="square" lIns="182850" tIns="91400" rIns="182850" bIns="914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2200">
                <a:solidFill>
                  <a:schemeClr val="lt1"/>
                </a:solidFill>
                <a:latin typeface="Calibri"/>
                <a:ea typeface="Calibri"/>
                <a:cs typeface="Calibri"/>
                <a:sym typeface="Calibri"/>
              </a:rPr>
              <a:t>9</a:t>
            </a:fld>
            <a:endParaRPr sz="2200">
              <a:solidFill>
                <a:schemeClr val="lt1"/>
              </a:solidFill>
              <a:latin typeface="Calibri"/>
              <a:ea typeface="Calibri"/>
              <a:cs typeface="Calibri"/>
              <a:sym typeface="Calibri"/>
            </a:endParaRPr>
          </a:p>
        </p:txBody>
      </p:sp>
      <p:graphicFrame>
        <p:nvGraphicFramePr>
          <p:cNvPr id="588" name="Google Shape;588;p49"/>
          <p:cNvGraphicFramePr/>
          <p:nvPr/>
        </p:nvGraphicFramePr>
        <p:xfrm>
          <a:off x="952500" y="1916088"/>
          <a:ext cx="16383000" cy="7498020"/>
        </p:xfrm>
        <a:graphic>
          <a:graphicData uri="http://schemas.openxmlformats.org/drawingml/2006/table">
            <a:tbl>
              <a:tblPr>
                <a:noFill/>
                <a:tableStyleId>{AAE0BDDA-9982-435B-9816-CCEA5E506301}</a:tableStyleId>
              </a:tblPr>
              <a:tblGrid>
                <a:gridCol w="5461000">
                  <a:extLst>
                    <a:ext uri="{9D8B030D-6E8A-4147-A177-3AD203B41FA5}">
                      <a16:colId xmlns:a16="http://schemas.microsoft.com/office/drawing/2014/main" val="20000"/>
                    </a:ext>
                  </a:extLst>
                </a:gridCol>
                <a:gridCol w="5461000">
                  <a:extLst>
                    <a:ext uri="{9D8B030D-6E8A-4147-A177-3AD203B41FA5}">
                      <a16:colId xmlns:a16="http://schemas.microsoft.com/office/drawing/2014/main" val="20001"/>
                    </a:ext>
                  </a:extLst>
                </a:gridCol>
                <a:gridCol w="5461000">
                  <a:extLst>
                    <a:ext uri="{9D8B030D-6E8A-4147-A177-3AD203B41FA5}">
                      <a16:colId xmlns:a16="http://schemas.microsoft.com/office/drawing/2014/main" val="20002"/>
                    </a:ext>
                  </a:extLst>
                </a:gridCol>
              </a:tblGrid>
              <a:tr h="1116975">
                <a:tc>
                  <a:txBody>
                    <a:bodyPr/>
                    <a:lstStyle/>
                    <a:p>
                      <a:pPr marL="0" lvl="0" indent="0" algn="l" rtl="0">
                        <a:spcBef>
                          <a:spcPts val="0"/>
                        </a:spcBef>
                        <a:spcAft>
                          <a:spcPts val="0"/>
                        </a:spcAft>
                        <a:buNone/>
                      </a:pPr>
                      <a:r>
                        <a:rPr lang="en-US" sz="2900">
                          <a:solidFill>
                            <a:schemeClr val="lt1"/>
                          </a:solidFill>
                          <a:latin typeface="Calibri"/>
                          <a:ea typeface="Calibri"/>
                          <a:cs typeface="Calibri"/>
                          <a:sym typeface="Calibri"/>
                        </a:rPr>
                        <a:t>How does the student access the general education curriculum (i.e., accommodations, modifications, or pre-requisite skills)?</a:t>
                      </a:r>
                      <a:endParaRPr sz="2900">
                        <a:solidFill>
                          <a:schemeClr val="lt1"/>
                        </a:solidFill>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US" sz="2900">
                          <a:solidFill>
                            <a:schemeClr val="lt1"/>
                          </a:solidFill>
                          <a:latin typeface="Calibri"/>
                          <a:ea typeface="Calibri"/>
                          <a:cs typeface="Calibri"/>
                          <a:sym typeface="Calibri"/>
                        </a:rPr>
                        <a:t>Is there a practice or method that proves to be more productive for this student when acquiring knowledge/skills?</a:t>
                      </a:r>
                      <a:endParaRPr sz="2900">
                        <a:solidFill>
                          <a:schemeClr val="lt1"/>
                        </a:solidFill>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sz="2900">
                          <a:solidFill>
                            <a:schemeClr val="lt1"/>
                          </a:solidFill>
                          <a:latin typeface="Calibri"/>
                          <a:ea typeface="Calibri"/>
                          <a:cs typeface="Calibri"/>
                          <a:sym typeface="Calibri"/>
                        </a:rPr>
                        <a:t>How is this applied to the content that the student is learning? Is the instruction more explicit or systematic?</a:t>
                      </a:r>
                      <a:endParaRPr sz="2900">
                        <a:solidFill>
                          <a:schemeClr val="lt1"/>
                        </a:solidFill>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900">
                          <a:solidFill>
                            <a:schemeClr val="lt1"/>
                          </a:solidFill>
                          <a:latin typeface="Calibri"/>
                          <a:ea typeface="Calibri"/>
                          <a:cs typeface="Calibri"/>
                          <a:sym typeface="Calibri"/>
                        </a:rPr>
                        <a:t>Examples:</a:t>
                      </a:r>
                      <a:endParaRPr sz="2900">
                        <a:solidFill>
                          <a:schemeClr val="lt1"/>
                        </a:solidFill>
                        <a:latin typeface="Calibri"/>
                        <a:ea typeface="Calibri"/>
                        <a:cs typeface="Calibri"/>
                        <a:sym typeface="Calibri"/>
                      </a:endParaRPr>
                    </a:p>
                    <a:p>
                      <a:pPr marL="457200" lvl="0" indent="-412750" algn="l" rtl="0">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Decodable test on the same content</a:t>
                      </a:r>
                      <a:endParaRPr sz="2900">
                        <a:solidFill>
                          <a:schemeClr val="lt1"/>
                        </a:solidFill>
                        <a:latin typeface="Calibri"/>
                        <a:ea typeface="Calibri"/>
                        <a:cs typeface="Calibri"/>
                        <a:sym typeface="Calibri"/>
                      </a:endParaRPr>
                    </a:p>
                    <a:p>
                      <a:pPr marL="457200" lvl="0" indent="-412750" algn="l" rtl="0">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Reading passages shortened</a:t>
                      </a:r>
                      <a:endParaRPr sz="2900">
                        <a:solidFill>
                          <a:schemeClr val="lt1"/>
                        </a:solidFill>
                        <a:latin typeface="Calibri"/>
                        <a:ea typeface="Calibri"/>
                        <a:cs typeface="Calibri"/>
                        <a:sym typeface="Calibri"/>
                      </a:endParaRPr>
                    </a:p>
                    <a:p>
                      <a:pPr marL="0" lvl="0" indent="0" algn="l" rtl="0">
                        <a:spcBef>
                          <a:spcPts val="0"/>
                        </a:spcBef>
                        <a:spcAft>
                          <a:spcPts val="0"/>
                        </a:spcAft>
                        <a:buNone/>
                      </a:pPr>
                      <a:endParaRPr sz="2900">
                        <a:solidFill>
                          <a:schemeClr val="lt1"/>
                        </a:solidFill>
                        <a:latin typeface="Calibri"/>
                        <a:ea typeface="Calibri"/>
                        <a:cs typeface="Calibri"/>
                        <a:sym typeface="Calibri"/>
                      </a:endParaRPr>
                    </a:p>
                    <a:p>
                      <a:pPr marL="0" lvl="0" indent="0" algn="l" rtl="0">
                        <a:spcBef>
                          <a:spcPts val="0"/>
                        </a:spcBef>
                        <a:spcAft>
                          <a:spcPts val="0"/>
                        </a:spcAft>
                        <a:buNone/>
                      </a:pPr>
                      <a:r>
                        <a:rPr lang="en-US" sz="2900">
                          <a:solidFill>
                            <a:schemeClr val="lt1"/>
                          </a:solidFill>
                          <a:latin typeface="Calibri"/>
                          <a:ea typeface="Calibri"/>
                          <a:cs typeface="Calibri"/>
                          <a:sym typeface="Calibri"/>
                        </a:rPr>
                        <a:t>*NOTE: content should be adapted for only a small percentage of students.</a:t>
                      </a:r>
                      <a:endParaRPr sz="2900">
                        <a:solidFill>
                          <a:schemeClr val="lt1"/>
                        </a:solidFill>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US" sz="2900">
                          <a:solidFill>
                            <a:schemeClr val="lt1"/>
                          </a:solidFill>
                          <a:latin typeface="Calibri"/>
                          <a:ea typeface="Calibri"/>
                          <a:cs typeface="Calibri"/>
                          <a:sym typeface="Calibri"/>
                        </a:rPr>
                        <a:t>Examples:</a:t>
                      </a:r>
                      <a:endParaRPr sz="2900">
                        <a:solidFill>
                          <a:schemeClr val="lt1"/>
                        </a:solidFill>
                        <a:latin typeface="Calibri"/>
                        <a:ea typeface="Calibri"/>
                        <a:cs typeface="Calibri"/>
                        <a:sym typeface="Calibri"/>
                      </a:endParaRPr>
                    </a:p>
                    <a:p>
                      <a:pPr marL="457200" lvl="0" indent="-412750" algn="l" rtl="0">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Chunking</a:t>
                      </a:r>
                      <a:endParaRPr sz="2900">
                        <a:solidFill>
                          <a:schemeClr val="lt1"/>
                        </a:solidFill>
                        <a:latin typeface="Calibri"/>
                        <a:ea typeface="Calibri"/>
                        <a:cs typeface="Calibri"/>
                        <a:sym typeface="Calibri"/>
                      </a:endParaRPr>
                    </a:p>
                    <a:p>
                      <a:pPr marL="457200" lvl="0" indent="-412750" algn="l" rtl="0">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Multi-sensory phonics</a:t>
                      </a:r>
                      <a:endParaRPr sz="2900">
                        <a:solidFill>
                          <a:schemeClr val="lt1"/>
                        </a:solidFill>
                        <a:latin typeface="Calibri"/>
                        <a:ea typeface="Calibri"/>
                        <a:cs typeface="Calibri"/>
                        <a:sym typeface="Calibri"/>
                      </a:endParaRPr>
                    </a:p>
                    <a:p>
                      <a:pPr marL="457200" lvl="0" indent="-412750" algn="l" rtl="0">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Math manipulatives that are additional to what is already being used with the class</a:t>
                      </a:r>
                      <a:endParaRPr sz="2900">
                        <a:solidFill>
                          <a:schemeClr val="lt1"/>
                        </a:solidFill>
                        <a:latin typeface="Calibri"/>
                        <a:ea typeface="Calibri"/>
                        <a:cs typeface="Calibri"/>
                        <a:sym typeface="Calibri"/>
                      </a:endParaRPr>
                    </a:p>
                    <a:p>
                      <a:pPr marL="457200" lvl="0" indent="-412750" algn="l" rtl="0">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Scaffolded writing process with increased emphasis on planning and organizing.</a:t>
                      </a:r>
                      <a:endParaRPr sz="2900">
                        <a:solidFill>
                          <a:schemeClr val="lt1"/>
                        </a:solidFill>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US" sz="3200">
                          <a:solidFill>
                            <a:schemeClr val="lt1"/>
                          </a:solidFill>
                          <a:latin typeface="Calibri"/>
                          <a:ea typeface="Calibri"/>
                          <a:cs typeface="Calibri"/>
                          <a:sym typeface="Calibri"/>
                        </a:rPr>
                        <a:t>Examples:</a:t>
                      </a:r>
                      <a:endParaRPr sz="3200">
                        <a:solidFill>
                          <a:schemeClr val="lt1"/>
                        </a:solidFill>
                        <a:latin typeface="Calibri"/>
                        <a:ea typeface="Calibri"/>
                        <a:cs typeface="Calibri"/>
                        <a:sym typeface="Calibri"/>
                      </a:endParaRPr>
                    </a:p>
                    <a:p>
                      <a:pPr marL="457200" lvl="0" indent="-431800" algn="l" rtl="0">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Pre-teaching/re-teaching specific skills, content, or vocabulary</a:t>
                      </a:r>
                      <a:endParaRPr sz="3200">
                        <a:solidFill>
                          <a:schemeClr val="lt1"/>
                        </a:solidFill>
                        <a:latin typeface="Calibri"/>
                        <a:ea typeface="Calibri"/>
                        <a:cs typeface="Calibri"/>
                        <a:sym typeface="Calibri"/>
                      </a:endParaRPr>
                    </a:p>
                    <a:p>
                      <a:pPr marL="457200" lvl="0" indent="-431800" algn="l" rtl="0">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Explicit step-by-step instruction for more comprehensive skills or tasks</a:t>
                      </a:r>
                      <a:endParaRPr sz="3200">
                        <a:solidFill>
                          <a:schemeClr val="lt1"/>
                        </a:solidFill>
                        <a:latin typeface="Calibri"/>
                        <a:ea typeface="Calibri"/>
                        <a:cs typeface="Calibri"/>
                        <a:sym typeface="Calibri"/>
                      </a:endParaRPr>
                    </a:p>
                    <a:p>
                      <a:pPr marL="457200" lvl="0" indent="-431800" algn="l" rtl="0">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Speech to text software to support written idea development or evidence of comprehension</a:t>
                      </a:r>
                      <a:endParaRPr sz="3200">
                        <a:solidFill>
                          <a:schemeClr val="lt1"/>
                        </a:solidFill>
                        <a:latin typeface="Calibri"/>
                        <a:ea typeface="Calibri"/>
                        <a:cs typeface="Calibri"/>
                        <a:sym typeface="Calibri"/>
                      </a:endParaRPr>
                    </a:p>
                  </a:txBody>
                  <a:tcPr marL="91425" marR="91425" marT="91425" marB="91425">
                    <a:lnL w="38100" cap="flat" cmpd="sng">
                      <a:solidFill>
                        <a:schemeClr val="dk1"/>
                      </a:solidFill>
                      <a:prstDash val="solid"/>
                      <a:round/>
                      <a:headEnd type="none" w="sm" len="sm"/>
                      <a:tailEnd type="none" w="sm" len="sm"/>
                    </a:lnL>
                    <a:lnR w="38100" cap="flat" cmpd="sng">
                      <a:solidFill>
                        <a:schemeClr val="dk1"/>
                      </a:solidFill>
                      <a:prstDash val="solid"/>
                      <a:round/>
                      <a:headEnd type="none" w="sm" len="sm"/>
                      <a:tailEnd type="none" w="sm" len="sm"/>
                    </a:lnR>
                    <a:lnT w="38100" cap="flat" cmpd="sng">
                      <a:solidFill>
                        <a:schemeClr val="dk1"/>
                      </a:solidFill>
                      <a:prstDash val="solid"/>
                      <a:round/>
                      <a:headEnd type="none" w="sm" len="sm"/>
                      <a:tailEnd type="none" w="sm" len="sm"/>
                    </a:lnT>
                    <a:lnB w="38100" cap="flat" cmpd="sng">
                      <a:solidFill>
                        <a:schemeClr val="dk1"/>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bl>
          </a:graphicData>
        </a:graphic>
      </p:graphicFrame>
      <p:sp>
        <p:nvSpPr>
          <p:cNvPr id="589" name="Google Shape;589;p49"/>
          <p:cNvSpPr txBox="1">
            <a:spLocks noGrp="1"/>
          </p:cNvSpPr>
          <p:nvPr>
            <p:ph type="body" idx="3"/>
          </p:nvPr>
        </p:nvSpPr>
        <p:spPr>
          <a:xfrm>
            <a:off x="281352" y="9563100"/>
            <a:ext cx="17701800" cy="571800"/>
          </a:xfrm>
          <a:prstGeom prst="rect">
            <a:avLst/>
          </a:prstGeom>
        </p:spPr>
        <p:txBody>
          <a:bodyPr spcFirstLastPara="1" wrap="square" lIns="182850" tIns="91400" rIns="182850" bIns="91400" anchor="t" anchorCtr="0">
            <a:normAutofit lnSpcReduction="10000"/>
          </a:bodyPr>
          <a:lstStyle/>
          <a:p>
            <a:pPr marL="0" lvl="0" indent="0" algn="l" rtl="0">
              <a:spcBef>
                <a:spcPts val="60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2880</Words>
  <Application>Microsoft Macintosh PowerPoint</Application>
  <PresentationFormat>Custom</PresentationFormat>
  <Paragraphs>426</Paragraphs>
  <Slides>41</Slides>
  <Notes>41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Calibri</vt:lpstr>
      <vt:lpstr>Roboto</vt:lpstr>
      <vt:lpstr>Roboto Slab</vt:lpstr>
      <vt:lpstr>Griffy</vt:lpstr>
      <vt:lpstr>Arial</vt:lpstr>
      <vt:lpstr>Aldrich</vt:lpstr>
      <vt:lpstr>Playfair Display</vt:lpstr>
      <vt:lpstr>Abril Fatface</vt:lpstr>
      <vt:lpstr>Questrial</vt:lpstr>
      <vt:lpstr>Playfair Display SemiBold</vt:lpstr>
      <vt:lpstr>Lexend Deca</vt:lpstr>
      <vt:lpstr>Office Theme</vt:lpstr>
      <vt:lpstr>Specially Designed Instruction (SDI)</vt:lpstr>
      <vt:lpstr>PowerPoint Presentation</vt:lpstr>
      <vt:lpstr>PowerPoint Presentation</vt:lpstr>
      <vt:lpstr>Regulations for SDI at the Federal Level</vt:lpstr>
      <vt:lpstr>PowerPoint Presentation</vt:lpstr>
      <vt:lpstr>PowerPoint Presentation</vt:lpstr>
      <vt:lpstr>PowerPoint Presentation</vt:lpstr>
      <vt:lpstr>Back to the Definition:  Adapting Instruction As Appropriate</vt:lpstr>
      <vt:lpstr>Adapt Instruction As Appropriate…</vt:lpstr>
      <vt:lpstr>What makes it SDI?</vt:lpstr>
      <vt:lpstr>PowerPoint Presentation</vt:lpstr>
      <vt:lpstr>Step 1</vt:lpstr>
      <vt:lpstr>Planning for Step 1: Learning Target</vt:lpstr>
      <vt:lpstr>Considerations</vt:lpstr>
      <vt:lpstr>Achievement Feels Good! </vt:lpstr>
      <vt:lpstr>Learning Targets should be written with flexible verbs</vt:lpstr>
      <vt:lpstr>Planning for Step 2</vt:lpstr>
      <vt:lpstr>Guiding Questions to identify difficult moments</vt:lpstr>
      <vt:lpstr>Guiding Questions</vt:lpstr>
      <vt:lpstr>Formative Data</vt:lpstr>
      <vt:lpstr>Planning for Step 3</vt:lpstr>
      <vt:lpstr>Daily Mantra</vt:lpstr>
      <vt:lpstr>Planning for Step 4</vt:lpstr>
      <vt:lpstr>What is Metacognition?</vt:lpstr>
      <vt:lpstr>Adaptive Metacognition</vt:lpstr>
      <vt:lpstr>Inclusive Setting</vt:lpstr>
      <vt:lpstr>Growth Mindset</vt:lpstr>
      <vt:lpstr>Planning for Step 5</vt:lpstr>
      <vt:lpstr>SDI Might Involve:</vt:lpstr>
      <vt:lpstr>Planning for Step 6</vt:lpstr>
      <vt:lpstr>PowerPoint Presentation</vt:lpstr>
      <vt:lpstr>Access Skill Examples </vt:lpstr>
      <vt:lpstr>Executive Function = Umbrella Term</vt:lpstr>
      <vt:lpstr>PowerPoint Presentation</vt:lpstr>
      <vt:lpstr>PowerPoint Presentation</vt:lpstr>
      <vt:lpstr>Case Study: David</vt:lpstr>
      <vt:lpstr>Planning for Step 7</vt:lpstr>
      <vt:lpstr>Participation and Engagement</vt:lpstr>
      <vt:lpstr>Engagement Boosters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Specially Designed Instruction (SDI)</dc:title>
  <cp:lastModifiedBy>Turner, Carrie</cp:lastModifiedBy>
  <cp:revision>1</cp:revision>
  <dcterms:modified xsi:type="dcterms:W3CDTF">2024-01-27T01:41:55Z</dcterms:modified>
</cp:coreProperties>
</file>