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Override2.xml" ContentType="application/vnd.openxmlformats-officedocument.themeOverrid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Override3.xml" ContentType="application/vnd.openxmlformats-officedocument.themeOverrid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theme/themeOverride4.xml" ContentType="application/vnd.openxmlformats-officedocument.themeOverrid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theme/themeOverride5.xml" ContentType="application/vnd.openxmlformats-officedocument.themeOverrid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theme/themeOverride6.xml" ContentType="application/vnd.openxmlformats-officedocument.themeOverrid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theme/themeOverride7.xml" ContentType="application/vnd.openxmlformats-officedocument.themeOverrid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theme/themeOverride8.xml" ContentType="application/vnd.openxmlformats-officedocument.themeOverrid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35" r:id="rId1"/>
    <p:sldMasterId id="2147483648" r:id="rId2"/>
    <p:sldMasterId id="2147483836" r:id="rId3"/>
    <p:sldMasterId id="2147483838" r:id="rId4"/>
    <p:sldMasterId id="2147483837" r:id="rId5"/>
    <p:sldMasterId id="2147483660" r:id="rId6"/>
    <p:sldMasterId id="2147483672" r:id="rId7"/>
    <p:sldMasterId id="2147483756" r:id="rId8"/>
    <p:sldMasterId id="2147483768" r:id="rId9"/>
    <p:sldMasterId id="2147483780" r:id="rId10"/>
    <p:sldMasterId id="2147483804" r:id="rId11"/>
    <p:sldMasterId id="2147483792" r:id="rId12"/>
    <p:sldMasterId id="2147483816" r:id="rId13"/>
    <p:sldMasterId id="2147483840" r:id="rId14"/>
    <p:sldMasterId id="2147483849" r:id="rId15"/>
  </p:sldMasterIdLst>
  <p:notesMasterIdLst>
    <p:notesMasterId r:id="rId68"/>
  </p:notesMasterIdLst>
  <p:handoutMasterIdLst>
    <p:handoutMasterId r:id="rId69"/>
  </p:handoutMasterIdLst>
  <p:sldIdLst>
    <p:sldId id="326" r:id="rId16"/>
    <p:sldId id="334" r:id="rId17"/>
    <p:sldId id="357" r:id="rId18"/>
    <p:sldId id="368" r:id="rId19"/>
    <p:sldId id="377" r:id="rId20"/>
    <p:sldId id="378" r:id="rId21"/>
    <p:sldId id="379" r:id="rId22"/>
    <p:sldId id="380" r:id="rId23"/>
    <p:sldId id="381" r:id="rId24"/>
    <p:sldId id="383" r:id="rId25"/>
    <p:sldId id="336" r:id="rId26"/>
    <p:sldId id="337" r:id="rId27"/>
    <p:sldId id="290" r:id="rId28"/>
    <p:sldId id="338" r:id="rId29"/>
    <p:sldId id="340" r:id="rId30"/>
    <p:sldId id="341" r:id="rId31"/>
    <p:sldId id="342" r:id="rId32"/>
    <p:sldId id="343" r:id="rId33"/>
    <p:sldId id="295" r:id="rId34"/>
    <p:sldId id="369" r:id="rId35"/>
    <p:sldId id="370" r:id="rId36"/>
    <p:sldId id="371" r:id="rId37"/>
    <p:sldId id="300" r:id="rId38"/>
    <p:sldId id="301" r:id="rId39"/>
    <p:sldId id="302" r:id="rId40"/>
    <p:sldId id="372" r:id="rId41"/>
    <p:sldId id="304" r:id="rId42"/>
    <p:sldId id="305" r:id="rId43"/>
    <p:sldId id="306" r:id="rId44"/>
    <p:sldId id="307" r:id="rId45"/>
    <p:sldId id="308" r:id="rId46"/>
    <p:sldId id="309" r:id="rId47"/>
    <p:sldId id="310" r:id="rId48"/>
    <p:sldId id="311" r:id="rId49"/>
    <p:sldId id="346" r:id="rId50"/>
    <p:sldId id="313" r:id="rId51"/>
    <p:sldId id="314" r:id="rId52"/>
    <p:sldId id="315" r:id="rId53"/>
    <p:sldId id="316" r:id="rId54"/>
    <p:sldId id="347" r:id="rId55"/>
    <p:sldId id="362" r:id="rId56"/>
    <p:sldId id="318" r:id="rId57"/>
    <p:sldId id="348" r:id="rId58"/>
    <p:sldId id="358" r:id="rId59"/>
    <p:sldId id="321" r:id="rId60"/>
    <p:sldId id="322" r:id="rId61"/>
    <p:sldId id="323" r:id="rId62"/>
    <p:sldId id="359" r:id="rId63"/>
    <p:sldId id="360" r:id="rId64"/>
    <p:sldId id="325" r:id="rId65"/>
    <p:sldId id="349" r:id="rId66"/>
    <p:sldId id="384" r:id="rId67"/>
  </p:sldIdLst>
  <p:sldSz cx="9144000" cy="5143500" type="screen16x9"/>
  <p:notesSz cx="6858000" cy="9144000"/>
  <p:custDataLst>
    <p:tags r:id="rId7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80808"/>
    <a:srgbClr val="003399"/>
    <a:srgbClr val="0083A9"/>
    <a:srgbClr val="000099"/>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15" autoAdjust="0"/>
    <p:restoredTop sz="64891" autoAdjust="0"/>
  </p:normalViewPr>
  <p:slideViewPr>
    <p:cSldViewPr>
      <p:cViewPr varScale="1">
        <p:scale>
          <a:sx n="62" d="100"/>
          <a:sy n="62" d="100"/>
        </p:scale>
        <p:origin x="1284" y="5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61" Type="http://schemas.openxmlformats.org/officeDocument/2006/relationships/slide" Target="slides/slide46.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F71290-AE35-42DC-A39A-17C4D0DCEC1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4BF8E79-F8B1-4692-AF06-FD71F736A1D7}">
      <dgm:prSet phldrT="[Text]"/>
      <dgm:spPr/>
      <dgm:t>
        <a:bodyPr/>
        <a:lstStyle/>
        <a:p>
          <a:r>
            <a:rPr lang="en-US" dirty="0"/>
            <a:t>Compliance</a:t>
          </a:r>
        </a:p>
        <a:p>
          <a:r>
            <a:rPr lang="en-US" dirty="0"/>
            <a:t>573-751-0699</a:t>
          </a:r>
        </a:p>
        <a:p>
          <a:r>
            <a:rPr lang="en-US" dirty="0"/>
            <a:t>secompliance@dese.mo.gov</a:t>
          </a:r>
        </a:p>
      </dgm:t>
    </dgm:pt>
    <dgm:pt modelId="{F638DC53-0A44-4DA5-AE43-A5E9A5D2481B}" type="parTrans" cxnId="{AA081904-6438-4FFE-A4E8-13E84AC17EDA}">
      <dgm:prSet/>
      <dgm:spPr/>
      <dgm:t>
        <a:bodyPr/>
        <a:lstStyle/>
        <a:p>
          <a:endParaRPr lang="en-US"/>
        </a:p>
      </dgm:t>
    </dgm:pt>
    <dgm:pt modelId="{41634EA4-201C-4CD0-A949-355B72787314}" type="sibTrans" cxnId="{AA081904-6438-4FFE-A4E8-13E84AC17EDA}">
      <dgm:prSet/>
      <dgm:spPr/>
      <dgm:t>
        <a:bodyPr/>
        <a:lstStyle/>
        <a:p>
          <a:endParaRPr lang="en-US"/>
        </a:p>
      </dgm:t>
    </dgm:pt>
    <dgm:pt modelId="{2ABFFBF2-7437-422F-9310-18E3E6E91B8D}">
      <dgm:prSet phldrT="[Text]"/>
      <dgm:spPr/>
      <dgm:t>
        <a:bodyPr/>
        <a:lstStyle/>
        <a:p>
          <a:r>
            <a:rPr lang="en-US" dirty="0"/>
            <a:t>Data</a:t>
          </a:r>
        </a:p>
        <a:p>
          <a:r>
            <a:rPr lang="en-US" dirty="0"/>
            <a:t>573-751-7848</a:t>
          </a:r>
        </a:p>
        <a:p>
          <a:r>
            <a:rPr lang="en-US" dirty="0"/>
            <a:t>speddata@dese.mo.gov</a:t>
          </a:r>
        </a:p>
      </dgm:t>
    </dgm:pt>
    <dgm:pt modelId="{B918DDCA-E5A7-41E5-8106-A6E298B4E221}" type="parTrans" cxnId="{7051FF76-EEC4-4EA3-9F7F-8B1B93BB464F}">
      <dgm:prSet/>
      <dgm:spPr/>
      <dgm:t>
        <a:bodyPr/>
        <a:lstStyle/>
        <a:p>
          <a:endParaRPr lang="en-US"/>
        </a:p>
      </dgm:t>
    </dgm:pt>
    <dgm:pt modelId="{252D4DE0-49F3-4B40-A2E0-BD40D8D81A91}" type="sibTrans" cxnId="{7051FF76-EEC4-4EA3-9F7F-8B1B93BB464F}">
      <dgm:prSet/>
      <dgm:spPr/>
      <dgm:t>
        <a:bodyPr/>
        <a:lstStyle/>
        <a:p>
          <a:endParaRPr lang="en-US"/>
        </a:p>
      </dgm:t>
    </dgm:pt>
    <dgm:pt modelId="{FD408CED-7F28-4E00-9C0B-414B38277C72}">
      <dgm:prSet phldrT="[Text]"/>
      <dgm:spPr/>
      <dgm:t>
        <a:bodyPr/>
        <a:lstStyle/>
        <a:p>
          <a:r>
            <a:rPr lang="en-US" dirty="0"/>
            <a:t>Effective Practices</a:t>
          </a:r>
        </a:p>
        <a:p>
          <a:r>
            <a:rPr lang="en-US" dirty="0"/>
            <a:t>573-751-0187</a:t>
          </a:r>
        </a:p>
        <a:p>
          <a:r>
            <a:rPr lang="en-US" dirty="0"/>
            <a:t>seep@dese.mo.gov</a:t>
          </a:r>
        </a:p>
      </dgm:t>
    </dgm:pt>
    <dgm:pt modelId="{D4FEB50D-7CCC-4105-9760-94C8C08D418D}" type="parTrans" cxnId="{DE52103D-B3CF-49A5-84FB-AE6F36D9DD1B}">
      <dgm:prSet/>
      <dgm:spPr/>
      <dgm:t>
        <a:bodyPr/>
        <a:lstStyle/>
        <a:p>
          <a:endParaRPr lang="en-US"/>
        </a:p>
      </dgm:t>
    </dgm:pt>
    <dgm:pt modelId="{C53C3B3C-D2C4-4309-BCE4-7DD1F30F45A8}" type="sibTrans" cxnId="{DE52103D-B3CF-49A5-84FB-AE6F36D9DD1B}">
      <dgm:prSet/>
      <dgm:spPr/>
      <dgm:t>
        <a:bodyPr/>
        <a:lstStyle/>
        <a:p>
          <a:endParaRPr lang="en-US"/>
        </a:p>
      </dgm:t>
    </dgm:pt>
    <dgm:pt modelId="{08055B77-4F97-404F-8BE1-32FF56180E64}" type="pres">
      <dgm:prSet presAssocID="{12F71290-AE35-42DC-A39A-17C4D0DCEC1C}" presName="diagram" presStyleCnt="0">
        <dgm:presLayoutVars>
          <dgm:dir/>
          <dgm:resizeHandles val="exact"/>
        </dgm:presLayoutVars>
      </dgm:prSet>
      <dgm:spPr/>
    </dgm:pt>
    <dgm:pt modelId="{9CC70809-17E4-464B-AF78-0A45FEA90004}" type="pres">
      <dgm:prSet presAssocID="{74BF8E79-F8B1-4692-AF06-FD71F736A1D7}" presName="node" presStyleLbl="node1" presStyleIdx="0" presStyleCnt="3" custLinFactNeighborX="52336" custLinFactNeighborY="-50935">
        <dgm:presLayoutVars>
          <dgm:bulletEnabled val="1"/>
        </dgm:presLayoutVars>
      </dgm:prSet>
      <dgm:spPr/>
    </dgm:pt>
    <dgm:pt modelId="{49ED80C4-6D2F-4594-A62F-3E5AA0EF60EA}" type="pres">
      <dgm:prSet presAssocID="{41634EA4-201C-4CD0-A949-355B72787314}" presName="sibTrans" presStyleCnt="0"/>
      <dgm:spPr/>
    </dgm:pt>
    <dgm:pt modelId="{5063BA2C-E0A8-46E5-98BF-4DE1DE4E4A2B}" type="pres">
      <dgm:prSet presAssocID="{2ABFFBF2-7437-422F-9310-18E3E6E91B8D}" presName="node" presStyleLbl="node1" presStyleIdx="1" presStyleCnt="3" custLinFactNeighborX="82897" custLinFactNeighborY="-50935">
        <dgm:presLayoutVars>
          <dgm:bulletEnabled val="1"/>
        </dgm:presLayoutVars>
      </dgm:prSet>
      <dgm:spPr/>
    </dgm:pt>
    <dgm:pt modelId="{84B6CF4A-A918-42A3-A62A-9A1AD1FDC3AF}" type="pres">
      <dgm:prSet presAssocID="{252D4DE0-49F3-4B40-A2E0-BD40D8D81A91}" presName="sibTrans" presStyleCnt="0"/>
      <dgm:spPr/>
    </dgm:pt>
    <dgm:pt modelId="{D34677D8-3E65-48C6-B3AD-CB3C21BE78C1}" type="pres">
      <dgm:prSet presAssocID="{FD408CED-7F28-4E00-9C0B-414B38277C72}" presName="node" presStyleLbl="node1" presStyleIdx="2" presStyleCnt="3" custLinFactX="-4860" custLinFactNeighborX="-100000" custLinFactNeighborY="53738">
        <dgm:presLayoutVars>
          <dgm:bulletEnabled val="1"/>
        </dgm:presLayoutVars>
      </dgm:prSet>
      <dgm:spPr/>
    </dgm:pt>
  </dgm:ptLst>
  <dgm:cxnLst>
    <dgm:cxn modelId="{AA081904-6438-4FFE-A4E8-13E84AC17EDA}" srcId="{12F71290-AE35-42DC-A39A-17C4D0DCEC1C}" destId="{74BF8E79-F8B1-4692-AF06-FD71F736A1D7}" srcOrd="0" destOrd="0" parTransId="{F638DC53-0A44-4DA5-AE43-A5E9A5D2481B}" sibTransId="{41634EA4-201C-4CD0-A949-355B72787314}"/>
    <dgm:cxn modelId="{DE52103D-B3CF-49A5-84FB-AE6F36D9DD1B}" srcId="{12F71290-AE35-42DC-A39A-17C4D0DCEC1C}" destId="{FD408CED-7F28-4E00-9C0B-414B38277C72}" srcOrd="2" destOrd="0" parTransId="{D4FEB50D-7CCC-4105-9760-94C8C08D418D}" sibTransId="{C53C3B3C-D2C4-4309-BCE4-7DD1F30F45A8}"/>
    <dgm:cxn modelId="{97606565-DB22-4F4F-AB41-1B10F77FF3CF}" type="presOf" srcId="{74BF8E79-F8B1-4692-AF06-FD71F736A1D7}" destId="{9CC70809-17E4-464B-AF78-0A45FEA90004}" srcOrd="0" destOrd="0" presId="urn:microsoft.com/office/officeart/2005/8/layout/default"/>
    <dgm:cxn modelId="{096BF756-2417-4777-BFA7-4AE6A70E91BF}" type="presOf" srcId="{2ABFFBF2-7437-422F-9310-18E3E6E91B8D}" destId="{5063BA2C-E0A8-46E5-98BF-4DE1DE4E4A2B}" srcOrd="0" destOrd="0" presId="urn:microsoft.com/office/officeart/2005/8/layout/default"/>
    <dgm:cxn modelId="{7051FF76-EEC4-4EA3-9F7F-8B1B93BB464F}" srcId="{12F71290-AE35-42DC-A39A-17C4D0DCEC1C}" destId="{2ABFFBF2-7437-422F-9310-18E3E6E91B8D}" srcOrd="1" destOrd="0" parTransId="{B918DDCA-E5A7-41E5-8106-A6E298B4E221}" sibTransId="{252D4DE0-49F3-4B40-A2E0-BD40D8D81A91}"/>
    <dgm:cxn modelId="{146D8886-2984-47DA-B870-7CE4AB6971A9}" type="presOf" srcId="{12F71290-AE35-42DC-A39A-17C4D0DCEC1C}" destId="{08055B77-4F97-404F-8BE1-32FF56180E64}" srcOrd="0" destOrd="0" presId="urn:microsoft.com/office/officeart/2005/8/layout/default"/>
    <dgm:cxn modelId="{4192AA89-2794-4E5D-8744-A942988E5FD9}" type="presOf" srcId="{FD408CED-7F28-4E00-9C0B-414B38277C72}" destId="{D34677D8-3E65-48C6-B3AD-CB3C21BE78C1}" srcOrd="0" destOrd="0" presId="urn:microsoft.com/office/officeart/2005/8/layout/default"/>
    <dgm:cxn modelId="{EC8A9DDF-A5CB-4AEB-8BCD-2D8BEC7199DB}" type="presParOf" srcId="{08055B77-4F97-404F-8BE1-32FF56180E64}" destId="{9CC70809-17E4-464B-AF78-0A45FEA90004}" srcOrd="0" destOrd="0" presId="urn:microsoft.com/office/officeart/2005/8/layout/default"/>
    <dgm:cxn modelId="{292AAA55-B850-47C9-9AD0-15AFC6FA2B2A}" type="presParOf" srcId="{08055B77-4F97-404F-8BE1-32FF56180E64}" destId="{49ED80C4-6D2F-4594-A62F-3E5AA0EF60EA}" srcOrd="1" destOrd="0" presId="urn:microsoft.com/office/officeart/2005/8/layout/default"/>
    <dgm:cxn modelId="{A73E0C9C-5DFE-4C8B-996C-65CFE2783573}" type="presParOf" srcId="{08055B77-4F97-404F-8BE1-32FF56180E64}" destId="{5063BA2C-E0A8-46E5-98BF-4DE1DE4E4A2B}" srcOrd="2" destOrd="0" presId="urn:microsoft.com/office/officeart/2005/8/layout/default"/>
    <dgm:cxn modelId="{7EA4A01A-53B2-4296-83A0-276191D542CC}" type="presParOf" srcId="{08055B77-4F97-404F-8BE1-32FF56180E64}" destId="{84B6CF4A-A918-42A3-A62A-9A1AD1FDC3AF}" srcOrd="3" destOrd="0" presId="urn:microsoft.com/office/officeart/2005/8/layout/default"/>
    <dgm:cxn modelId="{C94AECD1-62B9-4BA2-AF6B-CDC37FB6B603}" type="presParOf" srcId="{08055B77-4F97-404F-8BE1-32FF56180E64}" destId="{D34677D8-3E65-48C6-B3AD-CB3C21BE78C1}"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C70809-17E4-464B-AF78-0A45FEA90004}">
      <dsp:nvSpPr>
        <dsp:cNvPr id="0" name=""/>
        <dsp:cNvSpPr/>
      </dsp:nvSpPr>
      <dsp:spPr>
        <a:xfrm>
          <a:off x="1333488" y="114293"/>
          <a:ext cx="2547937" cy="15287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Compliance</a:t>
          </a:r>
        </a:p>
        <a:p>
          <a:pPr marL="0" lvl="0" indent="0" algn="ctr" defTabSz="711200">
            <a:lnSpc>
              <a:spcPct val="90000"/>
            </a:lnSpc>
            <a:spcBef>
              <a:spcPct val="0"/>
            </a:spcBef>
            <a:spcAft>
              <a:spcPct val="35000"/>
            </a:spcAft>
            <a:buNone/>
          </a:pPr>
          <a:r>
            <a:rPr lang="en-US" sz="1600" kern="1200" dirty="0"/>
            <a:t>573-751-0699</a:t>
          </a:r>
        </a:p>
        <a:p>
          <a:pPr marL="0" lvl="0" indent="0" algn="ctr" defTabSz="711200">
            <a:lnSpc>
              <a:spcPct val="90000"/>
            </a:lnSpc>
            <a:spcBef>
              <a:spcPct val="0"/>
            </a:spcBef>
            <a:spcAft>
              <a:spcPct val="35000"/>
            </a:spcAft>
            <a:buNone/>
          </a:pPr>
          <a:r>
            <a:rPr lang="en-US" sz="1600" kern="1200" dirty="0"/>
            <a:t>secompliance@dese.mo.gov</a:t>
          </a:r>
        </a:p>
      </dsp:txBody>
      <dsp:txXfrm>
        <a:off x="1333488" y="114293"/>
        <a:ext cx="2547937" cy="1528762"/>
      </dsp:txXfrm>
    </dsp:sp>
    <dsp:sp modelId="{5063BA2C-E0A8-46E5-98BF-4DE1DE4E4A2B}">
      <dsp:nvSpPr>
        <dsp:cNvPr id="0" name=""/>
        <dsp:cNvSpPr/>
      </dsp:nvSpPr>
      <dsp:spPr>
        <a:xfrm>
          <a:off x="4914894" y="114293"/>
          <a:ext cx="2547937" cy="15287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Data</a:t>
          </a:r>
        </a:p>
        <a:p>
          <a:pPr marL="0" lvl="0" indent="0" algn="ctr" defTabSz="711200">
            <a:lnSpc>
              <a:spcPct val="90000"/>
            </a:lnSpc>
            <a:spcBef>
              <a:spcPct val="0"/>
            </a:spcBef>
            <a:spcAft>
              <a:spcPct val="35000"/>
            </a:spcAft>
            <a:buNone/>
          </a:pPr>
          <a:r>
            <a:rPr lang="en-US" sz="1600" kern="1200" dirty="0"/>
            <a:t>573-751-7848</a:t>
          </a:r>
        </a:p>
        <a:p>
          <a:pPr marL="0" lvl="0" indent="0" algn="ctr" defTabSz="711200">
            <a:lnSpc>
              <a:spcPct val="90000"/>
            </a:lnSpc>
            <a:spcBef>
              <a:spcPct val="0"/>
            </a:spcBef>
            <a:spcAft>
              <a:spcPct val="35000"/>
            </a:spcAft>
            <a:buNone/>
          </a:pPr>
          <a:r>
            <a:rPr lang="en-US" sz="1600" kern="1200" dirty="0"/>
            <a:t>speddata@dese.mo.gov</a:t>
          </a:r>
        </a:p>
      </dsp:txBody>
      <dsp:txXfrm>
        <a:off x="4914894" y="114293"/>
        <a:ext cx="2547937" cy="1528762"/>
      </dsp:txXfrm>
    </dsp:sp>
    <dsp:sp modelId="{D34677D8-3E65-48C6-B3AD-CB3C21BE78C1}">
      <dsp:nvSpPr>
        <dsp:cNvPr id="0" name=""/>
        <dsp:cNvSpPr/>
      </dsp:nvSpPr>
      <dsp:spPr>
        <a:xfrm>
          <a:off x="2933695" y="1714495"/>
          <a:ext cx="2547937" cy="15287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Effective Practices</a:t>
          </a:r>
        </a:p>
        <a:p>
          <a:pPr marL="0" lvl="0" indent="0" algn="ctr" defTabSz="711200">
            <a:lnSpc>
              <a:spcPct val="90000"/>
            </a:lnSpc>
            <a:spcBef>
              <a:spcPct val="0"/>
            </a:spcBef>
            <a:spcAft>
              <a:spcPct val="35000"/>
            </a:spcAft>
            <a:buNone/>
          </a:pPr>
          <a:r>
            <a:rPr lang="en-US" sz="1600" kern="1200" dirty="0"/>
            <a:t>573-751-0187</a:t>
          </a:r>
        </a:p>
        <a:p>
          <a:pPr marL="0" lvl="0" indent="0" algn="ctr" defTabSz="711200">
            <a:lnSpc>
              <a:spcPct val="90000"/>
            </a:lnSpc>
            <a:spcBef>
              <a:spcPct val="0"/>
            </a:spcBef>
            <a:spcAft>
              <a:spcPct val="35000"/>
            </a:spcAft>
            <a:buNone/>
          </a:pPr>
          <a:r>
            <a:rPr lang="en-US" sz="1600" kern="1200" dirty="0"/>
            <a:t>seep@dese.mo.gov</a:t>
          </a:r>
        </a:p>
      </dsp:txBody>
      <dsp:txXfrm>
        <a:off x="2933695" y="1714495"/>
        <a:ext cx="2547937" cy="152876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5B3549-48AF-4A47-A563-37BCF58341FB}" type="datetimeFigureOut">
              <a:rPr lang="en-US" smtClean="0"/>
              <a:t>1/11/2024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C16766F-B39D-42FD-ACBC-1002D130679C}" type="slidenum">
              <a:rPr lang="en-US" smtClean="0"/>
              <a:t>‹#›</a:t>
            </a:fld>
            <a:endParaRPr lang="en-US"/>
          </a:p>
        </p:txBody>
      </p:sp>
    </p:spTree>
    <p:extLst>
      <p:ext uri="{BB962C8B-B14F-4D97-AF65-F5344CB8AC3E}">
        <p14:creationId xmlns:p14="http://schemas.microsoft.com/office/powerpoint/2010/main" val="34989276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8CF8AA-71CD-48AE-96C2-778BE54C3BBB}" type="datetimeFigureOut">
              <a:rPr lang="en-US" smtClean="0"/>
              <a:t>1/11/2024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84A2F3-949C-4DF8-B8FE-27C48E8E5C0D}" type="slidenum">
              <a:rPr lang="en-US" smtClean="0"/>
              <a:t>‹#›</a:t>
            </a:fld>
            <a:endParaRPr lang="en-US"/>
          </a:p>
        </p:txBody>
      </p:sp>
    </p:spTree>
    <p:extLst>
      <p:ext uri="{BB962C8B-B14F-4D97-AF65-F5344CB8AC3E}">
        <p14:creationId xmlns:p14="http://schemas.microsoft.com/office/powerpoint/2010/main" val="131527579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12810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a:t>
            </a:r>
            <a:r>
              <a:rPr lang="en-US" baseline="0" dirty="0"/>
              <a:t> that we should always look for alternatives to suspension that involve keeping a student in school, we know that there will be times when this is not an option.  </a:t>
            </a:r>
            <a:r>
              <a:rPr lang="en-US" dirty="0"/>
              <a:t>When students with disabilities are removed from the education</a:t>
            </a:r>
            <a:r>
              <a:rPr lang="en-US" baseline="0" dirty="0"/>
              <a:t>al setting due to a disciplinary decision, discipline takes on a whole new meaning .  </a:t>
            </a:r>
            <a:endParaRPr lang="en-US" dirty="0"/>
          </a:p>
        </p:txBody>
      </p:sp>
    </p:spTree>
    <p:extLst>
      <p:ext uri="{BB962C8B-B14F-4D97-AF65-F5344CB8AC3E}">
        <p14:creationId xmlns:p14="http://schemas.microsoft.com/office/powerpoint/2010/main" val="280987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First, the only form of discipline for students with disabilities that is relevant to this discussion is a removal from the current educational placement to another setting where the student does not receive the special education and related services described in the student’s IEP.  Time out in the student’s classroom,  detention, community services, Saturday School, or other restrictions of privileges are not subject to the requirements relating to discipline under IDEA unless the student’s IEP specifically precludes these or addresses these.  In that situation, the IEP provisions must be implemented.</a:t>
            </a:r>
          </a:p>
          <a:p>
            <a:endParaRPr lang="en-US" altLang="en-US" dirty="0"/>
          </a:p>
          <a:p>
            <a:endParaRPr lang="en-US" dirty="0"/>
          </a:p>
        </p:txBody>
      </p:sp>
    </p:spTree>
    <p:extLst>
      <p:ext uri="{BB962C8B-B14F-4D97-AF65-F5344CB8AC3E}">
        <p14:creationId xmlns:p14="http://schemas.microsoft.com/office/powerpoint/2010/main" val="1964452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Removal from the educational placement is not considered a change of placement unless it lasts longer than </a:t>
            </a:r>
            <a:r>
              <a:rPr lang="en-US" altLang="en-US" b="1" u="sng" dirty="0"/>
              <a:t>10 school days </a:t>
            </a:r>
            <a:r>
              <a:rPr lang="en-US" altLang="en-US" dirty="0"/>
              <a:t>.  This is why it is referred to as “long term suspended.”  This can be more than 10 </a:t>
            </a:r>
            <a:r>
              <a:rPr lang="en-US" altLang="en-US" u="sng" dirty="0"/>
              <a:t>consecutive</a:t>
            </a:r>
            <a:r>
              <a:rPr lang="en-US" altLang="en-US" dirty="0"/>
              <a:t> school days - for example, a student receives 11 days in a row of Out of School Suspension for fighting in the cafeteria.  OR there can be a series of removals that total more than 10 </a:t>
            </a:r>
            <a:r>
              <a:rPr lang="en-US" altLang="en-US" u="sng" dirty="0"/>
              <a:t>cumulativ</a:t>
            </a:r>
            <a:r>
              <a:rPr lang="en-US" altLang="en-US" dirty="0"/>
              <a:t>e school days and these removals create a pattern of suspension.  The district determines on a case-by-case basis whether a pattern of suspension has been created. For example, a student receives 8 days of out of school suspension for bullying a classmate after being previously out of school suspended for 5 days for bullying a different classmate the month before.   We will talk more about the difference between short-term and long-term suspensions in just a minute and provide additional examples.</a:t>
            </a:r>
          </a:p>
          <a:p>
            <a:endParaRPr lang="en-US" dirty="0"/>
          </a:p>
        </p:txBody>
      </p:sp>
    </p:spTree>
    <p:extLst>
      <p:ext uri="{BB962C8B-B14F-4D97-AF65-F5344CB8AC3E}">
        <p14:creationId xmlns:p14="http://schemas.microsoft.com/office/powerpoint/2010/main" val="2923140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90616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a:defRPr/>
            </a:pPr>
            <a:r>
              <a:rPr lang="en-US" dirty="0"/>
              <a:t>But first we need to look at some of the key concepts when disciplining students with disabilities.  First, let’s address the difference between in-school and out-of-school suspension. </a:t>
            </a:r>
          </a:p>
          <a:p>
            <a:pPr marL="0" lvl="2">
              <a:defRPr/>
            </a:pPr>
            <a:endParaRPr lang="en-US" dirty="0"/>
          </a:p>
          <a:p>
            <a:pPr marL="0" lvl="2">
              <a:defRPr/>
            </a:pPr>
            <a:r>
              <a:rPr lang="en-US" dirty="0"/>
              <a:t> In-school suspensions or ISS means that a student is removed for disciplinary reasons from their assigned classroom and schedule to </a:t>
            </a:r>
            <a:r>
              <a:rPr lang="en-US" u="sng" dirty="0"/>
              <a:t>some type of school staff supervised setting</a:t>
            </a:r>
            <a:r>
              <a:rPr lang="en-US" dirty="0"/>
              <a:t> </a:t>
            </a:r>
            <a:r>
              <a:rPr lang="en-US" u="sng" dirty="0"/>
              <a:t>during the school day</a:t>
            </a:r>
            <a:r>
              <a:rPr lang="en-US" dirty="0"/>
              <a:t>.  </a:t>
            </a:r>
            <a:r>
              <a:rPr lang="en-US" b="1" i="1" dirty="0"/>
              <a:t>It can be called “being assigned to the ISS program”, “temporary attendance at the Alternative School”,  “being sent to the Recovery Room,”  or some other similarly named “room” or “program” –  the key is that the student is removed from their current educational program to another setting for disciplinary reasons</a:t>
            </a:r>
            <a:r>
              <a:rPr lang="en-US" dirty="0"/>
              <a:t>.  Many school administrators prefer to use ISS as it keeps the student in school and provides supervised time to make-up school work and keep current on assignments while the student is assigned ISS.  ISS d</a:t>
            </a:r>
            <a:r>
              <a:rPr lang="en-US" sz="2600" dirty="0"/>
              <a:t>oes not count towards change of placement as long as the student with a disability still receives special education and related services as described in their IEP</a:t>
            </a:r>
            <a:r>
              <a:rPr lang="en-US" sz="2600" baseline="0" dirty="0"/>
              <a:t> which </a:t>
            </a:r>
            <a:r>
              <a:rPr lang="en-US" sz="2600" dirty="0"/>
              <a:t>is </a:t>
            </a:r>
            <a:r>
              <a:rPr lang="en-US" sz="2600" dirty="0">
                <a:solidFill>
                  <a:srgbClr val="C13828"/>
                </a:solidFill>
              </a:rPr>
              <a:t>provided by a special education teacher or related services staff.</a:t>
            </a:r>
          </a:p>
          <a:p>
            <a:endParaRPr lang="en-US" dirty="0"/>
          </a:p>
        </p:txBody>
      </p:sp>
    </p:spTree>
    <p:extLst>
      <p:ext uri="{BB962C8B-B14F-4D97-AF65-F5344CB8AC3E}">
        <p14:creationId xmlns:p14="http://schemas.microsoft.com/office/powerpoint/2010/main" val="3261674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a:defRPr/>
            </a:pPr>
            <a:endParaRPr lang="en-US" sz="1200" dirty="0"/>
          </a:p>
          <a:p>
            <a:pPr marL="0" lvl="2">
              <a:defRPr/>
            </a:pPr>
            <a:r>
              <a:rPr lang="en-US" sz="1200" dirty="0"/>
              <a:t>Out-of-school suspension or OSS, by contrast, means a student is removed from the current educational setting for a set period of time for disciplinary reasons.  OSS days always count toward a change of placement since, by definition, the student is not at school and cannot receive their special education and related services as described in their IEP.  The key for OSS is that the suspension results in the student with a disability NOT receiving the services required by their IEP.  That is why bus suspensions count as OSS for students with disabilities IF transportation is listed as a related service on the IEP. Regardless of whether or not the student attends school during the bus suspension,</a:t>
            </a:r>
            <a:r>
              <a:rPr lang="en-US" sz="1200" baseline="0" dirty="0"/>
              <a:t> if the district is not fulfilling their obligation to provide a way for the student to get to school, the IEP is not being implemented so therefore, it is counted as OSS.  In order to NOT count a suspension from the bus as OSS, when transportation is listed as a related service, the district would need to find a way to meet it’s obligation to transport the student.  That may look like putting the student on a different bus, paying the parent to transport the student or providing the transportation in some other way.  If a </a:t>
            </a:r>
            <a:r>
              <a:rPr lang="en-US" sz="1200" dirty="0"/>
              <a:t>parent is</a:t>
            </a:r>
            <a:r>
              <a:rPr lang="en-US" sz="1200" baseline="0" dirty="0"/>
              <a:t> asked to pick up a student early, </a:t>
            </a:r>
            <a:r>
              <a:rPr lang="en-US" sz="1200" dirty="0"/>
              <a:t> </a:t>
            </a:r>
            <a:r>
              <a:rPr lang="en-US" sz="1200" u="sng" dirty="0"/>
              <a:t>at the school’s request </a:t>
            </a:r>
            <a:r>
              <a:rPr lang="en-US" sz="1200" dirty="0"/>
              <a:t>for discipline reasons, this is also considered OSS.   </a:t>
            </a:r>
          </a:p>
          <a:p>
            <a:pPr marL="0" lvl="2">
              <a:defRPr/>
            </a:pPr>
            <a:endParaRPr lang="en-US" sz="1200" i="1" dirty="0"/>
          </a:p>
          <a:p>
            <a:pPr marL="0" lvl="2">
              <a:defRPr/>
            </a:pPr>
            <a:r>
              <a:rPr lang="en-US" sz="1200" dirty="0"/>
              <a:t>So the next logical question is “Is there ever a time w</a:t>
            </a:r>
            <a:r>
              <a:rPr lang="en-US" dirty="0"/>
              <a:t>hen ISS becomes OSS?”    The answer is “YES”.  ISS settings are considered general education settings.  When a student with a disability is in ISS, they must still receive their special education and related services as described on the IEP in order for the ISS to be considered “ISS” and not count towards a change in placement. Remember the key is that if the disciplinary action results in the student with a disability not receiving the special education and related services and maintaining the current placement required by the IEP, then no matter what you call it – it is OSS and that day counts toward a change of placement.</a:t>
            </a:r>
          </a:p>
          <a:p>
            <a:endParaRPr lang="en-US" dirty="0"/>
          </a:p>
        </p:txBody>
      </p:sp>
    </p:spTree>
    <p:extLst>
      <p:ext uri="{BB962C8B-B14F-4D97-AF65-F5344CB8AC3E}">
        <p14:creationId xmlns:p14="http://schemas.microsoft.com/office/powerpoint/2010/main" val="997927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Now let’s discuss the difference between a </a:t>
            </a:r>
            <a:r>
              <a:rPr lang="en-US" b="1" dirty="0"/>
              <a:t>short-term</a:t>
            </a:r>
            <a:r>
              <a:rPr lang="en-US" dirty="0"/>
              <a:t> suspension and a </a:t>
            </a:r>
            <a:r>
              <a:rPr lang="en-US" b="1" dirty="0"/>
              <a:t>long-term</a:t>
            </a:r>
            <a:r>
              <a:rPr lang="en-US" dirty="0"/>
              <a:t> suspension.  </a:t>
            </a:r>
          </a:p>
          <a:p>
            <a:pPr>
              <a:defRPr/>
            </a:pPr>
            <a:endParaRPr lang="en-US" dirty="0"/>
          </a:p>
          <a:p>
            <a:pPr>
              <a:defRPr/>
            </a:pPr>
            <a:r>
              <a:rPr lang="en-US" dirty="0"/>
              <a:t>So, what constitutes a short-term suspension?  Any  suspension that is less than or equal to 10 school days during a school year that is not a change of placement.  What educational services must be provided when a student with a disability is short-term suspended?  For suspensions of 10 days or less in a school year, the LEA is NOT required to provide services unless services would be provided to a student without a disability who has been similarly removed.</a:t>
            </a:r>
          </a:p>
          <a:p>
            <a:pPr>
              <a:defRPr/>
            </a:pPr>
            <a:endParaRPr lang="en-US" dirty="0"/>
          </a:p>
          <a:p>
            <a:pPr>
              <a:defRPr/>
            </a:pPr>
            <a:r>
              <a:rPr lang="en-US" dirty="0"/>
              <a:t>However, if the short-term suspension results in the student being suspended greater than 10 days in a school year, even when no pattern of suspensions has been established, the LEA  MUST determine</a:t>
            </a:r>
            <a:r>
              <a:rPr lang="en-US" baseline="0" dirty="0"/>
              <a:t> the extent to which services are needed beginning</a:t>
            </a:r>
            <a:r>
              <a:rPr lang="en-US" dirty="0"/>
              <a:t> on day 11.  School personnel, in consultation with at least one of the student’s teachers, determines the extent to what services are required beginning on the 11</a:t>
            </a:r>
            <a:r>
              <a:rPr lang="en-US" baseline="30000" dirty="0"/>
              <a:t>th</a:t>
            </a:r>
            <a:r>
              <a:rPr lang="en-US" dirty="0"/>
              <a:t> school day and thereafter, and the location of those services.   If services are provided they must permit the student to participate in the general education curriculum and progress towards IEP goals.  Sending missed assignments and homework to a student with a disability who is suspended is </a:t>
            </a:r>
            <a:r>
              <a:rPr lang="en-US" u="sng" dirty="0"/>
              <a:t>NOT</a:t>
            </a:r>
            <a:r>
              <a:rPr lang="en-US" dirty="0"/>
              <a:t> providing  services.  Remember that the services to be provided are determined by school personnel in consultation with at least one of the student’s teachers – not the parent or the IEP team.</a:t>
            </a:r>
          </a:p>
          <a:p>
            <a:pPr>
              <a:defRPr/>
            </a:pPr>
            <a:endParaRPr lang="en-US" dirty="0"/>
          </a:p>
          <a:p>
            <a:pPr>
              <a:defRPr/>
            </a:pPr>
            <a:r>
              <a:rPr lang="en-US" dirty="0"/>
              <a:t>Now let’s focus on long-term suspensions.  So, what constitutes a long-term suspension?  Any suspension for disciplinary reasons that exceeds 10 consecutive school days in a school year OR any suspension that exceeds 10 cumulative school days in a school year where a pattern of  suspensions</a:t>
            </a:r>
            <a:r>
              <a:rPr lang="en-US" baseline="0" dirty="0"/>
              <a:t> is establ</a:t>
            </a:r>
            <a:r>
              <a:rPr lang="en-US" dirty="0"/>
              <a:t>ished triggers a change of placement and is considered a long-term suspension.  Let’s look at these two situations more closely. . .</a:t>
            </a:r>
          </a:p>
          <a:p>
            <a:endParaRPr lang="en-US" dirty="0"/>
          </a:p>
        </p:txBody>
      </p:sp>
    </p:spTree>
    <p:extLst>
      <p:ext uri="{BB962C8B-B14F-4D97-AF65-F5344CB8AC3E}">
        <p14:creationId xmlns:p14="http://schemas.microsoft.com/office/powerpoint/2010/main" val="50953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It is important to remember that the school staff must determine if a pattern of suspensions exists.  If the parent disagrees with the school staff’s determination, that determination is subject to review through due process and judicial proceedings.</a:t>
            </a:r>
          </a:p>
          <a:p>
            <a:endParaRPr lang="en-US" dirty="0"/>
          </a:p>
        </p:txBody>
      </p:sp>
    </p:spTree>
    <p:extLst>
      <p:ext uri="{BB962C8B-B14F-4D97-AF65-F5344CB8AC3E}">
        <p14:creationId xmlns:p14="http://schemas.microsoft.com/office/powerpoint/2010/main" val="1815908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So what are the immediate steps that the LEA must take when long-term suspending a student?  </a:t>
            </a:r>
          </a:p>
          <a:p>
            <a:pPr>
              <a:defRPr/>
            </a:pPr>
            <a:endParaRPr lang="en-US" dirty="0"/>
          </a:p>
          <a:p>
            <a:pPr>
              <a:defRPr/>
            </a:pPr>
            <a:r>
              <a:rPr lang="en-US" dirty="0"/>
              <a:t>First, on the date the decision is made to long-term suspend a student, the district must notify the parent of that decision and provide them with a copy of the procedural safeguards.  </a:t>
            </a:r>
          </a:p>
          <a:p>
            <a:pPr>
              <a:defRPr/>
            </a:pPr>
            <a:endParaRPr lang="en-US" dirty="0"/>
          </a:p>
          <a:p>
            <a:pPr>
              <a:defRPr/>
            </a:pPr>
            <a:r>
              <a:rPr lang="en-US" dirty="0"/>
              <a:t>Then within 10 school days of the decision to make a change of placement, the district and relevant members of the IEP team along with the parents of the student MUST meet to determine if the conduct resulting  in the disciplinary action was caused by or had a direct and substantial relationship to the child’s disability or if the conduct was a result of the district’s failure to implement the IEP.  This meeting is known as the Manifestation Determination meeting. </a:t>
            </a:r>
          </a:p>
          <a:p>
            <a:pPr>
              <a:defRPr/>
            </a:pPr>
            <a:endParaRPr lang="en-US" dirty="0"/>
          </a:p>
          <a:p>
            <a:endParaRPr lang="en-US" dirty="0"/>
          </a:p>
        </p:txBody>
      </p:sp>
    </p:spTree>
    <p:extLst>
      <p:ext uri="{BB962C8B-B14F-4D97-AF65-F5344CB8AC3E}">
        <p14:creationId xmlns:p14="http://schemas.microsoft.com/office/powerpoint/2010/main" val="1375141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Pretend Jack has received</a:t>
            </a:r>
            <a:r>
              <a:rPr lang="en-US" baseline="0" dirty="0"/>
              <a:t> in school suspensions with services provided up until this point.  Use your form.</a:t>
            </a:r>
            <a:endParaRPr lang="en-US" dirty="0"/>
          </a:p>
          <a:p>
            <a:endParaRPr lang="en-US" dirty="0"/>
          </a:p>
          <a:p>
            <a:r>
              <a:rPr lang="en-US" dirty="0"/>
              <a:t>Can you do the MD before March 9?  NO!  At this point,</a:t>
            </a:r>
            <a:r>
              <a:rPr lang="en-US" baseline="0" dirty="0"/>
              <a:t> the student is NOT long term suspended.</a:t>
            </a:r>
          </a:p>
          <a:p>
            <a:r>
              <a:rPr lang="en-US" baseline="0" dirty="0"/>
              <a:t>Can you do the MD anytime on or after March 9? Yes, you do not have to wait the entire 10 days as long as you do it before the 10 school days are up.</a:t>
            </a:r>
            <a:endParaRPr lang="en-US" dirty="0"/>
          </a:p>
        </p:txBody>
      </p:sp>
      <p:sp>
        <p:nvSpPr>
          <p:cNvPr id="4" name="Slide Number Placeholder 3"/>
          <p:cNvSpPr>
            <a:spLocks noGrp="1"/>
          </p:cNvSpPr>
          <p:nvPr>
            <p:ph type="sldNum" sz="quarter" idx="10"/>
          </p:nvPr>
        </p:nvSpPr>
        <p:spPr/>
        <p:txBody>
          <a:bodyPr/>
          <a:lstStyle/>
          <a:p>
            <a:fld id="{FDD89B8B-1043-4915-A2E1-3733A1A5C6EB}" type="slidenum">
              <a:rPr lang="en-US" smtClean="0"/>
              <a:t>19</a:t>
            </a:fld>
            <a:endParaRPr lang="en-US"/>
          </a:p>
        </p:txBody>
      </p:sp>
    </p:spTree>
    <p:extLst>
      <p:ext uri="{BB962C8B-B14F-4D97-AF65-F5344CB8AC3E}">
        <p14:creationId xmlns:p14="http://schemas.microsoft.com/office/powerpoint/2010/main" val="3852118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36391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Based upon a review of this information the team determines if the conduct is or is not a manifestation of the disability by answering the following questions:</a:t>
            </a:r>
          </a:p>
          <a:p>
            <a:r>
              <a:rPr lang="en-US" altLang="en-US"/>
              <a:t>	1.  Is there a direct and substantial relationship between the behavior resulting in the disciplinary action and the student’s disability?</a:t>
            </a:r>
          </a:p>
          <a:p>
            <a:r>
              <a:rPr lang="en-US" altLang="en-US"/>
              <a:t>	2.  Did the behavior resulting in the disciplinary action result from the IEP not being implemented as written – be sure to look at services, accommodations/modifications, special considerations, and the BIP.</a:t>
            </a:r>
          </a:p>
          <a:p>
            <a:endParaRPr lang="en-US" altLang="en-US"/>
          </a:p>
          <a:p>
            <a:r>
              <a:rPr lang="en-US" altLang="en-US"/>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B5976-62EB-4F5B-AD23-3D4E5375FD8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1717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If the conduct is  NOT related to the disability, the LEA can impose the same disciplinary consequences as they would for a student without a disability.  However, the IEP team must determine the setting and the appropriate services needed to enable the student with a disability to continue in the general education curriculum and to progress toward meeting IEP goals in the new setting while the student is being disciplined.  The student must receive an FBA if appropriate.  Because this is a disciplinary change of placement, the parent must be provided with a Notice of Action describing the action along with an explanation of the basis for the action.  </a:t>
            </a:r>
          </a:p>
          <a:p>
            <a:endParaRPr lang="en-US" dirty="0"/>
          </a:p>
        </p:txBody>
      </p:sp>
    </p:spTree>
    <p:extLst>
      <p:ext uri="{BB962C8B-B14F-4D97-AF65-F5344CB8AC3E}">
        <p14:creationId xmlns:p14="http://schemas.microsoft.com/office/powerpoint/2010/main" val="2959466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If the conduct IS related to the disability, no long term suspension can occur.  The LEA must conduct </a:t>
            </a:r>
            <a:r>
              <a:rPr lang="en-US" altLang="en-US" u="sng" dirty="0"/>
              <a:t>o</a:t>
            </a:r>
            <a:r>
              <a:rPr lang="en-US" altLang="en-US" dirty="0"/>
              <a:t>r review a functional behavior assessment and then develop </a:t>
            </a:r>
            <a:r>
              <a:rPr lang="en-US" altLang="en-US" u="sng" dirty="0"/>
              <a:t>or</a:t>
            </a:r>
            <a:r>
              <a:rPr lang="en-US" altLang="en-US" dirty="0"/>
              <a:t> review/revise a behavior intervention plan for the student.  At that point the LEA must either return the student to the placement from which he/she was removed OR the parent and LEA must agree to a change of placement as part of the IEP / BIP process.  </a:t>
            </a:r>
          </a:p>
          <a:p>
            <a:endParaRPr lang="en-US" altLang="en-US" dirty="0"/>
          </a:p>
          <a:p>
            <a:r>
              <a:rPr lang="en-US" altLang="en-US" dirty="0"/>
              <a:t>If the student was long-term suspended for drugs, weapons or serious bodily injury for 45 days, the student can continue to remain in that placement even if the conduct was found to be a manifestation of the student’s disability.</a:t>
            </a:r>
          </a:p>
          <a:p>
            <a:endParaRPr lang="en-US" altLang="en-US" dirty="0"/>
          </a:p>
          <a:p>
            <a:r>
              <a:rPr lang="en-US" altLang="en-US" dirty="0"/>
              <a:t> </a:t>
            </a:r>
          </a:p>
          <a:p>
            <a:endParaRPr lang="en-US" dirty="0"/>
          </a:p>
        </p:txBody>
      </p:sp>
    </p:spTree>
    <p:extLst>
      <p:ext uri="{BB962C8B-B14F-4D97-AF65-F5344CB8AC3E}">
        <p14:creationId xmlns:p14="http://schemas.microsoft.com/office/powerpoint/2010/main" val="1857514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AF7BAF-1458-428E-A43F-190B41C0EC6C}"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28379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we’ll examine some scenarios.</a:t>
            </a:r>
          </a:p>
          <a:p>
            <a:endParaRPr lang="en-US" dirty="0"/>
          </a:p>
        </p:txBody>
      </p:sp>
    </p:spTree>
    <p:extLst>
      <p:ext uri="{BB962C8B-B14F-4D97-AF65-F5344CB8AC3E}">
        <p14:creationId xmlns:p14="http://schemas.microsoft.com/office/powerpoint/2010/main" val="4077441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First, Brad . . .</a:t>
            </a:r>
          </a:p>
          <a:p>
            <a:endParaRPr lang="en-US" dirty="0"/>
          </a:p>
          <a:p>
            <a:r>
              <a:rPr lang="en-US" dirty="0"/>
              <a:t>READ THE SCENARIO</a:t>
            </a:r>
          </a:p>
        </p:txBody>
      </p:sp>
      <p:sp>
        <p:nvSpPr>
          <p:cNvPr id="4" name="Slide Number Placeholder 3"/>
          <p:cNvSpPr>
            <a:spLocks noGrp="1"/>
          </p:cNvSpPr>
          <p:nvPr>
            <p:ph type="sldNum" sz="quarter" idx="10"/>
          </p:nvPr>
        </p:nvSpPr>
        <p:spPr/>
        <p:txBody>
          <a:bodyPr/>
          <a:lstStyle/>
          <a:p>
            <a:fld id="{FDD89B8B-1043-4915-A2E1-3733A1A5C6EB}" type="slidenum">
              <a:rPr lang="en-US" smtClean="0"/>
              <a:t>25</a:t>
            </a:fld>
            <a:endParaRPr lang="en-US"/>
          </a:p>
        </p:txBody>
      </p:sp>
    </p:spTree>
    <p:extLst>
      <p:ext uri="{BB962C8B-B14F-4D97-AF65-F5344CB8AC3E}">
        <p14:creationId xmlns:p14="http://schemas.microsoft.com/office/powerpoint/2010/main" val="1989632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questions we need to consider.  It’s not necessary to memorize this - the discipline flow chart and/or the discipline guidance documents on the DESE website can walk you through these steps.    </a:t>
            </a:r>
          </a:p>
          <a:p>
            <a:endParaRPr lang="en-US" dirty="0"/>
          </a:p>
          <a:p>
            <a:r>
              <a:rPr lang="en-US" dirty="0"/>
              <a:t>First, is the February 25 suspension long or short term?  And we know it’s short term because it’s 10 days or less.  And remember what Julie shared with you, if it were long term, that would automatically trigger a manifestation determination meeting, but because it’s a short term suspension, we must continue on with our questions.    </a:t>
            </a:r>
          </a:p>
          <a:p>
            <a:endParaRPr lang="en-US" dirty="0"/>
          </a:p>
          <a:p>
            <a:r>
              <a:rPr lang="en-US" dirty="0"/>
              <a:t>Next, does he have any other OSS days this school year?  And the answer is yes . . . He received 3 on Sept 10 for skipping and 5 on Nov 15 for calling the teacher a bad name.  That adds up to 8 so with the additional 10 on Feb 25, we are over the 10 day cumulative mark.  </a:t>
            </a:r>
          </a:p>
          <a:p>
            <a:endParaRPr lang="en-US" dirty="0"/>
          </a:p>
          <a:p>
            <a:r>
              <a:rPr lang="en-US" dirty="0"/>
              <a:t>Now, in order for us to know if a manifestation determination meeting is required, we have to decide if a pattern exists.  And one more reminder about what triggers a manifestation determination meeting:  a long-term suspension OR a series of short-terms that form a pattern.  So is the behavior substantially similar (skipping school, calling teacher bad names, and a fight)?  Are the lengths of removal similar (3 days, 5 days, 10 days)?  And are they close together (Sept, Nov, Feb)?  And our total time out is 18 days.  This is what we are looking at to decide if we have a pattern.   </a:t>
            </a:r>
          </a:p>
          <a:p>
            <a:endParaRPr lang="en-US" dirty="0"/>
          </a:p>
          <a:p>
            <a:r>
              <a:rPr lang="en-US" dirty="0"/>
              <a:t>And another reminder . . . It’s school people that determine if a pattern exists.     </a:t>
            </a:r>
          </a:p>
          <a:p>
            <a:endParaRPr lang="en-US" dirty="0"/>
          </a:p>
        </p:txBody>
      </p:sp>
    </p:spTree>
    <p:extLst>
      <p:ext uri="{BB962C8B-B14F-4D97-AF65-F5344CB8AC3E}">
        <p14:creationId xmlns:p14="http://schemas.microsoft.com/office/powerpoint/2010/main" val="2107709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If school people decide no pattern exists, then the suspension stands.  However, school staff must determine what services are required beginning on day 11, and this conversation and decision must be documented.  This conversation about services IS NOT a manifestation determination meeting.  </a:t>
            </a:r>
          </a:p>
          <a:p>
            <a:endParaRPr lang="en-US" dirty="0"/>
          </a:p>
          <a:p>
            <a:r>
              <a:rPr lang="en-US" dirty="0"/>
              <a:t>But if school people decide there is a pattern, then manifestation determination is required and must be held within 10 days of the decision to long-term suspend which means that in this specific case, the meeting must be held within 10 school days of February 25.   </a:t>
            </a:r>
          </a:p>
          <a:p>
            <a:endParaRPr lang="en-US" dirty="0"/>
          </a:p>
          <a:p>
            <a:r>
              <a:rPr lang="en-US" dirty="0"/>
              <a:t>Another thing to keep in mind is that sometimes the team will determine a pattern</a:t>
            </a:r>
            <a:r>
              <a:rPr lang="en-US" baseline="0" dirty="0"/>
              <a:t> exists but the student returns to school before the 10 school days for manifestation determination have expired.  In situations such as this, you hold the MD as soon as possible within the 10 days and determine whether or not the student requires compensatory services for the time he was out and was not provided services.</a:t>
            </a:r>
            <a:endParaRPr lang="en-US" dirty="0"/>
          </a:p>
        </p:txBody>
      </p:sp>
      <p:sp>
        <p:nvSpPr>
          <p:cNvPr id="4" name="Slide Number Placeholder 3"/>
          <p:cNvSpPr>
            <a:spLocks noGrp="1"/>
          </p:cNvSpPr>
          <p:nvPr>
            <p:ph type="sldNum" sz="quarter" idx="10"/>
          </p:nvPr>
        </p:nvSpPr>
        <p:spPr/>
        <p:txBody>
          <a:bodyPr/>
          <a:lstStyle/>
          <a:p>
            <a:fld id="{FDD89B8B-1043-4915-A2E1-3733A1A5C6EB}" type="slidenum">
              <a:rPr lang="en-US" smtClean="0"/>
              <a:t>27</a:t>
            </a:fld>
            <a:endParaRPr lang="en-US"/>
          </a:p>
        </p:txBody>
      </p:sp>
    </p:spTree>
    <p:extLst>
      <p:ext uri="{BB962C8B-B14F-4D97-AF65-F5344CB8AC3E}">
        <p14:creationId xmlns:p14="http://schemas.microsoft.com/office/powerpoint/2010/main" val="10534405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move on to another scenario, Kimmie.</a:t>
            </a:r>
          </a:p>
          <a:p>
            <a:endParaRPr lang="en-US" dirty="0"/>
          </a:p>
          <a:p>
            <a:r>
              <a:rPr lang="en-US" dirty="0"/>
              <a:t>READ SCENARIO</a:t>
            </a:r>
          </a:p>
          <a:p>
            <a:endParaRPr lang="en-US" dirty="0"/>
          </a:p>
          <a:p>
            <a:r>
              <a:rPr lang="en-US" dirty="0"/>
              <a:t>And remember that you can use the discipline documentation form to walk through the process.  </a:t>
            </a:r>
          </a:p>
          <a:p>
            <a:endParaRPr lang="en-US" dirty="0"/>
          </a:p>
        </p:txBody>
      </p:sp>
    </p:spTree>
    <p:extLst>
      <p:ext uri="{BB962C8B-B14F-4D97-AF65-F5344CB8AC3E}">
        <p14:creationId xmlns:p14="http://schemas.microsoft.com/office/powerpoint/2010/main" val="38853420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how that form works – we’ve already ruled out long-term because this removal is only 5 days, so we are trying to decide if Kimmie’s series of short-term removals form a pattern, and the result of that decision is what will or will not require a manifestation determination meeting.     </a:t>
            </a:r>
          </a:p>
          <a:p>
            <a:endParaRPr lang="en-US" dirty="0"/>
          </a:p>
          <a:p>
            <a:r>
              <a:rPr lang="en-US" dirty="0"/>
              <a:t>So question #1 – number of days out for shoving the student on May 12 was 5 and 5 days out is clearly no greater than 10 consecutively, so we go down to line 3.</a:t>
            </a:r>
          </a:p>
          <a:p>
            <a:endParaRPr lang="en-US" dirty="0"/>
          </a:p>
          <a:p>
            <a:r>
              <a:rPr lang="en-US" dirty="0"/>
              <a:t>Question #3 asks how many days out this school year prior to this infraction, and we come up with 9 based on  </a:t>
            </a:r>
          </a:p>
          <a:p>
            <a:pPr marL="174708" indent="-174708">
              <a:buFont typeface="Arial" panose="020B0604020202020204" pitchFamily="34" charset="0"/>
              <a:buChar char="•"/>
            </a:pPr>
            <a:r>
              <a:rPr lang="en-US" dirty="0"/>
              <a:t>1 day for throwing food on 9/3</a:t>
            </a:r>
          </a:p>
          <a:p>
            <a:pPr marL="174708" indent="-174708">
              <a:buFont typeface="Arial" panose="020B0604020202020204" pitchFamily="34" charset="0"/>
              <a:buChar char="•"/>
            </a:pPr>
            <a:r>
              <a:rPr lang="en-US" dirty="0"/>
              <a:t>2 days for cursing at teacher and walking out of class on 12/5</a:t>
            </a:r>
          </a:p>
          <a:p>
            <a:pPr marL="174708" indent="-174708">
              <a:buFont typeface="Arial" panose="020B0604020202020204" pitchFamily="34" charset="0"/>
              <a:buChar char="•"/>
            </a:pPr>
            <a:r>
              <a:rPr lang="en-US" dirty="0"/>
              <a:t>1 day for tearing up dance decorations on 2/14</a:t>
            </a:r>
          </a:p>
          <a:p>
            <a:pPr marL="174708" indent="-174708">
              <a:buFont typeface="Arial" panose="020B0604020202020204" pitchFamily="34" charset="0"/>
              <a:buChar char="•"/>
            </a:pPr>
            <a:r>
              <a:rPr lang="en-US" dirty="0"/>
              <a:t>5 days for hitting a student in the head with book on 4/6 </a:t>
            </a:r>
          </a:p>
          <a:p>
            <a:pPr marL="174708" indent="-174708">
              <a:buFont typeface="Arial" panose="020B0604020202020204" pitchFamily="34" charset="0"/>
              <a:buChar char="•"/>
            </a:pPr>
            <a:endParaRPr lang="en-US" dirty="0"/>
          </a:p>
          <a:p>
            <a:r>
              <a:rPr lang="en-US" dirty="0"/>
              <a:t>Now question #4 asks you how many total days this school year and 5 days on May 12 + 9 days prior is how we come up with 14 days.  </a:t>
            </a:r>
          </a:p>
          <a:p>
            <a:r>
              <a:rPr lang="en-US" dirty="0"/>
              <a:t>And the answer to question #5 is yes - we have 14 days cumulative, so we must keep going to decide if a pattern exists. </a:t>
            </a:r>
          </a:p>
        </p:txBody>
      </p:sp>
    </p:spTree>
    <p:extLst>
      <p:ext uri="{BB962C8B-B14F-4D97-AF65-F5344CB8AC3E}">
        <p14:creationId xmlns:p14="http://schemas.microsoft.com/office/powerpoint/2010/main" val="2593083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580025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reminder, it’s school people that determine if a pattern exists, and we are thinking about the same questions as before:</a:t>
            </a:r>
          </a:p>
          <a:p>
            <a:pPr marL="174708" indent="-174708">
              <a:buFont typeface="Arial" panose="020B0604020202020204" pitchFamily="34" charset="0"/>
              <a:buChar char="•"/>
            </a:pPr>
            <a:r>
              <a:rPr lang="en-US" dirty="0"/>
              <a:t>Is the behavior substantially similar? (threw food, cursed at the teacher, tore up decorations, hit a student with textbook, shoved a student into her locker)</a:t>
            </a:r>
          </a:p>
          <a:p>
            <a:r>
              <a:rPr lang="en-US" dirty="0"/>
              <a:t>For the purpose of this scenario, we’re going to say that school people decided the behavior is similar.</a:t>
            </a:r>
          </a:p>
          <a:p>
            <a:endParaRPr lang="en-US" dirty="0"/>
          </a:p>
          <a:p>
            <a:pPr marL="174708" indent="-174708">
              <a:buFont typeface="Arial" panose="020B0604020202020204" pitchFamily="34" charset="0"/>
              <a:buChar char="•"/>
            </a:pPr>
            <a:r>
              <a:rPr lang="en-US" dirty="0"/>
              <a:t>Are the lengths of removal similar? (1 </a:t>
            </a:r>
            <a:r>
              <a:rPr lang="en-US" dirty="0" err="1"/>
              <a:t>day,</a:t>
            </a:r>
            <a:r>
              <a:rPr lang="en-US" dirty="0"/>
              <a:t> 2 days, 1 </a:t>
            </a:r>
            <a:r>
              <a:rPr lang="en-US" dirty="0" err="1"/>
              <a:t>day,</a:t>
            </a:r>
            <a:r>
              <a:rPr lang="en-US" dirty="0"/>
              <a:t> 5 days, 5 days)</a:t>
            </a:r>
          </a:p>
          <a:p>
            <a:pPr marL="174708" indent="-174708">
              <a:buFont typeface="Arial" panose="020B0604020202020204" pitchFamily="34" charset="0"/>
              <a:buChar char="•"/>
            </a:pPr>
            <a:r>
              <a:rPr lang="en-US" dirty="0"/>
              <a:t>Are the removals close together? (Sept, Dec, Feb, April, May) </a:t>
            </a:r>
          </a:p>
          <a:p>
            <a:r>
              <a:rPr lang="en-US" dirty="0"/>
              <a:t>However, the lengths of removal are not that similar and they span over the entire school year, so we decided the answer to this question was no.  </a:t>
            </a:r>
          </a:p>
          <a:p>
            <a:endParaRPr lang="en-US" dirty="0"/>
          </a:p>
          <a:p>
            <a:r>
              <a:rPr lang="en-US" dirty="0"/>
              <a:t>Another thing I want to point out is that there is space to document the rationale for each part of this decision.  No essay is required here, but jotting down the reasons for the decisions made is extremely important, especially if you’re called upon for justification.  It’s not likely that you’re going to remember why the decision was made once a few days or weeks pass.  </a:t>
            </a:r>
          </a:p>
          <a:p>
            <a:endParaRPr lang="en-US" dirty="0"/>
          </a:p>
        </p:txBody>
      </p:sp>
    </p:spTree>
    <p:extLst>
      <p:ext uri="{BB962C8B-B14F-4D97-AF65-F5344CB8AC3E}">
        <p14:creationId xmlns:p14="http://schemas.microsoft.com/office/powerpoint/2010/main" val="32715637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Thinking back to Kimmie, if both of our answers had been “no,” there would be no pattern (no long-term suspension) and no manifestation determination.  However, we would still be obligated to determine what services are required beginning on day 11 of OSS.  And remember this is not a MD meeting; it’s just a consultation between school people to make this decision.  The decision about services resulting from this consultation is documented in Section 1 of the Discipline Documentation Form.    </a:t>
            </a:r>
          </a:p>
          <a:p>
            <a:endParaRPr lang="en-US" dirty="0"/>
          </a:p>
          <a:p>
            <a:r>
              <a:rPr lang="en-US" dirty="0"/>
              <a:t>If both of our answers had been “yes,” then that would have automatically meant we were required to hold a manifestation meeting. </a:t>
            </a:r>
          </a:p>
          <a:p>
            <a:r>
              <a:rPr lang="en-US" dirty="0"/>
              <a:t> </a:t>
            </a:r>
          </a:p>
          <a:p>
            <a:r>
              <a:rPr lang="en-US" dirty="0"/>
              <a:t>But we had a split decision.  We decided that the behavior was substantially similar so that could </a:t>
            </a:r>
            <a:r>
              <a:rPr lang="en-US" u="sng" dirty="0"/>
              <a:t>possibly</a:t>
            </a:r>
            <a:r>
              <a:rPr lang="en-US" dirty="0"/>
              <a:t> constitute a pattern,  but the length and proximity of the removals did not create a pattern.  That split decision is what landed us at the 3</a:t>
            </a:r>
            <a:r>
              <a:rPr lang="en-US" baseline="30000" dirty="0"/>
              <a:t>rd</a:t>
            </a:r>
            <a:r>
              <a:rPr lang="en-US" dirty="0"/>
              <a:t> option on this page, and now we must decide one way or another.  Is there a pattern or not?    </a:t>
            </a:r>
          </a:p>
          <a:p>
            <a:endParaRPr lang="en-US" dirty="0"/>
          </a:p>
          <a:p>
            <a:r>
              <a:rPr lang="en-US" dirty="0"/>
              <a:t>At this point, it is still school people making the decision, and if the district decides there is a pattern, then the LEA moves forward with a manifestation determination meeting that includes the parent.  Everything we’ve talked about up to this point IS NOT a manifestation determination meeting.  Keep in mind that the determination of whether or not a pattern exists is what triggers a MD meeting, it’s not part of what is decided in the MD meeting.  </a:t>
            </a:r>
          </a:p>
          <a:p>
            <a:endParaRPr lang="en-US" dirty="0"/>
          </a:p>
          <a:p>
            <a:r>
              <a:rPr lang="en-US" dirty="0"/>
              <a:t>Now back to Kimmie, we decided there was a pattern (which constitutes a long-term suspension under IDEA) so a MD meeting is required.  Section 2 of the Discipline Documentation Form will walk us through the next steps.  </a:t>
            </a:r>
          </a:p>
          <a:p>
            <a:endParaRPr lang="en-US" dirty="0"/>
          </a:p>
        </p:txBody>
      </p:sp>
    </p:spTree>
    <p:extLst>
      <p:ext uri="{BB962C8B-B14F-4D97-AF65-F5344CB8AC3E}">
        <p14:creationId xmlns:p14="http://schemas.microsoft.com/office/powerpoint/2010/main" val="37139058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Keeping on with the Kimmie scenario, our team decided there was a pattern, so we need to hold a manifestation determination.  At that meeting, our first step is to review:</a:t>
            </a:r>
          </a:p>
          <a:p>
            <a:pPr marL="174708" indent="-174708">
              <a:buFont typeface="Arial" panose="020B0604020202020204" pitchFamily="34" charset="0"/>
              <a:buChar char="•"/>
            </a:pPr>
            <a:r>
              <a:rPr lang="en-US" dirty="0"/>
              <a:t>Student records</a:t>
            </a:r>
          </a:p>
          <a:p>
            <a:pPr marL="174708" indent="-174708">
              <a:buFont typeface="Arial" panose="020B0604020202020204" pitchFamily="34" charset="0"/>
              <a:buChar char="•"/>
            </a:pPr>
            <a:r>
              <a:rPr lang="en-US" dirty="0"/>
              <a:t>IEP (including the behavior plan, if one exists)</a:t>
            </a:r>
          </a:p>
          <a:p>
            <a:pPr marL="174708" indent="-174708">
              <a:buFont typeface="Arial" panose="020B0604020202020204" pitchFamily="34" charset="0"/>
              <a:buChar char="•"/>
            </a:pPr>
            <a:r>
              <a:rPr lang="en-US" dirty="0"/>
              <a:t>Relevant information provided by teachers and other persons with knowledge of the incident</a:t>
            </a:r>
          </a:p>
          <a:p>
            <a:pPr marL="174708" indent="-174708">
              <a:buFont typeface="Arial" panose="020B0604020202020204" pitchFamily="34" charset="0"/>
              <a:buChar char="•"/>
            </a:pPr>
            <a:r>
              <a:rPr lang="en-US" dirty="0"/>
              <a:t>Relevant information shared by the parent</a:t>
            </a:r>
          </a:p>
          <a:p>
            <a:pPr marL="174708" indent="-174708">
              <a:buFont typeface="Arial" panose="020B0604020202020204" pitchFamily="34" charset="0"/>
              <a:buChar char="•"/>
            </a:pPr>
            <a:r>
              <a:rPr lang="en-US" dirty="0"/>
              <a:t>Any other information that might be relevant to our decision </a:t>
            </a:r>
          </a:p>
          <a:p>
            <a:endParaRPr lang="en-US" dirty="0"/>
          </a:p>
          <a:p>
            <a:r>
              <a:rPr lang="en-US" dirty="0"/>
              <a:t>I would strongly encourage you to keep copies of the information reviewed at this meeting and absolutely appoint someone to take meeting notes.  You’ll want to keep this information along with the discipline documentation form.  </a:t>
            </a:r>
          </a:p>
          <a:p>
            <a:endParaRPr lang="en-US" dirty="0"/>
          </a:p>
          <a:p>
            <a:r>
              <a:rPr lang="en-US" dirty="0"/>
              <a:t>Once we have reviewed the materials from step 1, a decision must be made as to whether the conduct in question has a direct and substantial relationship to the student’s disability and if the conduct was a direct result of failing to implement the student’s IEP.  Based on our review of the step 1 data, we decided the answer to both of those questions was “no.”  </a:t>
            </a:r>
          </a:p>
          <a:p>
            <a:endParaRPr lang="en-US" dirty="0"/>
          </a:p>
        </p:txBody>
      </p:sp>
    </p:spTree>
    <p:extLst>
      <p:ext uri="{BB962C8B-B14F-4D97-AF65-F5344CB8AC3E}">
        <p14:creationId xmlns:p14="http://schemas.microsoft.com/office/powerpoint/2010/main" val="38029658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we decided her behavior of shoving a student into her locker was not a manifestation of her disability, we are now ready to move on to Section 3, but remember to document dates and names in this part of the form.  </a:t>
            </a:r>
          </a:p>
          <a:p>
            <a:endParaRPr lang="en-US" dirty="0"/>
          </a:p>
        </p:txBody>
      </p:sp>
    </p:spTree>
    <p:extLst>
      <p:ext uri="{BB962C8B-B14F-4D97-AF65-F5344CB8AC3E}">
        <p14:creationId xmlns:p14="http://schemas.microsoft.com/office/powerpoint/2010/main" val="1994487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it’s also in Section 3 where we document how we are going to provide services to Kimmie during her OSS.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see that the team decided to provide 20 minutes of virtual services per day in social schools during the 5 days of OSS, and the parents were provided with a prior written notice.  </a:t>
            </a:r>
          </a:p>
          <a:p>
            <a:endParaRPr lang="en-US" dirty="0"/>
          </a:p>
        </p:txBody>
      </p:sp>
    </p:spTree>
    <p:extLst>
      <p:ext uri="{BB962C8B-B14F-4D97-AF65-F5344CB8AC3E}">
        <p14:creationId xmlns:p14="http://schemas.microsoft.com/office/powerpoint/2010/main" val="28625108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quick look at Lori.  </a:t>
            </a:r>
          </a:p>
          <a:p>
            <a:endParaRPr lang="en-US" dirty="0"/>
          </a:p>
          <a:p>
            <a:r>
              <a:rPr lang="en-US" dirty="0"/>
              <a:t>READ SCENARIO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we look at the behavior in question, we notice it all includes profanity or sexual comments, and notice how close these incidents occurred.  These are all the kinds of things school people would want to consider when making a decision about whether or not a pattern exists.  And remember, a conversation about services beginning on day 11 happens no matter what is decided about a pattern.       </a:t>
            </a:r>
          </a:p>
          <a:p>
            <a:endParaRPr lang="en-US" dirty="0"/>
          </a:p>
        </p:txBody>
      </p:sp>
    </p:spTree>
    <p:extLst>
      <p:ext uri="{BB962C8B-B14F-4D97-AF65-F5344CB8AC3E}">
        <p14:creationId xmlns:p14="http://schemas.microsoft.com/office/powerpoint/2010/main" val="23079574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Fast forwarding, the team decided there was a pattern, so that triggered the manifestation determination meeting.  We used the Discipline Documentation Form and decided the conduct in question was a manifestation of Lori’s disability, so that meant we move on to Section 4 of the Discipline Documentation Form.  Remember, the behavior in question all included profanity or sexual comments.  A further study of Lori’s situation revealed that she has a history of these kinds of difficulties and behaviors.  In fact, this type of behavior is what her behavior improvement plan addresses.  </a:t>
            </a:r>
          </a:p>
          <a:p>
            <a:endParaRPr lang="en-US" dirty="0"/>
          </a:p>
        </p:txBody>
      </p:sp>
    </p:spTree>
    <p:extLst>
      <p:ext uri="{BB962C8B-B14F-4D97-AF65-F5344CB8AC3E}">
        <p14:creationId xmlns:p14="http://schemas.microsoft.com/office/powerpoint/2010/main" val="42475253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4 guides us through Lori’s process.  Note, that if Lori had not already had a functional behavior assessment, one would be required.  However, since an FBA  has already been conducted, the team reviewed and noted changes in Step 2.  Step 3 of this section reminds us that we need to make decisions about a behavior improvement plan and document those decisions.  </a:t>
            </a:r>
          </a:p>
          <a:p>
            <a:endParaRPr lang="en-US" dirty="0"/>
          </a:p>
          <a:p>
            <a:r>
              <a:rPr lang="en-US" dirty="0"/>
              <a:t>It’s important that we document in this section the steps we are taking to prevent future occurrences of the behavior that got Lori jammed up.  </a:t>
            </a:r>
          </a:p>
          <a:p>
            <a:endParaRPr lang="en-US" dirty="0"/>
          </a:p>
          <a:p>
            <a:endParaRPr lang="en-US" dirty="0"/>
          </a:p>
        </p:txBody>
      </p:sp>
    </p:spTree>
    <p:extLst>
      <p:ext uri="{BB962C8B-B14F-4D97-AF65-F5344CB8AC3E}">
        <p14:creationId xmlns:p14="http://schemas.microsoft.com/office/powerpoint/2010/main" val="4151622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must document the decision about placement.  For Lori, we decided to return her to the placement from which she was removed.  </a:t>
            </a:r>
          </a:p>
          <a:p>
            <a:endParaRPr lang="en-US" dirty="0"/>
          </a:p>
          <a:p>
            <a:r>
              <a:rPr lang="en-US" dirty="0"/>
              <a:t>However, if we had made a different decision about placement, we would select the appropriate box and follow the guidance associated with that selection.  </a:t>
            </a:r>
          </a:p>
          <a:p>
            <a:endParaRPr lang="en-US" dirty="0"/>
          </a:p>
        </p:txBody>
      </p:sp>
    </p:spTree>
    <p:extLst>
      <p:ext uri="{BB962C8B-B14F-4D97-AF65-F5344CB8AC3E}">
        <p14:creationId xmlns:p14="http://schemas.microsoft.com/office/powerpoint/2010/main" val="34973354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guess is that you have several questions about this scenario.  Remember back at the beginning of the hour that Julie told you bus suspensions count towards OSS days if transportation is a related service in the IEP.  </a:t>
            </a:r>
          </a:p>
          <a:p>
            <a:endParaRPr lang="en-US" dirty="0"/>
          </a:p>
          <a:p>
            <a:r>
              <a:rPr lang="en-US" dirty="0"/>
              <a:t>In order for us to know if a MD is required, we would need to know if John had any other OSS during the school year.  If no, then no MD required.  If yes, then work through the Discipline Documentation Form to decide if there is a pattern and proceed accordingly.</a:t>
            </a:r>
          </a:p>
          <a:p>
            <a:endParaRPr lang="en-US" dirty="0"/>
          </a:p>
          <a:p>
            <a:r>
              <a:rPr lang="en-US" dirty="0"/>
              <a:t>And the second question of whether or not it matters if the parents volunteer to drive John to school during the 10 days – the important thing to remember is that if the team determined transportation was required as a related service, then it’s the district’s responsibility to make that happen.  The parent volunteering could be the way that is accomplished, but the district cannot require the parent to drive the student.  The bottom line is that if the student cannot access his services due to lack of transportation, then those 10 days off the bus count as 10 days OSS.     </a:t>
            </a:r>
          </a:p>
        </p:txBody>
      </p:sp>
    </p:spTree>
    <p:extLst>
      <p:ext uri="{BB962C8B-B14F-4D97-AF65-F5344CB8AC3E}">
        <p14:creationId xmlns:p14="http://schemas.microsoft.com/office/powerpoint/2010/main" val="2097615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113591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Occasionally, students are subject to a 45 day removal from their current placement as a result of more serious behaviors such as drugs, weapons, or serious bodily injury.  In these situations, a manifestation determination meeting is still required with 10 school days of the decision to long-term suspend.  However, even if the conduct in question is a manifestation, the student can still remain in the interim alternative placement for the 45 school days.  </a:t>
            </a:r>
          </a:p>
          <a:p>
            <a:endParaRPr lang="en-US" dirty="0"/>
          </a:p>
        </p:txBody>
      </p:sp>
    </p:spTree>
    <p:extLst>
      <p:ext uri="{BB962C8B-B14F-4D97-AF65-F5344CB8AC3E}">
        <p14:creationId xmlns:p14="http://schemas.microsoft.com/office/powerpoint/2010/main" val="6392947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45-day removal is also an option for a violent and/or dangerous student, but now we are moving into an area that requires consultation with district legal counsel.  </a:t>
            </a:r>
          </a:p>
          <a:p>
            <a:endParaRPr lang="en-US" dirty="0"/>
          </a:p>
        </p:txBody>
      </p:sp>
    </p:spTree>
    <p:extLst>
      <p:ext uri="{BB962C8B-B14F-4D97-AF65-F5344CB8AC3E}">
        <p14:creationId xmlns:p14="http://schemas.microsoft.com/office/powerpoint/2010/main" val="9776085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This is complicated</a:t>
            </a:r>
            <a:r>
              <a:rPr lang="en-US" baseline="0" dirty="0"/>
              <a:t> and is probably best to work with your school district attorney in these situations.  Parents and LEA’s have the right to due process in the discipline process.  Parents can file for due process if they disagree with the manifestation determination or the placement decision made as a result of the manifestation determination or in an interim alternative educational setting determination.  If the parent is challenging the manifestation determination (and that generally happens if the decision was that the behavior was NOT a manifestation of the disability), stay put is out of school suspended.  If the parent is challenging the placement determination when the behavior WAS a manifestation of the disability, since 2004 stay put is the placement determined by the IEP team and NOT returning the student to the original placement from which he was removed.  If the parent is challenging the placement determination in the case of an interim alternative education setting decision, stay put is the interim alternative educational setting determined by the IEP team.  That same thing is true if the LEA challenges a due process decision to return the child to their original placement.  Stay put is in the placement setting determined by the IEP team.</a:t>
            </a:r>
            <a:endParaRPr lang="en-US" dirty="0"/>
          </a:p>
        </p:txBody>
      </p:sp>
      <p:sp>
        <p:nvSpPr>
          <p:cNvPr id="4" name="Slide Number Placeholder 3"/>
          <p:cNvSpPr>
            <a:spLocks noGrp="1"/>
          </p:cNvSpPr>
          <p:nvPr>
            <p:ph type="sldNum" sz="quarter" idx="10"/>
          </p:nvPr>
        </p:nvSpPr>
        <p:spPr/>
        <p:txBody>
          <a:bodyPr/>
          <a:lstStyle/>
          <a:p>
            <a:fld id="{FDD89B8B-1043-4915-A2E1-3733A1A5C6EB}" type="slidenum">
              <a:rPr lang="en-US" smtClean="0"/>
              <a:t>42</a:t>
            </a:fld>
            <a:endParaRPr lang="en-US"/>
          </a:p>
        </p:txBody>
      </p:sp>
    </p:spTree>
    <p:extLst>
      <p:ext uri="{BB962C8B-B14F-4D97-AF65-F5344CB8AC3E}">
        <p14:creationId xmlns:p14="http://schemas.microsoft.com/office/powerpoint/2010/main" val="6157156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list of discipline resources and the links to find them.  We are also updating Discipline Myths and those will also be available on the DESE website.  </a:t>
            </a:r>
          </a:p>
          <a:p>
            <a:endParaRPr lang="en-US" dirty="0"/>
          </a:p>
        </p:txBody>
      </p:sp>
    </p:spTree>
    <p:extLst>
      <p:ext uri="{BB962C8B-B14F-4D97-AF65-F5344CB8AC3E}">
        <p14:creationId xmlns:p14="http://schemas.microsoft.com/office/powerpoint/2010/main" val="33232995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we’ll turn the presentation over to Mary Corey to discuss discipline data.  </a:t>
            </a:r>
          </a:p>
        </p:txBody>
      </p:sp>
    </p:spTree>
    <p:extLst>
      <p:ext uri="{BB962C8B-B14F-4D97-AF65-F5344CB8AC3E}">
        <p14:creationId xmlns:p14="http://schemas.microsoft.com/office/powerpoint/2010/main" val="2581836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note that the MOSIS discipline data reporting does not always align with the special education discipline process. All in-school</a:t>
            </a:r>
            <a:r>
              <a:rPr lang="en-US" baseline="0" dirty="0"/>
              <a:t> and</a:t>
            </a:r>
            <a:r>
              <a:rPr lang="en-US" dirty="0"/>
              <a:t> out-of-school</a:t>
            </a:r>
            <a:r>
              <a:rPr lang="en-US" baseline="0" dirty="0"/>
              <a:t> suspensions that are a half day or longer, unilateral removals, and expulsions are to be reported to DESE in the June MOSIS Discipline submission. Removals are reported for all students, grades PK-12, including students with disabilities. Basically, you need to report all disciplinary removals from the student’s “usual” class or school, regardless of pattern, manifestation determination, or provision of special education services. </a:t>
            </a:r>
            <a:endParaRPr lang="en-US" dirty="0"/>
          </a:p>
        </p:txBody>
      </p:sp>
      <p:sp>
        <p:nvSpPr>
          <p:cNvPr id="4" name="Slide Number Placeholder 3"/>
          <p:cNvSpPr>
            <a:spLocks noGrp="1"/>
          </p:cNvSpPr>
          <p:nvPr>
            <p:ph type="sldNum" sz="quarter" idx="10"/>
          </p:nvPr>
        </p:nvSpPr>
        <p:spPr/>
        <p:txBody>
          <a:bodyPr/>
          <a:lstStyle/>
          <a:p>
            <a:fld id="{FDD89B8B-1043-4915-A2E1-3733A1A5C6EB}" type="slidenum">
              <a:rPr lang="en-US" smtClean="0"/>
              <a:t>45</a:t>
            </a:fld>
            <a:endParaRPr lang="en-US"/>
          </a:p>
        </p:txBody>
      </p:sp>
    </p:spTree>
    <p:extLst>
      <p:ext uri="{BB962C8B-B14F-4D97-AF65-F5344CB8AC3E}">
        <p14:creationId xmlns:p14="http://schemas.microsoft.com/office/powerpoint/2010/main" val="7383943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Shown</a:t>
            </a:r>
            <a:r>
              <a:rPr lang="en-US" baseline="0" dirty="0"/>
              <a:t> here are the discipline removal type definitions. An in-school suspension is the removal of a student from their regular classroom. This could be to an In-School Suspension room, but it could also be for an extended visit to the principal’s office or other area that is not the regular classroom. An out-of-school suspension is the removal of a student from their regular school. This could include an alternative setting or school. In general, if a student is not where they would normally be as a result of a disciplinary offense for a half day or more, it needs to be reported.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D89B8B-1043-4915-A2E1-3733A1A5C6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63034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These are the</a:t>
            </a:r>
            <a:r>
              <a:rPr lang="en-US" baseline="0" dirty="0"/>
              <a:t> main data elements reported for each removal. They include the student’s MOSIS ID, the offense date and type, the removal type, and the length of the removal.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D89B8B-1043-4915-A2E1-3733A1A5C6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86804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In reference to the scenarios above, the MOSIS Discipline reports for Brad are shown here. The three OSS removals that Brad received must all be reported, regardless of whether a pattern exists. </a:t>
            </a:r>
          </a:p>
        </p:txBody>
      </p:sp>
      <p:sp>
        <p:nvSpPr>
          <p:cNvPr id="4" name="Slide Number Placeholder 3"/>
          <p:cNvSpPr>
            <a:spLocks noGrp="1"/>
          </p:cNvSpPr>
          <p:nvPr>
            <p:ph type="sldNum" sz="quarter" idx="10"/>
          </p:nvPr>
        </p:nvSpPr>
        <p:spPr/>
        <p:txBody>
          <a:bodyPr/>
          <a:lstStyle/>
          <a:p>
            <a:fld id="{FDD89B8B-1043-4915-A2E1-3733A1A5C6EB}" type="slidenum">
              <a:rPr lang="en-US" smtClean="0"/>
              <a:t>48</a:t>
            </a:fld>
            <a:endParaRPr lang="en-US"/>
          </a:p>
        </p:txBody>
      </p:sp>
    </p:spTree>
    <p:extLst>
      <p:ext uri="{BB962C8B-B14F-4D97-AF65-F5344CB8AC3E}">
        <p14:creationId xmlns:p14="http://schemas.microsoft.com/office/powerpoint/2010/main" val="39497617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Reporting for Kimmie is similar to Brad’s. Each removal is reported separately indicating the offense type, discipline removal type, and length of removal.</a:t>
            </a:r>
          </a:p>
        </p:txBody>
      </p:sp>
      <p:sp>
        <p:nvSpPr>
          <p:cNvPr id="4" name="Slide Number Placeholder 3"/>
          <p:cNvSpPr>
            <a:spLocks noGrp="1"/>
          </p:cNvSpPr>
          <p:nvPr>
            <p:ph type="sldNum" sz="quarter" idx="10"/>
          </p:nvPr>
        </p:nvSpPr>
        <p:spPr/>
        <p:txBody>
          <a:bodyPr/>
          <a:lstStyle/>
          <a:p>
            <a:fld id="{FDD89B8B-1043-4915-A2E1-3733A1A5C6EB}" type="slidenum">
              <a:rPr lang="en-US" smtClean="0"/>
              <a:t>49</a:t>
            </a:fld>
            <a:endParaRPr lang="en-US"/>
          </a:p>
        </p:txBody>
      </p:sp>
    </p:spTree>
    <p:extLst>
      <p:ext uri="{BB962C8B-B14F-4D97-AF65-F5344CB8AC3E}">
        <p14:creationId xmlns:p14="http://schemas.microsoft.com/office/powerpoint/2010/main" val="3134764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Newspaper</a:t>
            </a:r>
            <a:r>
              <a:rPr lang="en-US" u="none" baseline="0" dirty="0"/>
              <a:t> headlines tell us frequently that problem behavior in schools is a significant problem across the country.  Often these problem behaviors are met with suspensions that take students from the learning environment.  Perhaps even more alarming is that these </a:t>
            </a:r>
            <a:r>
              <a:rPr lang="en-US" u="none" dirty="0"/>
              <a:t>suspensions</a:t>
            </a:r>
            <a:r>
              <a:rPr lang="en-US" u="none" baseline="0" dirty="0"/>
              <a:t> have not only increased in our high schools, but also with young children in our elementary and early childhood settings.  </a:t>
            </a:r>
            <a:r>
              <a:rPr lang="en-US" u="none" dirty="0"/>
              <a:t> In</a:t>
            </a:r>
            <a:r>
              <a:rPr lang="en-US" u="none" baseline="0" dirty="0"/>
              <a:t> the book </a:t>
            </a:r>
            <a:r>
              <a:rPr lang="en-US" u="sng" baseline="0" dirty="0"/>
              <a:t>Reduction of School Violence: Alternatives to Suspension, </a:t>
            </a:r>
            <a:r>
              <a:rPr lang="en-US" u="none" baseline="0" dirty="0"/>
              <a:t>author Beverly Johns contends that in order to reduce inappropriate behavior and break the cycle of ineffective punishment, schools need to look at discipline as an educational process and answer the following questions:</a:t>
            </a:r>
            <a:endParaRPr lang="en-US" u="none" dirty="0"/>
          </a:p>
        </p:txBody>
      </p:sp>
    </p:spTree>
    <p:extLst>
      <p:ext uri="{BB962C8B-B14F-4D97-AF65-F5344CB8AC3E}">
        <p14:creationId xmlns:p14="http://schemas.microsoft.com/office/powerpoint/2010/main" val="41810107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680534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84873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3ee8cde31b_0_2:notes"/>
          <p:cNvSpPr>
            <a:spLocks noGrp="1" noRot="1" noChangeAspect="1"/>
          </p:cNvSpPr>
          <p:nvPr>
            <p:ph type="sldImg" idx="2"/>
          </p:nvPr>
        </p:nvSpPr>
        <p:spPr>
          <a:xfrm>
            <a:off x="869950" y="1257300"/>
            <a:ext cx="6032500" cy="3394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3ee8cde31b_0_2: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0" name="Google Shape;510;g13ee8cde31b_0_2:notes"/>
          <p:cNvSpPr txBox="1">
            <a:spLocks noGrp="1"/>
          </p:cNvSpPr>
          <p:nvPr>
            <p:ph type="sldNum" idx="12"/>
          </p:nvPr>
        </p:nvSpPr>
        <p:spPr>
          <a:xfrm>
            <a:off x="4402138" y="9553575"/>
            <a:ext cx="3368700" cy="5049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a:t>
            </a:r>
            <a:r>
              <a:rPr lang="en-US" baseline="0" dirty="0"/>
              <a:t> t</a:t>
            </a:r>
            <a:r>
              <a:rPr lang="en-US" dirty="0"/>
              <a:t>his slide and the next</a:t>
            </a:r>
            <a:r>
              <a:rPr lang="en-US" baseline="0" dirty="0"/>
              <a:t> few slides, author Beverly Johns give some examples she has used as alternatives to suspension that focus on teaching students how to make acceptable social choices and to resolve conflicts in a productive, nonviolent manner.  She notes that administrators and staff should choose from these suggestions and others to find consequences that would be most appropriate in their school setting.  </a:t>
            </a:r>
            <a:endParaRPr lang="en-US" dirty="0"/>
          </a:p>
        </p:txBody>
      </p:sp>
    </p:spTree>
    <p:extLst>
      <p:ext uri="{BB962C8B-B14F-4D97-AF65-F5344CB8AC3E}">
        <p14:creationId xmlns:p14="http://schemas.microsoft.com/office/powerpoint/2010/main" val="3438763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31078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83482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41354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hemeOverride" Target="../theme/themeOverride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hemeOverride" Target="../theme/themeOverride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hemeOverride" Target="../theme/themeOverride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pic>
        <p:nvPicPr>
          <p:cNvPr id="2" name="Picture 2" descr="R:\COM\COMM\Branding\PPT Templates\widescreen\Widescreen Powerpoint 2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Placeholder 1"/>
          <p:cNvSpPr>
            <a:spLocks noGrp="1"/>
          </p:cNvSpPr>
          <p:nvPr>
            <p:ph type="title" hasCustomPrompt="1"/>
          </p:nvPr>
        </p:nvSpPr>
        <p:spPr>
          <a:xfrm>
            <a:off x="3352800" y="1123950"/>
            <a:ext cx="5715000" cy="1371600"/>
          </a:xfrm>
          <a:prstGeom prst="rect">
            <a:avLst/>
          </a:prstGeom>
        </p:spPr>
        <p:txBody>
          <a:bodyPr vert="horz" lIns="91440" tIns="45720" rIns="91440" bIns="45720" rtlCol="0" anchor="ctr">
            <a:normAutofit/>
          </a:bodyPr>
          <a:lstStyle>
            <a:lvl1pPr marL="0" indent="0">
              <a:buFont typeface="Arial" panose="020B0604020202020204" pitchFamily="34" charset="0"/>
              <a:buNone/>
              <a:defRPr sz="4000"/>
            </a:lvl1pPr>
          </a:lstStyle>
          <a:p>
            <a:r>
              <a:rPr lang="en-US" dirty="0"/>
              <a:t>Click to enter Title</a:t>
            </a:r>
          </a:p>
        </p:txBody>
      </p:sp>
      <p:sp>
        <p:nvSpPr>
          <p:cNvPr id="5" name="Text Placeholder 4"/>
          <p:cNvSpPr>
            <a:spLocks noGrp="1"/>
          </p:cNvSpPr>
          <p:nvPr>
            <p:ph type="body" sz="quarter" idx="10" hasCustomPrompt="1"/>
          </p:nvPr>
        </p:nvSpPr>
        <p:spPr>
          <a:xfrm>
            <a:off x="304800" y="3028950"/>
            <a:ext cx="1676400" cy="342900"/>
          </a:xfrm>
          <a:prstGeom prst="rect">
            <a:avLst/>
          </a:prstGeom>
        </p:spPr>
        <p:txBody>
          <a:bodyPr/>
          <a:lstStyle>
            <a:lvl1pPr marL="0" indent="0" algn="ctr">
              <a:buFont typeface="Arial" panose="020B0604020202020204" pitchFamily="34" charset="0"/>
              <a:buNone/>
              <a:defRPr sz="2000" b="1">
                <a:solidFill>
                  <a:schemeClr val="bg1"/>
                </a:solidFill>
              </a:defRPr>
            </a:lvl1pPr>
          </a:lstStyle>
          <a:p>
            <a:pPr lvl="0"/>
            <a:r>
              <a:rPr lang="en-US" dirty="0"/>
              <a:t>Date</a:t>
            </a:r>
          </a:p>
        </p:txBody>
      </p:sp>
      <p:sp>
        <p:nvSpPr>
          <p:cNvPr id="3" name="Text Placeholder 2"/>
          <p:cNvSpPr>
            <a:spLocks noGrp="1"/>
          </p:cNvSpPr>
          <p:nvPr>
            <p:ph type="body" sz="quarter" idx="11" hasCustomPrompt="1"/>
          </p:nvPr>
        </p:nvSpPr>
        <p:spPr>
          <a:xfrm>
            <a:off x="4486275" y="57150"/>
            <a:ext cx="462915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2423049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171450"/>
            <a:ext cx="8153400" cy="742950"/>
          </a:xfrm>
        </p:spPr>
        <p:txBody>
          <a:bodyPr/>
          <a:lstStyle/>
          <a:p>
            <a:r>
              <a:rPr lang="en-US"/>
              <a:t>Click to edit Master title style</a:t>
            </a:r>
          </a:p>
        </p:txBody>
      </p:sp>
      <p:sp>
        <p:nvSpPr>
          <p:cNvPr id="8" name="Content Placeholder 7"/>
          <p:cNvSpPr>
            <a:spLocks noGrp="1"/>
          </p:cNvSpPr>
          <p:nvPr>
            <p:ph sz="quarter" idx="1"/>
          </p:nvPr>
        </p:nvSpPr>
        <p:spPr>
          <a:xfrm>
            <a:off x="612648" y="1200150"/>
            <a:ext cx="8153400"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5D7CD25-7392-4A24-B8F8-6EE0F08ADE1F}" type="datetimeFigureOut">
              <a:rPr lang="en-US">
                <a:solidFill>
                  <a:srgbClr val="00829B"/>
                </a:solidFill>
              </a:rPr>
              <a:pPr>
                <a:defRPr/>
              </a:pPr>
              <a:t>1/11/2024</a:t>
            </a:fld>
            <a:endParaRPr lang="en-US">
              <a:solidFill>
                <a:srgbClr val="00829B"/>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6" name="Slide Number Placeholder 5"/>
          <p:cNvSpPr>
            <a:spLocks noGrp="1"/>
          </p:cNvSpPr>
          <p:nvPr>
            <p:ph type="sldNum" sz="quarter" idx="12"/>
          </p:nvPr>
        </p:nvSpPr>
        <p:spPr>
          <a:xfrm>
            <a:off x="0" y="857250"/>
            <a:ext cx="533400" cy="183356"/>
          </a:xfrm>
        </p:spPr>
        <p:txBody>
          <a:bodyPr/>
          <a:lstStyle>
            <a:lvl1pPr>
              <a:defRPr>
                <a:solidFill>
                  <a:srgbClr val="FFFFFF"/>
                </a:solidFill>
              </a:defRPr>
            </a:lvl1pPr>
          </a:lstStyle>
          <a:p>
            <a:pPr>
              <a:defRPr/>
            </a:pPr>
            <a:fld id="{CC7E0213-91A4-4BD0-8919-9BED3C36461A}" type="slidenum">
              <a:rPr lang="en-US"/>
              <a:pPr>
                <a:defRPr/>
              </a:pPr>
              <a:t>‹#›</a:t>
            </a:fld>
            <a:endParaRPr lang="en-US" dirty="0"/>
          </a:p>
        </p:txBody>
      </p:sp>
    </p:spTree>
    <p:extLst>
      <p:ext uri="{BB962C8B-B14F-4D97-AF65-F5344CB8AC3E}">
        <p14:creationId xmlns:p14="http://schemas.microsoft.com/office/powerpoint/2010/main" val="27434945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bwMode="white">
          <a:xfrm>
            <a:off x="-9525" y="3429000"/>
            <a:ext cx="9144000" cy="66556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9524" y="3498056"/>
            <a:ext cx="1463675" cy="534591"/>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7" name="Rectangle 6"/>
          <p:cNvSpPr/>
          <p:nvPr/>
        </p:nvSpPr>
        <p:spPr>
          <a:xfrm>
            <a:off x="1544638" y="3490913"/>
            <a:ext cx="7599362" cy="534591"/>
          </a:xfrm>
          <a:prstGeom prst="rect">
            <a:avLst/>
          </a:prstGeom>
          <a:solidFill>
            <a:srgbClr val="00337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8" name="Rectangle 7"/>
          <p:cNvSpPr/>
          <p:nvPr/>
        </p:nvSpPr>
        <p:spPr bwMode="white">
          <a:xfrm>
            <a:off x="1447801" y="0"/>
            <a:ext cx="100013" cy="51506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4" name="Text Placeholder 3"/>
          <p:cNvSpPr>
            <a:spLocks noGrp="1"/>
          </p:cNvSpPr>
          <p:nvPr>
            <p:ph type="body" sz="half" idx="2"/>
          </p:nvPr>
        </p:nvSpPr>
        <p:spPr>
          <a:xfrm>
            <a:off x="1600200" y="4114800"/>
            <a:ext cx="7315200" cy="514350"/>
          </a:xfrm>
        </p:spPr>
        <p:txBody>
          <a:bodyPr/>
          <a:lstStyle>
            <a:lvl1pPr marL="0" indent="0">
              <a:buFontTx/>
              <a:buNone/>
              <a:defRPr sz="1275"/>
            </a:lvl1pPr>
            <a:lvl2pPr>
              <a:buFontTx/>
              <a:buNone/>
              <a:defRPr sz="900"/>
            </a:lvl2pPr>
            <a:lvl3pPr>
              <a:buFontTx/>
              <a:buNone/>
              <a:defRPr sz="750"/>
            </a:lvl3pPr>
            <a:lvl4pPr>
              <a:buFontTx/>
              <a:buNone/>
              <a:defRPr sz="675"/>
            </a:lvl4pPr>
            <a:lvl5pPr>
              <a:buFontTx/>
              <a:buNone/>
              <a:defRPr sz="675"/>
            </a:lvl5pPr>
          </a:lstStyle>
          <a:p>
            <a:pPr lvl="0"/>
            <a:r>
              <a:rPr lang="en-US"/>
              <a:t>Click to edit Master text styles</a:t>
            </a:r>
          </a:p>
        </p:txBody>
      </p:sp>
      <p:sp>
        <p:nvSpPr>
          <p:cNvPr id="2" name="Title 1"/>
          <p:cNvSpPr>
            <a:spLocks noGrp="1"/>
          </p:cNvSpPr>
          <p:nvPr>
            <p:ph type="title"/>
          </p:nvPr>
        </p:nvSpPr>
        <p:spPr>
          <a:xfrm>
            <a:off x="1600200" y="3486150"/>
            <a:ext cx="7315200" cy="514350"/>
          </a:xfrm>
        </p:spPr>
        <p:txBody>
          <a:bodyPr/>
          <a:lstStyle>
            <a:lvl1pPr algn="l">
              <a:buNone/>
              <a:defRPr sz="2100" b="0">
                <a:solidFill>
                  <a:srgbClr val="FFFFFF"/>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560576" y="0"/>
            <a:ext cx="7583424" cy="3426714"/>
          </a:xfrm>
          <a:noFill/>
          <a:ln>
            <a:noFill/>
          </a:ln>
        </p:spPr>
        <p:txBody>
          <a:bodyPr>
            <a:normAutofit/>
          </a:bodyPr>
          <a:lstStyle>
            <a:lvl1pPr marL="0" indent="0">
              <a:buNone/>
              <a:defRPr sz="24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4686300"/>
            <a:ext cx="2667000" cy="273844"/>
          </a:xfrm>
        </p:spPr>
        <p:txBody>
          <a:bodyPr rtlCol="0"/>
          <a:lstStyle>
            <a:lvl1pPr>
              <a:defRPr/>
            </a:lvl1pPr>
          </a:lstStyle>
          <a:p>
            <a:pPr>
              <a:defRPr/>
            </a:pPr>
            <a:fld id="{F0187C45-3751-45D7-8CEE-2015B5FF6DE1}" type="datetimeFigureOut">
              <a:rPr lang="en-US">
                <a:solidFill>
                  <a:srgbClr val="00829B"/>
                </a:solidFill>
              </a:rPr>
              <a:pPr>
                <a:defRPr/>
              </a:pPr>
              <a:t>1/11/2024</a:t>
            </a:fld>
            <a:endParaRPr lang="en-US">
              <a:solidFill>
                <a:srgbClr val="00829B"/>
              </a:solidFill>
            </a:endParaRPr>
          </a:p>
        </p:txBody>
      </p:sp>
      <p:sp>
        <p:nvSpPr>
          <p:cNvPr id="10" name="Slide Number Placeholder 12"/>
          <p:cNvSpPr>
            <a:spLocks noGrp="1"/>
          </p:cNvSpPr>
          <p:nvPr>
            <p:ph type="sldNum" sz="quarter" idx="11"/>
          </p:nvPr>
        </p:nvSpPr>
        <p:spPr>
          <a:xfrm>
            <a:off x="0" y="3500438"/>
            <a:ext cx="1447800" cy="497681"/>
          </a:xfrm>
        </p:spPr>
        <p:txBody>
          <a:bodyPr rtlCol="0"/>
          <a:lstStyle>
            <a:lvl1pPr>
              <a:defRPr sz="2100"/>
            </a:lvl1pPr>
          </a:lstStyle>
          <a:p>
            <a:pPr>
              <a:defRPr/>
            </a:pPr>
            <a:fld id="{80CAB3ED-BBE7-4FAA-AF04-B9DEC918CD2B}" type="slidenum">
              <a:rPr lang="en-US"/>
              <a:pPr>
                <a:defRPr/>
              </a:pPr>
              <a:t>‹#›</a:t>
            </a:fld>
            <a:endParaRPr lang="en-US"/>
          </a:p>
        </p:txBody>
      </p:sp>
      <p:sp>
        <p:nvSpPr>
          <p:cNvPr id="11" name="Footer Placeholder 13"/>
          <p:cNvSpPr>
            <a:spLocks noGrp="1"/>
          </p:cNvSpPr>
          <p:nvPr>
            <p:ph type="ftr" sz="quarter" idx="12"/>
          </p:nvPr>
        </p:nvSpPr>
        <p:spPr>
          <a:xfrm>
            <a:off x="1600200" y="4686300"/>
            <a:ext cx="4572000" cy="273844"/>
          </a:xfrm>
        </p:spPr>
        <p:txBody>
          <a:bodyPr rtlCol="0"/>
          <a:lstStyle>
            <a:lvl1pPr>
              <a:defRPr/>
            </a:lvl1pPr>
          </a:lstStyle>
          <a:p>
            <a:pPr>
              <a:defRPr/>
            </a:pPr>
            <a:endParaRPr lang="en-US">
              <a:solidFill>
                <a:srgbClr val="00829B"/>
              </a:solidFill>
            </a:endParaRPr>
          </a:p>
        </p:txBody>
      </p:sp>
    </p:spTree>
    <p:extLst>
      <p:ext uri="{BB962C8B-B14F-4D97-AF65-F5344CB8AC3E}">
        <p14:creationId xmlns:p14="http://schemas.microsoft.com/office/powerpoint/2010/main" val="2288383430"/>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48CCEC41-F646-410F-832E-4CBB7C2544F5}" type="datetimeFigureOut">
              <a:rPr lang="en-US">
                <a:solidFill>
                  <a:srgbClr val="00829B"/>
                </a:solidFill>
              </a:rPr>
              <a:pPr>
                <a:defRPr/>
              </a:pPr>
              <a:t>1/11/2024</a:t>
            </a:fld>
            <a:endParaRPr lang="en-US">
              <a:solidFill>
                <a:srgbClr val="00829B"/>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6" name="Slide Number Placeholder 22"/>
          <p:cNvSpPr>
            <a:spLocks noGrp="1"/>
          </p:cNvSpPr>
          <p:nvPr>
            <p:ph type="sldNum" sz="quarter" idx="12"/>
          </p:nvPr>
        </p:nvSpPr>
        <p:spPr/>
        <p:txBody>
          <a:bodyPr/>
          <a:lstStyle>
            <a:lvl1pPr>
              <a:defRPr/>
            </a:lvl1pPr>
          </a:lstStyle>
          <a:p>
            <a:pPr>
              <a:defRPr/>
            </a:pPr>
            <a:fld id="{D2EE3FF3-BA91-4026-9174-31338809E265}" type="slidenum">
              <a:rPr lang="en-US"/>
              <a:pPr>
                <a:defRPr/>
              </a:pPr>
              <a:t>‹#›</a:t>
            </a:fld>
            <a:endParaRPr lang="en-US" dirty="0"/>
          </a:p>
        </p:txBody>
      </p:sp>
    </p:spTree>
    <p:extLst>
      <p:ext uri="{BB962C8B-B14F-4D97-AF65-F5344CB8AC3E}">
        <p14:creationId xmlns:p14="http://schemas.microsoft.com/office/powerpoint/2010/main" val="10409288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1" y="0"/>
            <a:ext cx="320675" cy="51435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a:xfrm>
            <a:off x="6142038" y="457200"/>
            <a:ext cx="228600" cy="4686300"/>
          </a:xfrm>
          <a:prstGeom prst="rect">
            <a:avLst/>
          </a:prstGeom>
          <a:solidFill>
            <a:srgbClr val="00337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6142038" y="0"/>
            <a:ext cx="228600" cy="400050"/>
          </a:xfrm>
          <a:prstGeom prst="rect">
            <a:avLst/>
          </a:prstGeom>
          <a:solidFill>
            <a:srgbClr val="3D9833"/>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Vertical Title 1"/>
          <p:cNvSpPr>
            <a:spLocks noGrp="1"/>
          </p:cNvSpPr>
          <p:nvPr>
            <p:ph type="title" orient="vert"/>
          </p:nvPr>
        </p:nvSpPr>
        <p:spPr>
          <a:xfrm>
            <a:off x="6553200" y="457201"/>
            <a:ext cx="2057400" cy="41374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5562600" cy="41374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4686300"/>
            <a:ext cx="2209800" cy="273844"/>
          </a:xfrm>
        </p:spPr>
        <p:txBody>
          <a:bodyPr/>
          <a:lstStyle>
            <a:lvl1pPr>
              <a:defRPr/>
            </a:lvl1pPr>
          </a:lstStyle>
          <a:p>
            <a:pPr>
              <a:defRPr/>
            </a:pPr>
            <a:fld id="{E4C1B2D0-1E2D-473E-9B6E-67A185BB82D5}" type="datetimeFigureOut">
              <a:rPr lang="en-US">
                <a:solidFill>
                  <a:srgbClr val="00829B"/>
                </a:solidFill>
              </a:rPr>
              <a:pPr>
                <a:defRPr/>
              </a:pPr>
              <a:t>1/11/2024</a:t>
            </a:fld>
            <a:endParaRPr lang="en-US">
              <a:solidFill>
                <a:srgbClr val="00829B"/>
              </a:solidFill>
            </a:endParaRPr>
          </a:p>
        </p:txBody>
      </p:sp>
      <p:sp>
        <p:nvSpPr>
          <p:cNvPr id="8" name="Footer Placeholder 4"/>
          <p:cNvSpPr>
            <a:spLocks noGrp="1"/>
          </p:cNvSpPr>
          <p:nvPr>
            <p:ph type="ftr" sz="quarter" idx="11"/>
          </p:nvPr>
        </p:nvSpPr>
        <p:spPr>
          <a:xfrm>
            <a:off x="457201" y="4686300"/>
            <a:ext cx="5573713" cy="273844"/>
          </a:xfrm>
        </p:spPr>
        <p:txBody>
          <a:bodyPr/>
          <a:lstStyle>
            <a:lvl1pPr>
              <a:defRPr/>
            </a:lvl1pPr>
          </a:lstStyle>
          <a:p>
            <a:pPr>
              <a:defRPr/>
            </a:pPr>
            <a:endParaRPr lang="en-US">
              <a:solidFill>
                <a:srgbClr val="00829B"/>
              </a:solidFill>
            </a:endParaRPr>
          </a:p>
        </p:txBody>
      </p:sp>
      <p:sp>
        <p:nvSpPr>
          <p:cNvPr id="9" name="Slide Number Placeholder 5"/>
          <p:cNvSpPr>
            <a:spLocks noGrp="1"/>
          </p:cNvSpPr>
          <p:nvPr>
            <p:ph type="sldNum" sz="quarter" idx="12"/>
          </p:nvPr>
        </p:nvSpPr>
        <p:spPr>
          <a:xfrm rot="5400000">
            <a:off x="6078538" y="77788"/>
            <a:ext cx="400050" cy="244475"/>
          </a:xfrm>
        </p:spPr>
        <p:txBody>
          <a:bodyPr/>
          <a:lstStyle>
            <a:lvl1pPr>
              <a:defRPr/>
            </a:lvl1pPr>
          </a:lstStyle>
          <a:p>
            <a:pPr>
              <a:defRPr/>
            </a:pPr>
            <a:fld id="{0A799255-1B78-408B-A191-D2911E431C68}" type="slidenum">
              <a:rPr lang="en-US"/>
              <a:pPr>
                <a:defRPr/>
              </a:pPr>
              <a:t>‹#›</a:t>
            </a:fld>
            <a:endParaRPr lang="en-US" dirty="0"/>
          </a:p>
        </p:txBody>
      </p:sp>
    </p:spTree>
    <p:extLst>
      <p:ext uri="{BB962C8B-B14F-4D97-AF65-F5344CB8AC3E}">
        <p14:creationId xmlns:p14="http://schemas.microsoft.com/office/powerpoint/2010/main" val="110849689"/>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0337F"/>
        </a:solidFill>
        <a:effectLst/>
      </p:bgPr>
    </p:bg>
    <p:spTree>
      <p:nvGrpSpPr>
        <p:cNvPr id="1" name=""/>
        <p:cNvGrpSpPr/>
        <p:nvPr/>
      </p:nvGrpSpPr>
      <p:grpSpPr>
        <a:xfrm>
          <a:off x="0" y="0"/>
          <a:ext cx="0" cy="0"/>
          <a:chOff x="0" y="0"/>
          <a:chExt cx="0" cy="0"/>
        </a:xfrm>
      </p:grpSpPr>
      <p:sp>
        <p:nvSpPr>
          <p:cNvPr id="4" name="Rectangle 3"/>
          <p:cNvSpPr/>
          <p:nvPr/>
        </p:nvSpPr>
        <p:spPr bwMode="white">
          <a:xfrm>
            <a:off x="0" y="4477941"/>
            <a:ext cx="9144000" cy="665559"/>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a:xfrm>
            <a:off x="-9525" y="4539854"/>
            <a:ext cx="2249488" cy="534590"/>
          </a:xfrm>
          <a:prstGeom prst="rect">
            <a:avLst/>
          </a:prstGeom>
          <a:solidFill>
            <a:srgbClr val="94664B"/>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2359026" y="4532710"/>
            <a:ext cx="6784975" cy="535781"/>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8" name="Title 7"/>
          <p:cNvSpPr>
            <a:spLocks noGrp="1"/>
          </p:cNvSpPr>
          <p:nvPr>
            <p:ph type="ctrTitle"/>
          </p:nvPr>
        </p:nvSpPr>
        <p:spPr>
          <a:xfrm>
            <a:off x="2362200" y="3028950"/>
            <a:ext cx="6477000" cy="1371600"/>
          </a:xfrm>
        </p:spPr>
        <p:txBody>
          <a:bodyPr anchor="b"/>
          <a:lstStyle>
            <a:lvl1pPr>
              <a:defRPr cap="all" baseline="0"/>
            </a:lvl1pPr>
          </a:lstStyle>
          <a:p>
            <a:r>
              <a:rPr lang="en-US"/>
              <a:t>Click to edit Master title style</a:t>
            </a:r>
            <a:endParaRPr lang="en-US" dirty="0"/>
          </a:p>
        </p:txBody>
      </p:sp>
      <p:sp>
        <p:nvSpPr>
          <p:cNvPr id="9" name="Subtitle 8"/>
          <p:cNvSpPr>
            <a:spLocks noGrp="1"/>
          </p:cNvSpPr>
          <p:nvPr>
            <p:ph type="subTitle" idx="1"/>
          </p:nvPr>
        </p:nvSpPr>
        <p:spPr>
          <a:xfrm>
            <a:off x="2362200" y="4537528"/>
            <a:ext cx="6705600" cy="514350"/>
          </a:xfrm>
        </p:spPr>
        <p:txBody>
          <a:bodyPr anchor="ctr">
            <a:normAutofit/>
          </a:bodyPr>
          <a:lstStyle>
            <a:lvl1pPr marL="0" indent="0" algn="l">
              <a:buNone/>
              <a:defRPr sz="1950">
                <a:solidFill>
                  <a:srgbClr val="FFFFFF"/>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endParaRPr lang="en-US" dirty="0"/>
          </a:p>
        </p:txBody>
      </p:sp>
      <p:sp>
        <p:nvSpPr>
          <p:cNvPr id="7" name="Date Placeholder 27"/>
          <p:cNvSpPr>
            <a:spLocks noGrp="1"/>
          </p:cNvSpPr>
          <p:nvPr>
            <p:ph type="dt" sz="half" idx="10"/>
          </p:nvPr>
        </p:nvSpPr>
        <p:spPr>
          <a:xfrm>
            <a:off x="76200" y="4551760"/>
            <a:ext cx="2057400" cy="514350"/>
          </a:xfrm>
        </p:spPr>
        <p:txBody>
          <a:bodyPr>
            <a:noAutofit/>
          </a:bodyPr>
          <a:lstStyle>
            <a:lvl1pPr algn="ctr">
              <a:defRPr sz="1500">
                <a:solidFill>
                  <a:srgbClr val="FFFFFF"/>
                </a:solidFill>
              </a:defRPr>
            </a:lvl1pPr>
          </a:lstStyle>
          <a:p>
            <a:pPr>
              <a:defRPr/>
            </a:pPr>
            <a:fld id="{F0BAF425-4DF3-45C4-AAA3-0E8EB6EF9F57}" type="datetimeFigureOut">
              <a:rPr lang="en-US"/>
              <a:pPr>
                <a:defRPr/>
              </a:pPr>
              <a:t>1/11/2024</a:t>
            </a:fld>
            <a:endParaRPr lang="en-US"/>
          </a:p>
        </p:txBody>
      </p:sp>
      <p:sp>
        <p:nvSpPr>
          <p:cNvPr id="10" name="Slide Number Placeholder 28"/>
          <p:cNvSpPr>
            <a:spLocks noGrp="1"/>
          </p:cNvSpPr>
          <p:nvPr>
            <p:ph type="sldNum" sz="quarter" idx="11"/>
          </p:nvPr>
        </p:nvSpPr>
        <p:spPr>
          <a:xfrm>
            <a:off x="8001000" y="171450"/>
            <a:ext cx="838200" cy="285750"/>
          </a:xfrm>
        </p:spPr>
        <p:txBody>
          <a:bodyPr/>
          <a:lstStyle>
            <a:lvl1pPr>
              <a:defRPr>
                <a:solidFill>
                  <a:schemeClr val="tx2"/>
                </a:solidFill>
              </a:defRPr>
            </a:lvl1pPr>
          </a:lstStyle>
          <a:p>
            <a:pPr>
              <a:defRPr/>
            </a:pPr>
            <a:fld id="{190AC85E-905B-41B5-9BD1-C9411FE3AD1B}" type="slidenum">
              <a:rPr lang="en-US">
                <a:solidFill>
                  <a:srgbClr val="EEECE1"/>
                </a:solidFill>
              </a:rPr>
              <a:pPr>
                <a:defRPr/>
              </a:pPr>
              <a:t>‹#›</a:t>
            </a:fld>
            <a:endParaRPr lang="en-US">
              <a:solidFill>
                <a:srgbClr val="EEECE1"/>
              </a:solidFill>
            </a:endParaRPr>
          </a:p>
        </p:txBody>
      </p:sp>
    </p:spTree>
    <p:extLst>
      <p:ext uri="{BB962C8B-B14F-4D97-AF65-F5344CB8AC3E}">
        <p14:creationId xmlns:p14="http://schemas.microsoft.com/office/powerpoint/2010/main" val="3914980140"/>
      </p:ext>
    </p:extLst>
  </p:cSld>
  <p:clrMapOvr>
    <a:overrideClrMapping bg1="dk1" tx1="lt1" bg2="dk2" tx2="lt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171450"/>
            <a:ext cx="8153400" cy="742950"/>
          </a:xfrm>
        </p:spPr>
        <p:txBody>
          <a:bodyPr/>
          <a:lstStyle/>
          <a:p>
            <a:r>
              <a:rPr lang="en-US"/>
              <a:t>Click to edit Master title style</a:t>
            </a:r>
          </a:p>
        </p:txBody>
      </p:sp>
      <p:sp>
        <p:nvSpPr>
          <p:cNvPr id="8" name="Content Placeholder 7"/>
          <p:cNvSpPr>
            <a:spLocks noGrp="1"/>
          </p:cNvSpPr>
          <p:nvPr>
            <p:ph sz="quarter" idx="1"/>
          </p:nvPr>
        </p:nvSpPr>
        <p:spPr>
          <a:xfrm>
            <a:off x="612648" y="1200150"/>
            <a:ext cx="8153400"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5D7CD25-7392-4A24-B8F8-6EE0F08ADE1F}" type="datetimeFigureOut">
              <a:rPr lang="en-US">
                <a:solidFill>
                  <a:srgbClr val="00829B"/>
                </a:solidFill>
              </a:rPr>
              <a:pPr>
                <a:defRPr/>
              </a:pPr>
              <a:t>1/11/2024</a:t>
            </a:fld>
            <a:endParaRPr lang="en-US">
              <a:solidFill>
                <a:srgbClr val="00829B"/>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6" name="Slide Number Placeholder 5"/>
          <p:cNvSpPr>
            <a:spLocks noGrp="1"/>
          </p:cNvSpPr>
          <p:nvPr>
            <p:ph type="sldNum" sz="quarter" idx="12"/>
          </p:nvPr>
        </p:nvSpPr>
        <p:spPr>
          <a:xfrm>
            <a:off x="0" y="857250"/>
            <a:ext cx="533400" cy="183356"/>
          </a:xfrm>
        </p:spPr>
        <p:txBody>
          <a:bodyPr/>
          <a:lstStyle>
            <a:lvl1pPr>
              <a:defRPr>
                <a:solidFill>
                  <a:srgbClr val="FFFFFF"/>
                </a:solidFill>
              </a:defRPr>
            </a:lvl1pPr>
          </a:lstStyle>
          <a:p>
            <a:pPr>
              <a:defRPr/>
            </a:pPr>
            <a:fld id="{CC7E0213-91A4-4BD0-8919-9BED3C36461A}" type="slidenum">
              <a:rPr lang="en-US"/>
              <a:pPr>
                <a:defRPr/>
              </a:pPr>
              <a:t>‹#›</a:t>
            </a:fld>
            <a:endParaRPr lang="en-US" dirty="0"/>
          </a:p>
        </p:txBody>
      </p:sp>
    </p:spTree>
    <p:extLst>
      <p:ext uri="{BB962C8B-B14F-4D97-AF65-F5344CB8AC3E}">
        <p14:creationId xmlns:p14="http://schemas.microsoft.com/office/powerpoint/2010/main" val="19349671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white">
          <a:xfrm>
            <a:off x="0" y="1143000"/>
            <a:ext cx="9144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a:xfrm>
            <a:off x="0" y="1200150"/>
            <a:ext cx="1295400" cy="742950"/>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1371600" y="1200150"/>
            <a:ext cx="7772400" cy="742950"/>
          </a:xfrm>
          <a:prstGeom prst="rect">
            <a:avLst/>
          </a:prstGeom>
          <a:solidFill>
            <a:srgbClr val="00337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3" name="Text Placeholder 2"/>
          <p:cNvSpPr>
            <a:spLocks noGrp="1"/>
          </p:cNvSpPr>
          <p:nvPr>
            <p:ph type="body" idx="1"/>
          </p:nvPr>
        </p:nvSpPr>
        <p:spPr>
          <a:xfrm>
            <a:off x="1371601" y="2057400"/>
            <a:ext cx="7123113" cy="1254919"/>
          </a:xfrm>
        </p:spPr>
        <p:txBody>
          <a:bodyPr/>
          <a:lstStyle>
            <a:lvl1pPr marL="0" indent="0">
              <a:buNone/>
              <a:defRPr sz="210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200150"/>
            <a:ext cx="7620000" cy="742950"/>
          </a:xfrm>
        </p:spPr>
        <p:txBody>
          <a:bodyPr/>
          <a:lstStyle>
            <a:lvl1pPr algn="l">
              <a:buNone/>
              <a:defRPr sz="33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a:defRPr/>
            </a:lvl1pPr>
          </a:lstStyle>
          <a:p>
            <a:pPr>
              <a:defRPr/>
            </a:pPr>
            <a:fld id="{4D3AA0F2-51A3-4346-95EB-219A09A2644C}" type="datetimeFigureOut">
              <a:rPr lang="en-US">
                <a:solidFill>
                  <a:srgbClr val="00829B"/>
                </a:solidFill>
              </a:rPr>
              <a:pPr>
                <a:defRPr/>
              </a:pPr>
              <a:t>1/11/2024</a:t>
            </a:fld>
            <a:endParaRPr lang="en-US">
              <a:solidFill>
                <a:srgbClr val="00829B"/>
              </a:solidFill>
            </a:endParaRPr>
          </a:p>
        </p:txBody>
      </p:sp>
      <p:sp>
        <p:nvSpPr>
          <p:cNvPr id="8" name="Slide Number Placeholder 12"/>
          <p:cNvSpPr>
            <a:spLocks noGrp="1"/>
          </p:cNvSpPr>
          <p:nvPr>
            <p:ph type="sldNum" sz="quarter" idx="11"/>
          </p:nvPr>
        </p:nvSpPr>
        <p:spPr>
          <a:xfrm>
            <a:off x="0" y="1314451"/>
            <a:ext cx="1295400" cy="526256"/>
          </a:xfrm>
        </p:spPr>
        <p:txBody>
          <a:bodyPr>
            <a:noAutofit/>
          </a:bodyPr>
          <a:lstStyle>
            <a:lvl1pPr>
              <a:defRPr sz="1800">
                <a:solidFill>
                  <a:srgbClr val="FFFFFF"/>
                </a:solidFill>
              </a:defRPr>
            </a:lvl1pPr>
          </a:lstStyle>
          <a:p>
            <a:pPr>
              <a:defRPr/>
            </a:pPr>
            <a:fld id="{19F74B7A-B925-4C33-9F48-0A1A4ADE3C9E}" type="slidenum">
              <a:rPr lang="en-US"/>
              <a:pPr>
                <a:defRPr/>
              </a:pPr>
              <a:t>‹#›</a:t>
            </a:fld>
            <a:endParaRPr lang="en-US"/>
          </a:p>
        </p:txBody>
      </p:sp>
      <p:sp>
        <p:nvSpPr>
          <p:cNvPr id="9" name="Footer Placeholder 13"/>
          <p:cNvSpPr>
            <a:spLocks noGrp="1"/>
          </p:cNvSpPr>
          <p:nvPr>
            <p:ph type="ftr" sz="quarter" idx="12"/>
          </p:nvPr>
        </p:nvSpPr>
        <p:spPr/>
        <p:txBody>
          <a:bodyPr/>
          <a:lstStyle>
            <a:lvl1pPr>
              <a:defRPr/>
            </a:lvl1pPr>
          </a:lstStyle>
          <a:p>
            <a:pPr>
              <a:defRPr/>
            </a:pPr>
            <a:endParaRPr lang="en-US">
              <a:solidFill>
                <a:srgbClr val="00829B"/>
              </a:solidFill>
            </a:endParaRPr>
          </a:p>
        </p:txBody>
      </p:sp>
    </p:spTree>
    <p:extLst>
      <p:ext uri="{BB962C8B-B14F-4D97-AF65-F5344CB8AC3E}">
        <p14:creationId xmlns:p14="http://schemas.microsoft.com/office/powerpoint/2010/main" val="392227339"/>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192175"/>
            <a:ext cx="38862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192175"/>
            <a:ext cx="38862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a:defRPr/>
            </a:lvl1pPr>
          </a:lstStyle>
          <a:p>
            <a:pPr>
              <a:defRPr/>
            </a:pPr>
            <a:fld id="{ED726010-DCE3-4503-A99D-86D6E36C0EEB}" type="datetimeFigureOut">
              <a:rPr lang="en-US">
                <a:solidFill>
                  <a:srgbClr val="00829B"/>
                </a:solidFill>
              </a:rPr>
              <a:pPr>
                <a:defRPr/>
              </a:pPr>
              <a:t>1/11/2024</a:t>
            </a:fld>
            <a:endParaRPr lang="en-US">
              <a:solidFill>
                <a:srgbClr val="00829B"/>
              </a:solidFill>
            </a:endParaRPr>
          </a:p>
        </p:txBody>
      </p:sp>
      <p:sp>
        <p:nvSpPr>
          <p:cNvPr id="6" name="Slide Number Placeholder 9"/>
          <p:cNvSpPr>
            <a:spLocks noGrp="1"/>
          </p:cNvSpPr>
          <p:nvPr>
            <p:ph type="sldNum" sz="quarter" idx="11"/>
          </p:nvPr>
        </p:nvSpPr>
        <p:spPr>
          <a:xfrm>
            <a:off x="0" y="959644"/>
            <a:ext cx="533400" cy="183356"/>
          </a:xfrm>
        </p:spPr>
        <p:txBody>
          <a:bodyPr rtlCol="0"/>
          <a:lstStyle>
            <a:lvl1pPr>
              <a:defRPr/>
            </a:lvl1pPr>
          </a:lstStyle>
          <a:p>
            <a:pPr>
              <a:defRPr/>
            </a:pPr>
            <a:fld id="{C94D6769-94BD-4814-9859-246C8BFF0A39}" type="slidenum">
              <a:rPr lang="en-US"/>
              <a:pPr>
                <a:defRPr/>
              </a:pPr>
              <a:t>‹#›</a:t>
            </a:fld>
            <a:endParaRPr lang="en-US"/>
          </a:p>
        </p:txBody>
      </p:sp>
      <p:sp>
        <p:nvSpPr>
          <p:cNvPr id="7" name="Footer Placeholder 11"/>
          <p:cNvSpPr>
            <a:spLocks noGrp="1"/>
          </p:cNvSpPr>
          <p:nvPr>
            <p:ph type="ftr" sz="quarter" idx="12"/>
          </p:nvPr>
        </p:nvSpPr>
        <p:spPr/>
        <p:txBody>
          <a:bodyPr rtlCol="0"/>
          <a:lstStyle>
            <a:lvl1pPr>
              <a:defRPr/>
            </a:lvl1pPr>
          </a:lstStyle>
          <a:p>
            <a:pPr>
              <a:defRPr/>
            </a:pPr>
            <a:endParaRPr lang="en-US">
              <a:solidFill>
                <a:srgbClr val="00829B"/>
              </a:solidFill>
            </a:endParaRPr>
          </a:p>
        </p:txBody>
      </p:sp>
    </p:spTree>
    <p:extLst>
      <p:ext uri="{BB962C8B-B14F-4D97-AF65-F5344CB8AC3E}">
        <p14:creationId xmlns:p14="http://schemas.microsoft.com/office/powerpoint/2010/main" val="20333863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04787"/>
            <a:ext cx="8153400" cy="652463"/>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1828800"/>
            <a:ext cx="3886200" cy="2686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1828800"/>
            <a:ext cx="3886200" cy="2686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314450"/>
            <a:ext cx="3886200" cy="480060"/>
          </a:xfrm>
          <a:solidFill>
            <a:srgbClr val="C13828"/>
          </a:solidFill>
        </p:spPr>
        <p:txBody>
          <a:bodyPr rtlCol="0" anchor="ctr"/>
          <a:lstStyle>
            <a:lvl1pPr marL="0" indent="0">
              <a:buFontTx/>
              <a:buNone/>
              <a:defRPr sz="15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314450"/>
            <a:ext cx="3886200" cy="480060"/>
          </a:xfrm>
          <a:solidFill>
            <a:srgbClr val="B59B0C"/>
          </a:solidFill>
        </p:spPr>
        <p:txBody>
          <a:bodyPr rtlCol="0" anchor="ctr"/>
          <a:lstStyle>
            <a:lvl1pPr marL="0" indent="0">
              <a:buFontTx/>
              <a:buNone/>
              <a:defRPr sz="15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18D50955-5175-41F9-BE9D-CE3D46DA9E43}" type="datetimeFigureOut">
              <a:rPr lang="en-US">
                <a:solidFill>
                  <a:srgbClr val="00829B"/>
                </a:solidFill>
              </a:rPr>
              <a:pPr>
                <a:defRPr/>
              </a:pPr>
              <a:t>1/11/2024</a:t>
            </a:fld>
            <a:endParaRPr lang="en-US">
              <a:solidFill>
                <a:srgbClr val="00829B"/>
              </a:solidFill>
            </a:endParaRPr>
          </a:p>
        </p:txBody>
      </p:sp>
      <p:sp>
        <p:nvSpPr>
          <p:cNvPr id="8" name="Slide Number Placeholder 11"/>
          <p:cNvSpPr>
            <a:spLocks noGrp="1"/>
          </p:cNvSpPr>
          <p:nvPr>
            <p:ph type="sldNum" sz="quarter" idx="11"/>
          </p:nvPr>
        </p:nvSpPr>
        <p:spPr/>
        <p:txBody>
          <a:bodyPr rtlCol="0"/>
          <a:lstStyle>
            <a:lvl1pPr>
              <a:defRPr/>
            </a:lvl1pPr>
          </a:lstStyle>
          <a:p>
            <a:pPr>
              <a:defRPr/>
            </a:pPr>
            <a:fld id="{47A4DF61-3B1F-4202-9902-A0209832ADE7}" type="slidenum">
              <a:rPr lang="en-US"/>
              <a:pPr>
                <a:defRPr/>
              </a:pPr>
              <a:t>‹#›</a:t>
            </a:fld>
            <a:endParaRPr lang="en-US"/>
          </a:p>
        </p:txBody>
      </p:sp>
      <p:sp>
        <p:nvSpPr>
          <p:cNvPr id="9" name="Footer Placeholder 13"/>
          <p:cNvSpPr>
            <a:spLocks noGrp="1"/>
          </p:cNvSpPr>
          <p:nvPr>
            <p:ph type="ftr" sz="quarter" idx="12"/>
          </p:nvPr>
        </p:nvSpPr>
        <p:spPr/>
        <p:txBody>
          <a:bodyPr rtlCol="0"/>
          <a:lstStyle>
            <a:lvl1pPr>
              <a:defRPr/>
            </a:lvl1pPr>
          </a:lstStyle>
          <a:p>
            <a:pPr>
              <a:defRPr/>
            </a:pPr>
            <a:endParaRPr lang="en-US">
              <a:solidFill>
                <a:srgbClr val="00829B"/>
              </a:solidFill>
            </a:endParaRPr>
          </a:p>
        </p:txBody>
      </p:sp>
    </p:spTree>
    <p:extLst>
      <p:ext uri="{BB962C8B-B14F-4D97-AF65-F5344CB8AC3E}">
        <p14:creationId xmlns:p14="http://schemas.microsoft.com/office/powerpoint/2010/main" val="20930331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torch-color.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4801" y="3886201"/>
            <a:ext cx="365125"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a:lvl1pPr>
          </a:lstStyle>
          <a:p>
            <a:pPr>
              <a:defRPr/>
            </a:pPr>
            <a:fld id="{57819B2A-67B2-415D-B9FE-0EE3FEC51F05}" type="datetimeFigureOut">
              <a:rPr lang="en-US">
                <a:solidFill>
                  <a:srgbClr val="00829B"/>
                </a:solidFill>
              </a:rPr>
              <a:pPr>
                <a:defRPr/>
              </a:pPr>
              <a:t>1/11/2024</a:t>
            </a:fld>
            <a:endParaRPr lang="en-US">
              <a:solidFill>
                <a:srgbClr val="00829B"/>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6" name="Slide Number Placeholder 4"/>
          <p:cNvSpPr>
            <a:spLocks noGrp="1"/>
          </p:cNvSpPr>
          <p:nvPr>
            <p:ph type="sldNum" sz="quarter" idx="12"/>
          </p:nvPr>
        </p:nvSpPr>
        <p:spPr/>
        <p:txBody>
          <a:bodyPr/>
          <a:lstStyle>
            <a:lvl1pPr>
              <a:defRPr>
                <a:solidFill>
                  <a:srgbClr val="FFFFFF"/>
                </a:solidFill>
              </a:defRPr>
            </a:lvl1pPr>
          </a:lstStyle>
          <a:p>
            <a:pPr>
              <a:defRPr/>
            </a:pPr>
            <a:fld id="{3057BB16-CA4E-481D-BFE6-8427DC2376EB}" type="slidenum">
              <a:rPr lang="en-US"/>
              <a:pPr>
                <a:defRPr/>
              </a:pPr>
              <a:t>‹#›</a:t>
            </a:fld>
            <a:endParaRPr lang="en-US"/>
          </a:p>
        </p:txBody>
      </p:sp>
    </p:spTree>
    <p:extLst>
      <p:ext uri="{BB962C8B-B14F-4D97-AF65-F5344CB8AC3E}">
        <p14:creationId xmlns:p14="http://schemas.microsoft.com/office/powerpoint/2010/main" val="591417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blank" preserve="1">
  <p:cSld name="DESE new 2010">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901F6EF4-8DB5-4741-8FC7-9A98F4A20E57}" type="datetimeFigureOut">
              <a:rPr lang="en-US">
                <a:solidFill>
                  <a:srgbClr val="00829B"/>
                </a:solidFill>
              </a:rPr>
              <a:pPr>
                <a:defRPr/>
              </a:pPr>
              <a:t>1/11/2024</a:t>
            </a:fld>
            <a:endParaRPr lang="en-US">
              <a:solidFill>
                <a:srgbClr val="00829B"/>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4" name="Slide Number Placeholder 3"/>
          <p:cNvSpPr>
            <a:spLocks noGrp="1"/>
          </p:cNvSpPr>
          <p:nvPr>
            <p:ph type="sldNum" sz="quarter" idx="12"/>
          </p:nvPr>
        </p:nvSpPr>
        <p:spPr>
          <a:xfrm>
            <a:off x="0" y="4686300"/>
            <a:ext cx="533400" cy="285750"/>
          </a:xfrm>
        </p:spPr>
        <p:txBody>
          <a:bodyPr/>
          <a:lstStyle>
            <a:lvl1pPr>
              <a:defRPr>
                <a:solidFill>
                  <a:schemeClr val="tx2"/>
                </a:solidFill>
              </a:defRPr>
            </a:lvl1pPr>
          </a:lstStyle>
          <a:p>
            <a:pPr>
              <a:defRPr/>
            </a:pPr>
            <a:fld id="{4FF0E098-6DA7-4D54-BB7D-5D64C1AA40C7}" type="slidenum">
              <a:rPr lang="en-US">
                <a:solidFill>
                  <a:srgbClr val="00829B"/>
                </a:solidFill>
              </a:rPr>
              <a:pPr>
                <a:defRPr/>
              </a:pPr>
              <a:t>‹#›</a:t>
            </a:fld>
            <a:endParaRPr lang="en-US">
              <a:solidFill>
                <a:srgbClr val="00829B"/>
              </a:solidFill>
            </a:endParaRPr>
          </a:p>
        </p:txBody>
      </p:sp>
    </p:spTree>
    <p:extLst>
      <p:ext uri="{BB962C8B-B14F-4D97-AF65-F5344CB8AC3E}">
        <p14:creationId xmlns:p14="http://schemas.microsoft.com/office/powerpoint/2010/main" val="3041939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3449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04787"/>
            <a:ext cx="8077200" cy="652463"/>
          </a:xfrm>
        </p:spPr>
        <p:txBody>
          <a:bodyPr/>
          <a:lstStyle>
            <a:lvl1pPr algn="l">
              <a:buNone/>
              <a:defRPr sz="3300" b="0"/>
            </a:lvl1pPr>
          </a:lstStyle>
          <a:p>
            <a:r>
              <a:rPr lang="en-US"/>
              <a:t>Click to edit Master title style</a:t>
            </a:r>
          </a:p>
        </p:txBody>
      </p:sp>
      <p:sp>
        <p:nvSpPr>
          <p:cNvPr id="3" name="Text Placeholder 2"/>
          <p:cNvSpPr>
            <a:spLocks noGrp="1"/>
          </p:cNvSpPr>
          <p:nvPr>
            <p:ph type="body" idx="2"/>
          </p:nvPr>
        </p:nvSpPr>
        <p:spPr>
          <a:xfrm>
            <a:off x="609600" y="1314450"/>
            <a:ext cx="1600200" cy="3257550"/>
          </a:xfrm>
          <a:solidFill>
            <a:srgbClr val="C13828"/>
          </a:solidFill>
          <a:ln w="50800" cap="sq" cmpd="dbl" algn="ctr">
            <a:solidFill>
              <a:srgbClr val="C13828"/>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750"/>
              </a:spcAft>
              <a:buNone/>
              <a:defRPr sz="1350"/>
            </a:lvl1pPr>
            <a:lvl2pPr>
              <a:buNone/>
              <a:defRPr sz="900"/>
            </a:lvl2pPr>
            <a:lvl3pPr>
              <a:buNone/>
              <a:defRPr sz="750"/>
            </a:lvl3pPr>
            <a:lvl4pPr>
              <a:buNone/>
              <a:defRPr sz="675"/>
            </a:lvl4pPr>
            <a:lvl5pPr>
              <a:buNone/>
              <a:defRPr sz="675"/>
            </a:lvl5pPr>
          </a:lstStyle>
          <a:p>
            <a:pPr lvl="0"/>
            <a:r>
              <a:rPr lang="en-US"/>
              <a:t>Click to edit Master text styles</a:t>
            </a:r>
          </a:p>
        </p:txBody>
      </p:sp>
      <p:sp>
        <p:nvSpPr>
          <p:cNvPr id="9" name="Content Placeholder 8"/>
          <p:cNvSpPr>
            <a:spLocks noGrp="1"/>
          </p:cNvSpPr>
          <p:nvPr>
            <p:ph sz="quarter" idx="1"/>
          </p:nvPr>
        </p:nvSpPr>
        <p:spPr>
          <a:xfrm>
            <a:off x="2362200" y="1314450"/>
            <a:ext cx="6400800" cy="3314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285F1BD7-053E-4AB7-8711-381095CDF979}" type="datetimeFigureOut">
              <a:rPr lang="en-US">
                <a:solidFill>
                  <a:srgbClr val="00829B"/>
                </a:solidFill>
              </a:rPr>
              <a:pPr>
                <a:defRPr/>
              </a:pPr>
              <a:t>1/11/2024</a:t>
            </a:fld>
            <a:endParaRPr lang="en-US">
              <a:solidFill>
                <a:srgbClr val="00829B"/>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7" name="Slide Number Placeholder 22"/>
          <p:cNvSpPr>
            <a:spLocks noGrp="1"/>
          </p:cNvSpPr>
          <p:nvPr>
            <p:ph type="sldNum" sz="quarter" idx="12"/>
          </p:nvPr>
        </p:nvSpPr>
        <p:spPr/>
        <p:txBody>
          <a:bodyPr/>
          <a:lstStyle>
            <a:lvl1pPr>
              <a:defRPr/>
            </a:lvl1pPr>
          </a:lstStyle>
          <a:p>
            <a:pPr>
              <a:defRPr/>
            </a:pPr>
            <a:fld id="{B3B2919B-2227-4109-937C-912EFD7A3C93}" type="slidenum">
              <a:rPr lang="en-US"/>
              <a:pPr>
                <a:defRPr/>
              </a:pPr>
              <a:t>‹#›</a:t>
            </a:fld>
            <a:endParaRPr lang="en-US" dirty="0"/>
          </a:p>
        </p:txBody>
      </p:sp>
    </p:spTree>
    <p:extLst>
      <p:ext uri="{BB962C8B-B14F-4D97-AF65-F5344CB8AC3E}">
        <p14:creationId xmlns:p14="http://schemas.microsoft.com/office/powerpoint/2010/main" val="34994419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bwMode="white">
          <a:xfrm>
            <a:off x="-9525" y="3429000"/>
            <a:ext cx="9144000" cy="66556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9524" y="3498056"/>
            <a:ext cx="1463675" cy="534591"/>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7" name="Rectangle 6"/>
          <p:cNvSpPr/>
          <p:nvPr/>
        </p:nvSpPr>
        <p:spPr>
          <a:xfrm>
            <a:off x="1544638" y="3490913"/>
            <a:ext cx="7599362" cy="534591"/>
          </a:xfrm>
          <a:prstGeom prst="rect">
            <a:avLst/>
          </a:prstGeom>
          <a:solidFill>
            <a:srgbClr val="00337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8" name="Rectangle 7"/>
          <p:cNvSpPr/>
          <p:nvPr/>
        </p:nvSpPr>
        <p:spPr bwMode="white">
          <a:xfrm>
            <a:off x="1447801" y="0"/>
            <a:ext cx="100013" cy="51506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4" name="Text Placeholder 3"/>
          <p:cNvSpPr>
            <a:spLocks noGrp="1"/>
          </p:cNvSpPr>
          <p:nvPr>
            <p:ph type="body" sz="half" idx="2"/>
          </p:nvPr>
        </p:nvSpPr>
        <p:spPr>
          <a:xfrm>
            <a:off x="1600200" y="4114800"/>
            <a:ext cx="7315200" cy="514350"/>
          </a:xfrm>
        </p:spPr>
        <p:txBody>
          <a:bodyPr/>
          <a:lstStyle>
            <a:lvl1pPr marL="0" indent="0">
              <a:buFontTx/>
              <a:buNone/>
              <a:defRPr sz="1275"/>
            </a:lvl1pPr>
            <a:lvl2pPr>
              <a:buFontTx/>
              <a:buNone/>
              <a:defRPr sz="900"/>
            </a:lvl2pPr>
            <a:lvl3pPr>
              <a:buFontTx/>
              <a:buNone/>
              <a:defRPr sz="750"/>
            </a:lvl3pPr>
            <a:lvl4pPr>
              <a:buFontTx/>
              <a:buNone/>
              <a:defRPr sz="675"/>
            </a:lvl4pPr>
            <a:lvl5pPr>
              <a:buFontTx/>
              <a:buNone/>
              <a:defRPr sz="675"/>
            </a:lvl5pPr>
          </a:lstStyle>
          <a:p>
            <a:pPr lvl="0"/>
            <a:r>
              <a:rPr lang="en-US"/>
              <a:t>Click to edit Master text styles</a:t>
            </a:r>
          </a:p>
        </p:txBody>
      </p:sp>
      <p:sp>
        <p:nvSpPr>
          <p:cNvPr id="2" name="Title 1"/>
          <p:cNvSpPr>
            <a:spLocks noGrp="1"/>
          </p:cNvSpPr>
          <p:nvPr>
            <p:ph type="title"/>
          </p:nvPr>
        </p:nvSpPr>
        <p:spPr>
          <a:xfrm>
            <a:off x="1600200" y="3486150"/>
            <a:ext cx="7315200" cy="514350"/>
          </a:xfrm>
        </p:spPr>
        <p:txBody>
          <a:bodyPr/>
          <a:lstStyle>
            <a:lvl1pPr algn="l">
              <a:buNone/>
              <a:defRPr sz="2100" b="0">
                <a:solidFill>
                  <a:srgbClr val="FFFFFF"/>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560576" y="0"/>
            <a:ext cx="7583424" cy="3426714"/>
          </a:xfrm>
          <a:noFill/>
          <a:ln>
            <a:noFill/>
          </a:ln>
        </p:spPr>
        <p:txBody>
          <a:bodyPr>
            <a:normAutofit/>
          </a:bodyPr>
          <a:lstStyle>
            <a:lvl1pPr marL="0" indent="0">
              <a:buNone/>
              <a:defRPr sz="24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4686300"/>
            <a:ext cx="2667000" cy="273844"/>
          </a:xfrm>
        </p:spPr>
        <p:txBody>
          <a:bodyPr rtlCol="0"/>
          <a:lstStyle>
            <a:lvl1pPr>
              <a:defRPr/>
            </a:lvl1pPr>
          </a:lstStyle>
          <a:p>
            <a:pPr>
              <a:defRPr/>
            </a:pPr>
            <a:fld id="{F0187C45-3751-45D7-8CEE-2015B5FF6DE1}" type="datetimeFigureOut">
              <a:rPr lang="en-US">
                <a:solidFill>
                  <a:srgbClr val="00829B"/>
                </a:solidFill>
              </a:rPr>
              <a:pPr>
                <a:defRPr/>
              </a:pPr>
              <a:t>1/11/2024</a:t>
            </a:fld>
            <a:endParaRPr lang="en-US">
              <a:solidFill>
                <a:srgbClr val="00829B"/>
              </a:solidFill>
            </a:endParaRPr>
          </a:p>
        </p:txBody>
      </p:sp>
      <p:sp>
        <p:nvSpPr>
          <p:cNvPr id="10" name="Slide Number Placeholder 12"/>
          <p:cNvSpPr>
            <a:spLocks noGrp="1"/>
          </p:cNvSpPr>
          <p:nvPr>
            <p:ph type="sldNum" sz="quarter" idx="11"/>
          </p:nvPr>
        </p:nvSpPr>
        <p:spPr>
          <a:xfrm>
            <a:off x="0" y="3500438"/>
            <a:ext cx="1447800" cy="497681"/>
          </a:xfrm>
        </p:spPr>
        <p:txBody>
          <a:bodyPr rtlCol="0"/>
          <a:lstStyle>
            <a:lvl1pPr>
              <a:defRPr sz="2100"/>
            </a:lvl1pPr>
          </a:lstStyle>
          <a:p>
            <a:pPr>
              <a:defRPr/>
            </a:pPr>
            <a:fld id="{80CAB3ED-BBE7-4FAA-AF04-B9DEC918CD2B}" type="slidenum">
              <a:rPr lang="en-US"/>
              <a:pPr>
                <a:defRPr/>
              </a:pPr>
              <a:t>‹#›</a:t>
            </a:fld>
            <a:endParaRPr lang="en-US"/>
          </a:p>
        </p:txBody>
      </p:sp>
      <p:sp>
        <p:nvSpPr>
          <p:cNvPr id="11" name="Footer Placeholder 13"/>
          <p:cNvSpPr>
            <a:spLocks noGrp="1"/>
          </p:cNvSpPr>
          <p:nvPr>
            <p:ph type="ftr" sz="quarter" idx="12"/>
          </p:nvPr>
        </p:nvSpPr>
        <p:spPr>
          <a:xfrm>
            <a:off x="1600200" y="4686300"/>
            <a:ext cx="4572000" cy="273844"/>
          </a:xfrm>
        </p:spPr>
        <p:txBody>
          <a:bodyPr rtlCol="0"/>
          <a:lstStyle>
            <a:lvl1pPr>
              <a:defRPr/>
            </a:lvl1pPr>
          </a:lstStyle>
          <a:p>
            <a:pPr>
              <a:defRPr/>
            </a:pPr>
            <a:endParaRPr lang="en-US">
              <a:solidFill>
                <a:srgbClr val="00829B"/>
              </a:solidFill>
            </a:endParaRPr>
          </a:p>
        </p:txBody>
      </p:sp>
    </p:spTree>
    <p:extLst>
      <p:ext uri="{BB962C8B-B14F-4D97-AF65-F5344CB8AC3E}">
        <p14:creationId xmlns:p14="http://schemas.microsoft.com/office/powerpoint/2010/main" val="1722887834"/>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48CCEC41-F646-410F-832E-4CBB7C2544F5}" type="datetimeFigureOut">
              <a:rPr lang="en-US">
                <a:solidFill>
                  <a:srgbClr val="00829B"/>
                </a:solidFill>
              </a:rPr>
              <a:pPr>
                <a:defRPr/>
              </a:pPr>
              <a:t>1/11/2024</a:t>
            </a:fld>
            <a:endParaRPr lang="en-US">
              <a:solidFill>
                <a:srgbClr val="00829B"/>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6" name="Slide Number Placeholder 22"/>
          <p:cNvSpPr>
            <a:spLocks noGrp="1"/>
          </p:cNvSpPr>
          <p:nvPr>
            <p:ph type="sldNum" sz="quarter" idx="12"/>
          </p:nvPr>
        </p:nvSpPr>
        <p:spPr/>
        <p:txBody>
          <a:bodyPr/>
          <a:lstStyle>
            <a:lvl1pPr>
              <a:defRPr/>
            </a:lvl1pPr>
          </a:lstStyle>
          <a:p>
            <a:pPr>
              <a:defRPr/>
            </a:pPr>
            <a:fld id="{D2EE3FF3-BA91-4026-9174-31338809E265}" type="slidenum">
              <a:rPr lang="en-US"/>
              <a:pPr>
                <a:defRPr/>
              </a:pPr>
              <a:t>‹#›</a:t>
            </a:fld>
            <a:endParaRPr lang="en-US" dirty="0"/>
          </a:p>
        </p:txBody>
      </p:sp>
    </p:spTree>
    <p:extLst>
      <p:ext uri="{BB962C8B-B14F-4D97-AF65-F5344CB8AC3E}">
        <p14:creationId xmlns:p14="http://schemas.microsoft.com/office/powerpoint/2010/main" val="26574835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1" y="0"/>
            <a:ext cx="320675" cy="51435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a:xfrm>
            <a:off x="6142038" y="457200"/>
            <a:ext cx="228600" cy="4686300"/>
          </a:xfrm>
          <a:prstGeom prst="rect">
            <a:avLst/>
          </a:prstGeom>
          <a:solidFill>
            <a:srgbClr val="00337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6142038" y="0"/>
            <a:ext cx="228600" cy="400050"/>
          </a:xfrm>
          <a:prstGeom prst="rect">
            <a:avLst/>
          </a:prstGeom>
          <a:solidFill>
            <a:srgbClr val="3D9833"/>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Vertical Title 1"/>
          <p:cNvSpPr>
            <a:spLocks noGrp="1"/>
          </p:cNvSpPr>
          <p:nvPr>
            <p:ph type="title" orient="vert"/>
          </p:nvPr>
        </p:nvSpPr>
        <p:spPr>
          <a:xfrm>
            <a:off x="6553200" y="457201"/>
            <a:ext cx="2057400" cy="41374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5562600" cy="41374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4686300"/>
            <a:ext cx="2209800" cy="273844"/>
          </a:xfrm>
        </p:spPr>
        <p:txBody>
          <a:bodyPr/>
          <a:lstStyle>
            <a:lvl1pPr>
              <a:defRPr/>
            </a:lvl1pPr>
          </a:lstStyle>
          <a:p>
            <a:pPr>
              <a:defRPr/>
            </a:pPr>
            <a:fld id="{E4C1B2D0-1E2D-473E-9B6E-67A185BB82D5}" type="datetimeFigureOut">
              <a:rPr lang="en-US">
                <a:solidFill>
                  <a:srgbClr val="00829B"/>
                </a:solidFill>
              </a:rPr>
              <a:pPr>
                <a:defRPr/>
              </a:pPr>
              <a:t>1/11/2024</a:t>
            </a:fld>
            <a:endParaRPr lang="en-US">
              <a:solidFill>
                <a:srgbClr val="00829B"/>
              </a:solidFill>
            </a:endParaRPr>
          </a:p>
        </p:txBody>
      </p:sp>
      <p:sp>
        <p:nvSpPr>
          <p:cNvPr id="8" name="Footer Placeholder 4"/>
          <p:cNvSpPr>
            <a:spLocks noGrp="1"/>
          </p:cNvSpPr>
          <p:nvPr>
            <p:ph type="ftr" sz="quarter" idx="11"/>
          </p:nvPr>
        </p:nvSpPr>
        <p:spPr>
          <a:xfrm>
            <a:off x="457201" y="4686300"/>
            <a:ext cx="5573713" cy="273844"/>
          </a:xfrm>
        </p:spPr>
        <p:txBody>
          <a:bodyPr/>
          <a:lstStyle>
            <a:lvl1pPr>
              <a:defRPr/>
            </a:lvl1pPr>
          </a:lstStyle>
          <a:p>
            <a:pPr>
              <a:defRPr/>
            </a:pPr>
            <a:endParaRPr lang="en-US">
              <a:solidFill>
                <a:srgbClr val="00829B"/>
              </a:solidFill>
            </a:endParaRPr>
          </a:p>
        </p:txBody>
      </p:sp>
      <p:sp>
        <p:nvSpPr>
          <p:cNvPr id="9" name="Slide Number Placeholder 5"/>
          <p:cNvSpPr>
            <a:spLocks noGrp="1"/>
          </p:cNvSpPr>
          <p:nvPr>
            <p:ph type="sldNum" sz="quarter" idx="12"/>
          </p:nvPr>
        </p:nvSpPr>
        <p:spPr>
          <a:xfrm rot="5400000">
            <a:off x="6078538" y="77788"/>
            <a:ext cx="400050" cy="244475"/>
          </a:xfrm>
        </p:spPr>
        <p:txBody>
          <a:bodyPr/>
          <a:lstStyle>
            <a:lvl1pPr>
              <a:defRPr/>
            </a:lvl1pPr>
          </a:lstStyle>
          <a:p>
            <a:pPr>
              <a:defRPr/>
            </a:pPr>
            <a:fld id="{0A799255-1B78-408B-A191-D2911E431C68}" type="slidenum">
              <a:rPr lang="en-US"/>
              <a:pPr>
                <a:defRPr/>
              </a:pPr>
              <a:t>‹#›</a:t>
            </a:fld>
            <a:endParaRPr lang="en-US" dirty="0"/>
          </a:p>
        </p:txBody>
      </p:sp>
    </p:spTree>
    <p:extLst>
      <p:ext uri="{BB962C8B-B14F-4D97-AF65-F5344CB8AC3E}">
        <p14:creationId xmlns:p14="http://schemas.microsoft.com/office/powerpoint/2010/main" val="2352531095"/>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0337F"/>
        </a:solidFill>
        <a:effectLst/>
      </p:bgPr>
    </p:bg>
    <p:spTree>
      <p:nvGrpSpPr>
        <p:cNvPr id="1" name=""/>
        <p:cNvGrpSpPr/>
        <p:nvPr/>
      </p:nvGrpSpPr>
      <p:grpSpPr>
        <a:xfrm>
          <a:off x="0" y="0"/>
          <a:ext cx="0" cy="0"/>
          <a:chOff x="0" y="0"/>
          <a:chExt cx="0" cy="0"/>
        </a:xfrm>
      </p:grpSpPr>
      <p:sp>
        <p:nvSpPr>
          <p:cNvPr id="4" name="Rectangle 3"/>
          <p:cNvSpPr/>
          <p:nvPr/>
        </p:nvSpPr>
        <p:spPr bwMode="white">
          <a:xfrm>
            <a:off x="0" y="4477941"/>
            <a:ext cx="9144000" cy="665559"/>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a:xfrm>
            <a:off x="-9525" y="4539854"/>
            <a:ext cx="2249488" cy="534590"/>
          </a:xfrm>
          <a:prstGeom prst="rect">
            <a:avLst/>
          </a:prstGeom>
          <a:solidFill>
            <a:srgbClr val="94664B"/>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2359026" y="4532710"/>
            <a:ext cx="6784975" cy="535781"/>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8" name="Title 7"/>
          <p:cNvSpPr>
            <a:spLocks noGrp="1"/>
          </p:cNvSpPr>
          <p:nvPr>
            <p:ph type="ctrTitle"/>
          </p:nvPr>
        </p:nvSpPr>
        <p:spPr>
          <a:xfrm>
            <a:off x="2362200" y="3028950"/>
            <a:ext cx="6477000" cy="1371600"/>
          </a:xfrm>
        </p:spPr>
        <p:txBody>
          <a:bodyPr anchor="b"/>
          <a:lstStyle>
            <a:lvl1pPr>
              <a:defRPr cap="all" baseline="0"/>
            </a:lvl1pPr>
          </a:lstStyle>
          <a:p>
            <a:r>
              <a:rPr lang="en-US"/>
              <a:t>Click to edit Master title style</a:t>
            </a:r>
            <a:endParaRPr lang="en-US" dirty="0"/>
          </a:p>
        </p:txBody>
      </p:sp>
      <p:sp>
        <p:nvSpPr>
          <p:cNvPr id="9" name="Subtitle 8"/>
          <p:cNvSpPr>
            <a:spLocks noGrp="1"/>
          </p:cNvSpPr>
          <p:nvPr>
            <p:ph type="subTitle" idx="1"/>
          </p:nvPr>
        </p:nvSpPr>
        <p:spPr>
          <a:xfrm>
            <a:off x="2362200" y="4537528"/>
            <a:ext cx="6705600" cy="514350"/>
          </a:xfrm>
        </p:spPr>
        <p:txBody>
          <a:bodyPr anchor="ctr">
            <a:normAutofit/>
          </a:bodyPr>
          <a:lstStyle>
            <a:lvl1pPr marL="0" indent="0" algn="l">
              <a:buNone/>
              <a:defRPr sz="1950">
                <a:solidFill>
                  <a:srgbClr val="FFFFFF"/>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endParaRPr lang="en-US" dirty="0"/>
          </a:p>
        </p:txBody>
      </p:sp>
      <p:sp>
        <p:nvSpPr>
          <p:cNvPr id="7" name="Date Placeholder 27"/>
          <p:cNvSpPr>
            <a:spLocks noGrp="1"/>
          </p:cNvSpPr>
          <p:nvPr>
            <p:ph type="dt" sz="half" idx="10"/>
          </p:nvPr>
        </p:nvSpPr>
        <p:spPr>
          <a:xfrm>
            <a:off x="76200" y="4551760"/>
            <a:ext cx="2057400" cy="514350"/>
          </a:xfrm>
        </p:spPr>
        <p:txBody>
          <a:bodyPr>
            <a:noAutofit/>
          </a:bodyPr>
          <a:lstStyle>
            <a:lvl1pPr algn="ctr">
              <a:defRPr sz="1500">
                <a:solidFill>
                  <a:srgbClr val="FFFFFF"/>
                </a:solidFill>
              </a:defRPr>
            </a:lvl1pPr>
          </a:lstStyle>
          <a:p>
            <a:pPr>
              <a:defRPr/>
            </a:pPr>
            <a:fld id="{F0BAF425-4DF3-45C4-AAA3-0E8EB6EF9F57}" type="datetimeFigureOut">
              <a:rPr lang="en-US"/>
              <a:pPr>
                <a:defRPr/>
              </a:pPr>
              <a:t>1/11/2024</a:t>
            </a:fld>
            <a:endParaRPr lang="en-US"/>
          </a:p>
        </p:txBody>
      </p:sp>
      <p:sp>
        <p:nvSpPr>
          <p:cNvPr id="10" name="Slide Number Placeholder 28"/>
          <p:cNvSpPr>
            <a:spLocks noGrp="1"/>
          </p:cNvSpPr>
          <p:nvPr>
            <p:ph type="sldNum" sz="quarter" idx="11"/>
          </p:nvPr>
        </p:nvSpPr>
        <p:spPr>
          <a:xfrm>
            <a:off x="8001000" y="171450"/>
            <a:ext cx="838200" cy="285750"/>
          </a:xfrm>
        </p:spPr>
        <p:txBody>
          <a:bodyPr/>
          <a:lstStyle>
            <a:lvl1pPr>
              <a:defRPr>
                <a:solidFill>
                  <a:schemeClr val="tx2"/>
                </a:solidFill>
              </a:defRPr>
            </a:lvl1pPr>
          </a:lstStyle>
          <a:p>
            <a:pPr>
              <a:defRPr/>
            </a:pPr>
            <a:fld id="{190AC85E-905B-41B5-9BD1-C9411FE3AD1B}" type="slidenum">
              <a:rPr lang="en-US">
                <a:solidFill>
                  <a:srgbClr val="EEECE1"/>
                </a:solidFill>
              </a:rPr>
              <a:pPr>
                <a:defRPr/>
              </a:pPr>
              <a:t>‹#›</a:t>
            </a:fld>
            <a:endParaRPr lang="en-US">
              <a:solidFill>
                <a:srgbClr val="EEECE1"/>
              </a:solidFill>
            </a:endParaRPr>
          </a:p>
        </p:txBody>
      </p:sp>
    </p:spTree>
    <p:extLst>
      <p:ext uri="{BB962C8B-B14F-4D97-AF65-F5344CB8AC3E}">
        <p14:creationId xmlns:p14="http://schemas.microsoft.com/office/powerpoint/2010/main" val="3686452228"/>
      </p:ext>
    </p:extLst>
  </p:cSld>
  <p:clrMapOvr>
    <a:overrideClrMapping bg1="dk1" tx1="lt1" bg2="dk2" tx2="lt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171450"/>
            <a:ext cx="8153400" cy="742950"/>
          </a:xfrm>
        </p:spPr>
        <p:txBody>
          <a:bodyPr/>
          <a:lstStyle/>
          <a:p>
            <a:r>
              <a:rPr lang="en-US"/>
              <a:t>Click to edit Master title style</a:t>
            </a:r>
          </a:p>
        </p:txBody>
      </p:sp>
      <p:sp>
        <p:nvSpPr>
          <p:cNvPr id="8" name="Content Placeholder 7"/>
          <p:cNvSpPr>
            <a:spLocks noGrp="1"/>
          </p:cNvSpPr>
          <p:nvPr>
            <p:ph sz="quarter" idx="1"/>
          </p:nvPr>
        </p:nvSpPr>
        <p:spPr>
          <a:xfrm>
            <a:off x="612648" y="1200150"/>
            <a:ext cx="8153400"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5D7CD25-7392-4A24-B8F8-6EE0F08ADE1F}" type="datetimeFigureOut">
              <a:rPr lang="en-US">
                <a:solidFill>
                  <a:srgbClr val="00829B"/>
                </a:solidFill>
              </a:rPr>
              <a:pPr>
                <a:defRPr/>
              </a:pPr>
              <a:t>1/11/2024</a:t>
            </a:fld>
            <a:endParaRPr lang="en-US">
              <a:solidFill>
                <a:srgbClr val="00829B"/>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6" name="Slide Number Placeholder 5"/>
          <p:cNvSpPr>
            <a:spLocks noGrp="1"/>
          </p:cNvSpPr>
          <p:nvPr>
            <p:ph type="sldNum" sz="quarter" idx="12"/>
          </p:nvPr>
        </p:nvSpPr>
        <p:spPr>
          <a:xfrm>
            <a:off x="0" y="857250"/>
            <a:ext cx="533400" cy="183356"/>
          </a:xfrm>
        </p:spPr>
        <p:txBody>
          <a:bodyPr/>
          <a:lstStyle>
            <a:lvl1pPr>
              <a:defRPr>
                <a:solidFill>
                  <a:srgbClr val="FFFFFF"/>
                </a:solidFill>
              </a:defRPr>
            </a:lvl1pPr>
          </a:lstStyle>
          <a:p>
            <a:pPr>
              <a:defRPr/>
            </a:pPr>
            <a:fld id="{CC7E0213-91A4-4BD0-8919-9BED3C36461A}" type="slidenum">
              <a:rPr lang="en-US"/>
              <a:pPr>
                <a:defRPr/>
              </a:pPr>
              <a:t>‹#›</a:t>
            </a:fld>
            <a:endParaRPr lang="en-US" dirty="0"/>
          </a:p>
        </p:txBody>
      </p:sp>
    </p:spTree>
    <p:extLst>
      <p:ext uri="{BB962C8B-B14F-4D97-AF65-F5344CB8AC3E}">
        <p14:creationId xmlns:p14="http://schemas.microsoft.com/office/powerpoint/2010/main" val="25236389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white">
          <a:xfrm>
            <a:off x="0" y="1143000"/>
            <a:ext cx="9144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a:xfrm>
            <a:off x="0" y="1200150"/>
            <a:ext cx="1295400" cy="742950"/>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1371600" y="1200150"/>
            <a:ext cx="7772400" cy="742950"/>
          </a:xfrm>
          <a:prstGeom prst="rect">
            <a:avLst/>
          </a:prstGeom>
          <a:solidFill>
            <a:srgbClr val="00337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3" name="Text Placeholder 2"/>
          <p:cNvSpPr>
            <a:spLocks noGrp="1"/>
          </p:cNvSpPr>
          <p:nvPr>
            <p:ph type="body" idx="1"/>
          </p:nvPr>
        </p:nvSpPr>
        <p:spPr>
          <a:xfrm>
            <a:off x="1371601" y="2057400"/>
            <a:ext cx="7123113" cy="1254919"/>
          </a:xfrm>
        </p:spPr>
        <p:txBody>
          <a:bodyPr/>
          <a:lstStyle>
            <a:lvl1pPr marL="0" indent="0">
              <a:buNone/>
              <a:defRPr sz="210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200150"/>
            <a:ext cx="7620000" cy="742950"/>
          </a:xfrm>
        </p:spPr>
        <p:txBody>
          <a:bodyPr/>
          <a:lstStyle>
            <a:lvl1pPr algn="l">
              <a:buNone/>
              <a:defRPr sz="33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a:defRPr/>
            </a:lvl1pPr>
          </a:lstStyle>
          <a:p>
            <a:pPr>
              <a:defRPr/>
            </a:pPr>
            <a:fld id="{4D3AA0F2-51A3-4346-95EB-219A09A2644C}" type="datetimeFigureOut">
              <a:rPr lang="en-US">
                <a:solidFill>
                  <a:srgbClr val="00829B"/>
                </a:solidFill>
              </a:rPr>
              <a:pPr>
                <a:defRPr/>
              </a:pPr>
              <a:t>1/11/2024</a:t>
            </a:fld>
            <a:endParaRPr lang="en-US">
              <a:solidFill>
                <a:srgbClr val="00829B"/>
              </a:solidFill>
            </a:endParaRPr>
          </a:p>
        </p:txBody>
      </p:sp>
      <p:sp>
        <p:nvSpPr>
          <p:cNvPr id="8" name="Slide Number Placeholder 12"/>
          <p:cNvSpPr>
            <a:spLocks noGrp="1"/>
          </p:cNvSpPr>
          <p:nvPr>
            <p:ph type="sldNum" sz="quarter" idx="11"/>
          </p:nvPr>
        </p:nvSpPr>
        <p:spPr>
          <a:xfrm>
            <a:off x="0" y="1314451"/>
            <a:ext cx="1295400" cy="526256"/>
          </a:xfrm>
        </p:spPr>
        <p:txBody>
          <a:bodyPr>
            <a:noAutofit/>
          </a:bodyPr>
          <a:lstStyle>
            <a:lvl1pPr>
              <a:defRPr sz="1800">
                <a:solidFill>
                  <a:srgbClr val="FFFFFF"/>
                </a:solidFill>
              </a:defRPr>
            </a:lvl1pPr>
          </a:lstStyle>
          <a:p>
            <a:pPr>
              <a:defRPr/>
            </a:pPr>
            <a:fld id="{19F74B7A-B925-4C33-9F48-0A1A4ADE3C9E}" type="slidenum">
              <a:rPr lang="en-US"/>
              <a:pPr>
                <a:defRPr/>
              </a:pPr>
              <a:t>‹#›</a:t>
            </a:fld>
            <a:endParaRPr lang="en-US"/>
          </a:p>
        </p:txBody>
      </p:sp>
      <p:sp>
        <p:nvSpPr>
          <p:cNvPr id="9" name="Footer Placeholder 13"/>
          <p:cNvSpPr>
            <a:spLocks noGrp="1"/>
          </p:cNvSpPr>
          <p:nvPr>
            <p:ph type="ftr" sz="quarter" idx="12"/>
          </p:nvPr>
        </p:nvSpPr>
        <p:spPr/>
        <p:txBody>
          <a:bodyPr/>
          <a:lstStyle>
            <a:lvl1pPr>
              <a:defRPr/>
            </a:lvl1pPr>
          </a:lstStyle>
          <a:p>
            <a:pPr>
              <a:defRPr/>
            </a:pPr>
            <a:endParaRPr lang="en-US">
              <a:solidFill>
                <a:srgbClr val="00829B"/>
              </a:solidFill>
            </a:endParaRPr>
          </a:p>
        </p:txBody>
      </p:sp>
    </p:spTree>
    <p:extLst>
      <p:ext uri="{BB962C8B-B14F-4D97-AF65-F5344CB8AC3E}">
        <p14:creationId xmlns:p14="http://schemas.microsoft.com/office/powerpoint/2010/main" val="3838998957"/>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192175"/>
            <a:ext cx="38862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192175"/>
            <a:ext cx="38862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a:defRPr/>
            </a:lvl1pPr>
          </a:lstStyle>
          <a:p>
            <a:pPr>
              <a:defRPr/>
            </a:pPr>
            <a:fld id="{ED726010-DCE3-4503-A99D-86D6E36C0EEB}" type="datetimeFigureOut">
              <a:rPr lang="en-US">
                <a:solidFill>
                  <a:srgbClr val="00829B"/>
                </a:solidFill>
              </a:rPr>
              <a:pPr>
                <a:defRPr/>
              </a:pPr>
              <a:t>1/11/2024</a:t>
            </a:fld>
            <a:endParaRPr lang="en-US">
              <a:solidFill>
                <a:srgbClr val="00829B"/>
              </a:solidFill>
            </a:endParaRPr>
          </a:p>
        </p:txBody>
      </p:sp>
      <p:sp>
        <p:nvSpPr>
          <p:cNvPr id="6" name="Slide Number Placeholder 9"/>
          <p:cNvSpPr>
            <a:spLocks noGrp="1"/>
          </p:cNvSpPr>
          <p:nvPr>
            <p:ph type="sldNum" sz="quarter" idx="11"/>
          </p:nvPr>
        </p:nvSpPr>
        <p:spPr>
          <a:xfrm>
            <a:off x="0" y="959644"/>
            <a:ext cx="533400" cy="183356"/>
          </a:xfrm>
        </p:spPr>
        <p:txBody>
          <a:bodyPr rtlCol="0"/>
          <a:lstStyle>
            <a:lvl1pPr>
              <a:defRPr/>
            </a:lvl1pPr>
          </a:lstStyle>
          <a:p>
            <a:pPr>
              <a:defRPr/>
            </a:pPr>
            <a:fld id="{C94D6769-94BD-4814-9859-246C8BFF0A39}" type="slidenum">
              <a:rPr lang="en-US"/>
              <a:pPr>
                <a:defRPr/>
              </a:pPr>
              <a:t>‹#›</a:t>
            </a:fld>
            <a:endParaRPr lang="en-US"/>
          </a:p>
        </p:txBody>
      </p:sp>
      <p:sp>
        <p:nvSpPr>
          <p:cNvPr id="7" name="Footer Placeholder 11"/>
          <p:cNvSpPr>
            <a:spLocks noGrp="1"/>
          </p:cNvSpPr>
          <p:nvPr>
            <p:ph type="ftr" sz="quarter" idx="12"/>
          </p:nvPr>
        </p:nvSpPr>
        <p:spPr/>
        <p:txBody>
          <a:bodyPr rtlCol="0"/>
          <a:lstStyle>
            <a:lvl1pPr>
              <a:defRPr/>
            </a:lvl1pPr>
          </a:lstStyle>
          <a:p>
            <a:pPr>
              <a:defRPr/>
            </a:pPr>
            <a:endParaRPr lang="en-US">
              <a:solidFill>
                <a:srgbClr val="00829B"/>
              </a:solidFill>
            </a:endParaRPr>
          </a:p>
        </p:txBody>
      </p:sp>
    </p:spTree>
    <p:extLst>
      <p:ext uri="{BB962C8B-B14F-4D97-AF65-F5344CB8AC3E}">
        <p14:creationId xmlns:p14="http://schemas.microsoft.com/office/powerpoint/2010/main" val="28109798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04787"/>
            <a:ext cx="8153400" cy="652463"/>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1828800"/>
            <a:ext cx="3886200" cy="2686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1828800"/>
            <a:ext cx="3886200" cy="2686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314450"/>
            <a:ext cx="3886200" cy="480060"/>
          </a:xfrm>
          <a:solidFill>
            <a:srgbClr val="C13828"/>
          </a:solidFill>
        </p:spPr>
        <p:txBody>
          <a:bodyPr rtlCol="0" anchor="ctr"/>
          <a:lstStyle>
            <a:lvl1pPr marL="0" indent="0">
              <a:buFontTx/>
              <a:buNone/>
              <a:defRPr sz="15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314450"/>
            <a:ext cx="3886200" cy="480060"/>
          </a:xfrm>
          <a:solidFill>
            <a:srgbClr val="B59B0C"/>
          </a:solidFill>
        </p:spPr>
        <p:txBody>
          <a:bodyPr rtlCol="0" anchor="ctr"/>
          <a:lstStyle>
            <a:lvl1pPr marL="0" indent="0">
              <a:buFontTx/>
              <a:buNone/>
              <a:defRPr sz="15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18D50955-5175-41F9-BE9D-CE3D46DA9E43}" type="datetimeFigureOut">
              <a:rPr lang="en-US">
                <a:solidFill>
                  <a:srgbClr val="00829B"/>
                </a:solidFill>
              </a:rPr>
              <a:pPr>
                <a:defRPr/>
              </a:pPr>
              <a:t>1/11/2024</a:t>
            </a:fld>
            <a:endParaRPr lang="en-US">
              <a:solidFill>
                <a:srgbClr val="00829B"/>
              </a:solidFill>
            </a:endParaRPr>
          </a:p>
        </p:txBody>
      </p:sp>
      <p:sp>
        <p:nvSpPr>
          <p:cNvPr id="8" name="Slide Number Placeholder 11"/>
          <p:cNvSpPr>
            <a:spLocks noGrp="1"/>
          </p:cNvSpPr>
          <p:nvPr>
            <p:ph type="sldNum" sz="quarter" idx="11"/>
          </p:nvPr>
        </p:nvSpPr>
        <p:spPr/>
        <p:txBody>
          <a:bodyPr rtlCol="0"/>
          <a:lstStyle>
            <a:lvl1pPr>
              <a:defRPr/>
            </a:lvl1pPr>
          </a:lstStyle>
          <a:p>
            <a:pPr>
              <a:defRPr/>
            </a:pPr>
            <a:fld id="{47A4DF61-3B1F-4202-9902-A0209832ADE7}" type="slidenum">
              <a:rPr lang="en-US"/>
              <a:pPr>
                <a:defRPr/>
              </a:pPr>
              <a:t>‹#›</a:t>
            </a:fld>
            <a:endParaRPr lang="en-US"/>
          </a:p>
        </p:txBody>
      </p:sp>
      <p:sp>
        <p:nvSpPr>
          <p:cNvPr id="9" name="Footer Placeholder 13"/>
          <p:cNvSpPr>
            <a:spLocks noGrp="1"/>
          </p:cNvSpPr>
          <p:nvPr>
            <p:ph type="ftr" sz="quarter" idx="12"/>
          </p:nvPr>
        </p:nvSpPr>
        <p:spPr/>
        <p:txBody>
          <a:bodyPr rtlCol="0"/>
          <a:lstStyle>
            <a:lvl1pPr>
              <a:defRPr/>
            </a:lvl1pPr>
          </a:lstStyle>
          <a:p>
            <a:pPr>
              <a:defRPr/>
            </a:pPr>
            <a:endParaRPr lang="en-US">
              <a:solidFill>
                <a:srgbClr val="00829B"/>
              </a:solidFill>
            </a:endParaRPr>
          </a:p>
        </p:txBody>
      </p:sp>
    </p:spTree>
    <p:extLst>
      <p:ext uri="{BB962C8B-B14F-4D97-AF65-F5344CB8AC3E}">
        <p14:creationId xmlns:p14="http://schemas.microsoft.com/office/powerpoint/2010/main" val="22029076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torch-color.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4801" y="3886201"/>
            <a:ext cx="365125"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a:lvl1pPr>
          </a:lstStyle>
          <a:p>
            <a:pPr>
              <a:defRPr/>
            </a:pPr>
            <a:fld id="{57819B2A-67B2-415D-B9FE-0EE3FEC51F05}" type="datetimeFigureOut">
              <a:rPr lang="en-US">
                <a:solidFill>
                  <a:srgbClr val="00829B"/>
                </a:solidFill>
              </a:rPr>
              <a:pPr>
                <a:defRPr/>
              </a:pPr>
              <a:t>1/11/2024</a:t>
            </a:fld>
            <a:endParaRPr lang="en-US">
              <a:solidFill>
                <a:srgbClr val="00829B"/>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6" name="Slide Number Placeholder 4"/>
          <p:cNvSpPr>
            <a:spLocks noGrp="1"/>
          </p:cNvSpPr>
          <p:nvPr>
            <p:ph type="sldNum" sz="quarter" idx="12"/>
          </p:nvPr>
        </p:nvSpPr>
        <p:spPr/>
        <p:txBody>
          <a:bodyPr/>
          <a:lstStyle>
            <a:lvl1pPr>
              <a:defRPr>
                <a:solidFill>
                  <a:srgbClr val="FFFFFF"/>
                </a:solidFill>
              </a:defRPr>
            </a:lvl1pPr>
          </a:lstStyle>
          <a:p>
            <a:pPr>
              <a:defRPr/>
            </a:pPr>
            <a:fld id="{3057BB16-CA4E-481D-BFE6-8427DC2376EB}" type="slidenum">
              <a:rPr lang="en-US"/>
              <a:pPr>
                <a:defRPr/>
              </a:pPr>
              <a:t>‹#›</a:t>
            </a:fld>
            <a:endParaRPr lang="en-US"/>
          </a:p>
        </p:txBody>
      </p:sp>
    </p:spTree>
    <p:extLst>
      <p:ext uri="{BB962C8B-B14F-4D97-AF65-F5344CB8AC3E}">
        <p14:creationId xmlns:p14="http://schemas.microsoft.com/office/powerpoint/2010/main" val="3790752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Break Option 1">
    <p:spTree>
      <p:nvGrpSpPr>
        <p:cNvPr id="1" name=""/>
        <p:cNvGrpSpPr/>
        <p:nvPr/>
      </p:nvGrpSpPr>
      <p:grpSpPr>
        <a:xfrm>
          <a:off x="0" y="0"/>
          <a:ext cx="0" cy="0"/>
          <a:chOff x="0" y="0"/>
          <a:chExt cx="0" cy="0"/>
        </a:xfrm>
      </p:grpSpPr>
      <p:pic>
        <p:nvPicPr>
          <p:cNvPr id="717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a:spLocks noGrp="1"/>
          </p:cNvSpPr>
          <p:nvPr>
            <p:ph type="body" sz="quarter" idx="10" hasCustomPrompt="1"/>
          </p:nvPr>
        </p:nvSpPr>
        <p:spPr>
          <a:xfrm>
            <a:off x="152400" y="2800350"/>
            <a:ext cx="8763000" cy="646331"/>
          </a:xfrm>
          <a:prstGeom prst="rect">
            <a:avLst/>
          </a:prstGeom>
        </p:spPr>
        <p:txBody>
          <a:bodyPr wrap="square" anchor="ctr">
            <a:spAutoFit/>
          </a:bodyPr>
          <a:lstStyle>
            <a:lvl1pPr marL="0" indent="0" algn="ctr">
              <a:buNone/>
              <a:defRPr sz="3600" b="1" baseline="0">
                <a:latin typeface="+mj-lt"/>
              </a:defRPr>
            </a:lvl1pPr>
          </a:lstStyle>
          <a:p>
            <a:pPr lvl="0"/>
            <a:r>
              <a:rPr lang="en-US" dirty="0"/>
              <a:t>Insert Title Here</a:t>
            </a:r>
          </a:p>
        </p:txBody>
      </p:sp>
      <p:sp>
        <p:nvSpPr>
          <p:cNvPr id="21" name="Slide Number Placeholder 11"/>
          <p:cNvSpPr>
            <a:spLocks noGrp="1"/>
          </p:cNvSpPr>
          <p:nvPr>
            <p:ph type="sldNum" sz="quarter" idx="4"/>
          </p:nvPr>
        </p:nvSpPr>
        <p:spPr>
          <a:xfrm>
            <a:off x="8229600" y="4743450"/>
            <a:ext cx="762000" cy="273844"/>
          </a:xfrm>
          <a:prstGeom prst="rect">
            <a:avLst/>
          </a:prstGeom>
        </p:spPr>
        <p:txBody>
          <a:bodyPr vert="horz" lIns="91440" tIns="45720" rIns="91440" bIns="45720" rtlCol="0" anchor="ctr"/>
          <a:lstStyle>
            <a:lvl1pPr algn="r">
              <a:defRPr sz="1200" b="1">
                <a:solidFill>
                  <a:schemeClr val="tx1"/>
                </a:solidFill>
              </a:defRPr>
            </a:lvl1pPr>
          </a:lstStyle>
          <a:p>
            <a:fld id="{3B745311-16E5-4BEF-BFE6-36758A3427EB}" type="slidenum">
              <a:rPr lang="en-US" smtClean="0"/>
              <a:pPr/>
              <a:t>‹#›</a:t>
            </a:fld>
            <a:endParaRPr lang="en-US"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12113043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blank" preserve="1">
  <p:cSld name="DESE new 2010">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901F6EF4-8DB5-4741-8FC7-9A98F4A20E57}" type="datetimeFigureOut">
              <a:rPr lang="en-US">
                <a:solidFill>
                  <a:srgbClr val="00829B"/>
                </a:solidFill>
              </a:rPr>
              <a:pPr>
                <a:defRPr/>
              </a:pPr>
              <a:t>1/11/2024</a:t>
            </a:fld>
            <a:endParaRPr lang="en-US">
              <a:solidFill>
                <a:srgbClr val="00829B"/>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4" name="Slide Number Placeholder 3"/>
          <p:cNvSpPr>
            <a:spLocks noGrp="1"/>
          </p:cNvSpPr>
          <p:nvPr>
            <p:ph type="sldNum" sz="quarter" idx="12"/>
          </p:nvPr>
        </p:nvSpPr>
        <p:spPr>
          <a:xfrm>
            <a:off x="0" y="4686300"/>
            <a:ext cx="533400" cy="285750"/>
          </a:xfrm>
        </p:spPr>
        <p:txBody>
          <a:bodyPr/>
          <a:lstStyle>
            <a:lvl1pPr>
              <a:defRPr>
                <a:solidFill>
                  <a:schemeClr val="tx2"/>
                </a:solidFill>
              </a:defRPr>
            </a:lvl1pPr>
          </a:lstStyle>
          <a:p>
            <a:pPr>
              <a:defRPr/>
            </a:pPr>
            <a:fld id="{4FF0E098-6DA7-4D54-BB7D-5D64C1AA40C7}" type="slidenum">
              <a:rPr lang="en-US">
                <a:solidFill>
                  <a:srgbClr val="00829B"/>
                </a:solidFill>
              </a:rPr>
              <a:pPr>
                <a:defRPr/>
              </a:pPr>
              <a:t>‹#›</a:t>
            </a:fld>
            <a:endParaRPr lang="en-US">
              <a:solidFill>
                <a:srgbClr val="00829B"/>
              </a:solidFill>
            </a:endParaRPr>
          </a:p>
        </p:txBody>
      </p:sp>
    </p:spTree>
    <p:extLst>
      <p:ext uri="{BB962C8B-B14F-4D97-AF65-F5344CB8AC3E}">
        <p14:creationId xmlns:p14="http://schemas.microsoft.com/office/powerpoint/2010/main" val="21820247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04787"/>
            <a:ext cx="8077200" cy="652463"/>
          </a:xfrm>
        </p:spPr>
        <p:txBody>
          <a:bodyPr/>
          <a:lstStyle>
            <a:lvl1pPr algn="l">
              <a:buNone/>
              <a:defRPr sz="3300" b="0"/>
            </a:lvl1pPr>
          </a:lstStyle>
          <a:p>
            <a:r>
              <a:rPr lang="en-US"/>
              <a:t>Click to edit Master title style</a:t>
            </a:r>
          </a:p>
        </p:txBody>
      </p:sp>
      <p:sp>
        <p:nvSpPr>
          <p:cNvPr id="3" name="Text Placeholder 2"/>
          <p:cNvSpPr>
            <a:spLocks noGrp="1"/>
          </p:cNvSpPr>
          <p:nvPr>
            <p:ph type="body" idx="2"/>
          </p:nvPr>
        </p:nvSpPr>
        <p:spPr>
          <a:xfrm>
            <a:off x="609600" y="1314450"/>
            <a:ext cx="1600200" cy="3257550"/>
          </a:xfrm>
          <a:solidFill>
            <a:srgbClr val="C13828"/>
          </a:solidFill>
          <a:ln w="50800" cap="sq" cmpd="dbl" algn="ctr">
            <a:solidFill>
              <a:srgbClr val="C13828"/>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750"/>
              </a:spcAft>
              <a:buNone/>
              <a:defRPr sz="1350"/>
            </a:lvl1pPr>
            <a:lvl2pPr>
              <a:buNone/>
              <a:defRPr sz="900"/>
            </a:lvl2pPr>
            <a:lvl3pPr>
              <a:buNone/>
              <a:defRPr sz="750"/>
            </a:lvl3pPr>
            <a:lvl4pPr>
              <a:buNone/>
              <a:defRPr sz="675"/>
            </a:lvl4pPr>
            <a:lvl5pPr>
              <a:buNone/>
              <a:defRPr sz="675"/>
            </a:lvl5pPr>
          </a:lstStyle>
          <a:p>
            <a:pPr lvl="0"/>
            <a:r>
              <a:rPr lang="en-US"/>
              <a:t>Click to edit Master text styles</a:t>
            </a:r>
          </a:p>
        </p:txBody>
      </p:sp>
      <p:sp>
        <p:nvSpPr>
          <p:cNvPr id="9" name="Content Placeholder 8"/>
          <p:cNvSpPr>
            <a:spLocks noGrp="1"/>
          </p:cNvSpPr>
          <p:nvPr>
            <p:ph sz="quarter" idx="1"/>
          </p:nvPr>
        </p:nvSpPr>
        <p:spPr>
          <a:xfrm>
            <a:off x="2362200" y="1314450"/>
            <a:ext cx="6400800" cy="3314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285F1BD7-053E-4AB7-8711-381095CDF979}" type="datetimeFigureOut">
              <a:rPr lang="en-US">
                <a:solidFill>
                  <a:srgbClr val="00829B"/>
                </a:solidFill>
              </a:rPr>
              <a:pPr>
                <a:defRPr/>
              </a:pPr>
              <a:t>1/11/2024</a:t>
            </a:fld>
            <a:endParaRPr lang="en-US">
              <a:solidFill>
                <a:srgbClr val="00829B"/>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7" name="Slide Number Placeholder 22"/>
          <p:cNvSpPr>
            <a:spLocks noGrp="1"/>
          </p:cNvSpPr>
          <p:nvPr>
            <p:ph type="sldNum" sz="quarter" idx="12"/>
          </p:nvPr>
        </p:nvSpPr>
        <p:spPr/>
        <p:txBody>
          <a:bodyPr/>
          <a:lstStyle>
            <a:lvl1pPr>
              <a:defRPr/>
            </a:lvl1pPr>
          </a:lstStyle>
          <a:p>
            <a:pPr>
              <a:defRPr/>
            </a:pPr>
            <a:fld id="{B3B2919B-2227-4109-937C-912EFD7A3C93}" type="slidenum">
              <a:rPr lang="en-US"/>
              <a:pPr>
                <a:defRPr/>
              </a:pPr>
              <a:t>‹#›</a:t>
            </a:fld>
            <a:endParaRPr lang="en-US" dirty="0"/>
          </a:p>
        </p:txBody>
      </p:sp>
    </p:spTree>
    <p:extLst>
      <p:ext uri="{BB962C8B-B14F-4D97-AF65-F5344CB8AC3E}">
        <p14:creationId xmlns:p14="http://schemas.microsoft.com/office/powerpoint/2010/main" val="33738015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bwMode="white">
          <a:xfrm>
            <a:off x="-9525" y="3429000"/>
            <a:ext cx="9144000" cy="66556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9524" y="3498056"/>
            <a:ext cx="1463675" cy="534591"/>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7" name="Rectangle 6"/>
          <p:cNvSpPr/>
          <p:nvPr/>
        </p:nvSpPr>
        <p:spPr>
          <a:xfrm>
            <a:off x="1544638" y="3490913"/>
            <a:ext cx="7599362" cy="534591"/>
          </a:xfrm>
          <a:prstGeom prst="rect">
            <a:avLst/>
          </a:prstGeom>
          <a:solidFill>
            <a:srgbClr val="00337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8" name="Rectangle 7"/>
          <p:cNvSpPr/>
          <p:nvPr/>
        </p:nvSpPr>
        <p:spPr bwMode="white">
          <a:xfrm>
            <a:off x="1447801" y="0"/>
            <a:ext cx="100013" cy="51506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4" name="Text Placeholder 3"/>
          <p:cNvSpPr>
            <a:spLocks noGrp="1"/>
          </p:cNvSpPr>
          <p:nvPr>
            <p:ph type="body" sz="half" idx="2"/>
          </p:nvPr>
        </p:nvSpPr>
        <p:spPr>
          <a:xfrm>
            <a:off x="1600200" y="4114800"/>
            <a:ext cx="7315200" cy="514350"/>
          </a:xfrm>
        </p:spPr>
        <p:txBody>
          <a:bodyPr/>
          <a:lstStyle>
            <a:lvl1pPr marL="0" indent="0">
              <a:buFontTx/>
              <a:buNone/>
              <a:defRPr sz="1275"/>
            </a:lvl1pPr>
            <a:lvl2pPr>
              <a:buFontTx/>
              <a:buNone/>
              <a:defRPr sz="900"/>
            </a:lvl2pPr>
            <a:lvl3pPr>
              <a:buFontTx/>
              <a:buNone/>
              <a:defRPr sz="750"/>
            </a:lvl3pPr>
            <a:lvl4pPr>
              <a:buFontTx/>
              <a:buNone/>
              <a:defRPr sz="675"/>
            </a:lvl4pPr>
            <a:lvl5pPr>
              <a:buFontTx/>
              <a:buNone/>
              <a:defRPr sz="675"/>
            </a:lvl5pPr>
          </a:lstStyle>
          <a:p>
            <a:pPr lvl="0"/>
            <a:r>
              <a:rPr lang="en-US"/>
              <a:t>Click to edit Master text styles</a:t>
            </a:r>
          </a:p>
        </p:txBody>
      </p:sp>
      <p:sp>
        <p:nvSpPr>
          <p:cNvPr id="2" name="Title 1"/>
          <p:cNvSpPr>
            <a:spLocks noGrp="1"/>
          </p:cNvSpPr>
          <p:nvPr>
            <p:ph type="title"/>
          </p:nvPr>
        </p:nvSpPr>
        <p:spPr>
          <a:xfrm>
            <a:off x="1600200" y="3486150"/>
            <a:ext cx="7315200" cy="514350"/>
          </a:xfrm>
        </p:spPr>
        <p:txBody>
          <a:bodyPr/>
          <a:lstStyle>
            <a:lvl1pPr algn="l">
              <a:buNone/>
              <a:defRPr sz="2100" b="0">
                <a:solidFill>
                  <a:srgbClr val="FFFFFF"/>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560576" y="0"/>
            <a:ext cx="7583424" cy="3426714"/>
          </a:xfrm>
          <a:noFill/>
          <a:ln>
            <a:noFill/>
          </a:ln>
        </p:spPr>
        <p:txBody>
          <a:bodyPr>
            <a:normAutofit/>
          </a:bodyPr>
          <a:lstStyle>
            <a:lvl1pPr marL="0" indent="0">
              <a:buNone/>
              <a:defRPr sz="24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4686300"/>
            <a:ext cx="2667000" cy="273844"/>
          </a:xfrm>
        </p:spPr>
        <p:txBody>
          <a:bodyPr rtlCol="0"/>
          <a:lstStyle>
            <a:lvl1pPr>
              <a:defRPr/>
            </a:lvl1pPr>
          </a:lstStyle>
          <a:p>
            <a:pPr>
              <a:defRPr/>
            </a:pPr>
            <a:fld id="{F0187C45-3751-45D7-8CEE-2015B5FF6DE1}" type="datetimeFigureOut">
              <a:rPr lang="en-US">
                <a:solidFill>
                  <a:srgbClr val="00829B"/>
                </a:solidFill>
              </a:rPr>
              <a:pPr>
                <a:defRPr/>
              </a:pPr>
              <a:t>1/11/2024</a:t>
            </a:fld>
            <a:endParaRPr lang="en-US">
              <a:solidFill>
                <a:srgbClr val="00829B"/>
              </a:solidFill>
            </a:endParaRPr>
          </a:p>
        </p:txBody>
      </p:sp>
      <p:sp>
        <p:nvSpPr>
          <p:cNvPr id="10" name="Slide Number Placeholder 12"/>
          <p:cNvSpPr>
            <a:spLocks noGrp="1"/>
          </p:cNvSpPr>
          <p:nvPr>
            <p:ph type="sldNum" sz="quarter" idx="11"/>
          </p:nvPr>
        </p:nvSpPr>
        <p:spPr>
          <a:xfrm>
            <a:off x="0" y="3500438"/>
            <a:ext cx="1447800" cy="497681"/>
          </a:xfrm>
        </p:spPr>
        <p:txBody>
          <a:bodyPr rtlCol="0"/>
          <a:lstStyle>
            <a:lvl1pPr>
              <a:defRPr sz="2100"/>
            </a:lvl1pPr>
          </a:lstStyle>
          <a:p>
            <a:pPr>
              <a:defRPr/>
            </a:pPr>
            <a:fld id="{80CAB3ED-BBE7-4FAA-AF04-B9DEC918CD2B}" type="slidenum">
              <a:rPr lang="en-US"/>
              <a:pPr>
                <a:defRPr/>
              </a:pPr>
              <a:t>‹#›</a:t>
            </a:fld>
            <a:endParaRPr lang="en-US"/>
          </a:p>
        </p:txBody>
      </p:sp>
      <p:sp>
        <p:nvSpPr>
          <p:cNvPr id="11" name="Footer Placeholder 13"/>
          <p:cNvSpPr>
            <a:spLocks noGrp="1"/>
          </p:cNvSpPr>
          <p:nvPr>
            <p:ph type="ftr" sz="quarter" idx="12"/>
          </p:nvPr>
        </p:nvSpPr>
        <p:spPr>
          <a:xfrm>
            <a:off x="1600200" y="4686300"/>
            <a:ext cx="4572000" cy="273844"/>
          </a:xfrm>
        </p:spPr>
        <p:txBody>
          <a:bodyPr rtlCol="0"/>
          <a:lstStyle>
            <a:lvl1pPr>
              <a:defRPr/>
            </a:lvl1pPr>
          </a:lstStyle>
          <a:p>
            <a:pPr>
              <a:defRPr/>
            </a:pPr>
            <a:endParaRPr lang="en-US">
              <a:solidFill>
                <a:srgbClr val="00829B"/>
              </a:solidFill>
            </a:endParaRPr>
          </a:p>
        </p:txBody>
      </p:sp>
    </p:spTree>
    <p:extLst>
      <p:ext uri="{BB962C8B-B14F-4D97-AF65-F5344CB8AC3E}">
        <p14:creationId xmlns:p14="http://schemas.microsoft.com/office/powerpoint/2010/main" val="697535389"/>
      </p:ext>
    </p:extLst>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48CCEC41-F646-410F-832E-4CBB7C2544F5}" type="datetimeFigureOut">
              <a:rPr lang="en-US">
                <a:solidFill>
                  <a:srgbClr val="00829B"/>
                </a:solidFill>
              </a:rPr>
              <a:pPr>
                <a:defRPr/>
              </a:pPr>
              <a:t>1/11/2024</a:t>
            </a:fld>
            <a:endParaRPr lang="en-US">
              <a:solidFill>
                <a:srgbClr val="00829B"/>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6" name="Slide Number Placeholder 22"/>
          <p:cNvSpPr>
            <a:spLocks noGrp="1"/>
          </p:cNvSpPr>
          <p:nvPr>
            <p:ph type="sldNum" sz="quarter" idx="12"/>
          </p:nvPr>
        </p:nvSpPr>
        <p:spPr/>
        <p:txBody>
          <a:bodyPr/>
          <a:lstStyle>
            <a:lvl1pPr>
              <a:defRPr/>
            </a:lvl1pPr>
          </a:lstStyle>
          <a:p>
            <a:pPr>
              <a:defRPr/>
            </a:pPr>
            <a:fld id="{D2EE3FF3-BA91-4026-9174-31338809E265}" type="slidenum">
              <a:rPr lang="en-US"/>
              <a:pPr>
                <a:defRPr/>
              </a:pPr>
              <a:t>‹#›</a:t>
            </a:fld>
            <a:endParaRPr lang="en-US" dirty="0"/>
          </a:p>
        </p:txBody>
      </p:sp>
    </p:spTree>
    <p:extLst>
      <p:ext uri="{BB962C8B-B14F-4D97-AF65-F5344CB8AC3E}">
        <p14:creationId xmlns:p14="http://schemas.microsoft.com/office/powerpoint/2010/main" val="13594796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1" y="0"/>
            <a:ext cx="320675" cy="51435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a:xfrm>
            <a:off x="6142038" y="457200"/>
            <a:ext cx="228600" cy="4686300"/>
          </a:xfrm>
          <a:prstGeom prst="rect">
            <a:avLst/>
          </a:prstGeom>
          <a:solidFill>
            <a:srgbClr val="00337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6142038" y="0"/>
            <a:ext cx="228600" cy="400050"/>
          </a:xfrm>
          <a:prstGeom prst="rect">
            <a:avLst/>
          </a:prstGeom>
          <a:solidFill>
            <a:srgbClr val="3D9833"/>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Vertical Title 1"/>
          <p:cNvSpPr>
            <a:spLocks noGrp="1"/>
          </p:cNvSpPr>
          <p:nvPr>
            <p:ph type="title" orient="vert"/>
          </p:nvPr>
        </p:nvSpPr>
        <p:spPr>
          <a:xfrm>
            <a:off x="6553200" y="457201"/>
            <a:ext cx="2057400" cy="41374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5562600" cy="41374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4686300"/>
            <a:ext cx="2209800" cy="273844"/>
          </a:xfrm>
        </p:spPr>
        <p:txBody>
          <a:bodyPr/>
          <a:lstStyle>
            <a:lvl1pPr>
              <a:defRPr/>
            </a:lvl1pPr>
          </a:lstStyle>
          <a:p>
            <a:pPr>
              <a:defRPr/>
            </a:pPr>
            <a:fld id="{E4C1B2D0-1E2D-473E-9B6E-67A185BB82D5}" type="datetimeFigureOut">
              <a:rPr lang="en-US">
                <a:solidFill>
                  <a:srgbClr val="00829B"/>
                </a:solidFill>
              </a:rPr>
              <a:pPr>
                <a:defRPr/>
              </a:pPr>
              <a:t>1/11/2024</a:t>
            </a:fld>
            <a:endParaRPr lang="en-US">
              <a:solidFill>
                <a:srgbClr val="00829B"/>
              </a:solidFill>
            </a:endParaRPr>
          </a:p>
        </p:txBody>
      </p:sp>
      <p:sp>
        <p:nvSpPr>
          <p:cNvPr id="8" name="Footer Placeholder 4"/>
          <p:cNvSpPr>
            <a:spLocks noGrp="1"/>
          </p:cNvSpPr>
          <p:nvPr>
            <p:ph type="ftr" sz="quarter" idx="11"/>
          </p:nvPr>
        </p:nvSpPr>
        <p:spPr>
          <a:xfrm>
            <a:off x="457201" y="4686300"/>
            <a:ext cx="5573713" cy="273844"/>
          </a:xfrm>
        </p:spPr>
        <p:txBody>
          <a:bodyPr/>
          <a:lstStyle>
            <a:lvl1pPr>
              <a:defRPr/>
            </a:lvl1pPr>
          </a:lstStyle>
          <a:p>
            <a:pPr>
              <a:defRPr/>
            </a:pPr>
            <a:endParaRPr lang="en-US">
              <a:solidFill>
                <a:srgbClr val="00829B"/>
              </a:solidFill>
            </a:endParaRPr>
          </a:p>
        </p:txBody>
      </p:sp>
      <p:sp>
        <p:nvSpPr>
          <p:cNvPr id="9" name="Slide Number Placeholder 5"/>
          <p:cNvSpPr>
            <a:spLocks noGrp="1"/>
          </p:cNvSpPr>
          <p:nvPr>
            <p:ph type="sldNum" sz="quarter" idx="12"/>
          </p:nvPr>
        </p:nvSpPr>
        <p:spPr>
          <a:xfrm rot="5400000">
            <a:off x="6078538" y="77788"/>
            <a:ext cx="400050" cy="244475"/>
          </a:xfrm>
        </p:spPr>
        <p:txBody>
          <a:bodyPr/>
          <a:lstStyle>
            <a:lvl1pPr>
              <a:defRPr/>
            </a:lvl1pPr>
          </a:lstStyle>
          <a:p>
            <a:pPr>
              <a:defRPr/>
            </a:pPr>
            <a:fld id="{0A799255-1B78-408B-A191-D2911E431C68}" type="slidenum">
              <a:rPr lang="en-US"/>
              <a:pPr>
                <a:defRPr/>
              </a:pPr>
              <a:t>‹#›</a:t>
            </a:fld>
            <a:endParaRPr lang="en-US" dirty="0"/>
          </a:p>
        </p:txBody>
      </p:sp>
    </p:spTree>
    <p:extLst>
      <p:ext uri="{BB962C8B-B14F-4D97-AF65-F5344CB8AC3E}">
        <p14:creationId xmlns:p14="http://schemas.microsoft.com/office/powerpoint/2010/main" val="2715659150"/>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0337F"/>
        </a:solidFill>
        <a:effectLst/>
      </p:bgPr>
    </p:bg>
    <p:spTree>
      <p:nvGrpSpPr>
        <p:cNvPr id="1" name=""/>
        <p:cNvGrpSpPr/>
        <p:nvPr/>
      </p:nvGrpSpPr>
      <p:grpSpPr>
        <a:xfrm>
          <a:off x="0" y="0"/>
          <a:ext cx="0" cy="0"/>
          <a:chOff x="0" y="0"/>
          <a:chExt cx="0" cy="0"/>
        </a:xfrm>
      </p:grpSpPr>
      <p:sp>
        <p:nvSpPr>
          <p:cNvPr id="4" name="Rectangle 3"/>
          <p:cNvSpPr/>
          <p:nvPr/>
        </p:nvSpPr>
        <p:spPr bwMode="white">
          <a:xfrm>
            <a:off x="0" y="4477941"/>
            <a:ext cx="9144000" cy="665559"/>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a:xfrm>
            <a:off x="-9525" y="4539854"/>
            <a:ext cx="2249488" cy="534590"/>
          </a:xfrm>
          <a:prstGeom prst="rect">
            <a:avLst/>
          </a:prstGeom>
          <a:solidFill>
            <a:srgbClr val="94664B"/>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2359026" y="4532710"/>
            <a:ext cx="6784975" cy="535781"/>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8" name="Title 7"/>
          <p:cNvSpPr>
            <a:spLocks noGrp="1"/>
          </p:cNvSpPr>
          <p:nvPr>
            <p:ph type="ctrTitle"/>
          </p:nvPr>
        </p:nvSpPr>
        <p:spPr>
          <a:xfrm>
            <a:off x="2362200" y="3028950"/>
            <a:ext cx="6477000" cy="1371600"/>
          </a:xfrm>
        </p:spPr>
        <p:txBody>
          <a:bodyPr anchor="b"/>
          <a:lstStyle>
            <a:lvl1pPr>
              <a:defRPr cap="all" baseline="0"/>
            </a:lvl1pPr>
          </a:lstStyle>
          <a:p>
            <a:r>
              <a:rPr lang="en-US"/>
              <a:t>Click to edit Master title style</a:t>
            </a:r>
            <a:endParaRPr lang="en-US" dirty="0"/>
          </a:p>
        </p:txBody>
      </p:sp>
      <p:sp>
        <p:nvSpPr>
          <p:cNvPr id="9" name="Subtitle 8"/>
          <p:cNvSpPr>
            <a:spLocks noGrp="1"/>
          </p:cNvSpPr>
          <p:nvPr>
            <p:ph type="subTitle" idx="1"/>
          </p:nvPr>
        </p:nvSpPr>
        <p:spPr>
          <a:xfrm>
            <a:off x="2362200" y="4537528"/>
            <a:ext cx="6705600" cy="514350"/>
          </a:xfrm>
        </p:spPr>
        <p:txBody>
          <a:bodyPr anchor="ctr">
            <a:normAutofit/>
          </a:bodyPr>
          <a:lstStyle>
            <a:lvl1pPr marL="0" indent="0" algn="l">
              <a:buNone/>
              <a:defRPr sz="1950">
                <a:solidFill>
                  <a:srgbClr val="FFFFFF"/>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endParaRPr lang="en-US" dirty="0"/>
          </a:p>
        </p:txBody>
      </p:sp>
      <p:sp>
        <p:nvSpPr>
          <p:cNvPr id="7" name="Date Placeholder 27"/>
          <p:cNvSpPr>
            <a:spLocks noGrp="1"/>
          </p:cNvSpPr>
          <p:nvPr>
            <p:ph type="dt" sz="half" idx="10"/>
          </p:nvPr>
        </p:nvSpPr>
        <p:spPr>
          <a:xfrm>
            <a:off x="76200" y="4551760"/>
            <a:ext cx="2057400" cy="514350"/>
          </a:xfrm>
        </p:spPr>
        <p:txBody>
          <a:bodyPr>
            <a:noAutofit/>
          </a:bodyPr>
          <a:lstStyle>
            <a:lvl1pPr algn="ctr">
              <a:defRPr sz="1500">
                <a:solidFill>
                  <a:srgbClr val="FFFFFF"/>
                </a:solidFill>
              </a:defRPr>
            </a:lvl1pPr>
          </a:lstStyle>
          <a:p>
            <a:pPr>
              <a:defRPr/>
            </a:pPr>
            <a:fld id="{F0BAF425-4DF3-45C4-AAA3-0E8EB6EF9F57}" type="datetimeFigureOut">
              <a:rPr lang="en-US"/>
              <a:pPr>
                <a:defRPr/>
              </a:pPr>
              <a:t>1/11/2024</a:t>
            </a:fld>
            <a:endParaRPr lang="en-US"/>
          </a:p>
        </p:txBody>
      </p:sp>
      <p:sp>
        <p:nvSpPr>
          <p:cNvPr id="10" name="Slide Number Placeholder 28"/>
          <p:cNvSpPr>
            <a:spLocks noGrp="1"/>
          </p:cNvSpPr>
          <p:nvPr>
            <p:ph type="sldNum" sz="quarter" idx="11"/>
          </p:nvPr>
        </p:nvSpPr>
        <p:spPr>
          <a:xfrm>
            <a:off x="8001000" y="171450"/>
            <a:ext cx="838200" cy="285750"/>
          </a:xfrm>
        </p:spPr>
        <p:txBody>
          <a:bodyPr/>
          <a:lstStyle>
            <a:lvl1pPr>
              <a:defRPr>
                <a:solidFill>
                  <a:schemeClr val="tx2"/>
                </a:solidFill>
              </a:defRPr>
            </a:lvl1pPr>
          </a:lstStyle>
          <a:p>
            <a:pPr>
              <a:defRPr/>
            </a:pPr>
            <a:fld id="{190AC85E-905B-41B5-9BD1-C9411FE3AD1B}" type="slidenum">
              <a:rPr lang="en-US">
                <a:solidFill>
                  <a:srgbClr val="EEECE1"/>
                </a:solidFill>
              </a:rPr>
              <a:pPr>
                <a:defRPr/>
              </a:pPr>
              <a:t>‹#›</a:t>
            </a:fld>
            <a:endParaRPr lang="en-US">
              <a:solidFill>
                <a:srgbClr val="EEECE1"/>
              </a:solidFill>
            </a:endParaRPr>
          </a:p>
        </p:txBody>
      </p:sp>
    </p:spTree>
    <p:extLst>
      <p:ext uri="{BB962C8B-B14F-4D97-AF65-F5344CB8AC3E}">
        <p14:creationId xmlns:p14="http://schemas.microsoft.com/office/powerpoint/2010/main" val="2229459656"/>
      </p:ext>
    </p:extLst>
  </p:cSld>
  <p:clrMapOvr>
    <a:overrideClrMapping bg1="dk1" tx1="lt1" bg2="dk2" tx2="lt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171450"/>
            <a:ext cx="8153400" cy="742950"/>
          </a:xfrm>
        </p:spPr>
        <p:txBody>
          <a:bodyPr/>
          <a:lstStyle/>
          <a:p>
            <a:r>
              <a:rPr lang="en-US"/>
              <a:t>Click to edit Master title style</a:t>
            </a:r>
          </a:p>
        </p:txBody>
      </p:sp>
      <p:sp>
        <p:nvSpPr>
          <p:cNvPr id="8" name="Content Placeholder 7"/>
          <p:cNvSpPr>
            <a:spLocks noGrp="1"/>
          </p:cNvSpPr>
          <p:nvPr>
            <p:ph sz="quarter" idx="1"/>
          </p:nvPr>
        </p:nvSpPr>
        <p:spPr>
          <a:xfrm>
            <a:off x="612648" y="1200150"/>
            <a:ext cx="8153400"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5D7CD25-7392-4A24-B8F8-6EE0F08ADE1F}" type="datetimeFigureOut">
              <a:rPr lang="en-US">
                <a:solidFill>
                  <a:srgbClr val="00829B"/>
                </a:solidFill>
              </a:rPr>
              <a:pPr>
                <a:defRPr/>
              </a:pPr>
              <a:t>1/11/2024</a:t>
            </a:fld>
            <a:endParaRPr lang="en-US">
              <a:solidFill>
                <a:srgbClr val="00829B"/>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6" name="Slide Number Placeholder 5"/>
          <p:cNvSpPr>
            <a:spLocks noGrp="1"/>
          </p:cNvSpPr>
          <p:nvPr>
            <p:ph type="sldNum" sz="quarter" idx="12"/>
          </p:nvPr>
        </p:nvSpPr>
        <p:spPr>
          <a:xfrm>
            <a:off x="0" y="857250"/>
            <a:ext cx="533400" cy="183356"/>
          </a:xfrm>
        </p:spPr>
        <p:txBody>
          <a:bodyPr/>
          <a:lstStyle>
            <a:lvl1pPr>
              <a:defRPr>
                <a:solidFill>
                  <a:srgbClr val="FFFFFF"/>
                </a:solidFill>
              </a:defRPr>
            </a:lvl1pPr>
          </a:lstStyle>
          <a:p>
            <a:pPr>
              <a:defRPr/>
            </a:pPr>
            <a:fld id="{CC7E0213-91A4-4BD0-8919-9BED3C36461A}" type="slidenum">
              <a:rPr lang="en-US"/>
              <a:pPr>
                <a:defRPr/>
              </a:pPr>
              <a:t>‹#›</a:t>
            </a:fld>
            <a:endParaRPr lang="en-US" dirty="0"/>
          </a:p>
        </p:txBody>
      </p:sp>
    </p:spTree>
    <p:extLst>
      <p:ext uri="{BB962C8B-B14F-4D97-AF65-F5344CB8AC3E}">
        <p14:creationId xmlns:p14="http://schemas.microsoft.com/office/powerpoint/2010/main" val="20965036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white">
          <a:xfrm>
            <a:off x="0" y="1143000"/>
            <a:ext cx="9144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a:xfrm>
            <a:off x="0" y="1200150"/>
            <a:ext cx="1295400" cy="742950"/>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1371600" y="1200150"/>
            <a:ext cx="7772400" cy="742950"/>
          </a:xfrm>
          <a:prstGeom prst="rect">
            <a:avLst/>
          </a:prstGeom>
          <a:solidFill>
            <a:srgbClr val="00337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3" name="Text Placeholder 2"/>
          <p:cNvSpPr>
            <a:spLocks noGrp="1"/>
          </p:cNvSpPr>
          <p:nvPr>
            <p:ph type="body" idx="1"/>
          </p:nvPr>
        </p:nvSpPr>
        <p:spPr>
          <a:xfrm>
            <a:off x="1371601" y="2057400"/>
            <a:ext cx="7123113" cy="1254919"/>
          </a:xfrm>
        </p:spPr>
        <p:txBody>
          <a:bodyPr/>
          <a:lstStyle>
            <a:lvl1pPr marL="0" indent="0">
              <a:buNone/>
              <a:defRPr sz="210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200150"/>
            <a:ext cx="7620000" cy="742950"/>
          </a:xfrm>
        </p:spPr>
        <p:txBody>
          <a:bodyPr/>
          <a:lstStyle>
            <a:lvl1pPr algn="l">
              <a:buNone/>
              <a:defRPr sz="33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a:defRPr/>
            </a:lvl1pPr>
          </a:lstStyle>
          <a:p>
            <a:pPr>
              <a:defRPr/>
            </a:pPr>
            <a:fld id="{4D3AA0F2-51A3-4346-95EB-219A09A2644C}" type="datetimeFigureOut">
              <a:rPr lang="en-US">
                <a:solidFill>
                  <a:srgbClr val="00829B"/>
                </a:solidFill>
              </a:rPr>
              <a:pPr>
                <a:defRPr/>
              </a:pPr>
              <a:t>1/11/2024</a:t>
            </a:fld>
            <a:endParaRPr lang="en-US">
              <a:solidFill>
                <a:srgbClr val="00829B"/>
              </a:solidFill>
            </a:endParaRPr>
          </a:p>
        </p:txBody>
      </p:sp>
      <p:sp>
        <p:nvSpPr>
          <p:cNvPr id="8" name="Slide Number Placeholder 12"/>
          <p:cNvSpPr>
            <a:spLocks noGrp="1"/>
          </p:cNvSpPr>
          <p:nvPr>
            <p:ph type="sldNum" sz="quarter" idx="11"/>
          </p:nvPr>
        </p:nvSpPr>
        <p:spPr>
          <a:xfrm>
            <a:off x="0" y="1314451"/>
            <a:ext cx="1295400" cy="526256"/>
          </a:xfrm>
        </p:spPr>
        <p:txBody>
          <a:bodyPr>
            <a:noAutofit/>
          </a:bodyPr>
          <a:lstStyle>
            <a:lvl1pPr>
              <a:defRPr sz="1800">
                <a:solidFill>
                  <a:srgbClr val="FFFFFF"/>
                </a:solidFill>
              </a:defRPr>
            </a:lvl1pPr>
          </a:lstStyle>
          <a:p>
            <a:pPr>
              <a:defRPr/>
            </a:pPr>
            <a:fld id="{19F74B7A-B925-4C33-9F48-0A1A4ADE3C9E}" type="slidenum">
              <a:rPr lang="en-US"/>
              <a:pPr>
                <a:defRPr/>
              </a:pPr>
              <a:t>‹#›</a:t>
            </a:fld>
            <a:endParaRPr lang="en-US"/>
          </a:p>
        </p:txBody>
      </p:sp>
      <p:sp>
        <p:nvSpPr>
          <p:cNvPr id="9" name="Footer Placeholder 13"/>
          <p:cNvSpPr>
            <a:spLocks noGrp="1"/>
          </p:cNvSpPr>
          <p:nvPr>
            <p:ph type="ftr" sz="quarter" idx="12"/>
          </p:nvPr>
        </p:nvSpPr>
        <p:spPr/>
        <p:txBody>
          <a:bodyPr/>
          <a:lstStyle>
            <a:lvl1pPr>
              <a:defRPr/>
            </a:lvl1pPr>
          </a:lstStyle>
          <a:p>
            <a:pPr>
              <a:defRPr/>
            </a:pPr>
            <a:endParaRPr lang="en-US">
              <a:solidFill>
                <a:srgbClr val="00829B"/>
              </a:solidFill>
            </a:endParaRPr>
          </a:p>
        </p:txBody>
      </p:sp>
    </p:spTree>
    <p:extLst>
      <p:ext uri="{BB962C8B-B14F-4D97-AF65-F5344CB8AC3E}">
        <p14:creationId xmlns:p14="http://schemas.microsoft.com/office/powerpoint/2010/main" val="2472469230"/>
      </p:ext>
    </p:extLst>
  </p:cSld>
  <p:clrMapOvr>
    <a:overrideClrMapping bg1="lt1" tx1="dk1" bg2="lt2" tx2="dk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192175"/>
            <a:ext cx="38862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192175"/>
            <a:ext cx="38862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a:defRPr/>
            </a:lvl1pPr>
          </a:lstStyle>
          <a:p>
            <a:pPr>
              <a:defRPr/>
            </a:pPr>
            <a:fld id="{ED726010-DCE3-4503-A99D-86D6E36C0EEB}" type="datetimeFigureOut">
              <a:rPr lang="en-US">
                <a:solidFill>
                  <a:srgbClr val="00829B"/>
                </a:solidFill>
              </a:rPr>
              <a:pPr>
                <a:defRPr/>
              </a:pPr>
              <a:t>1/11/2024</a:t>
            </a:fld>
            <a:endParaRPr lang="en-US">
              <a:solidFill>
                <a:srgbClr val="00829B"/>
              </a:solidFill>
            </a:endParaRPr>
          </a:p>
        </p:txBody>
      </p:sp>
      <p:sp>
        <p:nvSpPr>
          <p:cNvPr id="6" name="Slide Number Placeholder 9"/>
          <p:cNvSpPr>
            <a:spLocks noGrp="1"/>
          </p:cNvSpPr>
          <p:nvPr>
            <p:ph type="sldNum" sz="quarter" idx="11"/>
          </p:nvPr>
        </p:nvSpPr>
        <p:spPr>
          <a:xfrm>
            <a:off x="0" y="959644"/>
            <a:ext cx="533400" cy="183356"/>
          </a:xfrm>
        </p:spPr>
        <p:txBody>
          <a:bodyPr rtlCol="0"/>
          <a:lstStyle>
            <a:lvl1pPr>
              <a:defRPr/>
            </a:lvl1pPr>
          </a:lstStyle>
          <a:p>
            <a:pPr>
              <a:defRPr/>
            </a:pPr>
            <a:fld id="{C94D6769-94BD-4814-9859-246C8BFF0A39}" type="slidenum">
              <a:rPr lang="en-US"/>
              <a:pPr>
                <a:defRPr/>
              </a:pPr>
              <a:t>‹#›</a:t>
            </a:fld>
            <a:endParaRPr lang="en-US"/>
          </a:p>
        </p:txBody>
      </p:sp>
      <p:sp>
        <p:nvSpPr>
          <p:cNvPr id="7" name="Footer Placeholder 11"/>
          <p:cNvSpPr>
            <a:spLocks noGrp="1"/>
          </p:cNvSpPr>
          <p:nvPr>
            <p:ph type="ftr" sz="quarter" idx="12"/>
          </p:nvPr>
        </p:nvSpPr>
        <p:spPr/>
        <p:txBody>
          <a:bodyPr rtlCol="0"/>
          <a:lstStyle>
            <a:lvl1pPr>
              <a:defRPr/>
            </a:lvl1pPr>
          </a:lstStyle>
          <a:p>
            <a:pPr>
              <a:defRPr/>
            </a:pPr>
            <a:endParaRPr lang="en-US">
              <a:solidFill>
                <a:srgbClr val="00829B"/>
              </a:solidFill>
            </a:endParaRPr>
          </a:p>
        </p:txBody>
      </p:sp>
    </p:spTree>
    <p:extLst>
      <p:ext uri="{BB962C8B-B14F-4D97-AF65-F5344CB8AC3E}">
        <p14:creationId xmlns:p14="http://schemas.microsoft.com/office/powerpoint/2010/main" val="29133631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04787"/>
            <a:ext cx="8153400" cy="652463"/>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1828800"/>
            <a:ext cx="3886200" cy="2686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1828800"/>
            <a:ext cx="3886200" cy="2686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314450"/>
            <a:ext cx="3886200" cy="480060"/>
          </a:xfrm>
          <a:solidFill>
            <a:srgbClr val="C13828"/>
          </a:solidFill>
        </p:spPr>
        <p:txBody>
          <a:bodyPr rtlCol="0" anchor="ctr"/>
          <a:lstStyle>
            <a:lvl1pPr marL="0" indent="0">
              <a:buFontTx/>
              <a:buNone/>
              <a:defRPr sz="15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314450"/>
            <a:ext cx="3886200" cy="480060"/>
          </a:xfrm>
          <a:solidFill>
            <a:srgbClr val="B59B0C"/>
          </a:solidFill>
        </p:spPr>
        <p:txBody>
          <a:bodyPr rtlCol="0" anchor="ctr"/>
          <a:lstStyle>
            <a:lvl1pPr marL="0" indent="0">
              <a:buFontTx/>
              <a:buNone/>
              <a:defRPr sz="15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18D50955-5175-41F9-BE9D-CE3D46DA9E43}" type="datetimeFigureOut">
              <a:rPr lang="en-US">
                <a:solidFill>
                  <a:srgbClr val="00829B"/>
                </a:solidFill>
              </a:rPr>
              <a:pPr>
                <a:defRPr/>
              </a:pPr>
              <a:t>1/11/2024</a:t>
            </a:fld>
            <a:endParaRPr lang="en-US">
              <a:solidFill>
                <a:srgbClr val="00829B"/>
              </a:solidFill>
            </a:endParaRPr>
          </a:p>
        </p:txBody>
      </p:sp>
      <p:sp>
        <p:nvSpPr>
          <p:cNvPr id="8" name="Slide Number Placeholder 11"/>
          <p:cNvSpPr>
            <a:spLocks noGrp="1"/>
          </p:cNvSpPr>
          <p:nvPr>
            <p:ph type="sldNum" sz="quarter" idx="11"/>
          </p:nvPr>
        </p:nvSpPr>
        <p:spPr/>
        <p:txBody>
          <a:bodyPr rtlCol="0"/>
          <a:lstStyle>
            <a:lvl1pPr>
              <a:defRPr/>
            </a:lvl1pPr>
          </a:lstStyle>
          <a:p>
            <a:pPr>
              <a:defRPr/>
            </a:pPr>
            <a:fld id="{47A4DF61-3B1F-4202-9902-A0209832ADE7}" type="slidenum">
              <a:rPr lang="en-US"/>
              <a:pPr>
                <a:defRPr/>
              </a:pPr>
              <a:t>‹#›</a:t>
            </a:fld>
            <a:endParaRPr lang="en-US"/>
          </a:p>
        </p:txBody>
      </p:sp>
      <p:sp>
        <p:nvSpPr>
          <p:cNvPr id="9" name="Footer Placeholder 13"/>
          <p:cNvSpPr>
            <a:spLocks noGrp="1"/>
          </p:cNvSpPr>
          <p:nvPr>
            <p:ph type="ftr" sz="quarter" idx="12"/>
          </p:nvPr>
        </p:nvSpPr>
        <p:spPr/>
        <p:txBody>
          <a:bodyPr rtlCol="0"/>
          <a:lstStyle>
            <a:lvl1pPr>
              <a:defRPr/>
            </a:lvl1pPr>
          </a:lstStyle>
          <a:p>
            <a:pPr>
              <a:defRPr/>
            </a:pPr>
            <a:endParaRPr lang="en-US">
              <a:solidFill>
                <a:srgbClr val="00829B"/>
              </a:solidFill>
            </a:endParaRPr>
          </a:p>
        </p:txBody>
      </p:sp>
    </p:spTree>
    <p:extLst>
      <p:ext uri="{BB962C8B-B14F-4D97-AF65-F5344CB8AC3E}">
        <p14:creationId xmlns:p14="http://schemas.microsoft.com/office/powerpoint/2010/main" val="4252627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Option 2">
    <p:spTree>
      <p:nvGrpSpPr>
        <p:cNvPr id="1" name=""/>
        <p:cNvGrpSpPr/>
        <p:nvPr/>
      </p:nvGrpSpPr>
      <p:grpSpPr>
        <a:xfrm>
          <a:off x="0" y="0"/>
          <a:ext cx="0" cy="0"/>
          <a:chOff x="0" y="0"/>
          <a:chExt cx="0" cy="0"/>
        </a:xfrm>
      </p:grpSpPr>
      <p:pic>
        <p:nvPicPr>
          <p:cNvPr id="7170" name="Picture 2" descr="R:\COM\COMM\Branding\PPT Templates\widescreen\Widescreen Powerpoint 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2"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a:t>Title</a:t>
            </a:r>
          </a:p>
        </p:txBody>
      </p:sp>
      <p:sp>
        <p:nvSpPr>
          <p:cNvPr id="11" name="Text Placeholder 9"/>
          <p:cNvSpPr>
            <a:spLocks noGrp="1"/>
          </p:cNvSpPr>
          <p:nvPr>
            <p:ph type="body" sz="quarter" idx="11" hasCustomPrompt="1"/>
          </p:nvPr>
        </p:nvSpPr>
        <p:spPr>
          <a:xfrm>
            <a:off x="2514600" y="2190750"/>
            <a:ext cx="2590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a:t>Subtitle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6"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a:t>Title</a:t>
            </a:r>
          </a:p>
        </p:txBody>
      </p:sp>
    </p:spTree>
    <p:extLst>
      <p:ext uri="{BB962C8B-B14F-4D97-AF65-F5344CB8AC3E}">
        <p14:creationId xmlns:p14="http://schemas.microsoft.com/office/powerpoint/2010/main" val="20546454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torch-color.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4801" y="3886201"/>
            <a:ext cx="365125"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a:lvl1pPr>
          </a:lstStyle>
          <a:p>
            <a:pPr>
              <a:defRPr/>
            </a:pPr>
            <a:fld id="{57819B2A-67B2-415D-B9FE-0EE3FEC51F05}" type="datetimeFigureOut">
              <a:rPr lang="en-US">
                <a:solidFill>
                  <a:srgbClr val="00829B"/>
                </a:solidFill>
              </a:rPr>
              <a:pPr>
                <a:defRPr/>
              </a:pPr>
              <a:t>1/11/2024</a:t>
            </a:fld>
            <a:endParaRPr lang="en-US">
              <a:solidFill>
                <a:srgbClr val="00829B"/>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6" name="Slide Number Placeholder 4"/>
          <p:cNvSpPr>
            <a:spLocks noGrp="1"/>
          </p:cNvSpPr>
          <p:nvPr>
            <p:ph type="sldNum" sz="quarter" idx="12"/>
          </p:nvPr>
        </p:nvSpPr>
        <p:spPr/>
        <p:txBody>
          <a:bodyPr/>
          <a:lstStyle>
            <a:lvl1pPr>
              <a:defRPr>
                <a:solidFill>
                  <a:srgbClr val="FFFFFF"/>
                </a:solidFill>
              </a:defRPr>
            </a:lvl1pPr>
          </a:lstStyle>
          <a:p>
            <a:pPr>
              <a:defRPr/>
            </a:pPr>
            <a:fld id="{3057BB16-CA4E-481D-BFE6-8427DC2376EB}" type="slidenum">
              <a:rPr lang="en-US"/>
              <a:pPr>
                <a:defRPr/>
              </a:pPr>
              <a:t>‹#›</a:t>
            </a:fld>
            <a:endParaRPr lang="en-US"/>
          </a:p>
        </p:txBody>
      </p:sp>
    </p:spTree>
    <p:extLst>
      <p:ext uri="{BB962C8B-B14F-4D97-AF65-F5344CB8AC3E}">
        <p14:creationId xmlns:p14="http://schemas.microsoft.com/office/powerpoint/2010/main" val="20032560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blank" preserve="1">
  <p:cSld name="DESE new 2010">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901F6EF4-8DB5-4741-8FC7-9A98F4A20E57}" type="datetimeFigureOut">
              <a:rPr lang="en-US">
                <a:solidFill>
                  <a:srgbClr val="00829B"/>
                </a:solidFill>
              </a:rPr>
              <a:pPr>
                <a:defRPr/>
              </a:pPr>
              <a:t>1/11/2024</a:t>
            </a:fld>
            <a:endParaRPr lang="en-US">
              <a:solidFill>
                <a:srgbClr val="00829B"/>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4" name="Slide Number Placeholder 3"/>
          <p:cNvSpPr>
            <a:spLocks noGrp="1"/>
          </p:cNvSpPr>
          <p:nvPr>
            <p:ph type="sldNum" sz="quarter" idx="12"/>
          </p:nvPr>
        </p:nvSpPr>
        <p:spPr>
          <a:xfrm>
            <a:off x="0" y="4686300"/>
            <a:ext cx="533400" cy="285750"/>
          </a:xfrm>
        </p:spPr>
        <p:txBody>
          <a:bodyPr/>
          <a:lstStyle>
            <a:lvl1pPr>
              <a:defRPr>
                <a:solidFill>
                  <a:schemeClr val="tx2"/>
                </a:solidFill>
              </a:defRPr>
            </a:lvl1pPr>
          </a:lstStyle>
          <a:p>
            <a:pPr>
              <a:defRPr/>
            </a:pPr>
            <a:fld id="{4FF0E098-6DA7-4D54-BB7D-5D64C1AA40C7}" type="slidenum">
              <a:rPr lang="en-US">
                <a:solidFill>
                  <a:srgbClr val="00829B"/>
                </a:solidFill>
              </a:rPr>
              <a:pPr>
                <a:defRPr/>
              </a:pPr>
              <a:t>‹#›</a:t>
            </a:fld>
            <a:endParaRPr lang="en-US">
              <a:solidFill>
                <a:srgbClr val="00829B"/>
              </a:solidFill>
            </a:endParaRPr>
          </a:p>
        </p:txBody>
      </p:sp>
    </p:spTree>
    <p:extLst>
      <p:ext uri="{BB962C8B-B14F-4D97-AF65-F5344CB8AC3E}">
        <p14:creationId xmlns:p14="http://schemas.microsoft.com/office/powerpoint/2010/main" val="110930391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04787"/>
            <a:ext cx="8077200" cy="652463"/>
          </a:xfrm>
        </p:spPr>
        <p:txBody>
          <a:bodyPr/>
          <a:lstStyle>
            <a:lvl1pPr algn="l">
              <a:buNone/>
              <a:defRPr sz="3300" b="0"/>
            </a:lvl1pPr>
          </a:lstStyle>
          <a:p>
            <a:r>
              <a:rPr lang="en-US"/>
              <a:t>Click to edit Master title style</a:t>
            </a:r>
          </a:p>
        </p:txBody>
      </p:sp>
      <p:sp>
        <p:nvSpPr>
          <p:cNvPr id="3" name="Text Placeholder 2"/>
          <p:cNvSpPr>
            <a:spLocks noGrp="1"/>
          </p:cNvSpPr>
          <p:nvPr>
            <p:ph type="body" idx="2"/>
          </p:nvPr>
        </p:nvSpPr>
        <p:spPr>
          <a:xfrm>
            <a:off x="609600" y="1314450"/>
            <a:ext cx="1600200" cy="3257550"/>
          </a:xfrm>
          <a:solidFill>
            <a:srgbClr val="C13828"/>
          </a:solidFill>
          <a:ln w="50800" cap="sq" cmpd="dbl" algn="ctr">
            <a:solidFill>
              <a:srgbClr val="C13828"/>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750"/>
              </a:spcAft>
              <a:buNone/>
              <a:defRPr sz="1350"/>
            </a:lvl1pPr>
            <a:lvl2pPr>
              <a:buNone/>
              <a:defRPr sz="900"/>
            </a:lvl2pPr>
            <a:lvl3pPr>
              <a:buNone/>
              <a:defRPr sz="750"/>
            </a:lvl3pPr>
            <a:lvl4pPr>
              <a:buNone/>
              <a:defRPr sz="675"/>
            </a:lvl4pPr>
            <a:lvl5pPr>
              <a:buNone/>
              <a:defRPr sz="675"/>
            </a:lvl5pPr>
          </a:lstStyle>
          <a:p>
            <a:pPr lvl="0"/>
            <a:r>
              <a:rPr lang="en-US"/>
              <a:t>Click to edit Master text styles</a:t>
            </a:r>
          </a:p>
        </p:txBody>
      </p:sp>
      <p:sp>
        <p:nvSpPr>
          <p:cNvPr id="9" name="Content Placeholder 8"/>
          <p:cNvSpPr>
            <a:spLocks noGrp="1"/>
          </p:cNvSpPr>
          <p:nvPr>
            <p:ph sz="quarter" idx="1"/>
          </p:nvPr>
        </p:nvSpPr>
        <p:spPr>
          <a:xfrm>
            <a:off x="2362200" y="1314450"/>
            <a:ext cx="6400800" cy="3314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285F1BD7-053E-4AB7-8711-381095CDF979}" type="datetimeFigureOut">
              <a:rPr lang="en-US">
                <a:solidFill>
                  <a:srgbClr val="00829B"/>
                </a:solidFill>
              </a:rPr>
              <a:pPr>
                <a:defRPr/>
              </a:pPr>
              <a:t>1/11/2024</a:t>
            </a:fld>
            <a:endParaRPr lang="en-US">
              <a:solidFill>
                <a:srgbClr val="00829B"/>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7" name="Slide Number Placeholder 22"/>
          <p:cNvSpPr>
            <a:spLocks noGrp="1"/>
          </p:cNvSpPr>
          <p:nvPr>
            <p:ph type="sldNum" sz="quarter" idx="12"/>
          </p:nvPr>
        </p:nvSpPr>
        <p:spPr/>
        <p:txBody>
          <a:bodyPr/>
          <a:lstStyle>
            <a:lvl1pPr>
              <a:defRPr/>
            </a:lvl1pPr>
          </a:lstStyle>
          <a:p>
            <a:pPr>
              <a:defRPr/>
            </a:pPr>
            <a:fld id="{B3B2919B-2227-4109-937C-912EFD7A3C93}" type="slidenum">
              <a:rPr lang="en-US"/>
              <a:pPr>
                <a:defRPr/>
              </a:pPr>
              <a:t>‹#›</a:t>
            </a:fld>
            <a:endParaRPr lang="en-US" dirty="0"/>
          </a:p>
        </p:txBody>
      </p:sp>
    </p:spTree>
    <p:extLst>
      <p:ext uri="{BB962C8B-B14F-4D97-AF65-F5344CB8AC3E}">
        <p14:creationId xmlns:p14="http://schemas.microsoft.com/office/powerpoint/2010/main" val="34783868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bwMode="white">
          <a:xfrm>
            <a:off x="-9525" y="3429000"/>
            <a:ext cx="9144000" cy="66556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9524" y="3498056"/>
            <a:ext cx="1463675" cy="534591"/>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7" name="Rectangle 6"/>
          <p:cNvSpPr/>
          <p:nvPr/>
        </p:nvSpPr>
        <p:spPr>
          <a:xfrm>
            <a:off x="1544638" y="3490913"/>
            <a:ext cx="7599362" cy="534591"/>
          </a:xfrm>
          <a:prstGeom prst="rect">
            <a:avLst/>
          </a:prstGeom>
          <a:solidFill>
            <a:srgbClr val="00337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8" name="Rectangle 7"/>
          <p:cNvSpPr/>
          <p:nvPr/>
        </p:nvSpPr>
        <p:spPr bwMode="white">
          <a:xfrm>
            <a:off x="1447801" y="0"/>
            <a:ext cx="100013" cy="51506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4" name="Text Placeholder 3"/>
          <p:cNvSpPr>
            <a:spLocks noGrp="1"/>
          </p:cNvSpPr>
          <p:nvPr>
            <p:ph type="body" sz="half" idx="2"/>
          </p:nvPr>
        </p:nvSpPr>
        <p:spPr>
          <a:xfrm>
            <a:off x="1600200" y="4114800"/>
            <a:ext cx="7315200" cy="514350"/>
          </a:xfrm>
        </p:spPr>
        <p:txBody>
          <a:bodyPr/>
          <a:lstStyle>
            <a:lvl1pPr marL="0" indent="0">
              <a:buFontTx/>
              <a:buNone/>
              <a:defRPr sz="1275"/>
            </a:lvl1pPr>
            <a:lvl2pPr>
              <a:buFontTx/>
              <a:buNone/>
              <a:defRPr sz="900"/>
            </a:lvl2pPr>
            <a:lvl3pPr>
              <a:buFontTx/>
              <a:buNone/>
              <a:defRPr sz="750"/>
            </a:lvl3pPr>
            <a:lvl4pPr>
              <a:buFontTx/>
              <a:buNone/>
              <a:defRPr sz="675"/>
            </a:lvl4pPr>
            <a:lvl5pPr>
              <a:buFontTx/>
              <a:buNone/>
              <a:defRPr sz="675"/>
            </a:lvl5pPr>
          </a:lstStyle>
          <a:p>
            <a:pPr lvl="0"/>
            <a:r>
              <a:rPr lang="en-US"/>
              <a:t>Click to edit Master text styles</a:t>
            </a:r>
          </a:p>
        </p:txBody>
      </p:sp>
      <p:sp>
        <p:nvSpPr>
          <p:cNvPr id="2" name="Title 1"/>
          <p:cNvSpPr>
            <a:spLocks noGrp="1"/>
          </p:cNvSpPr>
          <p:nvPr>
            <p:ph type="title"/>
          </p:nvPr>
        </p:nvSpPr>
        <p:spPr>
          <a:xfrm>
            <a:off x="1600200" y="3486150"/>
            <a:ext cx="7315200" cy="514350"/>
          </a:xfrm>
        </p:spPr>
        <p:txBody>
          <a:bodyPr/>
          <a:lstStyle>
            <a:lvl1pPr algn="l">
              <a:buNone/>
              <a:defRPr sz="2100" b="0">
                <a:solidFill>
                  <a:srgbClr val="FFFFFF"/>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560576" y="0"/>
            <a:ext cx="7583424" cy="3426714"/>
          </a:xfrm>
          <a:noFill/>
          <a:ln>
            <a:noFill/>
          </a:ln>
        </p:spPr>
        <p:txBody>
          <a:bodyPr>
            <a:normAutofit/>
          </a:bodyPr>
          <a:lstStyle>
            <a:lvl1pPr marL="0" indent="0">
              <a:buNone/>
              <a:defRPr sz="24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4686300"/>
            <a:ext cx="2667000" cy="273844"/>
          </a:xfrm>
        </p:spPr>
        <p:txBody>
          <a:bodyPr rtlCol="0"/>
          <a:lstStyle>
            <a:lvl1pPr>
              <a:defRPr/>
            </a:lvl1pPr>
          </a:lstStyle>
          <a:p>
            <a:pPr>
              <a:defRPr/>
            </a:pPr>
            <a:fld id="{F0187C45-3751-45D7-8CEE-2015B5FF6DE1}" type="datetimeFigureOut">
              <a:rPr lang="en-US">
                <a:solidFill>
                  <a:srgbClr val="00829B"/>
                </a:solidFill>
              </a:rPr>
              <a:pPr>
                <a:defRPr/>
              </a:pPr>
              <a:t>1/11/2024</a:t>
            </a:fld>
            <a:endParaRPr lang="en-US">
              <a:solidFill>
                <a:srgbClr val="00829B"/>
              </a:solidFill>
            </a:endParaRPr>
          </a:p>
        </p:txBody>
      </p:sp>
      <p:sp>
        <p:nvSpPr>
          <p:cNvPr id="10" name="Slide Number Placeholder 12"/>
          <p:cNvSpPr>
            <a:spLocks noGrp="1"/>
          </p:cNvSpPr>
          <p:nvPr>
            <p:ph type="sldNum" sz="quarter" idx="11"/>
          </p:nvPr>
        </p:nvSpPr>
        <p:spPr>
          <a:xfrm>
            <a:off x="0" y="3500438"/>
            <a:ext cx="1447800" cy="497681"/>
          </a:xfrm>
        </p:spPr>
        <p:txBody>
          <a:bodyPr rtlCol="0"/>
          <a:lstStyle>
            <a:lvl1pPr>
              <a:defRPr sz="2100"/>
            </a:lvl1pPr>
          </a:lstStyle>
          <a:p>
            <a:pPr>
              <a:defRPr/>
            </a:pPr>
            <a:fld id="{80CAB3ED-BBE7-4FAA-AF04-B9DEC918CD2B}" type="slidenum">
              <a:rPr lang="en-US"/>
              <a:pPr>
                <a:defRPr/>
              </a:pPr>
              <a:t>‹#›</a:t>
            </a:fld>
            <a:endParaRPr lang="en-US"/>
          </a:p>
        </p:txBody>
      </p:sp>
      <p:sp>
        <p:nvSpPr>
          <p:cNvPr id="11" name="Footer Placeholder 13"/>
          <p:cNvSpPr>
            <a:spLocks noGrp="1"/>
          </p:cNvSpPr>
          <p:nvPr>
            <p:ph type="ftr" sz="quarter" idx="12"/>
          </p:nvPr>
        </p:nvSpPr>
        <p:spPr>
          <a:xfrm>
            <a:off x="1600200" y="4686300"/>
            <a:ext cx="4572000" cy="273844"/>
          </a:xfrm>
        </p:spPr>
        <p:txBody>
          <a:bodyPr rtlCol="0"/>
          <a:lstStyle>
            <a:lvl1pPr>
              <a:defRPr/>
            </a:lvl1pPr>
          </a:lstStyle>
          <a:p>
            <a:pPr>
              <a:defRPr/>
            </a:pPr>
            <a:endParaRPr lang="en-US">
              <a:solidFill>
                <a:srgbClr val="00829B"/>
              </a:solidFill>
            </a:endParaRPr>
          </a:p>
        </p:txBody>
      </p:sp>
    </p:spTree>
    <p:extLst>
      <p:ext uri="{BB962C8B-B14F-4D97-AF65-F5344CB8AC3E}">
        <p14:creationId xmlns:p14="http://schemas.microsoft.com/office/powerpoint/2010/main" val="3075481959"/>
      </p:ext>
    </p:extLst>
  </p:cSld>
  <p:clrMapOvr>
    <a:overrideClrMapping bg1="lt1" tx1="dk1" bg2="lt2" tx2="dk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48CCEC41-F646-410F-832E-4CBB7C2544F5}" type="datetimeFigureOut">
              <a:rPr lang="en-US">
                <a:solidFill>
                  <a:srgbClr val="00829B"/>
                </a:solidFill>
              </a:rPr>
              <a:pPr>
                <a:defRPr/>
              </a:pPr>
              <a:t>1/11/2024</a:t>
            </a:fld>
            <a:endParaRPr lang="en-US">
              <a:solidFill>
                <a:srgbClr val="00829B"/>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6" name="Slide Number Placeholder 22"/>
          <p:cNvSpPr>
            <a:spLocks noGrp="1"/>
          </p:cNvSpPr>
          <p:nvPr>
            <p:ph type="sldNum" sz="quarter" idx="12"/>
          </p:nvPr>
        </p:nvSpPr>
        <p:spPr/>
        <p:txBody>
          <a:bodyPr/>
          <a:lstStyle>
            <a:lvl1pPr>
              <a:defRPr/>
            </a:lvl1pPr>
          </a:lstStyle>
          <a:p>
            <a:pPr>
              <a:defRPr/>
            </a:pPr>
            <a:fld id="{D2EE3FF3-BA91-4026-9174-31338809E265}" type="slidenum">
              <a:rPr lang="en-US"/>
              <a:pPr>
                <a:defRPr/>
              </a:pPr>
              <a:t>‹#›</a:t>
            </a:fld>
            <a:endParaRPr lang="en-US" dirty="0"/>
          </a:p>
        </p:txBody>
      </p:sp>
    </p:spTree>
    <p:extLst>
      <p:ext uri="{BB962C8B-B14F-4D97-AF65-F5344CB8AC3E}">
        <p14:creationId xmlns:p14="http://schemas.microsoft.com/office/powerpoint/2010/main" val="15864252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1" y="0"/>
            <a:ext cx="320675" cy="51435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a:xfrm>
            <a:off x="6142038" y="457200"/>
            <a:ext cx="228600" cy="4686300"/>
          </a:xfrm>
          <a:prstGeom prst="rect">
            <a:avLst/>
          </a:prstGeom>
          <a:solidFill>
            <a:srgbClr val="00337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6142038" y="0"/>
            <a:ext cx="228600" cy="400050"/>
          </a:xfrm>
          <a:prstGeom prst="rect">
            <a:avLst/>
          </a:prstGeom>
          <a:solidFill>
            <a:srgbClr val="3D9833"/>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Vertical Title 1"/>
          <p:cNvSpPr>
            <a:spLocks noGrp="1"/>
          </p:cNvSpPr>
          <p:nvPr>
            <p:ph type="title" orient="vert"/>
          </p:nvPr>
        </p:nvSpPr>
        <p:spPr>
          <a:xfrm>
            <a:off x="6553200" y="457201"/>
            <a:ext cx="2057400" cy="41374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5562600" cy="41374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4686300"/>
            <a:ext cx="2209800" cy="273844"/>
          </a:xfrm>
        </p:spPr>
        <p:txBody>
          <a:bodyPr/>
          <a:lstStyle>
            <a:lvl1pPr>
              <a:defRPr/>
            </a:lvl1pPr>
          </a:lstStyle>
          <a:p>
            <a:pPr>
              <a:defRPr/>
            </a:pPr>
            <a:fld id="{E4C1B2D0-1E2D-473E-9B6E-67A185BB82D5}" type="datetimeFigureOut">
              <a:rPr lang="en-US">
                <a:solidFill>
                  <a:srgbClr val="00829B"/>
                </a:solidFill>
              </a:rPr>
              <a:pPr>
                <a:defRPr/>
              </a:pPr>
              <a:t>1/11/2024</a:t>
            </a:fld>
            <a:endParaRPr lang="en-US">
              <a:solidFill>
                <a:srgbClr val="00829B"/>
              </a:solidFill>
            </a:endParaRPr>
          </a:p>
        </p:txBody>
      </p:sp>
      <p:sp>
        <p:nvSpPr>
          <p:cNvPr id="8" name="Footer Placeholder 4"/>
          <p:cNvSpPr>
            <a:spLocks noGrp="1"/>
          </p:cNvSpPr>
          <p:nvPr>
            <p:ph type="ftr" sz="quarter" idx="11"/>
          </p:nvPr>
        </p:nvSpPr>
        <p:spPr>
          <a:xfrm>
            <a:off x="457201" y="4686300"/>
            <a:ext cx="5573713" cy="273844"/>
          </a:xfrm>
        </p:spPr>
        <p:txBody>
          <a:bodyPr/>
          <a:lstStyle>
            <a:lvl1pPr>
              <a:defRPr/>
            </a:lvl1pPr>
          </a:lstStyle>
          <a:p>
            <a:pPr>
              <a:defRPr/>
            </a:pPr>
            <a:endParaRPr lang="en-US">
              <a:solidFill>
                <a:srgbClr val="00829B"/>
              </a:solidFill>
            </a:endParaRPr>
          </a:p>
        </p:txBody>
      </p:sp>
      <p:sp>
        <p:nvSpPr>
          <p:cNvPr id="9" name="Slide Number Placeholder 5"/>
          <p:cNvSpPr>
            <a:spLocks noGrp="1"/>
          </p:cNvSpPr>
          <p:nvPr>
            <p:ph type="sldNum" sz="quarter" idx="12"/>
          </p:nvPr>
        </p:nvSpPr>
        <p:spPr>
          <a:xfrm rot="5400000">
            <a:off x="6078538" y="77788"/>
            <a:ext cx="400050" cy="244475"/>
          </a:xfrm>
        </p:spPr>
        <p:txBody>
          <a:bodyPr/>
          <a:lstStyle>
            <a:lvl1pPr>
              <a:defRPr/>
            </a:lvl1pPr>
          </a:lstStyle>
          <a:p>
            <a:pPr>
              <a:defRPr/>
            </a:pPr>
            <a:fld id="{0A799255-1B78-408B-A191-D2911E431C68}" type="slidenum">
              <a:rPr lang="en-US"/>
              <a:pPr>
                <a:defRPr/>
              </a:pPr>
              <a:t>‹#›</a:t>
            </a:fld>
            <a:endParaRPr lang="en-US" dirty="0"/>
          </a:p>
        </p:txBody>
      </p:sp>
    </p:spTree>
    <p:extLst>
      <p:ext uri="{BB962C8B-B14F-4D97-AF65-F5344CB8AC3E}">
        <p14:creationId xmlns:p14="http://schemas.microsoft.com/office/powerpoint/2010/main" val="3036754601"/>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Option 1">
    <p:spTree>
      <p:nvGrpSpPr>
        <p:cNvPr id="1" name=""/>
        <p:cNvGrpSpPr/>
        <p:nvPr/>
      </p:nvGrpSpPr>
      <p:grpSpPr>
        <a:xfrm>
          <a:off x="0" y="0"/>
          <a:ext cx="0" cy="0"/>
          <a:chOff x="0" y="0"/>
          <a:chExt cx="0" cy="0"/>
        </a:xfrm>
      </p:grpSpPr>
      <p:pic>
        <p:nvPicPr>
          <p:cNvPr id="9218" name="Picture 2" descr="R:\COM\COMM\Branding\PPT Templates\widescreen\Widescreen Powerpoint 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7"/>
          <p:cNvSpPr>
            <a:spLocks noGrp="1"/>
          </p:cNvSpPr>
          <p:nvPr>
            <p:ph type="title" hasCustomPrompt="1"/>
          </p:nvPr>
        </p:nvSpPr>
        <p:spPr>
          <a:xfrm>
            <a:off x="228600" y="666750"/>
            <a:ext cx="6696075" cy="800100"/>
          </a:xfrm>
          <a:prstGeom prst="rect">
            <a:avLst/>
          </a:prstGeom>
        </p:spPr>
        <p:txBody>
          <a:bodyPr vert="horz" lIns="91440" tIns="45720" rIns="91440" bIns="45720" rtlCol="0" anchor="ctr">
            <a:noAutofit/>
          </a:bodyPr>
          <a:lstStyle>
            <a:lvl1pPr>
              <a:defRPr sz="4000" b="1">
                <a:effectLst/>
              </a:defRPr>
            </a:lvl1pPr>
          </a:lstStyle>
          <a:p>
            <a:r>
              <a:rPr lang="en-US" dirty="0"/>
              <a:t>Title</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8" name="Content Placeholder 7"/>
          <p:cNvSpPr>
            <a:spLocks noGrp="1"/>
          </p:cNvSpPr>
          <p:nvPr>
            <p:ph sz="quarter" idx="10"/>
          </p:nvPr>
        </p:nvSpPr>
        <p:spPr>
          <a:xfrm>
            <a:off x="228600" y="1581150"/>
            <a:ext cx="8610599"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54863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 option 2">
    <p:spTree>
      <p:nvGrpSpPr>
        <p:cNvPr id="1" name=""/>
        <p:cNvGrpSpPr/>
        <p:nvPr/>
      </p:nvGrpSpPr>
      <p:grpSpPr>
        <a:xfrm>
          <a:off x="0" y="0"/>
          <a:ext cx="0" cy="0"/>
          <a:chOff x="0" y="0"/>
          <a:chExt cx="0" cy="0"/>
        </a:xfrm>
      </p:grpSpPr>
      <p:pic>
        <p:nvPicPr>
          <p:cNvPr id="10242" name="Picture 2" descr="R:\COM\COMM\Branding\PPT Templates\widescreen\Widescreen Powerpoint 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p:cNvSpPr>
            <a:spLocks noGrp="1"/>
          </p:cNvSpPr>
          <p:nvPr>
            <p:ph sz="quarter" idx="10"/>
          </p:nvPr>
        </p:nvSpPr>
        <p:spPr>
          <a:xfrm>
            <a:off x="152400" y="1619250"/>
            <a:ext cx="8839200" cy="3314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a:t>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114731510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Option 3">
    <p:spTree>
      <p:nvGrpSpPr>
        <p:cNvPr id="1" name=""/>
        <p:cNvGrpSpPr/>
        <p:nvPr/>
      </p:nvGrpSpPr>
      <p:grpSpPr>
        <a:xfrm>
          <a:off x="0" y="0"/>
          <a:ext cx="0" cy="0"/>
          <a:chOff x="0" y="0"/>
          <a:chExt cx="0" cy="0"/>
        </a:xfrm>
      </p:grpSpPr>
      <p:pic>
        <p:nvPicPr>
          <p:cNvPr id="11266" name="Picture 2" descr="R:\COM\COMM\Branding\PPT Templates\widescreen\Widescreen Powerpoint 2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1"/>
          <p:cNvSpPr>
            <a:spLocks noGrp="1"/>
          </p:cNvSpPr>
          <p:nvPr>
            <p:ph type="sldNum" sz="quarter" idx="4"/>
          </p:nvPr>
        </p:nvSpPr>
        <p:spPr>
          <a:xfrm>
            <a:off x="152400" y="133350"/>
            <a:ext cx="762000" cy="273844"/>
          </a:xfrm>
          <a:prstGeom prst="rect">
            <a:avLst/>
          </a:prstGeom>
        </p:spPr>
        <p:txBody>
          <a:bodyPr vert="horz" lIns="91440" tIns="45720" rIns="91440" bIns="45720" rtlCol="0" anchor="ctr"/>
          <a:lstStyle>
            <a:lvl1pPr algn="l">
              <a:defRPr sz="1200" b="1">
                <a:solidFill>
                  <a:schemeClr val="bg1"/>
                </a:solidFill>
              </a:defRPr>
            </a:lvl1pPr>
          </a:lstStyle>
          <a:p>
            <a:fld id="{3B745311-16E5-4BEF-BFE6-36758A3427EB}" type="slidenum">
              <a:rPr lang="en-US" smtClean="0"/>
              <a:pPr/>
              <a:t>‹#›</a:t>
            </a:fld>
            <a:endParaRPr lang="en-US"/>
          </a:p>
        </p:txBody>
      </p:sp>
      <p:sp>
        <p:nvSpPr>
          <p:cNvPr id="8" name="Content Placeholder 13"/>
          <p:cNvSpPr>
            <a:spLocks noGrp="1"/>
          </p:cNvSpPr>
          <p:nvPr>
            <p:ph sz="quarter" idx="10"/>
          </p:nvPr>
        </p:nvSpPr>
        <p:spPr>
          <a:xfrm>
            <a:off x="152400" y="1619250"/>
            <a:ext cx="8839200" cy="3314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a:t>Title</a:t>
            </a:r>
          </a:p>
        </p:txBody>
      </p:sp>
    </p:spTree>
    <p:extLst>
      <p:ext uri="{BB962C8B-B14F-4D97-AF65-F5344CB8AC3E}">
        <p14:creationId xmlns:p14="http://schemas.microsoft.com/office/powerpoint/2010/main" val="2353930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ntent option 4">
    <p:spTree>
      <p:nvGrpSpPr>
        <p:cNvPr id="1" name=""/>
        <p:cNvGrpSpPr/>
        <p:nvPr/>
      </p:nvGrpSpPr>
      <p:grpSpPr>
        <a:xfrm>
          <a:off x="0" y="0"/>
          <a:ext cx="0" cy="0"/>
          <a:chOff x="0" y="0"/>
          <a:chExt cx="0" cy="0"/>
        </a:xfrm>
      </p:grpSpPr>
      <p:pic>
        <p:nvPicPr>
          <p:cNvPr id="12290" name="Picture 2" descr="R:\COM\COMM\Branding\PPT Templates\widescreen\Widescreen Powerpoint 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7"/>
          <p:cNvSpPr>
            <a:spLocks noGrp="1"/>
          </p:cNvSpPr>
          <p:nvPr>
            <p:ph sz="quarter" idx="11" hasCustomPrompt="1"/>
          </p:nvPr>
        </p:nvSpPr>
        <p:spPr>
          <a:xfrm>
            <a:off x="1600200" y="685800"/>
            <a:ext cx="5334000" cy="685800"/>
          </a:xfrm>
          <a:prstGeom prst="rect">
            <a:avLst/>
          </a:prstGeom>
        </p:spPr>
        <p:txBody>
          <a:bodyPr anchor="ctr"/>
          <a:lstStyle>
            <a:lvl1pPr marL="0" indent="0" algn="l">
              <a:buNone/>
              <a:defRPr sz="4400" b="1">
                <a:solidFill>
                  <a:schemeClr val="tx1"/>
                </a:solidFill>
                <a:latin typeface="+mj-lt"/>
              </a:defRPr>
            </a:lvl1pPr>
            <a:lvl5pPr marL="1828800" indent="0" algn="l">
              <a:buNone/>
              <a:defRPr/>
            </a:lvl5pPr>
          </a:lstStyle>
          <a:p>
            <a:pPr lvl="0"/>
            <a:r>
              <a:rPr lang="en-US" dirty="0"/>
              <a:t>Title</a:t>
            </a:r>
          </a:p>
        </p:txBody>
      </p:sp>
      <p:sp>
        <p:nvSpPr>
          <p:cNvPr id="3" name="Content Placeholder 2"/>
          <p:cNvSpPr>
            <a:spLocks noGrp="1"/>
          </p:cNvSpPr>
          <p:nvPr>
            <p:ph sz="quarter" idx="12"/>
          </p:nvPr>
        </p:nvSpPr>
        <p:spPr>
          <a:xfrm>
            <a:off x="1600200" y="1485900"/>
            <a:ext cx="7315200" cy="3448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1137809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146" name="Picture 2" descr="R:\COM\COMM\Branding\PPT Templates\widescreen\Widescreen Powerpoint 2-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25"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a:t>Title</a:t>
            </a:r>
          </a:p>
        </p:txBody>
      </p:sp>
      <p:sp>
        <p:nvSpPr>
          <p:cNvPr id="6" name="Text Placeholder 9"/>
          <p:cNvSpPr>
            <a:spLocks noGrp="1"/>
          </p:cNvSpPr>
          <p:nvPr>
            <p:ph type="body" sz="quarter" idx="11" hasCustomPrompt="1"/>
          </p:nvPr>
        </p:nvSpPr>
        <p:spPr>
          <a:xfrm>
            <a:off x="2514600" y="2190750"/>
            <a:ext cx="5257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a:t>Subtitle</a:t>
            </a:r>
          </a:p>
        </p:txBody>
      </p:sp>
      <p:sp>
        <p:nvSpPr>
          <p:cNvPr id="7"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a:t>Title</a:t>
            </a:r>
          </a:p>
        </p:txBody>
      </p:sp>
    </p:spTree>
    <p:extLst>
      <p:ext uri="{BB962C8B-B14F-4D97-AF65-F5344CB8AC3E}">
        <p14:creationId xmlns:p14="http://schemas.microsoft.com/office/powerpoint/2010/main" val="60541489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Title Page Option 7">
    <p:spTree>
      <p:nvGrpSpPr>
        <p:cNvPr id="1" name=""/>
        <p:cNvGrpSpPr/>
        <p:nvPr/>
      </p:nvGrpSpPr>
      <p:grpSpPr>
        <a:xfrm>
          <a:off x="0" y="0"/>
          <a:ext cx="0" cy="0"/>
          <a:chOff x="0" y="0"/>
          <a:chExt cx="0" cy="0"/>
        </a:xfrm>
      </p:grpSpPr>
      <p:pic>
        <p:nvPicPr>
          <p:cNvPr id="6146" name="Picture 2" descr="R:\COM\COMM\Branding\PPT Templates\widescreen\Widescreen Powerpoint 28.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8674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9" name="Text Placeholder 2"/>
          <p:cNvSpPr>
            <a:spLocks noGrp="1"/>
          </p:cNvSpPr>
          <p:nvPr>
            <p:ph type="body" sz="quarter" idx="11" hasCustomPrompt="1"/>
          </p:nvPr>
        </p:nvSpPr>
        <p:spPr>
          <a:xfrm>
            <a:off x="76200" y="3333750"/>
            <a:ext cx="5181600" cy="1600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361219937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blank">
  <p:cSld name="DESE new 2010">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75E7844E-C14E-4A78-AFDE-D555A60FAE50}" type="datetime1">
              <a:rPr lang="en-US"/>
              <a:pPr>
                <a:defRPr/>
              </a:pPr>
              <a:t>1/11/2024</a:t>
            </a:fld>
            <a:endParaRPr lang="en-US"/>
          </a:p>
        </p:txBody>
      </p:sp>
      <p:sp>
        <p:nvSpPr>
          <p:cNvPr id="3" name="Footer Placeholder 2"/>
          <p:cNvSpPr>
            <a:spLocks noGrp="1"/>
          </p:cNvSpPr>
          <p:nvPr>
            <p:ph type="ftr" sz="quarter" idx="11"/>
          </p:nvPr>
        </p:nvSpPr>
        <p:spPr>
          <a:xfrm>
            <a:off x="609601" y="4686300"/>
            <a:ext cx="5421313" cy="273844"/>
          </a:xfrm>
          <a:prstGeom prst="rect">
            <a:avLst/>
          </a:prstGeom>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0" y="4686300"/>
            <a:ext cx="533400" cy="285750"/>
          </a:xfrm>
          <a:prstGeom prst="rect">
            <a:avLst/>
          </a:prstGeom>
        </p:spPr>
        <p:txBody>
          <a:bodyPr/>
          <a:lstStyle>
            <a:lvl1pPr>
              <a:defRPr>
                <a:solidFill>
                  <a:schemeClr val="tx2"/>
                </a:solidFill>
              </a:defRPr>
            </a:lvl1pPr>
          </a:lstStyle>
          <a:p>
            <a:pPr>
              <a:defRPr/>
            </a:pPr>
            <a:fld id="{ED8D26E8-0D6C-40B0-AAC6-5FB27DD22B05}" type="slidenum">
              <a:rPr lang="en-US" altLang="en-US"/>
              <a:pPr>
                <a:defRPr/>
              </a:pPr>
              <a:t>‹#›</a:t>
            </a:fld>
            <a:endParaRPr lang="en-US" altLang="en-US"/>
          </a:p>
        </p:txBody>
      </p:sp>
    </p:spTree>
    <p:extLst>
      <p:ext uri="{BB962C8B-B14F-4D97-AF65-F5344CB8AC3E}">
        <p14:creationId xmlns:p14="http://schemas.microsoft.com/office/powerpoint/2010/main" val="26135583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171450"/>
            <a:ext cx="8153400" cy="742950"/>
          </a:xfrm>
        </p:spPr>
        <p:txBody>
          <a:bodyPr/>
          <a:lstStyle/>
          <a:p>
            <a:r>
              <a:rPr lang="en-US"/>
              <a:t>Click to edit Master title style</a:t>
            </a:r>
          </a:p>
        </p:txBody>
      </p:sp>
      <p:sp>
        <p:nvSpPr>
          <p:cNvPr id="8" name="Content Placeholder 7"/>
          <p:cNvSpPr>
            <a:spLocks noGrp="1"/>
          </p:cNvSpPr>
          <p:nvPr>
            <p:ph sz="quarter" idx="1"/>
          </p:nvPr>
        </p:nvSpPr>
        <p:spPr>
          <a:xfrm>
            <a:off x="612648" y="1200150"/>
            <a:ext cx="8153400"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1FF8A23-3F17-44EC-B945-9C607731A37D}" type="datetime1">
              <a:rPr lang="en-US"/>
              <a:pPr>
                <a:defRPr/>
              </a:pPr>
              <a:t>1/11/2024</a:t>
            </a:fld>
            <a:endParaRPr lang="en-US"/>
          </a:p>
        </p:txBody>
      </p:sp>
      <p:sp>
        <p:nvSpPr>
          <p:cNvPr id="5" name="Footer Placeholder 4"/>
          <p:cNvSpPr>
            <a:spLocks noGrp="1"/>
          </p:cNvSpPr>
          <p:nvPr>
            <p:ph type="ftr" sz="quarter" idx="11"/>
          </p:nvPr>
        </p:nvSpPr>
        <p:spPr>
          <a:xfrm>
            <a:off x="609601" y="4686300"/>
            <a:ext cx="5421313" cy="273844"/>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0" y="857250"/>
            <a:ext cx="533400" cy="183356"/>
          </a:xfrm>
          <a:prstGeom prst="rect">
            <a:avLst/>
          </a:prstGeom>
        </p:spPr>
        <p:txBody>
          <a:bodyPr/>
          <a:lstStyle>
            <a:lvl1pPr>
              <a:defRPr/>
            </a:lvl1pPr>
          </a:lstStyle>
          <a:p>
            <a:pPr>
              <a:defRPr/>
            </a:pPr>
            <a:fld id="{094D67CE-3F6C-47E9-83BE-D941611C2088}" type="slidenum">
              <a:rPr lang="en-US" altLang="en-US"/>
              <a:pPr>
                <a:defRPr/>
              </a:pPr>
              <a:t>‹#›</a:t>
            </a:fld>
            <a:endParaRPr lang="en-US" altLang="en-US"/>
          </a:p>
        </p:txBody>
      </p:sp>
    </p:spTree>
    <p:extLst>
      <p:ext uri="{BB962C8B-B14F-4D97-AF65-F5344CB8AC3E}">
        <p14:creationId xmlns:p14="http://schemas.microsoft.com/office/powerpoint/2010/main" val="33446361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Content 1">
    <p:spTree>
      <p:nvGrpSpPr>
        <p:cNvPr id="1" name=""/>
        <p:cNvGrpSpPr/>
        <p:nvPr/>
      </p:nvGrpSpPr>
      <p:grpSpPr>
        <a:xfrm>
          <a:off x="0" y="0"/>
          <a:ext cx="0" cy="0"/>
          <a:chOff x="0" y="0"/>
          <a:chExt cx="0" cy="0"/>
        </a:xfrm>
      </p:grpSpPr>
      <p:sp>
        <p:nvSpPr>
          <p:cNvPr id="2" name="Rectangle 1"/>
          <p:cNvSpPr/>
          <p:nvPr/>
        </p:nvSpPr>
        <p:spPr>
          <a:xfrm>
            <a:off x="0" y="-8877"/>
            <a:ext cx="9144000" cy="666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Flowchart: Manual Input 6"/>
          <p:cNvSpPr/>
          <p:nvPr/>
        </p:nvSpPr>
        <p:spPr>
          <a:xfrm rot="16200000">
            <a:off x="7669012" y="-800840"/>
            <a:ext cx="647700" cy="2269724"/>
          </a:xfrm>
          <a:prstGeom prst="flowChartManualInpu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lowchart: Manual Input 8"/>
          <p:cNvSpPr/>
          <p:nvPr/>
        </p:nvSpPr>
        <p:spPr>
          <a:xfrm rot="16200000">
            <a:off x="7791450" y="-706144"/>
            <a:ext cx="647700" cy="2057400"/>
          </a:xfrm>
          <a:prstGeom prst="flowChartManualInpu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7467601" y="13874"/>
            <a:ext cx="1660124" cy="609600"/>
          </a:xfrm>
          <a:prstGeom prst="rect">
            <a:avLst/>
          </a:prstGeom>
        </p:spPr>
      </p:pic>
      <p:sp>
        <p:nvSpPr>
          <p:cNvPr id="11" name="Slide Number Placeholder 11"/>
          <p:cNvSpPr>
            <a:spLocks noGrp="1"/>
          </p:cNvSpPr>
          <p:nvPr>
            <p:ph type="sldNum" sz="quarter" idx="4"/>
          </p:nvPr>
        </p:nvSpPr>
        <p:spPr>
          <a:xfrm>
            <a:off x="8296922" y="4781550"/>
            <a:ext cx="762000" cy="273844"/>
          </a:xfrm>
          <a:prstGeom prst="rect">
            <a:avLst/>
          </a:prstGeom>
        </p:spPr>
        <p:txBody>
          <a:bodyPr vert="horz" lIns="91440" tIns="45720" rIns="91440" bIns="45720" rtlCol="0" anchor="ctr"/>
          <a:lstStyle>
            <a:lvl1pPr algn="r">
              <a:defRPr sz="1200" b="0">
                <a:solidFill>
                  <a:schemeClr val="tx2"/>
                </a:solidFill>
              </a:defRPr>
            </a:lvl1pPr>
          </a:lstStyle>
          <a:p>
            <a:fld id="{3B745311-16E5-4BEF-BFE6-36758A3427EB}" type="slidenum">
              <a:rPr lang="en-US" smtClean="0"/>
              <a:pPr/>
              <a:t>‹#›</a:t>
            </a:fld>
            <a:endParaRPr lang="en-US"/>
          </a:p>
        </p:txBody>
      </p:sp>
      <p:sp>
        <p:nvSpPr>
          <p:cNvPr id="13" name="Text Placeholder 12"/>
          <p:cNvSpPr>
            <a:spLocks noGrp="1"/>
          </p:cNvSpPr>
          <p:nvPr>
            <p:ph type="body" sz="quarter" idx="10" hasCustomPrompt="1"/>
          </p:nvPr>
        </p:nvSpPr>
        <p:spPr>
          <a:xfrm>
            <a:off x="304800" y="36806"/>
            <a:ext cx="6400800" cy="592491"/>
          </a:xfrm>
          <a:prstGeom prst="rect">
            <a:avLst/>
          </a:prstGeom>
        </p:spPr>
        <p:txBody>
          <a:bodyPr/>
          <a:lstStyle>
            <a:lvl1pPr marL="112709" indent="0" algn="ctr">
              <a:buNone/>
              <a:defRPr baseline="0">
                <a:solidFill>
                  <a:schemeClr val="bg1"/>
                </a:solidFill>
              </a:defRPr>
            </a:lvl1pPr>
          </a:lstStyle>
          <a:p>
            <a:pPr lvl="0"/>
            <a:r>
              <a:rPr lang="en-US" dirty="0"/>
              <a:t>Slide Title</a:t>
            </a:r>
          </a:p>
        </p:txBody>
      </p:sp>
      <p:sp>
        <p:nvSpPr>
          <p:cNvPr id="14" name="Content Placeholder 13"/>
          <p:cNvSpPr>
            <a:spLocks noGrp="1"/>
          </p:cNvSpPr>
          <p:nvPr>
            <p:ph sz="quarter" idx="11" hasCustomPrompt="1"/>
          </p:nvPr>
        </p:nvSpPr>
        <p:spPr>
          <a:xfrm>
            <a:off x="152400" y="819150"/>
            <a:ext cx="8839200" cy="3886200"/>
          </a:xfrm>
          <a:prstGeom prst="rect">
            <a:avLst/>
          </a:prstGeom>
        </p:spPr>
        <p:txBody>
          <a:bodyPr/>
          <a:lstStyle>
            <a:lvl1pPr>
              <a:defRPr/>
            </a:lvl1pPr>
            <a:lvl3pPr>
              <a:defRPr sz="3200"/>
            </a:lvl3pPr>
            <a:lvl4pPr>
              <a:defRPr sz="3200"/>
            </a:lvl4pPr>
            <a:lvl5pPr>
              <a:defRPr sz="3200"/>
            </a:lvl5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850163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Page Option 1">
  <p:cSld name="Title Page Option 1">
    <p:spTree>
      <p:nvGrpSpPr>
        <p:cNvPr id="1" name="Shape 10"/>
        <p:cNvGrpSpPr/>
        <p:nvPr/>
      </p:nvGrpSpPr>
      <p:grpSpPr>
        <a:xfrm>
          <a:off x="0" y="0"/>
          <a:ext cx="0" cy="0"/>
          <a:chOff x="0" y="0"/>
          <a:chExt cx="0" cy="0"/>
        </a:xfrm>
      </p:grpSpPr>
      <p:pic>
        <p:nvPicPr>
          <p:cNvPr id="11" name="Google Shape;11;p38" descr="R:\COM\COMM\Branding\PPT Templates\widescreen\Widescreen Powerpoint 23.jpg"/>
          <p:cNvPicPr preferRelativeResize="0"/>
          <p:nvPr/>
        </p:nvPicPr>
        <p:blipFill rotWithShape="1">
          <a:blip r:embed="rId2">
            <a:alphaModFix/>
          </a:blip>
          <a:srcRect/>
          <a:stretch/>
        </p:blipFill>
        <p:spPr>
          <a:xfrm>
            <a:off x="0" y="2"/>
            <a:ext cx="9153144" cy="5150535"/>
          </a:xfrm>
          <a:prstGeom prst="rect">
            <a:avLst/>
          </a:prstGeom>
          <a:noFill/>
          <a:ln>
            <a:noFill/>
          </a:ln>
        </p:spPr>
      </p:pic>
      <p:sp>
        <p:nvSpPr>
          <p:cNvPr id="12" name="Google Shape;12;p38"/>
          <p:cNvSpPr txBox="1">
            <a:spLocks noGrp="1"/>
          </p:cNvSpPr>
          <p:nvPr>
            <p:ph type="title"/>
          </p:nvPr>
        </p:nvSpPr>
        <p:spPr>
          <a:xfrm>
            <a:off x="3352800" y="1123950"/>
            <a:ext cx="5715000" cy="13716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5333"/>
              <a:buFont typeface="Arial"/>
              <a:buNone/>
              <a:defRPr sz="4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3" name="Google Shape;13;p38"/>
          <p:cNvSpPr txBox="1">
            <a:spLocks noGrp="1"/>
          </p:cNvSpPr>
          <p:nvPr>
            <p:ph type="body" idx="1"/>
          </p:nvPr>
        </p:nvSpPr>
        <p:spPr>
          <a:xfrm>
            <a:off x="304800" y="3028950"/>
            <a:ext cx="1676400" cy="342900"/>
          </a:xfrm>
          <a:prstGeom prst="rect">
            <a:avLst/>
          </a:prstGeom>
          <a:noFill/>
          <a:ln>
            <a:noFill/>
          </a:ln>
        </p:spPr>
        <p:txBody>
          <a:bodyPr spcFirstLastPara="1" wrap="square" lIns="91425" tIns="45700" rIns="91425" bIns="45700" anchor="t" anchorCtr="0">
            <a:noAutofit/>
          </a:bodyPr>
          <a:lstStyle>
            <a:lvl1pPr marL="342900" marR="0" lvl="0" indent="-171450" algn="ctr" rtl="0">
              <a:lnSpc>
                <a:spcPct val="100000"/>
              </a:lnSpc>
              <a:spcBef>
                <a:spcPts val="0"/>
              </a:spcBef>
              <a:spcAft>
                <a:spcPts val="0"/>
              </a:spcAft>
              <a:buClr>
                <a:schemeClr val="lt1"/>
              </a:buClr>
              <a:buSzPts val="2667"/>
              <a:buFont typeface="Arial"/>
              <a:buNone/>
              <a:defRPr sz="2000" b="1" i="0" u="none" strike="noStrike" cap="none">
                <a:solidFill>
                  <a:schemeClr val="lt1"/>
                </a:solidFill>
                <a:latin typeface="Arial"/>
                <a:ea typeface="Arial"/>
                <a:cs typeface="Arial"/>
                <a:sym typeface="Arial"/>
              </a:defRPr>
            </a:lvl1pPr>
            <a:lvl2pPr marL="685800" marR="0" lvl="1"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L="1028700" marR="0" lvl="2"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L="1371600" marR="0" lvl="3"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L="1714500" marR="0" lvl="4"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L="2057400" marR="0" lvl="5"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L="2400300" marR="0" lvl="6"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L="2743200" marR="0" lvl="7"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L="3086100" marR="0" lvl="8"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4" name="Google Shape;14;p38"/>
          <p:cNvSpPr txBox="1">
            <a:spLocks noGrp="1"/>
          </p:cNvSpPr>
          <p:nvPr>
            <p:ph type="body" idx="2"/>
          </p:nvPr>
        </p:nvSpPr>
        <p:spPr>
          <a:xfrm>
            <a:off x="4486275" y="57150"/>
            <a:ext cx="4629150" cy="914400"/>
          </a:xfrm>
          <a:prstGeom prst="rect">
            <a:avLst/>
          </a:prstGeom>
          <a:noFill/>
          <a:ln>
            <a:noFill/>
          </a:ln>
        </p:spPr>
        <p:txBody>
          <a:bodyPr spcFirstLastPara="1" wrap="square" lIns="91425" tIns="45700" rIns="91425" bIns="45700" anchor="ctr" anchorCtr="0">
            <a:normAutofit/>
          </a:bodyPr>
          <a:lstStyle>
            <a:lvl1pPr marL="342900" marR="0" lvl="0" indent="-171450" algn="ctr" rtl="0">
              <a:lnSpc>
                <a:spcPct val="100000"/>
              </a:lnSpc>
              <a:spcBef>
                <a:spcPts val="0"/>
              </a:spcBef>
              <a:spcAft>
                <a:spcPts val="0"/>
              </a:spcAft>
              <a:buClr>
                <a:srgbClr val="000000"/>
              </a:buClr>
              <a:buSzPts val="2667"/>
              <a:buFont typeface="Arial"/>
              <a:buNone/>
              <a:defRPr sz="2000" b="0" i="1" u="none" strike="noStrike" cap="none">
                <a:solidFill>
                  <a:srgbClr val="000000"/>
                </a:solidFill>
                <a:latin typeface="Arial"/>
                <a:ea typeface="Arial"/>
                <a:cs typeface="Arial"/>
                <a:sym typeface="Arial"/>
              </a:defRPr>
            </a:lvl1pPr>
            <a:lvl2pPr marL="685800" marR="0" lvl="1" indent="-171450" algn="l" rtl="0">
              <a:lnSpc>
                <a:spcPct val="100000"/>
              </a:lnSpc>
              <a:spcBef>
                <a:spcPts val="0"/>
              </a:spcBef>
              <a:spcAft>
                <a:spcPts val="0"/>
              </a:spcAft>
              <a:buClr>
                <a:srgbClr val="000000"/>
              </a:buClr>
              <a:buSzPts val="1800"/>
              <a:buFont typeface="Arial"/>
              <a:buNone/>
              <a:defRPr sz="1350" b="0" i="0" u="none" strike="noStrike" cap="none">
                <a:solidFill>
                  <a:srgbClr val="000000"/>
                </a:solidFill>
                <a:latin typeface="Arial"/>
                <a:ea typeface="Arial"/>
                <a:cs typeface="Arial"/>
                <a:sym typeface="Arial"/>
              </a:defRPr>
            </a:lvl2pPr>
            <a:lvl3pPr marL="1028700" marR="0" lvl="2" indent="-171450" algn="l" rtl="0">
              <a:lnSpc>
                <a:spcPct val="100000"/>
              </a:lnSpc>
              <a:spcBef>
                <a:spcPts val="0"/>
              </a:spcBef>
              <a:spcAft>
                <a:spcPts val="0"/>
              </a:spcAft>
              <a:buClr>
                <a:srgbClr val="000000"/>
              </a:buClr>
              <a:buSzPts val="1800"/>
              <a:buFont typeface="Arial"/>
              <a:buNone/>
              <a:defRPr sz="1350" b="0" i="0" u="none" strike="noStrike" cap="none">
                <a:solidFill>
                  <a:srgbClr val="000000"/>
                </a:solidFill>
                <a:latin typeface="Arial"/>
                <a:ea typeface="Arial"/>
                <a:cs typeface="Arial"/>
                <a:sym typeface="Arial"/>
              </a:defRPr>
            </a:lvl3pPr>
            <a:lvl4pPr marL="1371600" marR="0" lvl="3" indent="-171450" algn="l" rtl="0">
              <a:lnSpc>
                <a:spcPct val="100000"/>
              </a:lnSpc>
              <a:spcBef>
                <a:spcPts val="0"/>
              </a:spcBef>
              <a:spcAft>
                <a:spcPts val="0"/>
              </a:spcAft>
              <a:buClr>
                <a:srgbClr val="000000"/>
              </a:buClr>
              <a:buSzPts val="1800"/>
              <a:buFont typeface="Arial"/>
              <a:buNone/>
              <a:defRPr sz="1350" b="0" i="0" u="none" strike="noStrike" cap="none">
                <a:solidFill>
                  <a:srgbClr val="000000"/>
                </a:solidFill>
                <a:latin typeface="Arial"/>
                <a:ea typeface="Arial"/>
                <a:cs typeface="Arial"/>
                <a:sym typeface="Arial"/>
              </a:defRPr>
            </a:lvl4pPr>
            <a:lvl5pPr marL="1714500" marR="0" lvl="4" indent="-171450" algn="l" rtl="0">
              <a:lnSpc>
                <a:spcPct val="100000"/>
              </a:lnSpc>
              <a:spcBef>
                <a:spcPts val="0"/>
              </a:spcBef>
              <a:spcAft>
                <a:spcPts val="0"/>
              </a:spcAft>
              <a:buClr>
                <a:srgbClr val="000000"/>
              </a:buClr>
              <a:buSzPts val="1800"/>
              <a:buFont typeface="Arial"/>
              <a:buNone/>
              <a:defRPr sz="1350" b="0" i="0" u="none" strike="noStrike" cap="none">
                <a:solidFill>
                  <a:srgbClr val="000000"/>
                </a:solidFill>
                <a:latin typeface="Arial"/>
                <a:ea typeface="Arial"/>
                <a:cs typeface="Arial"/>
                <a:sym typeface="Arial"/>
              </a:defRPr>
            </a:lvl5pPr>
            <a:lvl6pPr marL="2057400" marR="0" lvl="5"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L="2400300" marR="0" lvl="6"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L="2743200" marR="0" lvl="7"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L="3086100" marR="0" lvl="8"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80609590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Content Option 3">
  <p:cSld name="Content Option 3">
    <p:spTree>
      <p:nvGrpSpPr>
        <p:cNvPr id="1" name="Shape 15"/>
        <p:cNvGrpSpPr/>
        <p:nvPr/>
      </p:nvGrpSpPr>
      <p:grpSpPr>
        <a:xfrm>
          <a:off x="0" y="0"/>
          <a:ext cx="0" cy="0"/>
          <a:chOff x="0" y="0"/>
          <a:chExt cx="0" cy="0"/>
        </a:xfrm>
      </p:grpSpPr>
      <p:pic>
        <p:nvPicPr>
          <p:cNvPr id="16" name="Google Shape;16;p39" descr="R:\COM\COMM\Branding\PPT Templates\widescreen\Widescreen Powerpoint 20.jpg"/>
          <p:cNvPicPr preferRelativeResize="0"/>
          <p:nvPr/>
        </p:nvPicPr>
        <p:blipFill rotWithShape="1">
          <a:blip r:embed="rId2">
            <a:alphaModFix/>
          </a:blip>
          <a:srcRect/>
          <a:stretch/>
        </p:blipFill>
        <p:spPr>
          <a:xfrm>
            <a:off x="1" y="0"/>
            <a:ext cx="9148766" cy="5148072"/>
          </a:xfrm>
          <a:prstGeom prst="rect">
            <a:avLst/>
          </a:prstGeom>
          <a:noFill/>
          <a:ln>
            <a:noFill/>
          </a:ln>
        </p:spPr>
      </p:pic>
      <p:sp>
        <p:nvSpPr>
          <p:cNvPr id="17" name="Google Shape;17;p39"/>
          <p:cNvSpPr txBox="1">
            <a:spLocks noGrp="1"/>
          </p:cNvSpPr>
          <p:nvPr>
            <p:ph type="sldNum" idx="12"/>
          </p:nvPr>
        </p:nvSpPr>
        <p:spPr>
          <a:xfrm>
            <a:off x="152400" y="133350"/>
            <a:ext cx="762000" cy="273844"/>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lt1"/>
              </a:buClr>
              <a:buSzPts val="1600"/>
              <a:buFont typeface="Calibri"/>
              <a:buNone/>
              <a:defRPr sz="1200" b="1"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chemeClr val="lt1"/>
              </a:buClr>
              <a:buSzPts val="1600"/>
              <a:buFont typeface="Calibri"/>
              <a:buNone/>
              <a:defRPr sz="1200" b="1"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chemeClr val="lt1"/>
              </a:buClr>
              <a:buSzPts val="1600"/>
              <a:buFont typeface="Calibri"/>
              <a:buNone/>
              <a:defRPr sz="1200" b="1"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chemeClr val="lt1"/>
              </a:buClr>
              <a:buSzPts val="1600"/>
              <a:buFont typeface="Calibri"/>
              <a:buNone/>
              <a:defRPr sz="1200" b="1"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chemeClr val="lt1"/>
              </a:buClr>
              <a:buSzPts val="1600"/>
              <a:buFont typeface="Calibri"/>
              <a:buNone/>
              <a:defRPr sz="1200" b="1"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chemeClr val="lt1"/>
              </a:buClr>
              <a:buSzPts val="1600"/>
              <a:buFont typeface="Calibri"/>
              <a:buNone/>
              <a:defRPr sz="1200" b="1"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chemeClr val="lt1"/>
              </a:buClr>
              <a:buSzPts val="1600"/>
              <a:buFont typeface="Calibri"/>
              <a:buNone/>
              <a:defRPr sz="1200" b="1"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chemeClr val="lt1"/>
              </a:buClr>
              <a:buSzPts val="1600"/>
              <a:buFont typeface="Calibri"/>
              <a:buNone/>
              <a:defRPr sz="1200" b="1"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chemeClr val="lt1"/>
              </a:buClr>
              <a:buSzPts val="1600"/>
              <a:buFont typeface="Calibri"/>
              <a:buNone/>
              <a:defRPr sz="1200" b="1"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
        <p:nvSpPr>
          <p:cNvPr id="18" name="Google Shape;18;p39"/>
          <p:cNvSpPr txBox="1">
            <a:spLocks noGrp="1"/>
          </p:cNvSpPr>
          <p:nvPr>
            <p:ph type="body" idx="1"/>
          </p:nvPr>
        </p:nvSpPr>
        <p:spPr>
          <a:xfrm>
            <a:off x="152400" y="1619250"/>
            <a:ext cx="8839200" cy="3314700"/>
          </a:xfrm>
          <a:prstGeom prst="rect">
            <a:avLst/>
          </a:prstGeom>
          <a:noFill/>
          <a:ln>
            <a:noFill/>
          </a:ln>
        </p:spPr>
        <p:txBody>
          <a:bodyPr spcFirstLastPara="1" wrap="square" lIns="91425" tIns="45700" rIns="91425" bIns="45700" anchor="t" anchorCtr="0">
            <a:normAutofit/>
          </a:bodyPr>
          <a:lstStyle>
            <a:lvl1pPr marL="342900" marR="0" lvl="0" indent="-257175" algn="l" rtl="0">
              <a:lnSpc>
                <a:spcPct val="90000"/>
              </a:lnSpc>
              <a:spcBef>
                <a:spcPts val="750"/>
              </a:spcBef>
              <a:spcAft>
                <a:spcPts val="0"/>
              </a:spcAft>
              <a:buClr>
                <a:schemeClr val="dk1"/>
              </a:buClr>
              <a:buSzPts val="1800"/>
              <a:buFont typeface="Arial"/>
              <a:buChar char="•"/>
              <a:defRPr sz="1350" b="0" i="0" u="none" strike="noStrike" cap="none">
                <a:solidFill>
                  <a:srgbClr val="000000"/>
                </a:solidFill>
                <a:latin typeface="Arial"/>
                <a:ea typeface="Arial"/>
                <a:cs typeface="Arial"/>
                <a:sym typeface="Arial"/>
              </a:defRPr>
            </a:lvl1pPr>
            <a:lvl2pPr marL="685800" marR="0" lvl="1" indent="-257175" algn="l" rtl="0">
              <a:lnSpc>
                <a:spcPct val="90000"/>
              </a:lnSpc>
              <a:spcBef>
                <a:spcPts val="375"/>
              </a:spcBef>
              <a:spcAft>
                <a:spcPts val="0"/>
              </a:spcAft>
              <a:buClr>
                <a:schemeClr val="dk1"/>
              </a:buClr>
              <a:buSzPts val="1800"/>
              <a:buFont typeface="Arial"/>
              <a:buChar char="•"/>
              <a:defRPr sz="1350" b="0" i="0" u="none" strike="noStrike" cap="none">
                <a:solidFill>
                  <a:srgbClr val="000000"/>
                </a:solidFill>
                <a:latin typeface="Arial"/>
                <a:ea typeface="Arial"/>
                <a:cs typeface="Arial"/>
                <a:sym typeface="Arial"/>
              </a:defRPr>
            </a:lvl2pPr>
            <a:lvl3pPr marL="1028700" marR="0" lvl="2" indent="-257175" algn="l" rtl="0">
              <a:lnSpc>
                <a:spcPct val="90000"/>
              </a:lnSpc>
              <a:spcBef>
                <a:spcPts val="375"/>
              </a:spcBef>
              <a:spcAft>
                <a:spcPts val="0"/>
              </a:spcAft>
              <a:buClr>
                <a:schemeClr val="dk1"/>
              </a:buClr>
              <a:buSzPts val="1800"/>
              <a:buFont typeface="Arial"/>
              <a:buChar char="•"/>
              <a:defRPr sz="1350" b="0" i="0" u="none" strike="noStrike" cap="none">
                <a:solidFill>
                  <a:srgbClr val="000000"/>
                </a:solidFill>
                <a:latin typeface="Arial"/>
                <a:ea typeface="Arial"/>
                <a:cs typeface="Arial"/>
                <a:sym typeface="Arial"/>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rgbClr val="000000"/>
                </a:solidFill>
                <a:latin typeface="Arial"/>
                <a:ea typeface="Arial"/>
                <a:cs typeface="Arial"/>
                <a:sym typeface="Arial"/>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rgbClr val="000000"/>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rgbClr val="000000"/>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rgbClr val="000000"/>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rgbClr val="000000"/>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rgbClr val="000000"/>
                </a:solidFill>
                <a:latin typeface="Arial"/>
                <a:ea typeface="Arial"/>
                <a:cs typeface="Arial"/>
                <a:sym typeface="Arial"/>
              </a:defRPr>
            </a:lvl9pPr>
          </a:lstStyle>
          <a:p>
            <a:endParaRPr/>
          </a:p>
        </p:txBody>
      </p:sp>
      <p:sp>
        <p:nvSpPr>
          <p:cNvPr id="19" name="Google Shape;19;p39"/>
          <p:cNvSpPr txBox="1">
            <a:spLocks noGrp="1"/>
          </p:cNvSpPr>
          <p:nvPr>
            <p:ph type="title"/>
          </p:nvPr>
        </p:nvSpPr>
        <p:spPr>
          <a:xfrm>
            <a:off x="152400" y="742950"/>
            <a:ext cx="8839200" cy="8001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5333"/>
              <a:buFont typeface="Calibri"/>
              <a:buNone/>
              <a:defRPr sz="40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7887128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Section Break Option 1">
  <p:cSld name="Section Break Option 1">
    <p:spTree>
      <p:nvGrpSpPr>
        <p:cNvPr id="1" name="Shape 20"/>
        <p:cNvGrpSpPr/>
        <p:nvPr/>
      </p:nvGrpSpPr>
      <p:grpSpPr>
        <a:xfrm>
          <a:off x="0" y="0"/>
          <a:ext cx="0" cy="0"/>
          <a:chOff x="0" y="0"/>
          <a:chExt cx="0" cy="0"/>
        </a:xfrm>
      </p:grpSpPr>
      <p:pic>
        <p:nvPicPr>
          <p:cNvPr id="21" name="Google Shape;21;p40" descr="R:\COM\COMM\Branding\PPT Templates\widescreen\Widescreen Powerpoint 6.jpg"/>
          <p:cNvPicPr preferRelativeResize="0"/>
          <p:nvPr/>
        </p:nvPicPr>
        <p:blipFill rotWithShape="1">
          <a:blip r:embed="rId2">
            <a:alphaModFix/>
          </a:blip>
          <a:srcRect/>
          <a:stretch/>
        </p:blipFill>
        <p:spPr>
          <a:xfrm>
            <a:off x="0" y="2"/>
            <a:ext cx="9153144" cy="5150535"/>
          </a:xfrm>
          <a:prstGeom prst="rect">
            <a:avLst/>
          </a:prstGeom>
          <a:noFill/>
          <a:ln>
            <a:noFill/>
          </a:ln>
        </p:spPr>
      </p:pic>
      <p:sp>
        <p:nvSpPr>
          <p:cNvPr id="22" name="Google Shape;22;p40"/>
          <p:cNvSpPr txBox="1">
            <a:spLocks noGrp="1"/>
          </p:cNvSpPr>
          <p:nvPr>
            <p:ph type="body" idx="1"/>
          </p:nvPr>
        </p:nvSpPr>
        <p:spPr>
          <a:xfrm>
            <a:off x="152400" y="2800350"/>
            <a:ext cx="8763000" cy="646331"/>
          </a:xfrm>
          <a:prstGeom prst="rect">
            <a:avLst/>
          </a:prstGeom>
          <a:noFill/>
          <a:ln>
            <a:noFill/>
          </a:ln>
        </p:spPr>
        <p:txBody>
          <a:bodyPr spcFirstLastPara="1" wrap="square" lIns="91425" tIns="45700" rIns="91425" bIns="45700" anchor="ctr" anchorCtr="0">
            <a:spAutoFit/>
          </a:bodyPr>
          <a:lstStyle>
            <a:lvl1pPr marL="342900" marR="0" lvl="0" indent="-171450" algn="ctr" rtl="0">
              <a:lnSpc>
                <a:spcPct val="100000"/>
              </a:lnSpc>
              <a:spcBef>
                <a:spcPts val="0"/>
              </a:spcBef>
              <a:spcAft>
                <a:spcPts val="0"/>
              </a:spcAft>
              <a:buClr>
                <a:srgbClr val="000000"/>
              </a:buClr>
              <a:buSzPts val="4800"/>
              <a:buFont typeface="Calibri"/>
              <a:buNone/>
              <a:defRPr sz="3600" b="1" i="0" u="none" strike="noStrike" cap="none">
                <a:solidFill>
                  <a:srgbClr val="000000"/>
                </a:solidFill>
                <a:latin typeface="Calibri"/>
                <a:ea typeface="Calibri"/>
                <a:cs typeface="Calibri"/>
                <a:sym typeface="Calibri"/>
              </a:defRPr>
            </a:lvl1pPr>
            <a:lvl2pPr marL="685800" marR="0" lvl="1"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L="1028700" marR="0" lvl="2"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L="1371600" marR="0" lvl="3"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L="1714500" marR="0" lvl="4"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L="2057400" marR="0" lvl="5"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L="2400300" marR="0" lvl="6"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L="2743200" marR="0" lvl="7"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L="3086100" marR="0" lvl="8"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23" name="Google Shape;23;p40"/>
          <p:cNvSpPr txBox="1">
            <a:spLocks noGrp="1"/>
          </p:cNvSpPr>
          <p:nvPr>
            <p:ph type="sldNum" idx="12"/>
          </p:nvPr>
        </p:nvSpPr>
        <p:spPr>
          <a:xfrm>
            <a:off x="8229600" y="4743450"/>
            <a:ext cx="7620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200" b="1"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200" b="1"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200" b="1"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200" b="1"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200" b="1"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200" b="1"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200" b="1"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200" b="1"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200" b="1"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
        <p:nvSpPr>
          <p:cNvPr id="24" name="Google Shape;24;p40"/>
          <p:cNvSpPr txBox="1"/>
          <p:nvPr/>
        </p:nvSpPr>
        <p:spPr>
          <a:xfrm>
            <a:off x="8229600" y="209550"/>
            <a:ext cx="762000" cy="273844"/>
          </a:xfrm>
          <a:prstGeom prst="rect">
            <a:avLst/>
          </a:prstGeom>
          <a:noFill/>
          <a:ln>
            <a:noFill/>
          </a:ln>
        </p:spPr>
        <p:txBody>
          <a:bodyPr spcFirstLastPara="1" wrap="square" lIns="91425" tIns="45713" rIns="91425" bIns="45713"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US" sz="1200" b="1"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rgbClr val="000000"/>
                </a:buClr>
                <a:buSzPts val="1600"/>
                <a:buFont typeface="Arial"/>
                <a:buNone/>
              </a:pPr>
              <a:t>‹#›</a:t>
            </a:fld>
            <a:endParaRPr sz="1200" b="1"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35551411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Content Option 3">
  <p:cSld name="1_Content Option 3">
    <p:spTree>
      <p:nvGrpSpPr>
        <p:cNvPr id="1" name="Shape 25"/>
        <p:cNvGrpSpPr/>
        <p:nvPr/>
      </p:nvGrpSpPr>
      <p:grpSpPr>
        <a:xfrm>
          <a:off x="0" y="0"/>
          <a:ext cx="0" cy="0"/>
          <a:chOff x="0" y="0"/>
          <a:chExt cx="0" cy="0"/>
        </a:xfrm>
      </p:grpSpPr>
      <p:pic>
        <p:nvPicPr>
          <p:cNvPr id="26" name="Google Shape;26;p41" descr="R:\COM\COMM\Branding\PPT Templates\widescreen\Widescreen Powerpoint 20.jpg"/>
          <p:cNvPicPr preferRelativeResize="0"/>
          <p:nvPr/>
        </p:nvPicPr>
        <p:blipFill rotWithShape="1">
          <a:blip r:embed="rId2">
            <a:alphaModFix/>
          </a:blip>
          <a:srcRect/>
          <a:stretch/>
        </p:blipFill>
        <p:spPr>
          <a:xfrm>
            <a:off x="1" y="0"/>
            <a:ext cx="9148766" cy="5148072"/>
          </a:xfrm>
          <a:prstGeom prst="rect">
            <a:avLst/>
          </a:prstGeom>
          <a:noFill/>
          <a:ln>
            <a:noFill/>
          </a:ln>
        </p:spPr>
      </p:pic>
      <p:sp>
        <p:nvSpPr>
          <p:cNvPr id="27" name="Google Shape;27;p41"/>
          <p:cNvSpPr txBox="1">
            <a:spLocks noGrp="1"/>
          </p:cNvSpPr>
          <p:nvPr>
            <p:ph type="sldNum" idx="12"/>
          </p:nvPr>
        </p:nvSpPr>
        <p:spPr>
          <a:xfrm>
            <a:off x="152400" y="133350"/>
            <a:ext cx="762000" cy="273844"/>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600"/>
              <a:buFont typeface="Arial"/>
              <a:buNone/>
              <a:defRPr sz="1200" b="1"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600"/>
              <a:buFont typeface="Arial"/>
              <a:buNone/>
              <a:defRPr sz="1200" b="1"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600"/>
              <a:buFont typeface="Arial"/>
              <a:buNone/>
              <a:defRPr sz="1200" b="1"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600"/>
              <a:buFont typeface="Arial"/>
              <a:buNone/>
              <a:defRPr sz="1200" b="1"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600"/>
              <a:buFont typeface="Arial"/>
              <a:buNone/>
              <a:defRPr sz="1200" b="1"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600"/>
              <a:buFont typeface="Arial"/>
              <a:buNone/>
              <a:defRPr sz="1200" b="1"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600"/>
              <a:buFont typeface="Arial"/>
              <a:buNone/>
              <a:defRPr sz="1200" b="1"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600"/>
              <a:buFont typeface="Arial"/>
              <a:buNone/>
              <a:defRPr sz="1200" b="1"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600"/>
              <a:buFont typeface="Arial"/>
              <a:buNone/>
              <a:defRPr sz="1200" b="1"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a:p>
        </p:txBody>
      </p:sp>
      <p:sp>
        <p:nvSpPr>
          <p:cNvPr id="28" name="Google Shape;28;p41"/>
          <p:cNvSpPr txBox="1">
            <a:spLocks noGrp="1"/>
          </p:cNvSpPr>
          <p:nvPr>
            <p:ph type="body" idx="1"/>
          </p:nvPr>
        </p:nvSpPr>
        <p:spPr>
          <a:xfrm>
            <a:off x="152400" y="1619250"/>
            <a:ext cx="8839200" cy="3314700"/>
          </a:xfrm>
          <a:prstGeom prst="rect">
            <a:avLst/>
          </a:prstGeom>
          <a:noFill/>
          <a:ln>
            <a:noFill/>
          </a:ln>
        </p:spPr>
        <p:txBody>
          <a:bodyPr spcFirstLastPara="1" wrap="square" lIns="91425" tIns="45700" rIns="91425" bIns="45700" anchor="t" anchorCtr="0">
            <a:noAutofit/>
          </a:bodyPr>
          <a:lstStyle>
            <a:lvl1pPr marL="342900" marR="0" lvl="0"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1pPr>
            <a:lvl2pPr marL="685800" marR="0" lvl="1"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L="1028700" marR="0" lvl="2"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L="1371600" marR="0" lvl="3"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L="1714500" marR="0" lvl="4"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L="2057400" marR="0" lvl="5"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L="2400300" marR="0" lvl="6"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L="2743200" marR="0" lvl="7"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L="3086100" marR="0" lvl="8"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29" name="Google Shape;29;p41"/>
          <p:cNvSpPr txBox="1">
            <a:spLocks noGrp="1"/>
          </p:cNvSpPr>
          <p:nvPr>
            <p:ph type="title"/>
          </p:nvPr>
        </p:nvSpPr>
        <p:spPr>
          <a:xfrm>
            <a:off x="152400" y="742950"/>
            <a:ext cx="8839200" cy="8001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40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5435500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Section Break Option 1">
  <p:cSld name="1_Section Break Option 1">
    <p:spTree>
      <p:nvGrpSpPr>
        <p:cNvPr id="1" name="Shape 30"/>
        <p:cNvGrpSpPr/>
        <p:nvPr/>
      </p:nvGrpSpPr>
      <p:grpSpPr>
        <a:xfrm>
          <a:off x="0" y="0"/>
          <a:ext cx="0" cy="0"/>
          <a:chOff x="0" y="0"/>
          <a:chExt cx="0" cy="0"/>
        </a:xfrm>
      </p:grpSpPr>
      <p:pic>
        <p:nvPicPr>
          <p:cNvPr id="31" name="Google Shape;31;p42" descr="R:\COM\COMM\Branding\PPT Templates\widescreen\Widescreen Powerpoint 6.jpg"/>
          <p:cNvPicPr preferRelativeResize="0"/>
          <p:nvPr/>
        </p:nvPicPr>
        <p:blipFill rotWithShape="1">
          <a:blip r:embed="rId2">
            <a:alphaModFix/>
          </a:blip>
          <a:srcRect/>
          <a:stretch/>
        </p:blipFill>
        <p:spPr>
          <a:xfrm>
            <a:off x="0" y="1"/>
            <a:ext cx="9153144" cy="5150534"/>
          </a:xfrm>
          <a:prstGeom prst="rect">
            <a:avLst/>
          </a:prstGeom>
          <a:noFill/>
          <a:ln>
            <a:noFill/>
          </a:ln>
        </p:spPr>
      </p:pic>
      <p:sp>
        <p:nvSpPr>
          <p:cNvPr id="32" name="Google Shape;32;p42"/>
          <p:cNvSpPr txBox="1">
            <a:spLocks noGrp="1"/>
          </p:cNvSpPr>
          <p:nvPr>
            <p:ph type="body" idx="1"/>
          </p:nvPr>
        </p:nvSpPr>
        <p:spPr>
          <a:xfrm>
            <a:off x="152400" y="2800350"/>
            <a:ext cx="8763000" cy="646200"/>
          </a:xfrm>
          <a:prstGeom prst="rect">
            <a:avLst/>
          </a:prstGeom>
          <a:noFill/>
          <a:ln>
            <a:noFill/>
          </a:ln>
        </p:spPr>
        <p:txBody>
          <a:bodyPr spcFirstLastPara="1" wrap="square" lIns="91425" tIns="91425" rIns="91425" bIns="91425" anchor="ctr" anchorCtr="0">
            <a:noAutofit/>
          </a:bodyPr>
          <a:lstStyle>
            <a:lvl1pPr marL="342900" marR="0" lvl="0" indent="-171450" algn="ctr" rtl="0">
              <a:lnSpc>
                <a:spcPct val="100000"/>
              </a:lnSpc>
              <a:spcBef>
                <a:spcPts val="720"/>
              </a:spcBef>
              <a:spcAft>
                <a:spcPts val="0"/>
              </a:spcAft>
              <a:buClr>
                <a:srgbClr val="00B050"/>
              </a:buClr>
              <a:buSzPts val="3600"/>
              <a:buFont typeface="Arial"/>
              <a:buNone/>
              <a:defRPr sz="3600" b="1" i="0" u="none" strike="noStrike" cap="none">
                <a:solidFill>
                  <a:schemeClr val="dk1"/>
                </a:solidFill>
                <a:latin typeface="Calibri"/>
                <a:ea typeface="Calibri"/>
                <a:cs typeface="Calibri"/>
                <a:sym typeface="Calibri"/>
              </a:defRPr>
            </a:lvl1pPr>
            <a:lvl2pPr marL="685800" marR="0" lvl="1" indent="-262889" algn="l" rtl="0">
              <a:lnSpc>
                <a:spcPct val="100000"/>
              </a:lnSpc>
              <a:spcBef>
                <a:spcPts val="640"/>
              </a:spcBef>
              <a:spcAft>
                <a:spcPts val="0"/>
              </a:spcAft>
              <a:buClr>
                <a:srgbClr val="00B050"/>
              </a:buClr>
              <a:buSzPts val="1920"/>
              <a:buFont typeface="Noto Sans Symbols"/>
              <a:buChar char="❑"/>
              <a:defRPr sz="3200" b="0" i="0" u="none" strike="noStrike" cap="none">
                <a:solidFill>
                  <a:schemeClr val="dk1"/>
                </a:solidFill>
                <a:latin typeface="Calibri"/>
                <a:ea typeface="Calibri"/>
                <a:cs typeface="Calibri"/>
                <a:sym typeface="Calibri"/>
              </a:defRPr>
            </a:lvl2pPr>
            <a:lvl3pPr marL="1028700" marR="0" lvl="2" indent="-284798" algn="l" rtl="0">
              <a:lnSpc>
                <a:spcPct val="100000"/>
              </a:lnSpc>
              <a:spcBef>
                <a:spcPts val="560"/>
              </a:spcBef>
              <a:spcAft>
                <a:spcPts val="0"/>
              </a:spcAft>
              <a:buClr>
                <a:srgbClr val="00B050"/>
              </a:buClr>
              <a:buSzPts val="2380"/>
              <a:buFont typeface="Courier New"/>
              <a:buChar char="o"/>
              <a:defRPr sz="2800" b="0" i="0" u="none" strike="noStrike" cap="none">
                <a:solidFill>
                  <a:schemeClr val="dk1"/>
                </a:solidFill>
                <a:latin typeface="Calibri"/>
                <a:ea typeface="Calibri"/>
                <a:cs typeface="Calibri"/>
                <a:sym typeface="Calibri"/>
              </a:defRPr>
            </a:lvl3pPr>
            <a:lvl4pPr marL="1371600" marR="0" lvl="3" indent="-262889" algn="l" rtl="0">
              <a:lnSpc>
                <a:spcPct val="100000"/>
              </a:lnSpc>
              <a:spcBef>
                <a:spcPts val="480"/>
              </a:spcBef>
              <a:spcAft>
                <a:spcPts val="0"/>
              </a:spcAft>
              <a:buClr>
                <a:srgbClr val="00B050"/>
              </a:buClr>
              <a:buSzPts val="1920"/>
              <a:buFont typeface="Noto Sans Symbols"/>
              <a:buChar char="❖"/>
              <a:defRPr sz="2400" b="0" i="0" u="none" strike="noStrike" cap="none">
                <a:solidFill>
                  <a:schemeClr val="dk1"/>
                </a:solidFill>
                <a:latin typeface="Calibri"/>
                <a:ea typeface="Calibri"/>
                <a:cs typeface="Calibri"/>
                <a:sym typeface="Calibri"/>
              </a:defRPr>
            </a:lvl4pPr>
            <a:lvl5pPr marL="1714500" marR="0" lvl="4" indent="-285750" algn="l" rtl="0">
              <a:lnSpc>
                <a:spcPct val="100000"/>
              </a:lnSpc>
              <a:spcBef>
                <a:spcPts val="480"/>
              </a:spcBef>
              <a:spcAft>
                <a:spcPts val="0"/>
              </a:spcAft>
              <a:buClr>
                <a:srgbClr val="00B050"/>
              </a:buClr>
              <a:buSzPts val="2400"/>
              <a:buFont typeface="Arial"/>
              <a:buChar char="•"/>
              <a:defRPr sz="24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 name="Google Shape;33;p42"/>
          <p:cNvSpPr txBox="1">
            <a:spLocks noGrp="1"/>
          </p:cNvSpPr>
          <p:nvPr>
            <p:ph type="sldNum" idx="12"/>
          </p:nvPr>
        </p:nvSpPr>
        <p:spPr>
          <a:xfrm>
            <a:off x="8229600" y="4743450"/>
            <a:ext cx="7620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
        <p:nvSpPr>
          <p:cNvPr id="34" name="Google Shape;34;p42"/>
          <p:cNvSpPr txBox="1"/>
          <p:nvPr/>
        </p:nvSpPr>
        <p:spPr>
          <a:xfrm>
            <a:off x="8229600" y="209550"/>
            <a:ext cx="762000" cy="273900"/>
          </a:xfrm>
          <a:prstGeom prst="rect">
            <a:avLst/>
          </a:prstGeom>
          <a:noFill/>
          <a:ln>
            <a:noFill/>
          </a:ln>
        </p:spPr>
        <p:txBody>
          <a:bodyPr spcFirstLastPara="1" wrap="square" lIns="91425" tIns="45694" rIns="91425" bIns="45694"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200" b="1"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8658772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Content option 2">
  <p:cSld name="Content option 2">
    <p:spTree>
      <p:nvGrpSpPr>
        <p:cNvPr id="1" name="Shape 35"/>
        <p:cNvGrpSpPr/>
        <p:nvPr/>
      </p:nvGrpSpPr>
      <p:grpSpPr>
        <a:xfrm>
          <a:off x="0" y="0"/>
          <a:ext cx="0" cy="0"/>
          <a:chOff x="0" y="0"/>
          <a:chExt cx="0" cy="0"/>
        </a:xfrm>
      </p:grpSpPr>
      <p:pic>
        <p:nvPicPr>
          <p:cNvPr id="36" name="Google Shape;36;p43" descr="R:\COM\COMM\Branding\PPT Templates\widescreen\Widescreen Powerpoint 5.jpg"/>
          <p:cNvPicPr preferRelativeResize="0"/>
          <p:nvPr/>
        </p:nvPicPr>
        <p:blipFill rotWithShape="1">
          <a:blip r:embed="rId2">
            <a:alphaModFix/>
          </a:blip>
          <a:srcRect/>
          <a:stretch/>
        </p:blipFill>
        <p:spPr>
          <a:xfrm>
            <a:off x="1" y="1"/>
            <a:ext cx="9148766" cy="5148073"/>
          </a:xfrm>
          <a:prstGeom prst="rect">
            <a:avLst/>
          </a:prstGeom>
          <a:noFill/>
          <a:ln>
            <a:noFill/>
          </a:ln>
        </p:spPr>
      </p:pic>
      <p:sp>
        <p:nvSpPr>
          <p:cNvPr id="37" name="Google Shape;37;p43"/>
          <p:cNvSpPr txBox="1">
            <a:spLocks noGrp="1"/>
          </p:cNvSpPr>
          <p:nvPr>
            <p:ph type="body" idx="1"/>
          </p:nvPr>
        </p:nvSpPr>
        <p:spPr>
          <a:xfrm>
            <a:off x="152400" y="1619250"/>
            <a:ext cx="8839200" cy="3314700"/>
          </a:xfrm>
          <a:prstGeom prst="rect">
            <a:avLst/>
          </a:prstGeom>
          <a:noFill/>
          <a:ln>
            <a:noFill/>
          </a:ln>
        </p:spPr>
        <p:txBody>
          <a:bodyPr spcFirstLastPara="1" wrap="square" lIns="91425" tIns="91425" rIns="91425" bIns="91425" anchor="t" anchorCtr="0">
            <a:noAutofit/>
          </a:bodyPr>
          <a:lstStyle>
            <a:lvl1pPr marL="342900" marR="0" lvl="0" indent="-323850" algn="l" rtl="0">
              <a:lnSpc>
                <a:spcPct val="100000"/>
              </a:lnSpc>
              <a:spcBef>
                <a:spcPts val="640"/>
              </a:spcBef>
              <a:spcAft>
                <a:spcPts val="0"/>
              </a:spcAft>
              <a:buClr>
                <a:srgbClr val="00B050"/>
              </a:buClr>
              <a:buSzPts val="3200"/>
              <a:buFont typeface="Arial"/>
              <a:buChar char="•"/>
              <a:defRPr sz="3200" b="0" i="0" u="none" strike="noStrike" cap="none">
                <a:solidFill>
                  <a:schemeClr val="dk1"/>
                </a:solidFill>
                <a:latin typeface="Calibri"/>
                <a:ea typeface="Calibri"/>
                <a:cs typeface="Calibri"/>
                <a:sym typeface="Calibri"/>
              </a:defRPr>
            </a:lvl1pPr>
            <a:lvl2pPr marL="685800" marR="0" lvl="1" indent="-262889" algn="l" rtl="0">
              <a:lnSpc>
                <a:spcPct val="100000"/>
              </a:lnSpc>
              <a:spcBef>
                <a:spcPts val="640"/>
              </a:spcBef>
              <a:spcAft>
                <a:spcPts val="0"/>
              </a:spcAft>
              <a:buClr>
                <a:srgbClr val="00B050"/>
              </a:buClr>
              <a:buSzPts val="1920"/>
              <a:buFont typeface="Noto Sans Symbols"/>
              <a:buChar char="❑"/>
              <a:defRPr sz="3200" b="0" i="0" u="none" strike="noStrike" cap="none">
                <a:solidFill>
                  <a:schemeClr val="dk1"/>
                </a:solidFill>
                <a:latin typeface="Calibri"/>
                <a:ea typeface="Calibri"/>
                <a:cs typeface="Calibri"/>
                <a:sym typeface="Calibri"/>
              </a:defRPr>
            </a:lvl2pPr>
            <a:lvl3pPr marL="1028700" marR="0" lvl="2" indent="-284798" algn="l" rtl="0">
              <a:lnSpc>
                <a:spcPct val="100000"/>
              </a:lnSpc>
              <a:spcBef>
                <a:spcPts val="560"/>
              </a:spcBef>
              <a:spcAft>
                <a:spcPts val="0"/>
              </a:spcAft>
              <a:buClr>
                <a:srgbClr val="00B050"/>
              </a:buClr>
              <a:buSzPts val="2380"/>
              <a:buFont typeface="Courier New"/>
              <a:buChar char="o"/>
              <a:defRPr sz="2800" b="0" i="0" u="none" strike="noStrike" cap="none">
                <a:solidFill>
                  <a:schemeClr val="dk1"/>
                </a:solidFill>
                <a:latin typeface="Calibri"/>
                <a:ea typeface="Calibri"/>
                <a:cs typeface="Calibri"/>
                <a:sym typeface="Calibri"/>
              </a:defRPr>
            </a:lvl3pPr>
            <a:lvl4pPr marL="1371600" marR="0" lvl="3" indent="-262889" algn="l" rtl="0">
              <a:lnSpc>
                <a:spcPct val="100000"/>
              </a:lnSpc>
              <a:spcBef>
                <a:spcPts val="480"/>
              </a:spcBef>
              <a:spcAft>
                <a:spcPts val="0"/>
              </a:spcAft>
              <a:buClr>
                <a:srgbClr val="00B050"/>
              </a:buClr>
              <a:buSzPts val="1920"/>
              <a:buFont typeface="Noto Sans Symbols"/>
              <a:buChar char="❖"/>
              <a:defRPr sz="2400" b="0" i="0" u="none" strike="noStrike" cap="none">
                <a:solidFill>
                  <a:schemeClr val="dk1"/>
                </a:solidFill>
                <a:latin typeface="Calibri"/>
                <a:ea typeface="Calibri"/>
                <a:cs typeface="Calibri"/>
                <a:sym typeface="Calibri"/>
              </a:defRPr>
            </a:lvl4pPr>
            <a:lvl5pPr marL="1714500" marR="0" lvl="4" indent="-285750" algn="l" rtl="0">
              <a:lnSpc>
                <a:spcPct val="100000"/>
              </a:lnSpc>
              <a:spcBef>
                <a:spcPts val="480"/>
              </a:spcBef>
              <a:spcAft>
                <a:spcPts val="0"/>
              </a:spcAft>
              <a:buClr>
                <a:srgbClr val="00B050"/>
              </a:buClr>
              <a:buSzPts val="2400"/>
              <a:buFont typeface="Arial"/>
              <a:buChar char="•"/>
              <a:defRPr sz="24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 name="Google Shape;38;p43"/>
          <p:cNvSpPr txBox="1">
            <a:spLocks noGrp="1"/>
          </p:cNvSpPr>
          <p:nvPr>
            <p:ph type="title"/>
          </p:nvPr>
        </p:nvSpPr>
        <p:spPr>
          <a:xfrm>
            <a:off x="152400" y="742950"/>
            <a:ext cx="8839200" cy="8001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 name="Google Shape;39;p43"/>
          <p:cNvSpPr txBox="1">
            <a:spLocks noGrp="1"/>
          </p:cNvSpPr>
          <p:nvPr>
            <p:ph type="sldNum" idx="12"/>
          </p:nvPr>
        </p:nvSpPr>
        <p:spPr>
          <a:xfrm>
            <a:off x="8229600" y="209550"/>
            <a:ext cx="7620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959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Option 1">
    <p:spTree>
      <p:nvGrpSpPr>
        <p:cNvPr id="1" name=""/>
        <p:cNvGrpSpPr/>
        <p:nvPr/>
      </p:nvGrpSpPr>
      <p:grpSpPr>
        <a:xfrm>
          <a:off x="0" y="0"/>
          <a:ext cx="0" cy="0"/>
          <a:chOff x="0" y="0"/>
          <a:chExt cx="0" cy="0"/>
        </a:xfrm>
      </p:grpSpPr>
      <p:pic>
        <p:nvPicPr>
          <p:cNvPr id="9218" name="Picture 2" descr="R:\COM\COMM\Branding\PPT Templates\widescreen\Widescreen Powerpoint 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7"/>
          <p:cNvSpPr>
            <a:spLocks noGrp="1"/>
          </p:cNvSpPr>
          <p:nvPr>
            <p:ph type="title" hasCustomPrompt="1"/>
          </p:nvPr>
        </p:nvSpPr>
        <p:spPr>
          <a:xfrm>
            <a:off x="228600" y="666750"/>
            <a:ext cx="6696075" cy="800100"/>
          </a:xfrm>
          <a:prstGeom prst="rect">
            <a:avLst/>
          </a:prstGeom>
        </p:spPr>
        <p:txBody>
          <a:bodyPr vert="horz" lIns="91440" tIns="45720" rIns="91440" bIns="45720" rtlCol="0" anchor="ctr">
            <a:noAutofit/>
          </a:bodyPr>
          <a:lstStyle>
            <a:lvl1pPr>
              <a:defRPr sz="4000" b="1">
                <a:effectLst/>
              </a:defRPr>
            </a:lvl1pPr>
          </a:lstStyle>
          <a:p>
            <a:r>
              <a:rPr lang="en-US" dirty="0"/>
              <a:t>Title</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8" name="Content Placeholder 7"/>
          <p:cNvSpPr>
            <a:spLocks noGrp="1"/>
          </p:cNvSpPr>
          <p:nvPr>
            <p:ph sz="quarter" idx="10"/>
          </p:nvPr>
        </p:nvSpPr>
        <p:spPr>
          <a:xfrm>
            <a:off x="228600" y="1581150"/>
            <a:ext cx="8610599"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80215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5_Content option 2">
  <p:cSld name="5_Content option 2">
    <p:spTree>
      <p:nvGrpSpPr>
        <p:cNvPr id="1" name="Shape 40"/>
        <p:cNvGrpSpPr/>
        <p:nvPr/>
      </p:nvGrpSpPr>
      <p:grpSpPr>
        <a:xfrm>
          <a:off x="0" y="0"/>
          <a:ext cx="0" cy="0"/>
          <a:chOff x="0" y="0"/>
          <a:chExt cx="0" cy="0"/>
        </a:xfrm>
      </p:grpSpPr>
      <p:pic>
        <p:nvPicPr>
          <p:cNvPr id="41" name="Google Shape;41;p44" descr="R:\COM\COMM\Branding\PPT Templates\widescreen\Widescreen Powerpoint 5.jpg"/>
          <p:cNvPicPr preferRelativeResize="0"/>
          <p:nvPr/>
        </p:nvPicPr>
        <p:blipFill rotWithShape="1">
          <a:blip r:embed="rId2">
            <a:alphaModFix/>
          </a:blip>
          <a:srcRect/>
          <a:stretch/>
        </p:blipFill>
        <p:spPr>
          <a:xfrm>
            <a:off x="2" y="0"/>
            <a:ext cx="9148767" cy="5148072"/>
          </a:xfrm>
          <a:prstGeom prst="rect">
            <a:avLst/>
          </a:prstGeom>
          <a:noFill/>
          <a:ln>
            <a:noFill/>
          </a:ln>
        </p:spPr>
      </p:pic>
      <p:sp>
        <p:nvSpPr>
          <p:cNvPr id="42" name="Google Shape;42;p44"/>
          <p:cNvSpPr txBox="1">
            <a:spLocks noGrp="1"/>
          </p:cNvSpPr>
          <p:nvPr>
            <p:ph type="body" idx="1"/>
          </p:nvPr>
        </p:nvSpPr>
        <p:spPr>
          <a:xfrm>
            <a:off x="152400" y="1619250"/>
            <a:ext cx="8839200" cy="3314700"/>
          </a:xfrm>
          <a:prstGeom prst="rect">
            <a:avLst/>
          </a:prstGeom>
          <a:noFill/>
          <a:ln>
            <a:noFill/>
          </a:ln>
        </p:spPr>
        <p:txBody>
          <a:bodyPr spcFirstLastPara="1" wrap="square" lIns="91425" tIns="45700" rIns="91425" bIns="45700" anchor="t" anchorCtr="0">
            <a:noAutofit/>
          </a:bodyPr>
          <a:lstStyle>
            <a:lvl1pPr marL="342900" marR="0" lvl="0"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1pPr>
            <a:lvl2pPr marL="685800" marR="0" lvl="1"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L="1028700" marR="0" lvl="2"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L="1371600" marR="0" lvl="3"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L="1714500" marR="0" lvl="4"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L="2057400" marR="0" lvl="5"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L="2400300" marR="0" lvl="6"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L="2743200" marR="0" lvl="7"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L="3086100" marR="0" lvl="8"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43" name="Google Shape;43;p44"/>
          <p:cNvSpPr txBox="1">
            <a:spLocks noGrp="1"/>
          </p:cNvSpPr>
          <p:nvPr>
            <p:ph type="title"/>
          </p:nvPr>
        </p:nvSpPr>
        <p:spPr>
          <a:xfrm>
            <a:off x="152400" y="742950"/>
            <a:ext cx="8839200" cy="8001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62035946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Custom">
  <p:cSld name="Custom">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51336046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Tree>
    <p:extLst>
      <p:ext uri="{BB962C8B-B14F-4D97-AF65-F5344CB8AC3E}">
        <p14:creationId xmlns:p14="http://schemas.microsoft.com/office/powerpoint/2010/main" val="414907356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6"/>
        <p:cNvGrpSpPr/>
        <p:nvPr/>
      </p:nvGrpSpPr>
      <p:grpSpPr>
        <a:xfrm>
          <a:off x="0" y="0"/>
          <a:ext cx="0" cy="0"/>
          <a:chOff x="0" y="0"/>
          <a:chExt cx="0" cy="0"/>
        </a:xfrm>
      </p:grpSpPr>
      <p:sp>
        <p:nvSpPr>
          <p:cNvPr id="47" name="Google Shape;47;p47"/>
          <p:cNvSpPr txBox="1">
            <a:spLocks noGrp="1"/>
          </p:cNvSpPr>
          <p:nvPr>
            <p:ph type="title"/>
          </p:nvPr>
        </p:nvSpPr>
        <p:spPr>
          <a:xfrm>
            <a:off x="0" y="0"/>
            <a:ext cx="2250000" cy="225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48" name="Google Shape;48;p47"/>
          <p:cNvSpPr txBox="1">
            <a:spLocks noGrp="1"/>
          </p:cNvSpPr>
          <p:nvPr>
            <p:ph type="body" idx="1"/>
          </p:nvPr>
        </p:nvSpPr>
        <p:spPr>
          <a:xfrm>
            <a:off x="457200" y="1200152"/>
            <a:ext cx="4038600" cy="3143248"/>
          </a:xfrm>
          <a:prstGeom prst="rect">
            <a:avLst/>
          </a:prstGeom>
          <a:noFill/>
          <a:ln>
            <a:noFill/>
          </a:ln>
        </p:spPr>
        <p:txBody>
          <a:bodyPr spcFirstLastPara="1" wrap="square" lIns="91425" tIns="45700" rIns="91425" bIns="45700" anchor="t" anchorCtr="0">
            <a:noAutofit/>
          </a:bodyPr>
          <a:lstStyle>
            <a:lvl1pPr marL="342900" marR="0" lvl="0" indent="-171450" algn="l"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1pPr>
            <a:lvl2pPr marL="685800" marR="0" lvl="1" indent="-17145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L="1028700" marR="0" lvl="2" indent="-171450" algn="l" rtl="0">
              <a:lnSpc>
                <a:spcPct val="100000"/>
              </a:lnSpc>
              <a:spcBef>
                <a:spcPts val="0"/>
              </a:spcBef>
              <a:spcAft>
                <a:spcPts val="0"/>
              </a:spcAft>
              <a:buClr>
                <a:srgbClr val="000000"/>
              </a:buClr>
              <a:buSzPts val="1400"/>
              <a:buFont typeface="Arial"/>
              <a:buNone/>
              <a:defRPr sz="1500" b="0" i="0" u="none" strike="noStrike" cap="none">
                <a:solidFill>
                  <a:srgbClr val="000000"/>
                </a:solidFill>
                <a:latin typeface="Arial"/>
                <a:ea typeface="Arial"/>
                <a:cs typeface="Arial"/>
                <a:sym typeface="Arial"/>
              </a:defRPr>
            </a:lvl3pPr>
            <a:lvl4pPr marL="1371600" marR="0" lvl="3"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L="1714500" marR="0" lvl="4"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L="2057400" marR="0" lvl="5"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L="2400300" marR="0" lvl="6"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L="2743200" marR="0" lvl="7"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L="3086100" marR="0" lvl="8"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49" name="Google Shape;49;p47"/>
          <p:cNvSpPr txBox="1">
            <a:spLocks noGrp="1"/>
          </p:cNvSpPr>
          <p:nvPr>
            <p:ph type="body" idx="2"/>
          </p:nvPr>
        </p:nvSpPr>
        <p:spPr>
          <a:xfrm>
            <a:off x="4648200" y="1200152"/>
            <a:ext cx="4038600" cy="3143248"/>
          </a:xfrm>
          <a:prstGeom prst="rect">
            <a:avLst/>
          </a:prstGeom>
          <a:noFill/>
          <a:ln>
            <a:noFill/>
          </a:ln>
        </p:spPr>
        <p:txBody>
          <a:bodyPr spcFirstLastPara="1" wrap="square" lIns="91425" tIns="45700" rIns="91425" bIns="45700" anchor="t" anchorCtr="0">
            <a:noAutofit/>
          </a:bodyPr>
          <a:lstStyle>
            <a:lvl1pPr marL="342900" marR="0" lvl="0" indent="-171450" algn="l"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1pPr>
            <a:lvl2pPr marL="685800" marR="0" lvl="1" indent="-17145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L="1028700" marR="0" lvl="2" indent="-171450" algn="l" rtl="0">
              <a:lnSpc>
                <a:spcPct val="100000"/>
              </a:lnSpc>
              <a:spcBef>
                <a:spcPts val="0"/>
              </a:spcBef>
              <a:spcAft>
                <a:spcPts val="0"/>
              </a:spcAft>
              <a:buClr>
                <a:srgbClr val="000000"/>
              </a:buClr>
              <a:buSzPts val="1400"/>
              <a:buFont typeface="Arial"/>
              <a:buNone/>
              <a:defRPr sz="1500" b="0" i="0" u="none" strike="noStrike" cap="none">
                <a:solidFill>
                  <a:srgbClr val="000000"/>
                </a:solidFill>
                <a:latin typeface="Arial"/>
                <a:ea typeface="Arial"/>
                <a:cs typeface="Arial"/>
                <a:sym typeface="Arial"/>
              </a:defRPr>
            </a:lvl3pPr>
            <a:lvl4pPr marL="1371600" marR="0" lvl="3"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L="1714500" marR="0" lvl="4"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L="2057400" marR="0" lvl="5"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L="2400300" marR="0" lvl="6"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L="2743200" marR="0" lvl="7"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L="3086100" marR="0" lvl="8"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7909068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0"/>
        <p:cNvGrpSpPr/>
        <p:nvPr/>
      </p:nvGrpSpPr>
      <p:grpSpPr>
        <a:xfrm>
          <a:off x="0" y="0"/>
          <a:ext cx="0" cy="0"/>
          <a:chOff x="0" y="0"/>
          <a:chExt cx="0" cy="0"/>
        </a:xfrm>
      </p:grpSpPr>
      <p:sp>
        <p:nvSpPr>
          <p:cNvPr id="51" name="Google Shape;51;p48"/>
          <p:cNvSpPr txBox="1">
            <a:spLocks noGrp="1"/>
          </p:cNvSpPr>
          <p:nvPr>
            <p:ph type="body" idx="1"/>
          </p:nvPr>
        </p:nvSpPr>
        <p:spPr>
          <a:xfrm>
            <a:off x="457200" y="1371604"/>
            <a:ext cx="8229600" cy="2971800"/>
          </a:xfrm>
          <a:prstGeom prst="rect">
            <a:avLst/>
          </a:prstGeom>
          <a:noFill/>
          <a:ln>
            <a:noFill/>
          </a:ln>
        </p:spPr>
        <p:txBody>
          <a:bodyPr spcFirstLastPara="1" wrap="square" lIns="91425" tIns="91425" rIns="91425" bIns="91425" anchor="t" anchorCtr="0">
            <a:noAutofit/>
          </a:bodyPr>
          <a:lstStyle>
            <a:lvl1pPr marL="342900" marR="0" lvl="0" indent="-285750" algn="l" rtl="0">
              <a:lnSpc>
                <a:spcPct val="100000"/>
              </a:lnSpc>
              <a:spcBef>
                <a:spcPts val="450"/>
              </a:spcBef>
              <a:spcAft>
                <a:spcPts val="0"/>
              </a:spcAft>
              <a:buClr>
                <a:schemeClr val="accent3"/>
              </a:buClr>
              <a:buSzPts val="2400"/>
              <a:buFont typeface="Noto Sans Symbols"/>
              <a:buChar char="▪"/>
              <a:defRPr sz="1800" b="0" i="0" u="none" strike="noStrike" cap="none">
                <a:solidFill>
                  <a:schemeClr val="dk1"/>
                </a:solidFill>
                <a:latin typeface="Calibri"/>
                <a:ea typeface="Calibri"/>
                <a:cs typeface="Calibri"/>
                <a:sym typeface="Calibri"/>
              </a:defRPr>
            </a:lvl1pPr>
            <a:lvl2pPr marL="685800" marR="0" lvl="1" indent="-271463" algn="l" rtl="0">
              <a:lnSpc>
                <a:spcPct val="100000"/>
              </a:lnSpc>
              <a:spcBef>
                <a:spcPts val="450"/>
              </a:spcBef>
              <a:spcAft>
                <a:spcPts val="0"/>
              </a:spcAft>
              <a:buClr>
                <a:schemeClr val="accent3"/>
              </a:buClr>
              <a:buSzPts val="2100"/>
              <a:buFont typeface="Arial"/>
              <a:buChar char="•"/>
              <a:defRPr sz="1575" b="0" i="0" u="none" strike="noStrike" cap="none">
                <a:solidFill>
                  <a:schemeClr val="dk1"/>
                </a:solidFill>
                <a:latin typeface="Twentieth Century"/>
                <a:ea typeface="Twentieth Century"/>
                <a:cs typeface="Twentieth Century"/>
                <a:sym typeface="Twentieth Century"/>
              </a:defRPr>
            </a:lvl2pPr>
            <a:lvl3pPr marL="1028700" marR="0" lvl="2" indent="-257175" algn="l" rtl="0">
              <a:lnSpc>
                <a:spcPct val="100000"/>
              </a:lnSpc>
              <a:spcBef>
                <a:spcPts val="270"/>
              </a:spcBef>
              <a:spcAft>
                <a:spcPts val="0"/>
              </a:spcAft>
              <a:buClr>
                <a:schemeClr val="accent6"/>
              </a:buClr>
              <a:buSzPts val="1800"/>
              <a:buFont typeface="Noto Sans Symbols"/>
              <a:buChar char="▪"/>
              <a:defRPr sz="1350" b="0" i="0" u="none" strike="noStrike" cap="none">
                <a:solidFill>
                  <a:schemeClr val="dk1"/>
                </a:solidFill>
                <a:latin typeface="Twentieth Century"/>
                <a:ea typeface="Twentieth Century"/>
                <a:cs typeface="Twentieth Century"/>
                <a:sym typeface="Twentieth Century"/>
              </a:defRPr>
            </a:lvl3pPr>
            <a:lvl4pPr marL="1371600" marR="0" lvl="3" indent="-242888" algn="l" rtl="0">
              <a:lnSpc>
                <a:spcPct val="100000"/>
              </a:lnSpc>
              <a:spcBef>
                <a:spcPts val="225"/>
              </a:spcBef>
              <a:spcAft>
                <a:spcPts val="0"/>
              </a:spcAft>
              <a:buClr>
                <a:schemeClr val="accent6"/>
              </a:buClr>
              <a:buSzPts val="1500"/>
              <a:buFont typeface="Arial"/>
              <a:buChar char="•"/>
              <a:defRPr sz="1125" b="0" i="0" u="none" strike="noStrike" cap="none">
                <a:solidFill>
                  <a:schemeClr val="dk1"/>
                </a:solidFill>
                <a:latin typeface="Twentieth Century"/>
                <a:ea typeface="Twentieth Century"/>
                <a:cs typeface="Twentieth Century"/>
                <a:sym typeface="Twentieth Century"/>
              </a:defRPr>
            </a:lvl4pPr>
            <a:lvl5pPr marL="1714500" marR="0" lvl="4" indent="-242888" algn="l" rtl="0">
              <a:lnSpc>
                <a:spcPct val="100000"/>
              </a:lnSpc>
              <a:spcBef>
                <a:spcPts val="225"/>
              </a:spcBef>
              <a:spcAft>
                <a:spcPts val="0"/>
              </a:spcAft>
              <a:buClr>
                <a:schemeClr val="accent6"/>
              </a:buClr>
              <a:buSzPts val="1500"/>
              <a:buFont typeface="Noto Sans Symbols"/>
              <a:buChar char="▪"/>
              <a:defRPr sz="1125" b="0" i="0" u="none" strike="noStrike" cap="none">
                <a:solidFill>
                  <a:schemeClr val="dk1"/>
                </a:solidFill>
                <a:latin typeface="Twentieth Century"/>
                <a:ea typeface="Twentieth Century"/>
                <a:cs typeface="Twentieth Century"/>
                <a:sym typeface="Twentieth Century"/>
              </a:defRPr>
            </a:lvl5pPr>
            <a:lvl6pPr marL="2057400" marR="0" lvl="5" indent="-242888"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6pPr>
            <a:lvl7pPr marL="2400300" marR="0" lvl="6" indent="-242888"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7pPr>
            <a:lvl8pPr marL="2743200" marR="0" lvl="7" indent="-242888"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8pPr>
            <a:lvl9pPr marL="3086100" marR="0" lvl="8" indent="-242888"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9pPr>
          </a:lstStyle>
          <a:p>
            <a:endParaRPr/>
          </a:p>
        </p:txBody>
      </p:sp>
      <p:sp>
        <p:nvSpPr>
          <p:cNvPr id="52" name="Google Shape;52;p48"/>
          <p:cNvSpPr txBox="1">
            <a:spLocks noGrp="1"/>
          </p:cNvSpPr>
          <p:nvPr>
            <p:ph type="title"/>
          </p:nvPr>
        </p:nvSpPr>
        <p:spPr>
          <a:xfrm>
            <a:off x="457200" y="451248"/>
            <a:ext cx="8229600" cy="8228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accent2"/>
              </a:buClr>
              <a:buSzPts val="4400"/>
              <a:buFont typeface="Calibri"/>
              <a:buNone/>
              <a:defRPr sz="3300" b="0"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72851422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1_Title and Content" type="obj">
  <p:cSld name="1_Title and Content">
    <p:spTree>
      <p:nvGrpSpPr>
        <p:cNvPr id="1" name="Shape 53"/>
        <p:cNvGrpSpPr/>
        <p:nvPr/>
      </p:nvGrpSpPr>
      <p:grpSpPr>
        <a:xfrm>
          <a:off x="0" y="0"/>
          <a:ext cx="0" cy="0"/>
          <a:chOff x="0" y="0"/>
          <a:chExt cx="0" cy="0"/>
        </a:xfrm>
      </p:grpSpPr>
      <p:cxnSp>
        <p:nvCxnSpPr>
          <p:cNvPr id="54" name="Google Shape;54;p49"/>
          <p:cNvCxnSpPr/>
          <p:nvPr/>
        </p:nvCxnSpPr>
        <p:spPr>
          <a:xfrm>
            <a:off x="0" y="4514850"/>
            <a:ext cx="9144000" cy="0"/>
          </a:xfrm>
          <a:prstGeom prst="straightConnector1">
            <a:avLst/>
          </a:prstGeom>
          <a:noFill/>
          <a:ln w="38100" cap="flat" cmpd="sng">
            <a:solidFill>
              <a:schemeClr val="dk2"/>
            </a:solidFill>
            <a:prstDash val="solid"/>
            <a:round/>
            <a:headEnd type="none" w="sm" len="sm"/>
            <a:tailEnd type="none" w="sm" len="sm"/>
          </a:ln>
        </p:spPr>
      </p:cxnSp>
      <p:sp>
        <p:nvSpPr>
          <p:cNvPr id="55" name="Google Shape;55;p49"/>
          <p:cNvSpPr txBox="1">
            <a:spLocks noGrp="1"/>
          </p:cNvSpPr>
          <p:nvPr>
            <p:ph type="title"/>
          </p:nvPr>
        </p:nvSpPr>
        <p:spPr>
          <a:xfrm>
            <a:off x="0" y="0"/>
            <a:ext cx="2250000" cy="225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56" name="Google Shape;56;p49"/>
          <p:cNvSpPr txBox="1">
            <a:spLocks noGrp="1"/>
          </p:cNvSpPr>
          <p:nvPr>
            <p:ph type="body" idx="1"/>
          </p:nvPr>
        </p:nvSpPr>
        <p:spPr>
          <a:xfrm>
            <a:off x="457200" y="1371603"/>
            <a:ext cx="8229600" cy="2971798"/>
          </a:xfrm>
          <a:prstGeom prst="rect">
            <a:avLst/>
          </a:prstGeom>
          <a:noFill/>
          <a:ln>
            <a:noFill/>
          </a:ln>
        </p:spPr>
        <p:txBody>
          <a:bodyPr spcFirstLastPara="1" wrap="square" lIns="91425" tIns="45700" rIns="91425" bIns="45700" anchor="t" anchorCtr="0">
            <a:noAutofit/>
          </a:bodyPr>
          <a:lstStyle>
            <a:lvl1pPr marL="342900" marR="0" lvl="0"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1pPr>
            <a:lvl2pPr marL="685800" marR="0" lvl="1"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L="1028700" marR="0" lvl="2"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L="1371600" marR="0" lvl="3"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L="1714500" marR="0" lvl="4"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L="2057400" marR="0" lvl="5"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L="2400300" marR="0" lvl="6"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L="2743200" marR="0" lvl="7"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L="3086100" marR="0" lvl="8"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12829233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itle, Text, and 2 Content">
    <p:spTree>
      <p:nvGrpSpPr>
        <p:cNvPr id="1" name="Shape 57"/>
        <p:cNvGrpSpPr/>
        <p:nvPr/>
      </p:nvGrpSpPr>
      <p:grpSpPr>
        <a:xfrm>
          <a:off x="0" y="0"/>
          <a:ext cx="0" cy="0"/>
          <a:chOff x="0" y="0"/>
          <a:chExt cx="0" cy="0"/>
        </a:xfrm>
      </p:grpSpPr>
      <p:sp>
        <p:nvSpPr>
          <p:cNvPr id="58" name="Google Shape;58;p50"/>
          <p:cNvSpPr txBox="1">
            <a:spLocks noGrp="1"/>
          </p:cNvSpPr>
          <p:nvPr>
            <p:ph type="title"/>
          </p:nvPr>
        </p:nvSpPr>
        <p:spPr>
          <a:xfrm>
            <a:off x="685800" y="114300"/>
            <a:ext cx="6870700" cy="12001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59" name="Google Shape;59;p50"/>
          <p:cNvSpPr txBox="1">
            <a:spLocks noGrp="1"/>
          </p:cNvSpPr>
          <p:nvPr>
            <p:ph type="body" idx="1"/>
          </p:nvPr>
        </p:nvSpPr>
        <p:spPr>
          <a:xfrm>
            <a:off x="685800" y="1371600"/>
            <a:ext cx="3771900" cy="2743200"/>
          </a:xfrm>
          <a:prstGeom prst="rect">
            <a:avLst/>
          </a:prstGeom>
          <a:noFill/>
          <a:ln>
            <a:noFill/>
          </a:ln>
        </p:spPr>
        <p:txBody>
          <a:bodyPr spcFirstLastPara="1" wrap="square" lIns="91425" tIns="45700" rIns="91425" bIns="45700" anchor="t" anchorCtr="0">
            <a:noAutofit/>
          </a:bodyPr>
          <a:lstStyle>
            <a:lvl1pPr marL="342900" marR="0" lvl="0"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1pPr>
            <a:lvl2pPr marL="685800" marR="0" lvl="1"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L="1028700" marR="0" lvl="2"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L="1371600" marR="0" lvl="3"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L="1714500" marR="0" lvl="4"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L="2057400" marR="0" lvl="5"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L="2400300" marR="0" lvl="6"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L="2743200" marR="0" lvl="7"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L="3086100" marR="0" lvl="8"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60" name="Google Shape;60;p50"/>
          <p:cNvSpPr txBox="1">
            <a:spLocks noGrp="1"/>
          </p:cNvSpPr>
          <p:nvPr>
            <p:ph type="body" idx="2"/>
          </p:nvPr>
        </p:nvSpPr>
        <p:spPr>
          <a:xfrm>
            <a:off x="4610100" y="1371600"/>
            <a:ext cx="3771900" cy="1314450"/>
          </a:xfrm>
          <a:prstGeom prst="rect">
            <a:avLst/>
          </a:prstGeom>
          <a:noFill/>
          <a:ln>
            <a:noFill/>
          </a:ln>
        </p:spPr>
        <p:txBody>
          <a:bodyPr spcFirstLastPara="1" wrap="square" lIns="91425" tIns="45700" rIns="91425" bIns="45700" anchor="t" anchorCtr="0">
            <a:noAutofit/>
          </a:bodyPr>
          <a:lstStyle>
            <a:lvl1pPr marL="342900" marR="0" lvl="0"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1pPr>
            <a:lvl2pPr marL="685800" marR="0" lvl="1"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L="1028700" marR="0" lvl="2"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L="1371600" marR="0" lvl="3"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L="1714500" marR="0" lvl="4"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L="2057400" marR="0" lvl="5"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L="2400300" marR="0" lvl="6"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L="2743200" marR="0" lvl="7"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L="3086100" marR="0" lvl="8"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61" name="Google Shape;61;p50"/>
          <p:cNvSpPr txBox="1">
            <a:spLocks noGrp="1"/>
          </p:cNvSpPr>
          <p:nvPr>
            <p:ph type="body" idx="3"/>
          </p:nvPr>
        </p:nvSpPr>
        <p:spPr>
          <a:xfrm>
            <a:off x="4610100" y="2800350"/>
            <a:ext cx="3771900" cy="1314450"/>
          </a:xfrm>
          <a:prstGeom prst="rect">
            <a:avLst/>
          </a:prstGeom>
          <a:noFill/>
          <a:ln>
            <a:noFill/>
          </a:ln>
        </p:spPr>
        <p:txBody>
          <a:bodyPr spcFirstLastPara="1" wrap="square" lIns="91425" tIns="45700" rIns="91425" bIns="45700" anchor="t" anchorCtr="0">
            <a:noAutofit/>
          </a:bodyPr>
          <a:lstStyle>
            <a:lvl1pPr marL="342900" marR="0" lvl="0"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1pPr>
            <a:lvl2pPr marL="685800" marR="0" lvl="1"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L="1028700" marR="0" lvl="2"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L="1371600" marR="0" lvl="3"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L="1714500" marR="0" lvl="4"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L="2057400" marR="0" lvl="5"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L="2400300" marR="0" lvl="6"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L="2743200" marR="0" lvl="7"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L="3086100" marR="0" lvl="8" indent="-17145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62" name="Google Shape;62;p50"/>
          <p:cNvSpPr txBox="1">
            <a:spLocks noGrp="1"/>
          </p:cNvSpPr>
          <p:nvPr>
            <p:ph type="dt" idx="10"/>
          </p:nvPr>
        </p:nvSpPr>
        <p:spPr>
          <a:xfrm>
            <a:off x="1371600" y="4686300"/>
            <a:ext cx="1905000" cy="342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63" name="Google Shape;63;p50"/>
          <p:cNvSpPr txBox="1">
            <a:spLocks noGrp="1"/>
          </p:cNvSpPr>
          <p:nvPr>
            <p:ph type="ftr" idx="11"/>
          </p:nvPr>
        </p:nvSpPr>
        <p:spPr>
          <a:xfrm>
            <a:off x="3556000" y="4686300"/>
            <a:ext cx="2895600" cy="342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64" name="Google Shape;64;p50"/>
          <p:cNvSpPr txBox="1">
            <a:spLocks noGrp="1"/>
          </p:cNvSpPr>
          <p:nvPr>
            <p:ph type="sldNum" idx="12"/>
          </p:nvPr>
        </p:nvSpPr>
        <p:spPr>
          <a:xfrm>
            <a:off x="6718300" y="4686300"/>
            <a:ext cx="1905000" cy="342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35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35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35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35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35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35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35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35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35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255808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Closing slide 4">
  <p:cSld name="Closing slide 4">
    <p:spTree>
      <p:nvGrpSpPr>
        <p:cNvPr id="1" name="Shape 65"/>
        <p:cNvGrpSpPr/>
        <p:nvPr/>
      </p:nvGrpSpPr>
      <p:grpSpPr>
        <a:xfrm>
          <a:off x="0" y="0"/>
          <a:ext cx="0" cy="0"/>
          <a:chOff x="0" y="0"/>
          <a:chExt cx="0" cy="0"/>
        </a:xfrm>
      </p:grpSpPr>
      <p:pic>
        <p:nvPicPr>
          <p:cNvPr id="66" name="Google Shape;66;g13a83819473_1_7"/>
          <p:cNvPicPr preferRelativeResize="0"/>
          <p:nvPr/>
        </p:nvPicPr>
        <p:blipFill rotWithShape="1">
          <a:blip r:embed="rId2">
            <a:alphaModFix/>
          </a:blip>
          <a:srcRect/>
          <a:stretch/>
        </p:blipFill>
        <p:spPr>
          <a:xfrm>
            <a:off x="7162800" y="4324351"/>
            <a:ext cx="1860208" cy="669675"/>
          </a:xfrm>
          <a:prstGeom prst="rect">
            <a:avLst/>
          </a:prstGeom>
          <a:noFill/>
          <a:ln>
            <a:noFill/>
          </a:ln>
        </p:spPr>
      </p:pic>
      <p:sp>
        <p:nvSpPr>
          <p:cNvPr id="67" name="Google Shape;67;g13a83819473_1_7"/>
          <p:cNvSpPr/>
          <p:nvPr/>
        </p:nvSpPr>
        <p:spPr>
          <a:xfrm>
            <a:off x="0" y="0"/>
            <a:ext cx="9144000" cy="666750"/>
          </a:xfrm>
          <a:prstGeom prst="rect">
            <a:avLst/>
          </a:prstGeom>
          <a:solidFill>
            <a:schemeClr val="accent1"/>
          </a:solidFill>
          <a:ln>
            <a:noFill/>
          </a:ln>
        </p:spPr>
        <p:txBody>
          <a:bodyPr spcFirstLastPara="1" wrap="square" lIns="91425" tIns="45694" rIns="91425" bIns="45694" anchor="ctr" anchorCtr="0">
            <a:noAutofit/>
          </a:bodyPr>
          <a:lstStyle/>
          <a:p>
            <a:pPr marL="0" marR="0" lvl="0" indent="0" algn="ctr" rtl="0">
              <a:spcBef>
                <a:spcPts val="0"/>
              </a:spcBef>
              <a:spcAft>
                <a:spcPts val="0"/>
              </a:spcAft>
              <a:buClr>
                <a:schemeClr val="dk1"/>
              </a:buClr>
              <a:buSzPts val="2400"/>
              <a:buFont typeface="Calibri"/>
              <a:buNone/>
            </a:pPr>
            <a:endParaRPr sz="1800" b="0" i="0" u="none" strike="noStrike" cap="none">
              <a:solidFill>
                <a:schemeClr val="lt1"/>
              </a:solidFill>
              <a:latin typeface="Calibri"/>
              <a:ea typeface="Calibri"/>
              <a:cs typeface="Calibri"/>
              <a:sym typeface="Calibri"/>
            </a:endParaRPr>
          </a:p>
        </p:txBody>
      </p:sp>
      <p:sp>
        <p:nvSpPr>
          <p:cNvPr id="68" name="Google Shape;68;g13a83819473_1_7"/>
          <p:cNvSpPr/>
          <p:nvPr/>
        </p:nvSpPr>
        <p:spPr>
          <a:xfrm rot="-5400000">
            <a:off x="7669012" y="-800840"/>
            <a:ext cx="647700" cy="2269724"/>
          </a:xfrm>
          <a:prstGeom prst="flowChartManualInput">
            <a:avLst/>
          </a:prstGeom>
          <a:solidFill>
            <a:schemeClr val="lt2"/>
          </a:solidFill>
          <a:ln w="25400" cap="flat" cmpd="sng">
            <a:solidFill>
              <a:schemeClr val="lt2"/>
            </a:solidFill>
            <a:prstDash val="solid"/>
            <a:round/>
            <a:headEnd type="none" w="sm" len="sm"/>
            <a:tailEnd type="none" w="sm" len="sm"/>
          </a:ln>
        </p:spPr>
        <p:txBody>
          <a:bodyPr spcFirstLastPara="1" wrap="square" lIns="91425" tIns="45694" rIns="91425" bIns="45694" anchor="ctr" anchorCtr="0">
            <a:noAutofit/>
          </a:bodyPr>
          <a:lstStyle/>
          <a:p>
            <a:pPr marL="0" marR="0" lvl="0" indent="0" algn="ctr" rtl="0">
              <a:spcBef>
                <a:spcPts val="0"/>
              </a:spcBef>
              <a:spcAft>
                <a:spcPts val="0"/>
              </a:spcAft>
              <a:buClr>
                <a:schemeClr val="dk1"/>
              </a:buClr>
              <a:buSzPts val="2400"/>
              <a:buFont typeface="Calibri"/>
              <a:buNone/>
            </a:pPr>
            <a:endParaRPr sz="1800" b="0" i="0" u="none" strike="noStrike" cap="none">
              <a:solidFill>
                <a:schemeClr val="lt1"/>
              </a:solidFill>
              <a:latin typeface="Calibri"/>
              <a:ea typeface="Calibri"/>
              <a:cs typeface="Calibri"/>
              <a:sym typeface="Calibri"/>
            </a:endParaRPr>
          </a:p>
        </p:txBody>
      </p:sp>
      <p:sp>
        <p:nvSpPr>
          <p:cNvPr id="69" name="Google Shape;69;g13a83819473_1_7"/>
          <p:cNvSpPr/>
          <p:nvPr/>
        </p:nvSpPr>
        <p:spPr>
          <a:xfrm rot="-5400000">
            <a:off x="7791450" y="-703556"/>
            <a:ext cx="647700" cy="2057400"/>
          </a:xfrm>
          <a:prstGeom prst="flowChartManualInput">
            <a:avLst/>
          </a:prstGeom>
          <a:solidFill>
            <a:srgbClr val="007200"/>
          </a:solidFill>
          <a:ln w="25400" cap="flat" cmpd="sng">
            <a:solidFill>
              <a:srgbClr val="007200"/>
            </a:solidFill>
            <a:prstDash val="solid"/>
            <a:round/>
            <a:headEnd type="none" w="sm" len="sm"/>
            <a:tailEnd type="none" w="sm" len="sm"/>
          </a:ln>
        </p:spPr>
        <p:txBody>
          <a:bodyPr spcFirstLastPara="1" wrap="square" lIns="91425" tIns="45694" rIns="91425" bIns="45694" anchor="ctr" anchorCtr="0">
            <a:noAutofit/>
          </a:bodyPr>
          <a:lstStyle/>
          <a:p>
            <a:pPr marL="0" marR="0" lvl="0" indent="0" algn="ctr" rtl="0">
              <a:spcBef>
                <a:spcPts val="0"/>
              </a:spcBef>
              <a:spcAft>
                <a:spcPts val="0"/>
              </a:spcAft>
              <a:buClr>
                <a:schemeClr val="dk1"/>
              </a:buClr>
              <a:buSzPts val="2400"/>
              <a:buFont typeface="Calibri"/>
              <a:buNone/>
            </a:pPr>
            <a:endParaRPr sz="1800" b="0" i="0" u="none" strike="noStrike" cap="none">
              <a:solidFill>
                <a:schemeClr val="lt1"/>
              </a:solidFill>
              <a:latin typeface="Calibri"/>
              <a:ea typeface="Calibri"/>
              <a:cs typeface="Calibri"/>
              <a:sym typeface="Calibri"/>
            </a:endParaRPr>
          </a:p>
        </p:txBody>
      </p:sp>
      <p:sp>
        <p:nvSpPr>
          <p:cNvPr id="70" name="Google Shape;70;g13a83819473_1_7"/>
          <p:cNvSpPr txBox="1">
            <a:spLocks noGrp="1"/>
          </p:cNvSpPr>
          <p:nvPr>
            <p:ph type="sldNum" idx="12"/>
          </p:nvPr>
        </p:nvSpPr>
        <p:spPr>
          <a:xfrm>
            <a:off x="8229600" y="196454"/>
            <a:ext cx="7620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chemeClr val="lt1"/>
              </a:buClr>
              <a:buSzPts val="1467"/>
              <a:buFont typeface="Calibri"/>
              <a:buNone/>
              <a:defRPr sz="1100" b="0" i="0" u="none" strike="noStrike" cap="none">
                <a:solidFill>
                  <a:schemeClr val="lt1"/>
                </a:solidFill>
                <a:latin typeface="Calibri"/>
                <a:ea typeface="Calibri"/>
                <a:cs typeface="Calibri"/>
                <a:sym typeface="Calibri"/>
              </a:defRPr>
            </a:lvl1pPr>
            <a:lvl2pPr marL="0" lvl="1" indent="0" algn="r">
              <a:spcBef>
                <a:spcPts val="0"/>
              </a:spcBef>
              <a:buClr>
                <a:schemeClr val="lt1"/>
              </a:buClr>
              <a:buSzPts val="1467"/>
              <a:buFont typeface="Calibri"/>
              <a:buNone/>
              <a:defRPr sz="1100" b="0" i="0" u="none" strike="noStrike" cap="none">
                <a:solidFill>
                  <a:schemeClr val="lt1"/>
                </a:solidFill>
                <a:latin typeface="Calibri"/>
                <a:ea typeface="Calibri"/>
                <a:cs typeface="Calibri"/>
                <a:sym typeface="Calibri"/>
              </a:defRPr>
            </a:lvl2pPr>
            <a:lvl3pPr marL="0" lvl="2" indent="0" algn="r">
              <a:spcBef>
                <a:spcPts val="0"/>
              </a:spcBef>
              <a:buClr>
                <a:schemeClr val="lt1"/>
              </a:buClr>
              <a:buSzPts val="1467"/>
              <a:buFont typeface="Calibri"/>
              <a:buNone/>
              <a:defRPr sz="1100" b="0" i="0" u="none" strike="noStrike" cap="none">
                <a:solidFill>
                  <a:schemeClr val="lt1"/>
                </a:solidFill>
                <a:latin typeface="Calibri"/>
                <a:ea typeface="Calibri"/>
                <a:cs typeface="Calibri"/>
                <a:sym typeface="Calibri"/>
              </a:defRPr>
            </a:lvl3pPr>
            <a:lvl4pPr marL="0" lvl="3" indent="0" algn="r">
              <a:spcBef>
                <a:spcPts val="0"/>
              </a:spcBef>
              <a:buClr>
                <a:schemeClr val="lt1"/>
              </a:buClr>
              <a:buSzPts val="1467"/>
              <a:buFont typeface="Calibri"/>
              <a:buNone/>
              <a:defRPr sz="1100" b="0" i="0" u="none" strike="noStrike" cap="none">
                <a:solidFill>
                  <a:schemeClr val="lt1"/>
                </a:solidFill>
                <a:latin typeface="Calibri"/>
                <a:ea typeface="Calibri"/>
                <a:cs typeface="Calibri"/>
                <a:sym typeface="Calibri"/>
              </a:defRPr>
            </a:lvl4pPr>
            <a:lvl5pPr marL="0" lvl="4" indent="0" algn="r">
              <a:spcBef>
                <a:spcPts val="0"/>
              </a:spcBef>
              <a:buClr>
                <a:schemeClr val="lt1"/>
              </a:buClr>
              <a:buSzPts val="1467"/>
              <a:buFont typeface="Calibri"/>
              <a:buNone/>
              <a:defRPr sz="1100" b="0" i="0" u="none" strike="noStrike" cap="none">
                <a:solidFill>
                  <a:schemeClr val="lt1"/>
                </a:solidFill>
                <a:latin typeface="Calibri"/>
                <a:ea typeface="Calibri"/>
                <a:cs typeface="Calibri"/>
                <a:sym typeface="Calibri"/>
              </a:defRPr>
            </a:lvl5pPr>
            <a:lvl6pPr marL="0" lvl="5" indent="0" algn="r">
              <a:spcBef>
                <a:spcPts val="0"/>
              </a:spcBef>
              <a:buClr>
                <a:schemeClr val="lt1"/>
              </a:buClr>
              <a:buSzPts val="1467"/>
              <a:buFont typeface="Calibri"/>
              <a:buNone/>
              <a:defRPr sz="1100" b="0" i="0" u="none" strike="noStrike" cap="none">
                <a:solidFill>
                  <a:schemeClr val="lt1"/>
                </a:solidFill>
                <a:latin typeface="Calibri"/>
                <a:ea typeface="Calibri"/>
                <a:cs typeface="Calibri"/>
                <a:sym typeface="Calibri"/>
              </a:defRPr>
            </a:lvl6pPr>
            <a:lvl7pPr marL="0" lvl="6" indent="0" algn="r">
              <a:spcBef>
                <a:spcPts val="0"/>
              </a:spcBef>
              <a:buClr>
                <a:schemeClr val="lt1"/>
              </a:buClr>
              <a:buSzPts val="1467"/>
              <a:buFont typeface="Calibri"/>
              <a:buNone/>
              <a:defRPr sz="1100" b="0" i="0" u="none" strike="noStrike" cap="none">
                <a:solidFill>
                  <a:schemeClr val="lt1"/>
                </a:solidFill>
                <a:latin typeface="Calibri"/>
                <a:ea typeface="Calibri"/>
                <a:cs typeface="Calibri"/>
                <a:sym typeface="Calibri"/>
              </a:defRPr>
            </a:lvl7pPr>
            <a:lvl8pPr marL="0" lvl="7" indent="0" algn="r">
              <a:spcBef>
                <a:spcPts val="0"/>
              </a:spcBef>
              <a:buClr>
                <a:schemeClr val="lt1"/>
              </a:buClr>
              <a:buSzPts val="1467"/>
              <a:buFont typeface="Calibri"/>
              <a:buNone/>
              <a:defRPr sz="1100" b="0" i="0" u="none" strike="noStrike" cap="none">
                <a:solidFill>
                  <a:schemeClr val="lt1"/>
                </a:solidFill>
                <a:latin typeface="Calibri"/>
                <a:ea typeface="Calibri"/>
                <a:cs typeface="Calibri"/>
                <a:sym typeface="Calibri"/>
              </a:defRPr>
            </a:lvl8pPr>
            <a:lvl9pPr marL="0" lvl="8" indent="0" algn="r">
              <a:spcBef>
                <a:spcPts val="0"/>
              </a:spcBef>
              <a:buClr>
                <a:schemeClr val="lt1"/>
              </a:buClr>
              <a:buSzPts val="1467"/>
              <a:buFont typeface="Calibri"/>
              <a:buNone/>
              <a:defRPr sz="11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pic>
        <p:nvPicPr>
          <p:cNvPr id="71" name="Google Shape;71;g13a83819473_1_7"/>
          <p:cNvPicPr preferRelativeResize="0"/>
          <p:nvPr/>
        </p:nvPicPr>
        <p:blipFill rotWithShape="1">
          <a:blip r:embed="rId3">
            <a:alphaModFix/>
          </a:blip>
          <a:srcRect/>
          <a:stretch/>
        </p:blipFill>
        <p:spPr>
          <a:xfrm>
            <a:off x="381000" y="0"/>
            <a:ext cx="1315954" cy="5143500"/>
          </a:xfrm>
          <a:prstGeom prst="rect">
            <a:avLst/>
          </a:prstGeom>
          <a:noFill/>
          <a:ln>
            <a:noFill/>
          </a:ln>
        </p:spPr>
      </p:pic>
      <p:sp>
        <p:nvSpPr>
          <p:cNvPr id="72" name="Google Shape;72;g13a83819473_1_7"/>
          <p:cNvSpPr txBox="1">
            <a:spLocks noGrp="1"/>
          </p:cNvSpPr>
          <p:nvPr>
            <p:ph type="body" idx="1"/>
          </p:nvPr>
        </p:nvSpPr>
        <p:spPr>
          <a:xfrm>
            <a:off x="2240792" y="1581150"/>
            <a:ext cx="6400800" cy="2667000"/>
          </a:xfrm>
          <a:prstGeom prst="rect">
            <a:avLst/>
          </a:prstGeom>
          <a:noFill/>
          <a:ln>
            <a:noFill/>
          </a:ln>
        </p:spPr>
        <p:txBody>
          <a:bodyPr spcFirstLastPara="1" wrap="square" lIns="91425" tIns="45700" rIns="91425" bIns="45700" anchor="t" anchorCtr="0">
            <a:normAutofit/>
          </a:bodyPr>
          <a:lstStyle>
            <a:lvl1pPr marL="342900" lvl="0" indent="-171450" algn="ctr">
              <a:lnSpc>
                <a:spcPct val="90000"/>
              </a:lnSpc>
              <a:spcBef>
                <a:spcPts val="400"/>
              </a:spcBef>
              <a:spcAft>
                <a:spcPts val="0"/>
              </a:spcAft>
              <a:buClr>
                <a:srgbClr val="003399"/>
              </a:buClr>
              <a:buSzPts val="2000"/>
              <a:buNone/>
              <a:defRPr sz="2000">
                <a:solidFill>
                  <a:srgbClr val="003399"/>
                </a:solidFill>
              </a:defRPr>
            </a:lvl1pPr>
            <a:lvl2pPr marL="685800" lvl="1" indent="-222885" algn="l">
              <a:lnSpc>
                <a:spcPct val="90000"/>
              </a:lnSpc>
              <a:spcBef>
                <a:spcPts val="360"/>
              </a:spcBef>
              <a:spcAft>
                <a:spcPts val="0"/>
              </a:spcAft>
              <a:buClr>
                <a:schemeClr val="dk1"/>
              </a:buClr>
              <a:buSzPts val="1080"/>
              <a:buChar char="❑"/>
              <a:defRPr/>
            </a:lvl2pPr>
            <a:lvl3pPr marL="1028700" lvl="2" indent="-244316" algn="l">
              <a:lnSpc>
                <a:spcPct val="90000"/>
              </a:lnSpc>
              <a:spcBef>
                <a:spcPts val="360"/>
              </a:spcBef>
              <a:spcAft>
                <a:spcPts val="0"/>
              </a:spcAft>
              <a:buClr>
                <a:schemeClr val="dk1"/>
              </a:buClr>
              <a:buSzPts val="1530"/>
              <a:buChar char="o"/>
              <a:defRPr/>
            </a:lvl3pPr>
            <a:lvl4pPr marL="1371600" lvl="3" indent="-240029" algn="l">
              <a:lnSpc>
                <a:spcPct val="90000"/>
              </a:lnSpc>
              <a:spcBef>
                <a:spcPts val="360"/>
              </a:spcBef>
              <a:spcAft>
                <a:spcPts val="0"/>
              </a:spcAft>
              <a:buClr>
                <a:schemeClr val="dk1"/>
              </a:buClr>
              <a:buSzPts val="1440"/>
              <a:buChar char="❖"/>
              <a:defRPr/>
            </a:lvl4pPr>
            <a:lvl5pPr marL="1714500" lvl="4" indent="-257175" algn="l">
              <a:lnSpc>
                <a:spcPct val="90000"/>
              </a:lnSpc>
              <a:spcBef>
                <a:spcPts val="360"/>
              </a:spcBef>
              <a:spcAft>
                <a:spcPts val="0"/>
              </a:spcAft>
              <a:buClr>
                <a:schemeClr val="dk1"/>
              </a:buClr>
              <a:buSzPts val="1800"/>
              <a:buChar char="•"/>
              <a:defRPr/>
            </a:lvl5pPr>
            <a:lvl6pPr marL="2057400" lvl="5" indent="-257175" algn="l">
              <a:lnSpc>
                <a:spcPct val="90000"/>
              </a:lnSpc>
              <a:spcBef>
                <a:spcPts val="360"/>
              </a:spcBef>
              <a:spcAft>
                <a:spcPts val="0"/>
              </a:spcAft>
              <a:buClr>
                <a:schemeClr val="dk1"/>
              </a:buClr>
              <a:buSzPts val="1800"/>
              <a:buChar char="•"/>
              <a:defRPr/>
            </a:lvl6pPr>
            <a:lvl7pPr marL="2400300" lvl="6" indent="-257175" algn="l">
              <a:lnSpc>
                <a:spcPct val="90000"/>
              </a:lnSpc>
              <a:spcBef>
                <a:spcPts val="360"/>
              </a:spcBef>
              <a:spcAft>
                <a:spcPts val="0"/>
              </a:spcAft>
              <a:buClr>
                <a:schemeClr val="dk1"/>
              </a:buClr>
              <a:buSzPts val="1800"/>
              <a:buChar char="•"/>
              <a:defRPr/>
            </a:lvl7pPr>
            <a:lvl8pPr marL="2743200" lvl="7" indent="-257175" algn="l">
              <a:lnSpc>
                <a:spcPct val="90000"/>
              </a:lnSpc>
              <a:spcBef>
                <a:spcPts val="360"/>
              </a:spcBef>
              <a:spcAft>
                <a:spcPts val="0"/>
              </a:spcAft>
              <a:buClr>
                <a:schemeClr val="dk1"/>
              </a:buClr>
              <a:buSzPts val="1800"/>
              <a:buChar char="•"/>
              <a:defRPr/>
            </a:lvl8pPr>
            <a:lvl9pPr marL="3086100" lvl="8" indent="-257175" algn="l">
              <a:lnSpc>
                <a:spcPct val="90000"/>
              </a:lnSpc>
              <a:spcBef>
                <a:spcPts val="360"/>
              </a:spcBef>
              <a:spcAft>
                <a:spcPts val="0"/>
              </a:spcAft>
              <a:buClr>
                <a:schemeClr val="dk1"/>
              </a:buClr>
              <a:buSzPts val="1800"/>
              <a:buChar char="•"/>
              <a:defRPr/>
            </a:lvl9pPr>
          </a:lstStyle>
          <a:p>
            <a:endParaRPr/>
          </a:p>
        </p:txBody>
      </p:sp>
      <p:sp>
        <p:nvSpPr>
          <p:cNvPr id="73" name="Google Shape;73;g13a83819473_1_7"/>
          <p:cNvSpPr txBox="1">
            <a:spLocks noGrp="1"/>
          </p:cNvSpPr>
          <p:nvPr>
            <p:ph type="body" idx="2"/>
          </p:nvPr>
        </p:nvSpPr>
        <p:spPr>
          <a:xfrm>
            <a:off x="2286000" y="819150"/>
            <a:ext cx="6356350" cy="533400"/>
          </a:xfrm>
          <a:prstGeom prst="rect">
            <a:avLst/>
          </a:prstGeom>
          <a:noFill/>
          <a:ln>
            <a:noFill/>
          </a:ln>
        </p:spPr>
        <p:txBody>
          <a:bodyPr spcFirstLastPara="1" wrap="square" lIns="91425" tIns="45700" rIns="91425" bIns="45700" anchor="t" anchorCtr="0">
            <a:normAutofit/>
          </a:bodyPr>
          <a:lstStyle>
            <a:lvl1pPr marL="342900" lvl="0" indent="-171450" algn="ctr">
              <a:lnSpc>
                <a:spcPct val="90000"/>
              </a:lnSpc>
              <a:spcBef>
                <a:spcPts val="560"/>
              </a:spcBef>
              <a:spcAft>
                <a:spcPts val="0"/>
              </a:spcAft>
              <a:buClr>
                <a:schemeClr val="dk1"/>
              </a:buClr>
              <a:buSzPts val="2800"/>
              <a:buNone/>
              <a:defRPr sz="2800" b="1">
                <a:solidFill>
                  <a:schemeClr val="dk1"/>
                </a:solidFill>
                <a:latin typeface="Calibri"/>
                <a:ea typeface="Calibri"/>
                <a:cs typeface="Calibri"/>
                <a:sym typeface="Calibri"/>
              </a:defRPr>
            </a:lvl1pPr>
            <a:lvl2pPr marL="685800" lvl="1" indent="-222885" algn="l">
              <a:lnSpc>
                <a:spcPct val="90000"/>
              </a:lnSpc>
              <a:spcBef>
                <a:spcPts val="360"/>
              </a:spcBef>
              <a:spcAft>
                <a:spcPts val="0"/>
              </a:spcAft>
              <a:buClr>
                <a:schemeClr val="dk1"/>
              </a:buClr>
              <a:buSzPts val="1080"/>
              <a:buChar char="❑"/>
              <a:defRPr/>
            </a:lvl2pPr>
            <a:lvl3pPr marL="1028700" lvl="2" indent="-244316" algn="l">
              <a:lnSpc>
                <a:spcPct val="90000"/>
              </a:lnSpc>
              <a:spcBef>
                <a:spcPts val="360"/>
              </a:spcBef>
              <a:spcAft>
                <a:spcPts val="0"/>
              </a:spcAft>
              <a:buClr>
                <a:schemeClr val="dk1"/>
              </a:buClr>
              <a:buSzPts val="1530"/>
              <a:buChar char="o"/>
              <a:defRPr/>
            </a:lvl3pPr>
            <a:lvl4pPr marL="1371600" lvl="3" indent="-240029" algn="l">
              <a:lnSpc>
                <a:spcPct val="90000"/>
              </a:lnSpc>
              <a:spcBef>
                <a:spcPts val="360"/>
              </a:spcBef>
              <a:spcAft>
                <a:spcPts val="0"/>
              </a:spcAft>
              <a:buClr>
                <a:schemeClr val="dk1"/>
              </a:buClr>
              <a:buSzPts val="1440"/>
              <a:buChar char="❖"/>
              <a:defRPr/>
            </a:lvl4pPr>
            <a:lvl5pPr marL="1714500" lvl="4" indent="-257175" algn="l">
              <a:lnSpc>
                <a:spcPct val="90000"/>
              </a:lnSpc>
              <a:spcBef>
                <a:spcPts val="360"/>
              </a:spcBef>
              <a:spcAft>
                <a:spcPts val="0"/>
              </a:spcAft>
              <a:buClr>
                <a:schemeClr val="dk1"/>
              </a:buClr>
              <a:buSzPts val="1800"/>
              <a:buChar char="•"/>
              <a:defRPr/>
            </a:lvl5pPr>
            <a:lvl6pPr marL="2057400" lvl="5" indent="-257175" algn="l">
              <a:lnSpc>
                <a:spcPct val="90000"/>
              </a:lnSpc>
              <a:spcBef>
                <a:spcPts val="360"/>
              </a:spcBef>
              <a:spcAft>
                <a:spcPts val="0"/>
              </a:spcAft>
              <a:buClr>
                <a:schemeClr val="dk1"/>
              </a:buClr>
              <a:buSzPts val="1800"/>
              <a:buChar char="•"/>
              <a:defRPr/>
            </a:lvl6pPr>
            <a:lvl7pPr marL="2400300" lvl="6" indent="-257175" algn="l">
              <a:lnSpc>
                <a:spcPct val="90000"/>
              </a:lnSpc>
              <a:spcBef>
                <a:spcPts val="360"/>
              </a:spcBef>
              <a:spcAft>
                <a:spcPts val="0"/>
              </a:spcAft>
              <a:buClr>
                <a:schemeClr val="dk1"/>
              </a:buClr>
              <a:buSzPts val="1800"/>
              <a:buChar char="•"/>
              <a:defRPr/>
            </a:lvl7pPr>
            <a:lvl8pPr marL="2743200" lvl="7" indent="-257175" algn="l">
              <a:lnSpc>
                <a:spcPct val="90000"/>
              </a:lnSpc>
              <a:spcBef>
                <a:spcPts val="360"/>
              </a:spcBef>
              <a:spcAft>
                <a:spcPts val="0"/>
              </a:spcAft>
              <a:buClr>
                <a:schemeClr val="dk1"/>
              </a:buClr>
              <a:buSzPts val="1800"/>
              <a:buChar char="•"/>
              <a:defRPr/>
            </a:lvl8pPr>
            <a:lvl9pPr marL="3086100" lvl="8" indent="-257175" algn="l">
              <a:lnSpc>
                <a:spcPct val="9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6416277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Content 4">
  <p:cSld name="Content 4">
    <p:spTree>
      <p:nvGrpSpPr>
        <p:cNvPr id="1" name="Shape 74"/>
        <p:cNvGrpSpPr/>
        <p:nvPr/>
      </p:nvGrpSpPr>
      <p:grpSpPr>
        <a:xfrm>
          <a:off x="0" y="0"/>
          <a:ext cx="0" cy="0"/>
          <a:chOff x="0" y="0"/>
          <a:chExt cx="0" cy="0"/>
        </a:xfrm>
      </p:grpSpPr>
      <p:sp>
        <p:nvSpPr>
          <p:cNvPr id="75" name="Google Shape;75;g13a83819473_1_23"/>
          <p:cNvSpPr/>
          <p:nvPr/>
        </p:nvSpPr>
        <p:spPr>
          <a:xfrm>
            <a:off x="0" y="0"/>
            <a:ext cx="9144000" cy="666750"/>
          </a:xfrm>
          <a:prstGeom prst="rect">
            <a:avLst/>
          </a:prstGeom>
          <a:solidFill>
            <a:schemeClr val="accent1"/>
          </a:solidFill>
          <a:ln>
            <a:noFill/>
          </a:ln>
        </p:spPr>
        <p:txBody>
          <a:bodyPr spcFirstLastPara="1" wrap="square" lIns="91425" tIns="45694" rIns="91425" bIns="45694" anchor="ctr" anchorCtr="0">
            <a:noAutofit/>
          </a:bodyPr>
          <a:lstStyle/>
          <a:p>
            <a:pPr marL="0" marR="0" lvl="0" indent="0" algn="ctr" rtl="0">
              <a:spcBef>
                <a:spcPts val="0"/>
              </a:spcBef>
              <a:spcAft>
                <a:spcPts val="0"/>
              </a:spcAft>
              <a:buClr>
                <a:schemeClr val="dk1"/>
              </a:buClr>
              <a:buSzPts val="2400"/>
              <a:buFont typeface="Calibri"/>
              <a:buNone/>
            </a:pPr>
            <a:endParaRPr sz="1800" b="0" i="0" u="none" strike="noStrike" cap="none">
              <a:solidFill>
                <a:schemeClr val="lt1"/>
              </a:solidFill>
              <a:latin typeface="Calibri"/>
              <a:ea typeface="Calibri"/>
              <a:cs typeface="Calibri"/>
              <a:sym typeface="Calibri"/>
            </a:endParaRPr>
          </a:p>
        </p:txBody>
      </p:sp>
      <p:sp>
        <p:nvSpPr>
          <p:cNvPr id="76" name="Google Shape;76;g13a83819473_1_23"/>
          <p:cNvSpPr/>
          <p:nvPr/>
        </p:nvSpPr>
        <p:spPr>
          <a:xfrm rot="-5400000">
            <a:off x="7669012" y="-800840"/>
            <a:ext cx="647700" cy="2269724"/>
          </a:xfrm>
          <a:prstGeom prst="flowChartManualInput">
            <a:avLst/>
          </a:prstGeom>
          <a:solidFill>
            <a:schemeClr val="lt2"/>
          </a:solidFill>
          <a:ln w="25400" cap="flat" cmpd="sng">
            <a:solidFill>
              <a:schemeClr val="lt2"/>
            </a:solidFill>
            <a:prstDash val="solid"/>
            <a:round/>
            <a:headEnd type="none" w="sm" len="sm"/>
            <a:tailEnd type="none" w="sm" len="sm"/>
          </a:ln>
        </p:spPr>
        <p:txBody>
          <a:bodyPr spcFirstLastPara="1" wrap="square" lIns="91425" tIns="45694" rIns="91425" bIns="45694" anchor="ctr" anchorCtr="0">
            <a:noAutofit/>
          </a:bodyPr>
          <a:lstStyle/>
          <a:p>
            <a:pPr marL="0" marR="0" lvl="0" indent="0" algn="ctr" rtl="0">
              <a:spcBef>
                <a:spcPts val="0"/>
              </a:spcBef>
              <a:spcAft>
                <a:spcPts val="0"/>
              </a:spcAft>
              <a:buClr>
                <a:schemeClr val="dk1"/>
              </a:buClr>
              <a:buSzPts val="2400"/>
              <a:buFont typeface="Calibri"/>
              <a:buNone/>
            </a:pPr>
            <a:endParaRPr sz="1800" b="0" i="0" u="none" strike="noStrike" cap="none">
              <a:solidFill>
                <a:schemeClr val="lt1"/>
              </a:solidFill>
              <a:latin typeface="Calibri"/>
              <a:ea typeface="Calibri"/>
              <a:cs typeface="Calibri"/>
              <a:sym typeface="Calibri"/>
            </a:endParaRPr>
          </a:p>
        </p:txBody>
      </p:sp>
      <p:sp>
        <p:nvSpPr>
          <p:cNvPr id="77" name="Google Shape;77;g13a83819473_1_23"/>
          <p:cNvSpPr/>
          <p:nvPr/>
        </p:nvSpPr>
        <p:spPr>
          <a:xfrm rot="-5400000">
            <a:off x="7791450" y="-703556"/>
            <a:ext cx="647700" cy="2057400"/>
          </a:xfrm>
          <a:prstGeom prst="flowChartManualInput">
            <a:avLst/>
          </a:prstGeom>
          <a:solidFill>
            <a:srgbClr val="007200"/>
          </a:solidFill>
          <a:ln w="25400" cap="flat" cmpd="sng">
            <a:solidFill>
              <a:srgbClr val="007200"/>
            </a:solidFill>
            <a:prstDash val="solid"/>
            <a:round/>
            <a:headEnd type="none" w="sm" len="sm"/>
            <a:tailEnd type="none" w="sm" len="sm"/>
          </a:ln>
        </p:spPr>
        <p:txBody>
          <a:bodyPr spcFirstLastPara="1" wrap="square" lIns="91425" tIns="45694" rIns="91425" bIns="45694" anchor="ctr" anchorCtr="0">
            <a:noAutofit/>
          </a:bodyPr>
          <a:lstStyle/>
          <a:p>
            <a:pPr marL="0" marR="0" lvl="0" indent="0" algn="ctr" rtl="0">
              <a:spcBef>
                <a:spcPts val="0"/>
              </a:spcBef>
              <a:spcAft>
                <a:spcPts val="0"/>
              </a:spcAft>
              <a:buClr>
                <a:schemeClr val="dk1"/>
              </a:buClr>
              <a:buSzPts val="2400"/>
              <a:buFont typeface="Calibri"/>
              <a:buNone/>
            </a:pPr>
            <a:endParaRPr sz="1800" b="0" i="0" u="none" strike="noStrike" cap="none">
              <a:solidFill>
                <a:schemeClr val="lt1"/>
              </a:solidFill>
              <a:latin typeface="Calibri"/>
              <a:ea typeface="Calibri"/>
              <a:cs typeface="Calibri"/>
              <a:sym typeface="Calibri"/>
            </a:endParaRPr>
          </a:p>
        </p:txBody>
      </p:sp>
      <p:sp>
        <p:nvSpPr>
          <p:cNvPr id="78" name="Google Shape;78;g13a83819473_1_23"/>
          <p:cNvSpPr txBox="1">
            <a:spLocks noGrp="1"/>
          </p:cNvSpPr>
          <p:nvPr>
            <p:ph type="sldNum" idx="12"/>
          </p:nvPr>
        </p:nvSpPr>
        <p:spPr>
          <a:xfrm>
            <a:off x="8534400" y="196454"/>
            <a:ext cx="4572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chemeClr val="lt1"/>
              </a:buClr>
              <a:buSzPts val="1467"/>
              <a:buFont typeface="Calibri"/>
              <a:buNone/>
              <a:defRPr sz="1100" b="0" i="0" u="none" strike="noStrike" cap="none">
                <a:solidFill>
                  <a:schemeClr val="lt1"/>
                </a:solidFill>
                <a:latin typeface="Calibri"/>
                <a:ea typeface="Calibri"/>
                <a:cs typeface="Calibri"/>
                <a:sym typeface="Calibri"/>
              </a:defRPr>
            </a:lvl1pPr>
            <a:lvl2pPr marL="0" lvl="1" indent="0" algn="r">
              <a:spcBef>
                <a:spcPts val="0"/>
              </a:spcBef>
              <a:buClr>
                <a:schemeClr val="lt1"/>
              </a:buClr>
              <a:buSzPts val="1467"/>
              <a:buFont typeface="Calibri"/>
              <a:buNone/>
              <a:defRPr sz="1100" b="0" i="0" u="none" strike="noStrike" cap="none">
                <a:solidFill>
                  <a:schemeClr val="lt1"/>
                </a:solidFill>
                <a:latin typeface="Calibri"/>
                <a:ea typeface="Calibri"/>
                <a:cs typeface="Calibri"/>
                <a:sym typeface="Calibri"/>
              </a:defRPr>
            </a:lvl2pPr>
            <a:lvl3pPr marL="0" lvl="2" indent="0" algn="r">
              <a:spcBef>
                <a:spcPts val="0"/>
              </a:spcBef>
              <a:buClr>
                <a:schemeClr val="lt1"/>
              </a:buClr>
              <a:buSzPts val="1467"/>
              <a:buFont typeface="Calibri"/>
              <a:buNone/>
              <a:defRPr sz="1100" b="0" i="0" u="none" strike="noStrike" cap="none">
                <a:solidFill>
                  <a:schemeClr val="lt1"/>
                </a:solidFill>
                <a:latin typeface="Calibri"/>
                <a:ea typeface="Calibri"/>
                <a:cs typeface="Calibri"/>
                <a:sym typeface="Calibri"/>
              </a:defRPr>
            </a:lvl3pPr>
            <a:lvl4pPr marL="0" lvl="3" indent="0" algn="r">
              <a:spcBef>
                <a:spcPts val="0"/>
              </a:spcBef>
              <a:buClr>
                <a:schemeClr val="lt1"/>
              </a:buClr>
              <a:buSzPts val="1467"/>
              <a:buFont typeface="Calibri"/>
              <a:buNone/>
              <a:defRPr sz="1100" b="0" i="0" u="none" strike="noStrike" cap="none">
                <a:solidFill>
                  <a:schemeClr val="lt1"/>
                </a:solidFill>
                <a:latin typeface="Calibri"/>
                <a:ea typeface="Calibri"/>
                <a:cs typeface="Calibri"/>
                <a:sym typeface="Calibri"/>
              </a:defRPr>
            </a:lvl4pPr>
            <a:lvl5pPr marL="0" lvl="4" indent="0" algn="r">
              <a:spcBef>
                <a:spcPts val="0"/>
              </a:spcBef>
              <a:buClr>
                <a:schemeClr val="lt1"/>
              </a:buClr>
              <a:buSzPts val="1467"/>
              <a:buFont typeface="Calibri"/>
              <a:buNone/>
              <a:defRPr sz="1100" b="0" i="0" u="none" strike="noStrike" cap="none">
                <a:solidFill>
                  <a:schemeClr val="lt1"/>
                </a:solidFill>
                <a:latin typeface="Calibri"/>
                <a:ea typeface="Calibri"/>
                <a:cs typeface="Calibri"/>
                <a:sym typeface="Calibri"/>
              </a:defRPr>
            </a:lvl5pPr>
            <a:lvl6pPr marL="0" lvl="5" indent="0" algn="r">
              <a:spcBef>
                <a:spcPts val="0"/>
              </a:spcBef>
              <a:buClr>
                <a:schemeClr val="lt1"/>
              </a:buClr>
              <a:buSzPts val="1467"/>
              <a:buFont typeface="Calibri"/>
              <a:buNone/>
              <a:defRPr sz="1100" b="0" i="0" u="none" strike="noStrike" cap="none">
                <a:solidFill>
                  <a:schemeClr val="lt1"/>
                </a:solidFill>
                <a:latin typeface="Calibri"/>
                <a:ea typeface="Calibri"/>
                <a:cs typeface="Calibri"/>
                <a:sym typeface="Calibri"/>
              </a:defRPr>
            </a:lvl6pPr>
            <a:lvl7pPr marL="0" lvl="6" indent="0" algn="r">
              <a:spcBef>
                <a:spcPts val="0"/>
              </a:spcBef>
              <a:buClr>
                <a:schemeClr val="lt1"/>
              </a:buClr>
              <a:buSzPts val="1467"/>
              <a:buFont typeface="Calibri"/>
              <a:buNone/>
              <a:defRPr sz="1100" b="0" i="0" u="none" strike="noStrike" cap="none">
                <a:solidFill>
                  <a:schemeClr val="lt1"/>
                </a:solidFill>
                <a:latin typeface="Calibri"/>
                <a:ea typeface="Calibri"/>
                <a:cs typeface="Calibri"/>
                <a:sym typeface="Calibri"/>
              </a:defRPr>
            </a:lvl7pPr>
            <a:lvl8pPr marL="0" lvl="7" indent="0" algn="r">
              <a:spcBef>
                <a:spcPts val="0"/>
              </a:spcBef>
              <a:buClr>
                <a:schemeClr val="lt1"/>
              </a:buClr>
              <a:buSzPts val="1467"/>
              <a:buFont typeface="Calibri"/>
              <a:buNone/>
              <a:defRPr sz="1100" b="0" i="0" u="none" strike="noStrike" cap="none">
                <a:solidFill>
                  <a:schemeClr val="lt1"/>
                </a:solidFill>
                <a:latin typeface="Calibri"/>
                <a:ea typeface="Calibri"/>
                <a:cs typeface="Calibri"/>
                <a:sym typeface="Calibri"/>
              </a:defRPr>
            </a:lvl8pPr>
            <a:lvl9pPr marL="0" lvl="8" indent="0" algn="r">
              <a:spcBef>
                <a:spcPts val="0"/>
              </a:spcBef>
              <a:buClr>
                <a:schemeClr val="lt1"/>
              </a:buClr>
              <a:buSzPts val="1467"/>
              <a:buFont typeface="Calibri"/>
              <a:buNone/>
              <a:defRPr sz="11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pic>
        <p:nvPicPr>
          <p:cNvPr id="79" name="Google Shape;79;g13a83819473_1_23"/>
          <p:cNvPicPr preferRelativeResize="0"/>
          <p:nvPr/>
        </p:nvPicPr>
        <p:blipFill rotWithShape="1">
          <a:blip r:embed="rId2">
            <a:alphaModFix/>
          </a:blip>
          <a:srcRect r="89795" b="19641"/>
          <a:stretch/>
        </p:blipFill>
        <p:spPr>
          <a:xfrm>
            <a:off x="8153400" y="18730"/>
            <a:ext cx="228600" cy="648020"/>
          </a:xfrm>
          <a:prstGeom prst="rect">
            <a:avLst/>
          </a:prstGeom>
          <a:noFill/>
          <a:ln>
            <a:noFill/>
          </a:ln>
        </p:spPr>
      </p:pic>
      <p:sp>
        <p:nvSpPr>
          <p:cNvPr id="80" name="Google Shape;80;g13a83819473_1_23"/>
          <p:cNvSpPr txBox="1">
            <a:spLocks noGrp="1"/>
          </p:cNvSpPr>
          <p:nvPr>
            <p:ph type="body" idx="1"/>
          </p:nvPr>
        </p:nvSpPr>
        <p:spPr>
          <a:xfrm>
            <a:off x="152400" y="819150"/>
            <a:ext cx="8839200" cy="3886200"/>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640"/>
              </a:spcBef>
              <a:spcAft>
                <a:spcPts val="0"/>
              </a:spcAft>
              <a:buClr>
                <a:schemeClr val="dk1"/>
              </a:buClr>
              <a:buSzPts val="3200"/>
              <a:buChar char="•"/>
              <a:defRPr/>
            </a:lvl1pPr>
            <a:lvl2pPr marL="685800" lvl="1" indent="-222885" algn="l">
              <a:lnSpc>
                <a:spcPct val="90000"/>
              </a:lnSpc>
              <a:spcBef>
                <a:spcPts val="360"/>
              </a:spcBef>
              <a:spcAft>
                <a:spcPts val="0"/>
              </a:spcAft>
              <a:buClr>
                <a:schemeClr val="dk1"/>
              </a:buClr>
              <a:buSzPts val="1080"/>
              <a:buChar char="❑"/>
              <a:defRPr/>
            </a:lvl2pPr>
            <a:lvl3pPr marL="1028700" lvl="2" indent="-300989" algn="l">
              <a:lnSpc>
                <a:spcPct val="90000"/>
              </a:lnSpc>
              <a:spcBef>
                <a:spcPts val="640"/>
              </a:spcBef>
              <a:spcAft>
                <a:spcPts val="0"/>
              </a:spcAft>
              <a:buClr>
                <a:schemeClr val="dk1"/>
              </a:buClr>
              <a:buSzPts val="2720"/>
              <a:buChar char="o"/>
              <a:defRPr sz="3200"/>
            </a:lvl3pPr>
            <a:lvl4pPr marL="1371600" lvl="3" indent="-293370" algn="l">
              <a:lnSpc>
                <a:spcPct val="90000"/>
              </a:lnSpc>
              <a:spcBef>
                <a:spcPts val="640"/>
              </a:spcBef>
              <a:spcAft>
                <a:spcPts val="0"/>
              </a:spcAft>
              <a:buClr>
                <a:schemeClr val="dk1"/>
              </a:buClr>
              <a:buSzPts val="2560"/>
              <a:buChar char="❖"/>
              <a:defRPr sz="3200"/>
            </a:lvl4pPr>
            <a:lvl5pPr marL="1714500" lvl="4" indent="-323850" algn="l">
              <a:lnSpc>
                <a:spcPct val="90000"/>
              </a:lnSpc>
              <a:spcBef>
                <a:spcPts val="640"/>
              </a:spcBef>
              <a:spcAft>
                <a:spcPts val="0"/>
              </a:spcAft>
              <a:buClr>
                <a:schemeClr val="dk1"/>
              </a:buClr>
              <a:buSzPts val="3200"/>
              <a:buChar char="•"/>
              <a:defRPr sz="3200"/>
            </a:lvl5pPr>
            <a:lvl6pPr marL="2057400" lvl="5" indent="-257175" algn="l">
              <a:lnSpc>
                <a:spcPct val="90000"/>
              </a:lnSpc>
              <a:spcBef>
                <a:spcPts val="360"/>
              </a:spcBef>
              <a:spcAft>
                <a:spcPts val="0"/>
              </a:spcAft>
              <a:buClr>
                <a:schemeClr val="dk1"/>
              </a:buClr>
              <a:buSzPts val="1800"/>
              <a:buChar char="•"/>
              <a:defRPr/>
            </a:lvl6pPr>
            <a:lvl7pPr marL="2400300" lvl="6" indent="-257175" algn="l">
              <a:lnSpc>
                <a:spcPct val="90000"/>
              </a:lnSpc>
              <a:spcBef>
                <a:spcPts val="360"/>
              </a:spcBef>
              <a:spcAft>
                <a:spcPts val="0"/>
              </a:spcAft>
              <a:buClr>
                <a:schemeClr val="dk1"/>
              </a:buClr>
              <a:buSzPts val="1800"/>
              <a:buChar char="•"/>
              <a:defRPr/>
            </a:lvl7pPr>
            <a:lvl8pPr marL="2743200" lvl="7" indent="-257175" algn="l">
              <a:lnSpc>
                <a:spcPct val="90000"/>
              </a:lnSpc>
              <a:spcBef>
                <a:spcPts val="360"/>
              </a:spcBef>
              <a:spcAft>
                <a:spcPts val="0"/>
              </a:spcAft>
              <a:buClr>
                <a:schemeClr val="dk1"/>
              </a:buClr>
              <a:buSzPts val="1800"/>
              <a:buChar char="•"/>
              <a:defRPr/>
            </a:lvl8pPr>
            <a:lvl9pPr marL="3086100" lvl="8" indent="-257175" algn="l">
              <a:lnSpc>
                <a:spcPct val="90000"/>
              </a:lnSpc>
              <a:spcBef>
                <a:spcPts val="360"/>
              </a:spcBef>
              <a:spcAft>
                <a:spcPts val="0"/>
              </a:spcAft>
              <a:buClr>
                <a:schemeClr val="dk1"/>
              </a:buClr>
              <a:buSzPts val="1800"/>
              <a:buChar char="•"/>
              <a:defRPr/>
            </a:lvl9pPr>
          </a:lstStyle>
          <a:p>
            <a:endParaRPr/>
          </a:p>
        </p:txBody>
      </p:sp>
      <p:sp>
        <p:nvSpPr>
          <p:cNvPr id="81" name="Google Shape;81;g13a83819473_1_23"/>
          <p:cNvSpPr txBox="1">
            <a:spLocks noGrp="1"/>
          </p:cNvSpPr>
          <p:nvPr>
            <p:ph type="body" idx="2"/>
          </p:nvPr>
        </p:nvSpPr>
        <p:spPr>
          <a:xfrm>
            <a:off x="304800" y="36806"/>
            <a:ext cx="6400800" cy="592491"/>
          </a:xfrm>
          <a:prstGeom prst="rect">
            <a:avLst/>
          </a:prstGeom>
          <a:noFill/>
          <a:ln>
            <a:noFill/>
          </a:ln>
        </p:spPr>
        <p:txBody>
          <a:bodyPr spcFirstLastPara="1" wrap="square" lIns="91425" tIns="45700" rIns="91425" bIns="45700" anchor="t" anchorCtr="0">
            <a:normAutofit/>
          </a:bodyPr>
          <a:lstStyle>
            <a:lvl1pPr marL="342900" lvl="0" indent="-171450" algn="ctr">
              <a:lnSpc>
                <a:spcPct val="90000"/>
              </a:lnSpc>
              <a:spcBef>
                <a:spcPts val="640"/>
              </a:spcBef>
              <a:spcAft>
                <a:spcPts val="0"/>
              </a:spcAft>
              <a:buClr>
                <a:schemeClr val="lt1"/>
              </a:buClr>
              <a:buSzPts val="3200"/>
              <a:buNone/>
              <a:defRPr>
                <a:solidFill>
                  <a:schemeClr val="lt1"/>
                </a:solidFill>
              </a:defRPr>
            </a:lvl1pPr>
            <a:lvl2pPr marL="685800" lvl="1" indent="-222885" algn="l">
              <a:lnSpc>
                <a:spcPct val="90000"/>
              </a:lnSpc>
              <a:spcBef>
                <a:spcPts val="360"/>
              </a:spcBef>
              <a:spcAft>
                <a:spcPts val="0"/>
              </a:spcAft>
              <a:buClr>
                <a:schemeClr val="dk1"/>
              </a:buClr>
              <a:buSzPts val="1080"/>
              <a:buChar char="❑"/>
              <a:defRPr/>
            </a:lvl2pPr>
            <a:lvl3pPr marL="1028700" lvl="2" indent="-244316" algn="l">
              <a:lnSpc>
                <a:spcPct val="90000"/>
              </a:lnSpc>
              <a:spcBef>
                <a:spcPts val="360"/>
              </a:spcBef>
              <a:spcAft>
                <a:spcPts val="0"/>
              </a:spcAft>
              <a:buClr>
                <a:schemeClr val="dk1"/>
              </a:buClr>
              <a:buSzPts val="1530"/>
              <a:buChar char="o"/>
              <a:defRPr/>
            </a:lvl3pPr>
            <a:lvl4pPr marL="1371600" lvl="3" indent="-240029" algn="l">
              <a:lnSpc>
                <a:spcPct val="90000"/>
              </a:lnSpc>
              <a:spcBef>
                <a:spcPts val="360"/>
              </a:spcBef>
              <a:spcAft>
                <a:spcPts val="0"/>
              </a:spcAft>
              <a:buClr>
                <a:schemeClr val="dk1"/>
              </a:buClr>
              <a:buSzPts val="1440"/>
              <a:buChar char="❖"/>
              <a:defRPr/>
            </a:lvl4pPr>
            <a:lvl5pPr marL="1714500" lvl="4" indent="-257175" algn="l">
              <a:lnSpc>
                <a:spcPct val="90000"/>
              </a:lnSpc>
              <a:spcBef>
                <a:spcPts val="360"/>
              </a:spcBef>
              <a:spcAft>
                <a:spcPts val="0"/>
              </a:spcAft>
              <a:buClr>
                <a:schemeClr val="dk1"/>
              </a:buClr>
              <a:buSzPts val="1800"/>
              <a:buChar char="•"/>
              <a:defRPr/>
            </a:lvl5pPr>
            <a:lvl6pPr marL="2057400" lvl="5" indent="-257175" algn="l">
              <a:lnSpc>
                <a:spcPct val="90000"/>
              </a:lnSpc>
              <a:spcBef>
                <a:spcPts val="360"/>
              </a:spcBef>
              <a:spcAft>
                <a:spcPts val="0"/>
              </a:spcAft>
              <a:buClr>
                <a:schemeClr val="dk1"/>
              </a:buClr>
              <a:buSzPts val="1800"/>
              <a:buChar char="•"/>
              <a:defRPr/>
            </a:lvl6pPr>
            <a:lvl7pPr marL="2400300" lvl="6" indent="-257175" algn="l">
              <a:lnSpc>
                <a:spcPct val="90000"/>
              </a:lnSpc>
              <a:spcBef>
                <a:spcPts val="360"/>
              </a:spcBef>
              <a:spcAft>
                <a:spcPts val="0"/>
              </a:spcAft>
              <a:buClr>
                <a:schemeClr val="dk1"/>
              </a:buClr>
              <a:buSzPts val="1800"/>
              <a:buChar char="•"/>
              <a:defRPr/>
            </a:lvl7pPr>
            <a:lvl8pPr marL="2743200" lvl="7" indent="-257175" algn="l">
              <a:lnSpc>
                <a:spcPct val="90000"/>
              </a:lnSpc>
              <a:spcBef>
                <a:spcPts val="360"/>
              </a:spcBef>
              <a:spcAft>
                <a:spcPts val="0"/>
              </a:spcAft>
              <a:buClr>
                <a:schemeClr val="dk1"/>
              </a:buClr>
              <a:buSzPts val="1800"/>
              <a:buChar char="•"/>
              <a:defRPr/>
            </a:lvl8pPr>
            <a:lvl9pPr marL="3086100" lvl="8" indent="-257175" algn="l">
              <a:lnSpc>
                <a:spcPct val="90000"/>
              </a:lnSpc>
              <a:spcBef>
                <a:spcPts val="360"/>
              </a:spcBef>
              <a:spcAft>
                <a:spcPts val="0"/>
              </a:spcAft>
              <a:buClr>
                <a:schemeClr val="dk1"/>
              </a:buClr>
              <a:buSzPts val="1800"/>
              <a:buChar char="•"/>
              <a:defRPr/>
            </a:lvl9pPr>
          </a:lstStyle>
          <a:p>
            <a:endParaRPr/>
          </a:p>
        </p:txBody>
      </p:sp>
      <p:sp>
        <p:nvSpPr>
          <p:cNvPr id="82" name="Google Shape;82;g13a83819473_1_23"/>
          <p:cNvSpPr txBox="1">
            <a:spLocks noGrp="1"/>
          </p:cNvSpPr>
          <p:nvPr>
            <p:ph type="body" idx="3"/>
          </p:nvPr>
        </p:nvSpPr>
        <p:spPr>
          <a:xfrm>
            <a:off x="140677" y="4781550"/>
            <a:ext cx="8850923" cy="28575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280"/>
              </a:spcBef>
              <a:spcAft>
                <a:spcPts val="0"/>
              </a:spcAft>
              <a:buClr>
                <a:schemeClr val="dk1"/>
              </a:buClr>
              <a:buSzPts val="1400"/>
              <a:buNone/>
              <a:defRPr sz="1400"/>
            </a:lvl1pPr>
            <a:lvl2pPr marL="685800" lvl="1" indent="-222885" algn="l">
              <a:lnSpc>
                <a:spcPct val="90000"/>
              </a:lnSpc>
              <a:spcBef>
                <a:spcPts val="360"/>
              </a:spcBef>
              <a:spcAft>
                <a:spcPts val="0"/>
              </a:spcAft>
              <a:buClr>
                <a:schemeClr val="dk1"/>
              </a:buClr>
              <a:buSzPts val="1080"/>
              <a:buChar char="❑"/>
              <a:defRPr/>
            </a:lvl2pPr>
            <a:lvl3pPr marL="1028700" lvl="2" indent="-244316" algn="l">
              <a:lnSpc>
                <a:spcPct val="90000"/>
              </a:lnSpc>
              <a:spcBef>
                <a:spcPts val="360"/>
              </a:spcBef>
              <a:spcAft>
                <a:spcPts val="0"/>
              </a:spcAft>
              <a:buClr>
                <a:schemeClr val="dk1"/>
              </a:buClr>
              <a:buSzPts val="1530"/>
              <a:buChar char="o"/>
              <a:defRPr/>
            </a:lvl3pPr>
            <a:lvl4pPr marL="1371600" lvl="3" indent="-240029" algn="l">
              <a:lnSpc>
                <a:spcPct val="90000"/>
              </a:lnSpc>
              <a:spcBef>
                <a:spcPts val="360"/>
              </a:spcBef>
              <a:spcAft>
                <a:spcPts val="0"/>
              </a:spcAft>
              <a:buClr>
                <a:schemeClr val="dk1"/>
              </a:buClr>
              <a:buSzPts val="1440"/>
              <a:buChar char="❖"/>
              <a:defRPr/>
            </a:lvl4pPr>
            <a:lvl5pPr marL="1714500" lvl="4" indent="-257175" algn="l">
              <a:lnSpc>
                <a:spcPct val="90000"/>
              </a:lnSpc>
              <a:spcBef>
                <a:spcPts val="360"/>
              </a:spcBef>
              <a:spcAft>
                <a:spcPts val="0"/>
              </a:spcAft>
              <a:buClr>
                <a:schemeClr val="dk1"/>
              </a:buClr>
              <a:buSzPts val="1800"/>
              <a:buChar char="•"/>
              <a:defRPr/>
            </a:lvl5pPr>
            <a:lvl6pPr marL="2057400" lvl="5" indent="-257175" algn="l">
              <a:lnSpc>
                <a:spcPct val="90000"/>
              </a:lnSpc>
              <a:spcBef>
                <a:spcPts val="360"/>
              </a:spcBef>
              <a:spcAft>
                <a:spcPts val="0"/>
              </a:spcAft>
              <a:buClr>
                <a:schemeClr val="dk1"/>
              </a:buClr>
              <a:buSzPts val="1800"/>
              <a:buChar char="•"/>
              <a:defRPr/>
            </a:lvl6pPr>
            <a:lvl7pPr marL="2400300" lvl="6" indent="-257175" algn="l">
              <a:lnSpc>
                <a:spcPct val="90000"/>
              </a:lnSpc>
              <a:spcBef>
                <a:spcPts val="360"/>
              </a:spcBef>
              <a:spcAft>
                <a:spcPts val="0"/>
              </a:spcAft>
              <a:buClr>
                <a:schemeClr val="dk1"/>
              </a:buClr>
              <a:buSzPts val="1800"/>
              <a:buChar char="•"/>
              <a:defRPr/>
            </a:lvl7pPr>
            <a:lvl8pPr marL="2743200" lvl="7" indent="-257175" algn="l">
              <a:lnSpc>
                <a:spcPct val="90000"/>
              </a:lnSpc>
              <a:spcBef>
                <a:spcPts val="360"/>
              </a:spcBef>
              <a:spcAft>
                <a:spcPts val="0"/>
              </a:spcAft>
              <a:buClr>
                <a:schemeClr val="dk1"/>
              </a:buClr>
              <a:buSzPts val="1800"/>
              <a:buChar char="•"/>
              <a:defRPr/>
            </a:lvl8pPr>
            <a:lvl9pPr marL="3086100" lvl="8" indent="-257175" algn="l">
              <a:lnSpc>
                <a:spcPct val="9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43497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option 2">
    <p:spTree>
      <p:nvGrpSpPr>
        <p:cNvPr id="1" name=""/>
        <p:cNvGrpSpPr/>
        <p:nvPr/>
      </p:nvGrpSpPr>
      <p:grpSpPr>
        <a:xfrm>
          <a:off x="0" y="0"/>
          <a:ext cx="0" cy="0"/>
          <a:chOff x="0" y="0"/>
          <a:chExt cx="0" cy="0"/>
        </a:xfrm>
      </p:grpSpPr>
      <p:pic>
        <p:nvPicPr>
          <p:cNvPr id="10242" name="Picture 2" descr="R:\COM\COMM\Branding\PPT Templates\widescreen\Widescreen Powerpoint 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p:cNvSpPr>
            <a:spLocks noGrp="1"/>
          </p:cNvSpPr>
          <p:nvPr>
            <p:ph sz="quarter" idx="10"/>
          </p:nvPr>
        </p:nvSpPr>
        <p:spPr>
          <a:xfrm>
            <a:off x="152400" y="1619250"/>
            <a:ext cx="8839200" cy="3314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a:t>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36376721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Option 3">
    <p:spTree>
      <p:nvGrpSpPr>
        <p:cNvPr id="1" name=""/>
        <p:cNvGrpSpPr/>
        <p:nvPr/>
      </p:nvGrpSpPr>
      <p:grpSpPr>
        <a:xfrm>
          <a:off x="0" y="0"/>
          <a:ext cx="0" cy="0"/>
          <a:chOff x="0" y="0"/>
          <a:chExt cx="0" cy="0"/>
        </a:xfrm>
      </p:grpSpPr>
      <p:pic>
        <p:nvPicPr>
          <p:cNvPr id="11266" name="Picture 2" descr="R:\COM\COMM\Branding\PPT Templates\widescreen\Widescreen Powerpoint 2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1"/>
          <p:cNvSpPr>
            <a:spLocks noGrp="1"/>
          </p:cNvSpPr>
          <p:nvPr>
            <p:ph type="sldNum" sz="quarter" idx="4"/>
          </p:nvPr>
        </p:nvSpPr>
        <p:spPr>
          <a:xfrm>
            <a:off x="152400" y="133350"/>
            <a:ext cx="762000" cy="273844"/>
          </a:xfrm>
          <a:prstGeom prst="rect">
            <a:avLst/>
          </a:prstGeom>
        </p:spPr>
        <p:txBody>
          <a:bodyPr vert="horz" lIns="91440" tIns="45720" rIns="91440" bIns="45720" rtlCol="0" anchor="ctr"/>
          <a:lstStyle>
            <a:lvl1pPr algn="l">
              <a:defRPr sz="1200" b="1">
                <a:solidFill>
                  <a:schemeClr val="bg1"/>
                </a:solidFill>
              </a:defRPr>
            </a:lvl1pPr>
          </a:lstStyle>
          <a:p>
            <a:fld id="{3B745311-16E5-4BEF-BFE6-36758A3427EB}" type="slidenum">
              <a:rPr lang="en-US" smtClean="0"/>
              <a:pPr/>
              <a:t>‹#›</a:t>
            </a:fld>
            <a:endParaRPr lang="en-US"/>
          </a:p>
        </p:txBody>
      </p:sp>
      <p:sp>
        <p:nvSpPr>
          <p:cNvPr id="8" name="Content Placeholder 13"/>
          <p:cNvSpPr>
            <a:spLocks noGrp="1"/>
          </p:cNvSpPr>
          <p:nvPr>
            <p:ph sz="quarter" idx="10"/>
          </p:nvPr>
        </p:nvSpPr>
        <p:spPr>
          <a:xfrm>
            <a:off x="152400" y="1619250"/>
            <a:ext cx="8839200" cy="3314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a:t>Title</a:t>
            </a:r>
          </a:p>
        </p:txBody>
      </p:sp>
    </p:spTree>
    <p:extLst>
      <p:ext uri="{BB962C8B-B14F-4D97-AF65-F5344CB8AC3E}">
        <p14:creationId xmlns:p14="http://schemas.microsoft.com/office/powerpoint/2010/main" val="1596494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option 4">
    <p:spTree>
      <p:nvGrpSpPr>
        <p:cNvPr id="1" name=""/>
        <p:cNvGrpSpPr/>
        <p:nvPr/>
      </p:nvGrpSpPr>
      <p:grpSpPr>
        <a:xfrm>
          <a:off x="0" y="0"/>
          <a:ext cx="0" cy="0"/>
          <a:chOff x="0" y="0"/>
          <a:chExt cx="0" cy="0"/>
        </a:xfrm>
      </p:grpSpPr>
      <p:pic>
        <p:nvPicPr>
          <p:cNvPr id="12290" name="Picture 2" descr="R:\COM\COMM\Branding\PPT Templates\widescreen\Widescreen Powerpoint 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7"/>
          <p:cNvSpPr>
            <a:spLocks noGrp="1"/>
          </p:cNvSpPr>
          <p:nvPr>
            <p:ph sz="quarter" idx="11" hasCustomPrompt="1"/>
          </p:nvPr>
        </p:nvSpPr>
        <p:spPr>
          <a:xfrm>
            <a:off x="1600200" y="685800"/>
            <a:ext cx="5334000" cy="685800"/>
          </a:xfrm>
          <a:prstGeom prst="rect">
            <a:avLst/>
          </a:prstGeom>
        </p:spPr>
        <p:txBody>
          <a:bodyPr anchor="ctr"/>
          <a:lstStyle>
            <a:lvl1pPr marL="0" indent="0" algn="l">
              <a:buNone/>
              <a:defRPr sz="4400" b="1">
                <a:solidFill>
                  <a:schemeClr val="tx1"/>
                </a:solidFill>
                <a:latin typeface="+mj-lt"/>
              </a:defRPr>
            </a:lvl1pPr>
            <a:lvl5pPr marL="1828800" indent="0" algn="l">
              <a:buNone/>
              <a:defRPr/>
            </a:lvl5pPr>
          </a:lstStyle>
          <a:p>
            <a:pPr lvl="0"/>
            <a:r>
              <a:rPr lang="en-US" dirty="0"/>
              <a:t>Title</a:t>
            </a:r>
          </a:p>
        </p:txBody>
      </p:sp>
      <p:sp>
        <p:nvSpPr>
          <p:cNvPr id="3" name="Content Placeholder 2"/>
          <p:cNvSpPr>
            <a:spLocks noGrp="1"/>
          </p:cNvSpPr>
          <p:nvPr>
            <p:ph sz="quarter" idx="12"/>
          </p:nvPr>
        </p:nvSpPr>
        <p:spPr>
          <a:xfrm>
            <a:off x="1600200" y="1485900"/>
            <a:ext cx="7315200" cy="3448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537611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DDD464-8F08-443D-B8EE-A73F94C2529A}" type="datetime4">
              <a:rPr lang="en-US" smtClean="0"/>
              <a:t>January 11, 2024</a:t>
            </a:fld>
            <a:endParaRPr lang="en-US" dirty="0"/>
          </a:p>
        </p:txBody>
      </p:sp>
      <p:graphicFrame>
        <p:nvGraphicFramePr>
          <p:cNvPr id="4" name="Table 3"/>
          <p:cNvGraphicFramePr>
            <a:graphicFrameLocks noGrp="1"/>
          </p:cNvGraphicFramePr>
          <p:nvPr userDrawn="1">
            <p:extLst>
              <p:ext uri="{D42A27DB-BD31-4B8C-83A1-F6EECF244321}">
                <p14:modId xmlns:p14="http://schemas.microsoft.com/office/powerpoint/2010/main" val="2869255608"/>
              </p:ext>
            </p:extLst>
          </p:nvPr>
        </p:nvGraphicFramePr>
        <p:xfrm>
          <a:off x="1600200" y="1962150"/>
          <a:ext cx="6096000" cy="74168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97819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p:spTree>
      <p:nvGrpSpPr>
        <p:cNvPr id="1" name=""/>
        <p:cNvGrpSpPr/>
        <p:nvPr/>
      </p:nvGrpSpPr>
      <p:grpSpPr>
        <a:xfrm>
          <a:off x="0" y="0"/>
          <a:ext cx="0" cy="0"/>
          <a:chOff x="0" y="0"/>
          <a:chExt cx="0" cy="0"/>
        </a:xfrm>
      </p:grpSpPr>
      <p:pic>
        <p:nvPicPr>
          <p:cNvPr id="2050" name="Picture 2" descr="R:\COM\COMM\Branding\PPT Templates\widescreen\Widescreen Powerpoint 2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Placeholder 1"/>
          <p:cNvSpPr>
            <a:spLocks noGrp="1"/>
          </p:cNvSpPr>
          <p:nvPr>
            <p:ph type="title" hasCustomPrompt="1"/>
          </p:nvPr>
        </p:nvSpPr>
        <p:spPr>
          <a:xfrm>
            <a:off x="76200" y="1116330"/>
            <a:ext cx="8991600" cy="14859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14" name="Text Placeholder 4"/>
          <p:cNvSpPr>
            <a:spLocks noGrp="1"/>
          </p:cNvSpPr>
          <p:nvPr>
            <p:ph type="body" sz="quarter" idx="10" hasCustomPrompt="1"/>
          </p:nvPr>
        </p:nvSpPr>
        <p:spPr>
          <a:xfrm>
            <a:off x="304800" y="33147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4191000" y="57150"/>
            <a:ext cx="487680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4136815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DDD464-8F08-443D-B8EE-A73F94C2529A}" type="datetime4">
              <a:rPr lang="en-US" smtClean="0"/>
              <a:t>January 11, 2024</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3124200" y="742950"/>
            <a:ext cx="5791200" cy="4114800"/>
          </a:xfrm>
          <a:prstGeom prst="rect">
            <a:avLst/>
          </a:prstGeom>
        </p:spPr>
        <p:txBody>
          <a:bodyPr vert="horz" lIns="91440" tIns="45720" rIns="91440" bIns="45720" rtlCol="0">
            <a:normAutofit/>
          </a:bodyPr>
          <a:lstStyle>
            <a:lvl1pPr>
              <a:defRPr sz="2800"/>
            </a:lvl1pPr>
          </a:lstStyle>
          <a:p>
            <a:pPr lvl="0"/>
            <a:r>
              <a:rPr lang="en-US" dirty="0"/>
              <a:t>Click to enter Content</a:t>
            </a:r>
          </a:p>
        </p:txBody>
      </p:sp>
    </p:spTree>
    <p:extLst>
      <p:ext uri="{BB962C8B-B14F-4D97-AF65-F5344CB8AC3E}">
        <p14:creationId xmlns:p14="http://schemas.microsoft.com/office/powerpoint/2010/main" val="18832497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DDD464-8F08-443D-B8EE-A73F94C2529A}" type="datetime4">
              <a:rPr lang="en-US" smtClean="0"/>
              <a:t>January 11, 2024</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8328827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DDD464-8F08-443D-B8EE-A73F94C2529A}" type="datetime4">
              <a:rPr lang="en-US" smtClean="0"/>
              <a:t>January 11, 2024</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1007357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7330622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4267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43243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43434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1524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7174454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1524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9634006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152400" y="742950"/>
            <a:ext cx="5791200" cy="4114800"/>
          </a:xfrm>
          <a:prstGeom prst="rect">
            <a:avLst/>
          </a:prstGeom>
        </p:spPr>
        <p:txBody>
          <a:bodyPr vert="horz" lIns="91440" tIns="45720" rIns="91440" bIns="45720" rtlCol="0">
            <a:normAutofit/>
          </a:bodyPr>
          <a:lstStyle>
            <a:lvl1pPr>
              <a:defRPr sz="2800"/>
            </a:lvl1pPr>
          </a:lstStyle>
          <a:p>
            <a:pPr lvl="0"/>
            <a:r>
              <a:rPr lang="en-US" dirty="0"/>
              <a:t>Click to enter Content</a:t>
            </a:r>
          </a:p>
        </p:txBody>
      </p:sp>
    </p:spTree>
    <p:extLst>
      <p:ext uri="{BB962C8B-B14F-4D97-AF65-F5344CB8AC3E}">
        <p14:creationId xmlns:p14="http://schemas.microsoft.com/office/powerpoint/2010/main" val="3649022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76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8555112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ub Content Option 2">
    <p:spTree>
      <p:nvGrpSpPr>
        <p:cNvPr id="1" name=""/>
        <p:cNvGrpSpPr/>
        <p:nvPr/>
      </p:nvGrpSpPr>
      <p:grpSpPr>
        <a:xfrm>
          <a:off x="0" y="0"/>
          <a:ext cx="0" cy="0"/>
          <a:chOff x="0" y="0"/>
          <a:chExt cx="0" cy="0"/>
        </a:xfrm>
      </p:grpSpPr>
      <p:pic>
        <p:nvPicPr>
          <p:cNvPr id="13314" name="Picture 2" descr="R:\COM\COMM\Branding\PPT Templates\widescreen\Widescreen Powerpoint 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15" name="Picture Placeholder 14"/>
          <p:cNvSpPr>
            <a:spLocks noGrp="1"/>
          </p:cNvSpPr>
          <p:nvPr>
            <p:ph type="pic" sz="quarter" idx="20"/>
          </p:nvPr>
        </p:nvSpPr>
        <p:spPr>
          <a:xfrm>
            <a:off x="2438400" y="1276350"/>
            <a:ext cx="685800" cy="457200"/>
          </a:xfrm>
          <a:prstGeom prst="rect">
            <a:avLst/>
          </a:prstGeom>
        </p:spPr>
        <p:txBody>
          <a:bodyPr/>
          <a:lstStyle>
            <a:lvl1pPr marL="0" indent="0">
              <a:buNone/>
              <a:defRPr sz="1100"/>
            </a:lvl1pPr>
          </a:lstStyle>
          <a:p>
            <a:endParaRPr lang="en-US" dirty="0"/>
          </a:p>
        </p:txBody>
      </p:sp>
      <p:sp>
        <p:nvSpPr>
          <p:cNvPr id="14" name="Text Placeholder 15"/>
          <p:cNvSpPr>
            <a:spLocks noGrp="1"/>
          </p:cNvSpPr>
          <p:nvPr>
            <p:ph type="body" sz="quarter" idx="23" hasCustomPrompt="1"/>
          </p:nvPr>
        </p:nvSpPr>
        <p:spPr>
          <a:xfrm>
            <a:off x="2133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8"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20" name="Text Placeholder 15"/>
          <p:cNvSpPr>
            <a:spLocks noGrp="1"/>
          </p:cNvSpPr>
          <p:nvPr>
            <p:ph type="body" sz="quarter" idx="25" hasCustomPrompt="1"/>
          </p:nvPr>
        </p:nvSpPr>
        <p:spPr>
          <a:xfrm>
            <a:off x="571500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22" name="Text Placeholder 15"/>
          <p:cNvSpPr>
            <a:spLocks noGrp="1"/>
          </p:cNvSpPr>
          <p:nvPr>
            <p:ph type="body" sz="quarter" idx="27" hasCustomPrompt="1"/>
          </p:nvPr>
        </p:nvSpPr>
        <p:spPr>
          <a:xfrm>
            <a:off x="1981200" y="2343150"/>
            <a:ext cx="1524000" cy="2667000"/>
          </a:xfrm>
          <a:prstGeom prst="rect">
            <a:avLst/>
          </a:prstGeom>
        </p:spPr>
        <p:txBody>
          <a:bodyPr/>
          <a:lstStyle>
            <a:lvl1pPr marL="0" indent="0" algn="ctr">
              <a:buNone/>
              <a:defRPr sz="2000"/>
            </a:lvl1pPr>
          </a:lstStyle>
          <a:p>
            <a:pPr lvl="0"/>
            <a:r>
              <a:rPr lang="en-US" dirty="0"/>
              <a:t>More info</a:t>
            </a:r>
          </a:p>
        </p:txBody>
      </p:sp>
      <p:sp>
        <p:nvSpPr>
          <p:cNvPr id="23" name="Text Placeholder 15"/>
          <p:cNvSpPr>
            <a:spLocks noGrp="1"/>
          </p:cNvSpPr>
          <p:nvPr>
            <p:ph type="body" sz="quarter" idx="28" hasCustomPrompt="1"/>
          </p:nvPr>
        </p:nvSpPr>
        <p:spPr>
          <a:xfrm>
            <a:off x="3769516" y="2343150"/>
            <a:ext cx="1524000" cy="2667000"/>
          </a:xfrm>
          <a:prstGeom prst="rect">
            <a:avLst/>
          </a:prstGeom>
        </p:spPr>
        <p:txBody>
          <a:bodyPr/>
          <a:lstStyle>
            <a:lvl1pPr marL="0" indent="0" algn="ctr">
              <a:buNone/>
              <a:defRPr sz="2000"/>
            </a:lvl1pPr>
          </a:lstStyle>
          <a:p>
            <a:pPr lvl="0"/>
            <a:r>
              <a:rPr lang="en-US" dirty="0"/>
              <a:t>More info</a:t>
            </a:r>
          </a:p>
        </p:txBody>
      </p:sp>
      <p:sp>
        <p:nvSpPr>
          <p:cNvPr id="24" name="Text Placeholder 15"/>
          <p:cNvSpPr>
            <a:spLocks noGrp="1"/>
          </p:cNvSpPr>
          <p:nvPr>
            <p:ph type="body" sz="quarter" idx="29" hasCustomPrompt="1"/>
          </p:nvPr>
        </p:nvSpPr>
        <p:spPr>
          <a:xfrm>
            <a:off x="5581650" y="2343150"/>
            <a:ext cx="1524000" cy="2667000"/>
          </a:xfrm>
          <a:prstGeom prst="rect">
            <a:avLst/>
          </a:prstGeom>
        </p:spPr>
        <p:txBody>
          <a:bodyPr/>
          <a:lstStyle>
            <a:lvl1pPr marL="0" indent="0" algn="ctr">
              <a:buNone/>
              <a:defRPr sz="2000"/>
            </a:lvl1pPr>
          </a:lstStyle>
          <a:p>
            <a:pPr lvl="0"/>
            <a:r>
              <a:rPr lang="en-US" dirty="0"/>
              <a:t>More info</a:t>
            </a:r>
          </a:p>
        </p:txBody>
      </p:sp>
      <p:sp>
        <p:nvSpPr>
          <p:cNvPr id="25"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26"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27" name="Picture Placeholder 14"/>
          <p:cNvSpPr>
            <a:spLocks noGrp="1"/>
          </p:cNvSpPr>
          <p:nvPr>
            <p:ph type="pic" sz="quarter" idx="31"/>
          </p:nvPr>
        </p:nvSpPr>
        <p:spPr>
          <a:xfrm>
            <a:off x="6019800" y="1276350"/>
            <a:ext cx="685800" cy="457200"/>
          </a:xfrm>
          <a:prstGeom prst="rect">
            <a:avLst/>
          </a:prstGeom>
        </p:spPr>
        <p:txBody>
          <a:bodyPr/>
          <a:lstStyle>
            <a:lvl1pPr marL="0" indent="0">
              <a:buNone/>
              <a:defRPr sz="1100"/>
            </a:lvl1pPr>
          </a:lstStyle>
          <a:p>
            <a:endParaRPr lang="en-US" dirty="0"/>
          </a:p>
        </p:txBody>
      </p:sp>
    </p:spTree>
    <p:extLst>
      <p:ext uri="{BB962C8B-B14F-4D97-AF65-F5344CB8AC3E}">
        <p14:creationId xmlns:p14="http://schemas.microsoft.com/office/powerpoint/2010/main" val="37192756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026" name="Picture 2" descr="R:\COM\COMM\Branding\PPT Templates\widescreen\Widescreen Powerpoint 4-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14"/>
          <p:cNvSpPr>
            <a:spLocks noGrp="1"/>
          </p:cNvSpPr>
          <p:nvPr>
            <p:ph type="pic" sz="quarter" idx="20"/>
          </p:nvPr>
        </p:nvSpPr>
        <p:spPr>
          <a:xfrm>
            <a:off x="1295400" y="1276350"/>
            <a:ext cx="685800" cy="457200"/>
          </a:xfrm>
          <a:prstGeom prst="rect">
            <a:avLst/>
          </a:prstGeom>
        </p:spPr>
        <p:txBody>
          <a:bodyPr/>
          <a:lstStyle>
            <a:lvl1pPr marL="0" indent="0">
              <a:buNone/>
              <a:defRPr sz="1100"/>
            </a:lvl1pPr>
          </a:lstStyle>
          <a:p>
            <a:endParaRPr lang="en-US" dirty="0"/>
          </a:p>
        </p:txBody>
      </p:sp>
      <p:sp>
        <p:nvSpPr>
          <p:cNvPr id="6" name="Text Placeholder 15"/>
          <p:cNvSpPr>
            <a:spLocks noGrp="1"/>
          </p:cNvSpPr>
          <p:nvPr>
            <p:ph type="body" sz="quarter" idx="23" hasCustomPrompt="1"/>
          </p:nvPr>
        </p:nvSpPr>
        <p:spPr>
          <a:xfrm>
            <a:off x="990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7"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8" name="Text Placeholder 15"/>
          <p:cNvSpPr>
            <a:spLocks noGrp="1"/>
          </p:cNvSpPr>
          <p:nvPr>
            <p:ph type="body" sz="quarter" idx="25" hasCustomPrompt="1"/>
          </p:nvPr>
        </p:nvSpPr>
        <p:spPr>
          <a:xfrm>
            <a:off x="683895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9" name="Text Placeholder 15"/>
          <p:cNvSpPr>
            <a:spLocks noGrp="1"/>
          </p:cNvSpPr>
          <p:nvPr>
            <p:ph type="body" sz="quarter" idx="27" hasCustomPrompt="1"/>
          </p:nvPr>
        </p:nvSpPr>
        <p:spPr>
          <a:xfrm>
            <a:off x="304800" y="2343150"/>
            <a:ext cx="2667000" cy="2667000"/>
          </a:xfrm>
          <a:prstGeom prst="rect">
            <a:avLst/>
          </a:prstGeom>
        </p:spPr>
        <p:txBody>
          <a:bodyPr/>
          <a:lstStyle>
            <a:lvl1pPr marL="0" indent="0" algn="ctr">
              <a:buNone/>
              <a:defRPr sz="2000"/>
            </a:lvl1pPr>
          </a:lstStyle>
          <a:p>
            <a:pPr lvl="0"/>
            <a:r>
              <a:rPr lang="en-US" dirty="0"/>
              <a:t>More info</a:t>
            </a:r>
          </a:p>
        </p:txBody>
      </p:sp>
      <p:sp>
        <p:nvSpPr>
          <p:cNvPr id="10" name="Text Placeholder 15"/>
          <p:cNvSpPr>
            <a:spLocks noGrp="1"/>
          </p:cNvSpPr>
          <p:nvPr>
            <p:ph type="body" sz="quarter" idx="28" hasCustomPrompt="1"/>
          </p:nvPr>
        </p:nvSpPr>
        <p:spPr>
          <a:xfrm>
            <a:off x="3200400" y="2343150"/>
            <a:ext cx="2743200" cy="2667000"/>
          </a:xfrm>
          <a:prstGeom prst="rect">
            <a:avLst/>
          </a:prstGeom>
        </p:spPr>
        <p:txBody>
          <a:bodyPr/>
          <a:lstStyle>
            <a:lvl1pPr marL="0" indent="0" algn="ctr">
              <a:buNone/>
              <a:defRPr sz="2000"/>
            </a:lvl1pPr>
          </a:lstStyle>
          <a:p>
            <a:pPr lvl="0"/>
            <a:r>
              <a:rPr lang="en-US" dirty="0"/>
              <a:t>More info</a:t>
            </a:r>
          </a:p>
        </p:txBody>
      </p:sp>
      <p:sp>
        <p:nvSpPr>
          <p:cNvPr id="11" name="Text Placeholder 15"/>
          <p:cNvSpPr>
            <a:spLocks noGrp="1"/>
          </p:cNvSpPr>
          <p:nvPr>
            <p:ph type="body" sz="quarter" idx="29" hasCustomPrompt="1"/>
          </p:nvPr>
        </p:nvSpPr>
        <p:spPr>
          <a:xfrm>
            <a:off x="6172200" y="2343150"/>
            <a:ext cx="2743200" cy="2667000"/>
          </a:xfrm>
          <a:prstGeom prst="rect">
            <a:avLst/>
          </a:prstGeom>
        </p:spPr>
        <p:txBody>
          <a:bodyPr/>
          <a:lstStyle>
            <a:lvl1pPr marL="0" indent="0" algn="ctr">
              <a:buNone/>
              <a:defRPr sz="2000"/>
            </a:lvl1pPr>
          </a:lstStyle>
          <a:p>
            <a:pPr lvl="0"/>
            <a:r>
              <a:rPr lang="en-US" dirty="0"/>
              <a:t>More info</a:t>
            </a:r>
          </a:p>
        </p:txBody>
      </p:sp>
      <p:sp>
        <p:nvSpPr>
          <p:cNvPr id="12"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13" name="Picture Placeholder 14"/>
          <p:cNvSpPr>
            <a:spLocks noGrp="1"/>
          </p:cNvSpPr>
          <p:nvPr>
            <p:ph type="pic" sz="quarter" idx="31"/>
          </p:nvPr>
        </p:nvSpPr>
        <p:spPr>
          <a:xfrm>
            <a:off x="7143750" y="1276350"/>
            <a:ext cx="685800" cy="457200"/>
          </a:xfrm>
          <a:prstGeom prst="rect">
            <a:avLst/>
          </a:prstGeom>
        </p:spPr>
        <p:txBody>
          <a:bodyPr/>
          <a:lstStyle>
            <a:lvl1pPr marL="0" indent="0">
              <a:buNone/>
              <a:defRPr sz="1100"/>
            </a:lvl1pPr>
          </a:lstStyle>
          <a:p>
            <a:endParaRPr lang="en-US" dirty="0"/>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843981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pic>
        <p:nvPicPr>
          <p:cNvPr id="3074" name="Picture 2" descr="R:\COM\COMM\Branding\PPT Templates\widescreen\Widescreen Powerpoint 2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a:spLocks noGrp="1"/>
          </p:cNvSpPr>
          <p:nvPr>
            <p:ph type="title" hasCustomPrompt="1"/>
          </p:nvPr>
        </p:nvSpPr>
        <p:spPr>
          <a:xfrm>
            <a:off x="0" y="971550"/>
            <a:ext cx="5943600" cy="1560195"/>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9" name="Text Placeholder 4"/>
          <p:cNvSpPr>
            <a:spLocks noGrp="1"/>
          </p:cNvSpPr>
          <p:nvPr>
            <p:ph type="body" sz="quarter" idx="10" hasCustomPrompt="1"/>
          </p:nvPr>
        </p:nvSpPr>
        <p:spPr>
          <a:xfrm>
            <a:off x="7315200" y="44005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19050" y="0"/>
            <a:ext cx="4324350" cy="8953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8119307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b Content Option 3">
    <p:spTree>
      <p:nvGrpSpPr>
        <p:cNvPr id="1" name=""/>
        <p:cNvGrpSpPr/>
        <p:nvPr/>
      </p:nvGrpSpPr>
      <p:grpSpPr>
        <a:xfrm>
          <a:off x="0" y="0"/>
          <a:ext cx="0" cy="0"/>
          <a:chOff x="0" y="0"/>
          <a:chExt cx="0" cy="0"/>
        </a:xfrm>
      </p:grpSpPr>
      <p:pic>
        <p:nvPicPr>
          <p:cNvPr id="14338" name="Picture 2" descr="R:\COM\COMM\Branding\PPT Templates\widescreen\Widescreen Powerpoint 1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5"/>
          <p:cNvSpPr>
            <a:spLocks noGrp="1"/>
          </p:cNvSpPr>
          <p:nvPr>
            <p:ph type="body" sz="quarter" idx="15" hasCustomPrompt="1"/>
          </p:nvPr>
        </p:nvSpPr>
        <p:spPr>
          <a:xfrm>
            <a:off x="2000250" y="2343150"/>
            <a:ext cx="1524000" cy="2590800"/>
          </a:xfrm>
          <a:prstGeom prst="rect">
            <a:avLst/>
          </a:prstGeom>
        </p:spPr>
        <p:txBody>
          <a:bodyPr/>
          <a:lstStyle>
            <a:lvl1pPr marL="0" indent="0">
              <a:buNone/>
              <a:defRPr sz="2000">
                <a:solidFill>
                  <a:srgbClr val="003399"/>
                </a:solidFill>
              </a:defRPr>
            </a:lvl1pPr>
          </a:lstStyle>
          <a:p>
            <a:pPr lvl="0"/>
            <a:r>
              <a:rPr lang="en-US" dirty="0"/>
              <a:t>More info</a:t>
            </a:r>
          </a:p>
        </p:txBody>
      </p:sp>
      <p:sp>
        <p:nvSpPr>
          <p:cNvPr id="8" name="Text Placeholder 15"/>
          <p:cNvSpPr>
            <a:spLocks noGrp="1"/>
          </p:cNvSpPr>
          <p:nvPr>
            <p:ph type="body" sz="quarter" idx="18" hasCustomPrompt="1"/>
          </p:nvPr>
        </p:nvSpPr>
        <p:spPr>
          <a:xfrm>
            <a:off x="3781425"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More info</a:t>
            </a:r>
          </a:p>
        </p:txBody>
      </p:sp>
      <p:sp>
        <p:nvSpPr>
          <p:cNvPr id="9" name="Text Placeholder 15"/>
          <p:cNvSpPr>
            <a:spLocks noGrp="1"/>
          </p:cNvSpPr>
          <p:nvPr>
            <p:ph type="body" sz="quarter" idx="19" hasCustomPrompt="1"/>
          </p:nvPr>
        </p:nvSpPr>
        <p:spPr>
          <a:xfrm>
            <a:off x="5562600"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More info</a:t>
            </a:r>
          </a:p>
        </p:txBody>
      </p:sp>
      <p:sp>
        <p:nvSpPr>
          <p:cNvPr id="10" name="Text Placeholder 15"/>
          <p:cNvSpPr>
            <a:spLocks noGrp="1"/>
          </p:cNvSpPr>
          <p:nvPr>
            <p:ph type="body" sz="quarter" idx="20" hasCustomPrompt="1"/>
          </p:nvPr>
        </p:nvSpPr>
        <p:spPr>
          <a:xfrm>
            <a:off x="2162175"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5" name="Text Placeholder 15"/>
          <p:cNvSpPr>
            <a:spLocks noGrp="1"/>
          </p:cNvSpPr>
          <p:nvPr>
            <p:ph type="body" sz="quarter" idx="21" hasCustomPrompt="1"/>
          </p:nvPr>
        </p:nvSpPr>
        <p:spPr>
          <a:xfrm>
            <a:off x="3971508" y="1933575"/>
            <a:ext cx="1219200" cy="2286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6" name="Text Placeholder 15"/>
          <p:cNvSpPr>
            <a:spLocks noGrp="1"/>
          </p:cNvSpPr>
          <p:nvPr>
            <p:ph type="body" sz="quarter" idx="22" hasCustomPrompt="1"/>
          </p:nvPr>
        </p:nvSpPr>
        <p:spPr>
          <a:xfrm>
            <a:off x="5734050"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Tree>
    <p:extLst>
      <p:ext uri="{BB962C8B-B14F-4D97-AF65-F5344CB8AC3E}">
        <p14:creationId xmlns:p14="http://schemas.microsoft.com/office/powerpoint/2010/main" val="1031773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1506" name="Picture 2" descr="R:\COM\COMM\Branding\PPT Templates\widescreen\Widescreen Powerpoint 8.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8"/>
          <p:cNvSpPr>
            <a:spLocks noGrp="1"/>
          </p:cNvSpPr>
          <p:nvPr>
            <p:ph idx="1"/>
          </p:nvPr>
        </p:nvSpPr>
        <p:spPr>
          <a:xfrm>
            <a:off x="4553366" y="1504950"/>
            <a:ext cx="4362034" cy="3352800"/>
          </a:xfrm>
          <a:prstGeom prst="rect">
            <a:avLst/>
          </a:prstGeom>
        </p:spPr>
        <p:txBody>
          <a:bodyPr vert="horz" lIns="91440" tIns="45720" rIns="91440" bIns="45720" rtlCol="0">
            <a:normAutofit/>
          </a:bodyPr>
          <a:lstStyle>
            <a:lvl1pPr marL="342900" indent="-342900">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pPr>
            <a:r>
              <a:rPr lang="en-US" dirty="0"/>
              <a:t>Click to enter Content</a:t>
            </a:r>
          </a:p>
        </p:txBody>
      </p:sp>
      <p:sp>
        <p:nvSpPr>
          <p:cNvPr id="6" name="Text Placeholder 15"/>
          <p:cNvSpPr>
            <a:spLocks noGrp="1"/>
          </p:cNvSpPr>
          <p:nvPr>
            <p:ph type="body" sz="quarter" idx="23" hasCustomPrompt="1"/>
          </p:nvPr>
        </p:nvSpPr>
        <p:spPr>
          <a:xfrm>
            <a:off x="2819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7" name="Text Placeholder 15"/>
          <p:cNvSpPr>
            <a:spLocks noGrp="1"/>
          </p:cNvSpPr>
          <p:nvPr>
            <p:ph type="body" sz="quarter" idx="24" hasCustomPrompt="1"/>
          </p:nvPr>
        </p:nvSpPr>
        <p:spPr>
          <a:xfrm>
            <a:off x="304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8" name="Text Placeholder 15"/>
          <p:cNvSpPr>
            <a:spLocks noGrp="1"/>
          </p:cNvSpPr>
          <p:nvPr>
            <p:ph type="body" sz="quarter" idx="25" hasCustomPrompt="1"/>
          </p:nvPr>
        </p:nvSpPr>
        <p:spPr>
          <a:xfrm>
            <a:off x="2819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9" name="Text Placeholder 15"/>
          <p:cNvSpPr>
            <a:spLocks noGrp="1"/>
          </p:cNvSpPr>
          <p:nvPr>
            <p:ph type="body" sz="quarter" idx="26" hasCustomPrompt="1"/>
          </p:nvPr>
        </p:nvSpPr>
        <p:spPr>
          <a:xfrm>
            <a:off x="304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0"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1521392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123" name="Picture 3" descr="R:\COM\COMM\Branding\PPT Templates\widescreen\Widescreen Powerpoint 8-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905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5"/>
          <p:cNvSpPr>
            <a:spLocks noGrp="1"/>
          </p:cNvSpPr>
          <p:nvPr>
            <p:ph type="body" sz="quarter" idx="23" hasCustomPrompt="1"/>
          </p:nvPr>
        </p:nvSpPr>
        <p:spPr>
          <a:xfrm>
            <a:off x="5105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7" name="Text Placeholder 15"/>
          <p:cNvSpPr>
            <a:spLocks noGrp="1"/>
          </p:cNvSpPr>
          <p:nvPr>
            <p:ph type="body" sz="quarter" idx="24" hasCustomPrompt="1"/>
          </p:nvPr>
        </p:nvSpPr>
        <p:spPr>
          <a:xfrm>
            <a:off x="2590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8" name="Text Placeholder 15"/>
          <p:cNvSpPr>
            <a:spLocks noGrp="1"/>
          </p:cNvSpPr>
          <p:nvPr>
            <p:ph type="body" sz="quarter" idx="25" hasCustomPrompt="1"/>
          </p:nvPr>
        </p:nvSpPr>
        <p:spPr>
          <a:xfrm>
            <a:off x="5105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9" name="Text Placeholder 15"/>
          <p:cNvSpPr>
            <a:spLocks noGrp="1"/>
          </p:cNvSpPr>
          <p:nvPr>
            <p:ph type="body" sz="quarter" idx="26" hasCustomPrompt="1"/>
          </p:nvPr>
        </p:nvSpPr>
        <p:spPr>
          <a:xfrm>
            <a:off x="2590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0" name="Text Placeholder 8"/>
          <p:cNvSpPr>
            <a:spLocks noGrp="1"/>
          </p:cNvSpPr>
          <p:nvPr>
            <p:ph idx="1"/>
          </p:nvPr>
        </p:nvSpPr>
        <p:spPr>
          <a:xfrm>
            <a:off x="1524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Click to enter Content</a:t>
            </a:r>
          </a:p>
        </p:txBody>
      </p:sp>
      <p:sp>
        <p:nvSpPr>
          <p:cNvPr id="11" name="Text Placeholder 8"/>
          <p:cNvSpPr>
            <a:spLocks noGrp="1"/>
          </p:cNvSpPr>
          <p:nvPr>
            <p:ph idx="27"/>
          </p:nvPr>
        </p:nvSpPr>
        <p:spPr>
          <a:xfrm>
            <a:off x="67056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Click to enter Content</a:t>
            </a:r>
          </a:p>
        </p:txBody>
      </p:sp>
      <p:sp>
        <p:nvSpPr>
          <p:cNvPr id="12"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2941422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Breakout Option 1">
    <p:spTree>
      <p:nvGrpSpPr>
        <p:cNvPr id="1" name=""/>
        <p:cNvGrpSpPr/>
        <p:nvPr/>
      </p:nvGrpSpPr>
      <p:grpSpPr>
        <a:xfrm>
          <a:off x="0" y="0"/>
          <a:ext cx="0" cy="0"/>
          <a:chOff x="0" y="0"/>
          <a:chExt cx="0" cy="0"/>
        </a:xfrm>
      </p:grpSpPr>
      <p:pic>
        <p:nvPicPr>
          <p:cNvPr id="15362" name="Picture 2" descr="R:\COM\COMM\Branding\PPT Templates\widescreen\Widescreen Powerpoint 1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8"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3"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1" name="Content Placeholder 7"/>
          <p:cNvSpPr>
            <a:spLocks noGrp="1"/>
          </p:cNvSpPr>
          <p:nvPr>
            <p:ph sz="quarter" idx="23" hasCustomPrompt="1"/>
          </p:nvPr>
        </p:nvSpPr>
        <p:spPr>
          <a:xfrm>
            <a:off x="762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4972234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050" name="Picture 2" descr="R:\COM\COMM\Branding\PPT Templates\widescreen\Widescreen Powerpoint 12-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3124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31242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31242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Content Placeholder 7"/>
          <p:cNvSpPr>
            <a:spLocks noGrp="1"/>
          </p:cNvSpPr>
          <p:nvPr>
            <p:ph sz="quarter" idx="23" hasCustomPrompt="1"/>
          </p:nvPr>
        </p:nvSpPr>
        <p:spPr>
          <a:xfrm>
            <a:off x="5638800" y="742950"/>
            <a:ext cx="3276600" cy="25146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a:t>Content</a:t>
            </a:r>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7482832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Breakout Option 2">
    <p:spTree>
      <p:nvGrpSpPr>
        <p:cNvPr id="1" name=""/>
        <p:cNvGrpSpPr/>
        <p:nvPr/>
      </p:nvGrpSpPr>
      <p:grpSpPr>
        <a:xfrm>
          <a:off x="0" y="0"/>
          <a:ext cx="0" cy="0"/>
          <a:chOff x="0" y="0"/>
          <a:chExt cx="0" cy="0"/>
        </a:xfrm>
      </p:grpSpPr>
      <p:pic>
        <p:nvPicPr>
          <p:cNvPr id="16386" name="Picture 2" descr="R:\COM\COMM\Branding\PPT Templates\widescreen\Widescreen Powerpoint 1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9" name="Text Placeholder 15"/>
          <p:cNvSpPr>
            <a:spLocks noGrp="1"/>
          </p:cNvSpPr>
          <p:nvPr>
            <p:ph type="body" sz="quarter" idx="20" hasCustomPrompt="1"/>
          </p:nvPr>
        </p:nvSpPr>
        <p:spPr>
          <a:xfrm>
            <a:off x="41148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Text Placeholder 15"/>
          <p:cNvSpPr>
            <a:spLocks noGrp="1"/>
          </p:cNvSpPr>
          <p:nvPr>
            <p:ph type="body" sz="quarter" idx="21" hasCustomPrompt="1"/>
          </p:nvPr>
        </p:nvSpPr>
        <p:spPr>
          <a:xfrm>
            <a:off x="41910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1" name="Text Placeholder 15"/>
          <p:cNvSpPr>
            <a:spLocks noGrp="1"/>
          </p:cNvSpPr>
          <p:nvPr>
            <p:ph type="body" sz="quarter" idx="22" hasCustomPrompt="1"/>
          </p:nvPr>
        </p:nvSpPr>
        <p:spPr>
          <a:xfrm>
            <a:off x="41910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24357572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Breakout Option 3">
    <p:spTree>
      <p:nvGrpSpPr>
        <p:cNvPr id="1" name=""/>
        <p:cNvGrpSpPr/>
        <p:nvPr/>
      </p:nvGrpSpPr>
      <p:grpSpPr>
        <a:xfrm>
          <a:off x="0" y="0"/>
          <a:ext cx="0" cy="0"/>
          <a:chOff x="0" y="0"/>
          <a:chExt cx="0" cy="0"/>
        </a:xfrm>
      </p:grpSpPr>
      <p:pic>
        <p:nvPicPr>
          <p:cNvPr id="4098" name="Picture 2" descr="R:\COM\COMM\Branding\PPT Templates\widescreen\Widescreen Powerpoint 1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9" name="Text Placeholder 15"/>
          <p:cNvSpPr>
            <a:spLocks noGrp="1"/>
          </p:cNvSpPr>
          <p:nvPr>
            <p:ph type="body" sz="quarter" idx="20" hasCustomPrompt="1"/>
          </p:nvPr>
        </p:nvSpPr>
        <p:spPr>
          <a:xfrm>
            <a:off x="4191000" y="72390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1" name="Text Placeholder 15"/>
          <p:cNvSpPr>
            <a:spLocks noGrp="1"/>
          </p:cNvSpPr>
          <p:nvPr>
            <p:ph type="body" sz="quarter" idx="22" hasCustomPrompt="1"/>
          </p:nvPr>
        </p:nvSpPr>
        <p:spPr>
          <a:xfrm>
            <a:off x="4267200" y="2578989"/>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7815540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7170" name="Picture 2" descr="R:\COM\COMM\Branding\PPT Templates\widescreen\Widescreen Powerpoint 2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6"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41148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41910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41910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0"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7223005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194" name="Picture 2" descr="R:\COM\COMM\Branding\PPT Templates\widescreen\Widescreen Powerpoint 16-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287" y="0"/>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4"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5"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6"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6580887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146" name="Picture 2" descr="R:\COM\COMM\Branding\PPT Templates\widescreen\Widescreen Powerpoint 30.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2" y="-4762"/>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4176357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Option 4">
    <p:spTree>
      <p:nvGrpSpPr>
        <p:cNvPr id="1" name=""/>
        <p:cNvGrpSpPr/>
        <p:nvPr/>
      </p:nvGrpSpPr>
      <p:grpSpPr>
        <a:xfrm>
          <a:off x="0" y="0"/>
          <a:ext cx="0" cy="0"/>
          <a:chOff x="0" y="0"/>
          <a:chExt cx="0" cy="0"/>
        </a:xfrm>
      </p:grpSpPr>
      <p:pic>
        <p:nvPicPr>
          <p:cNvPr id="4098" name="Picture 2" descr="R:\COM\COMM\Branding\PPT Templates\widescreen\Widescreen Powerpoint 2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Placeholder 1"/>
          <p:cNvSpPr>
            <a:spLocks noGrp="1"/>
          </p:cNvSpPr>
          <p:nvPr>
            <p:ph type="title" hasCustomPrompt="1"/>
          </p:nvPr>
        </p:nvSpPr>
        <p:spPr>
          <a:xfrm>
            <a:off x="0" y="1657350"/>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7" name="Text Placeholder 2"/>
          <p:cNvSpPr>
            <a:spLocks noGrp="1"/>
          </p:cNvSpPr>
          <p:nvPr>
            <p:ph type="body" sz="quarter" idx="11" hasCustomPrompt="1"/>
          </p:nvPr>
        </p:nvSpPr>
        <p:spPr>
          <a:xfrm>
            <a:off x="0" y="57150"/>
            <a:ext cx="4038600" cy="1524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14851464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with Breakout Option 4">
    <p:spTree>
      <p:nvGrpSpPr>
        <p:cNvPr id="1" name=""/>
        <p:cNvGrpSpPr/>
        <p:nvPr/>
      </p:nvGrpSpPr>
      <p:grpSpPr>
        <a:xfrm>
          <a:off x="0" y="0"/>
          <a:ext cx="0" cy="0"/>
          <a:chOff x="0" y="0"/>
          <a:chExt cx="0" cy="0"/>
        </a:xfrm>
      </p:grpSpPr>
      <p:pic>
        <p:nvPicPr>
          <p:cNvPr id="3074" name="Picture 2" descr="R:\COM\COMM\Branding\PPT Templates\widescreen\Widescreen Powerpoint 15.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10"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1"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Text Placeholder 15"/>
          <p:cNvSpPr>
            <a:spLocks noGrp="1"/>
          </p:cNvSpPr>
          <p:nvPr>
            <p:ph type="body" sz="quarter" idx="22" hasCustomPrompt="1"/>
          </p:nvPr>
        </p:nvSpPr>
        <p:spPr>
          <a:xfrm>
            <a:off x="42672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638254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8194" name="Picture 2" descr="R:\COM\COMM\Branding\PPT Templates\widescreen\Widescreen Powerpoint 3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72"/>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5"/>
          <p:cNvSpPr>
            <a:spLocks noGrp="1"/>
          </p:cNvSpPr>
          <p:nvPr>
            <p:ph type="body" sz="quarter" idx="20" hasCustomPrompt="1"/>
          </p:nvPr>
        </p:nvSpPr>
        <p:spPr>
          <a:xfrm>
            <a:off x="9906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6" name="Text Placeholder 15"/>
          <p:cNvSpPr>
            <a:spLocks noGrp="1"/>
          </p:cNvSpPr>
          <p:nvPr>
            <p:ph type="body" sz="quarter" idx="21" hasCustomPrompt="1"/>
          </p:nvPr>
        </p:nvSpPr>
        <p:spPr>
          <a:xfrm>
            <a:off x="10668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2" hasCustomPrompt="1"/>
          </p:nvPr>
        </p:nvSpPr>
        <p:spPr>
          <a:xfrm>
            <a:off x="10668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41124610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 and table">
    <p:spTree>
      <p:nvGrpSpPr>
        <p:cNvPr id="1" name=""/>
        <p:cNvGrpSpPr/>
        <p:nvPr/>
      </p:nvGrpSpPr>
      <p:grpSpPr>
        <a:xfrm>
          <a:off x="0" y="0"/>
          <a:ext cx="0" cy="0"/>
          <a:chOff x="0" y="0"/>
          <a:chExt cx="0" cy="0"/>
        </a:xfrm>
      </p:grpSpPr>
      <p:pic>
        <p:nvPicPr>
          <p:cNvPr id="19458" name="Picture 2" descr="R:\COM\COMM\Branding\PPT Templates\widescreen\Widescreen Powerpoint 1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9" name="Chart Placeholder 8"/>
          <p:cNvSpPr>
            <a:spLocks noGrp="1"/>
          </p:cNvSpPr>
          <p:nvPr>
            <p:ph type="chart" sz="quarter" idx="14" hasCustomPrompt="1"/>
          </p:nvPr>
        </p:nvSpPr>
        <p:spPr>
          <a:xfrm>
            <a:off x="2514600" y="895350"/>
            <a:ext cx="4419600" cy="3733800"/>
          </a:xfrm>
        </p:spPr>
        <p:txBody>
          <a:bodyPr/>
          <a:lstStyle>
            <a:lvl1pPr marL="0" indent="0">
              <a:buNone/>
              <a:defRPr/>
            </a:lvl1pPr>
          </a:lstStyle>
          <a:p>
            <a:r>
              <a:rPr lang="en-US" dirty="0"/>
              <a:t>Chart/Text</a:t>
            </a:r>
          </a:p>
        </p:txBody>
      </p:sp>
      <p:sp>
        <p:nvSpPr>
          <p:cNvPr id="10" name="Text Placeholder 15"/>
          <p:cNvSpPr>
            <a:spLocks noGrp="1"/>
          </p:cNvSpPr>
          <p:nvPr>
            <p:ph type="body" sz="quarter" idx="20" hasCustomPrompt="1"/>
          </p:nvPr>
        </p:nvSpPr>
        <p:spPr>
          <a:xfrm>
            <a:off x="457200" y="9144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3" name="Text Placeholder 15"/>
          <p:cNvSpPr>
            <a:spLocks noGrp="1"/>
          </p:cNvSpPr>
          <p:nvPr>
            <p:ph type="body" sz="quarter" idx="21" hasCustomPrompt="1"/>
          </p:nvPr>
        </p:nvSpPr>
        <p:spPr>
          <a:xfrm>
            <a:off x="457200" y="19812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6" name="Text Placeholder 15"/>
          <p:cNvSpPr>
            <a:spLocks noGrp="1"/>
          </p:cNvSpPr>
          <p:nvPr>
            <p:ph type="body" sz="quarter" idx="22" hasCustomPrompt="1"/>
          </p:nvPr>
        </p:nvSpPr>
        <p:spPr>
          <a:xfrm>
            <a:off x="457200" y="30670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7" name="Text Placeholder 15"/>
          <p:cNvSpPr>
            <a:spLocks noGrp="1"/>
          </p:cNvSpPr>
          <p:nvPr>
            <p:ph type="body" sz="quarter" idx="23" hasCustomPrompt="1"/>
          </p:nvPr>
        </p:nvSpPr>
        <p:spPr>
          <a:xfrm>
            <a:off x="457200" y="41338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9457336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reakoout Option">
    <p:spTree>
      <p:nvGrpSpPr>
        <p:cNvPr id="1" name=""/>
        <p:cNvGrpSpPr/>
        <p:nvPr/>
      </p:nvGrpSpPr>
      <p:grpSpPr>
        <a:xfrm>
          <a:off x="0" y="0"/>
          <a:ext cx="0" cy="0"/>
          <a:chOff x="0" y="0"/>
          <a:chExt cx="0" cy="0"/>
        </a:xfrm>
      </p:grpSpPr>
      <p:pic>
        <p:nvPicPr>
          <p:cNvPr id="20482" name="Picture 2" descr="R:\COM\COMM\Branding\PPT Templates\widescreen\Widescreen Powerpoint 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5"/>
          <p:cNvSpPr>
            <a:spLocks noGrp="1"/>
          </p:cNvSpPr>
          <p:nvPr>
            <p:ph type="body" sz="quarter" idx="20" hasCustomPrompt="1"/>
          </p:nvPr>
        </p:nvSpPr>
        <p:spPr>
          <a:xfrm>
            <a:off x="1676400" y="10858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
        <p:nvSpPr>
          <p:cNvPr id="9"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
        <p:nvSpPr>
          <p:cNvPr id="10" name="Text Placeholder 15"/>
          <p:cNvSpPr>
            <a:spLocks noGrp="1"/>
          </p:cNvSpPr>
          <p:nvPr>
            <p:ph type="body" sz="quarter" idx="21" hasCustomPrompt="1"/>
          </p:nvPr>
        </p:nvSpPr>
        <p:spPr>
          <a:xfrm>
            <a:off x="4724400" y="1076325"/>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
        <p:nvSpPr>
          <p:cNvPr id="13" name="Text Placeholder 15"/>
          <p:cNvSpPr>
            <a:spLocks noGrp="1"/>
          </p:cNvSpPr>
          <p:nvPr>
            <p:ph type="body" sz="quarter" idx="22" hasCustomPrompt="1"/>
          </p:nvPr>
        </p:nvSpPr>
        <p:spPr>
          <a:xfrm>
            <a:off x="1676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
        <p:nvSpPr>
          <p:cNvPr id="14" name="Text Placeholder 15"/>
          <p:cNvSpPr>
            <a:spLocks noGrp="1"/>
          </p:cNvSpPr>
          <p:nvPr>
            <p:ph type="body" sz="quarter" idx="23" hasCustomPrompt="1"/>
          </p:nvPr>
        </p:nvSpPr>
        <p:spPr>
          <a:xfrm>
            <a:off x="4724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Tree>
    <p:extLst>
      <p:ext uri="{BB962C8B-B14F-4D97-AF65-F5344CB8AC3E}">
        <p14:creationId xmlns:p14="http://schemas.microsoft.com/office/powerpoint/2010/main" val="29038259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osing Option 1">
    <p:spTree>
      <p:nvGrpSpPr>
        <p:cNvPr id="1" name=""/>
        <p:cNvGrpSpPr/>
        <p:nvPr/>
      </p:nvGrpSpPr>
      <p:grpSpPr>
        <a:xfrm>
          <a:off x="0" y="0"/>
          <a:ext cx="0" cy="0"/>
          <a:chOff x="0" y="0"/>
          <a:chExt cx="0" cy="0"/>
        </a:xfrm>
      </p:grpSpPr>
      <p:pic>
        <p:nvPicPr>
          <p:cNvPr id="2253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1082040" y="1"/>
            <a:ext cx="707136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rPr>
              <a:t>Contact</a:t>
            </a:r>
          </a:p>
        </p:txBody>
      </p:sp>
      <p:sp>
        <p:nvSpPr>
          <p:cNvPr id="4" name="Text Placeholder 3"/>
          <p:cNvSpPr>
            <a:spLocks noGrp="1"/>
          </p:cNvSpPr>
          <p:nvPr>
            <p:ph type="body" sz="quarter" idx="10"/>
          </p:nvPr>
        </p:nvSpPr>
        <p:spPr>
          <a:xfrm>
            <a:off x="1219200" y="2665632"/>
            <a:ext cx="6781800" cy="1885950"/>
          </a:xfrm>
          <a:prstGeom prst="rect">
            <a:avLst/>
          </a:prstGeom>
        </p:spPr>
        <p:txBody>
          <a:bodyPr>
            <a:noAutofit/>
          </a:bodyPr>
          <a:lstStyle>
            <a:lvl1pPr marL="0" indent="0">
              <a:buNone/>
              <a:defRPr sz="2400" b="0"/>
            </a:lvl1pPr>
          </a:lstStyle>
          <a:p>
            <a:pPr lvl="0" algn="ctr"/>
            <a:endParaRPr lang="en-US" sz="2800" b="1"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33979808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act option 3">
    <p:spTree>
      <p:nvGrpSpPr>
        <p:cNvPr id="1" name=""/>
        <p:cNvGrpSpPr/>
        <p:nvPr/>
      </p:nvGrpSpPr>
      <p:grpSpPr>
        <a:xfrm>
          <a:off x="0" y="0"/>
          <a:ext cx="0" cy="0"/>
          <a:chOff x="0" y="0"/>
          <a:chExt cx="0" cy="0"/>
        </a:xfrm>
      </p:grpSpPr>
      <p:pic>
        <p:nvPicPr>
          <p:cNvPr id="2050" name="Picture 2" descr="R:\COM\COMM\Branding\PPT Templates\widescreen\Widescreen Powerpoint 2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143000" y="3590925"/>
            <a:ext cx="6762333" cy="150495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990600" y="3095625"/>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15672685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098" name="Picture 2" descr="R:\COM\COMM\Branding\PPT Templates\widescreen\Widescreen Powerpoint 3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064416" y="3181350"/>
            <a:ext cx="7010399" cy="175260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11481312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122" name="Picture 2" descr="R:\COM\COMM\Branding\PPT Templates\widescreen\Widescreen Powerpoint 3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7" y="3175"/>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19994537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0337F"/>
        </a:solidFill>
        <a:effectLst/>
      </p:bgPr>
    </p:bg>
    <p:spTree>
      <p:nvGrpSpPr>
        <p:cNvPr id="1" name=""/>
        <p:cNvGrpSpPr/>
        <p:nvPr/>
      </p:nvGrpSpPr>
      <p:grpSpPr>
        <a:xfrm>
          <a:off x="0" y="0"/>
          <a:ext cx="0" cy="0"/>
          <a:chOff x="0" y="0"/>
          <a:chExt cx="0" cy="0"/>
        </a:xfrm>
      </p:grpSpPr>
      <p:sp>
        <p:nvSpPr>
          <p:cNvPr id="4" name="Rectangle 3"/>
          <p:cNvSpPr/>
          <p:nvPr/>
        </p:nvSpPr>
        <p:spPr bwMode="white">
          <a:xfrm>
            <a:off x="0" y="4477941"/>
            <a:ext cx="9144000" cy="665559"/>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a:xfrm>
            <a:off x="-9525" y="4539854"/>
            <a:ext cx="2249488" cy="534590"/>
          </a:xfrm>
          <a:prstGeom prst="rect">
            <a:avLst/>
          </a:prstGeom>
          <a:solidFill>
            <a:srgbClr val="94664B"/>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2359026" y="4532710"/>
            <a:ext cx="6784975" cy="535781"/>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8" name="Title 7"/>
          <p:cNvSpPr>
            <a:spLocks noGrp="1"/>
          </p:cNvSpPr>
          <p:nvPr>
            <p:ph type="ctrTitle"/>
          </p:nvPr>
        </p:nvSpPr>
        <p:spPr>
          <a:xfrm>
            <a:off x="2362200" y="3028950"/>
            <a:ext cx="6477000" cy="1371600"/>
          </a:xfrm>
        </p:spPr>
        <p:txBody>
          <a:bodyPr anchor="b"/>
          <a:lstStyle>
            <a:lvl1pPr>
              <a:defRPr cap="all" baseline="0"/>
            </a:lvl1pPr>
          </a:lstStyle>
          <a:p>
            <a:r>
              <a:rPr lang="en-US"/>
              <a:t>Click to edit Master title style</a:t>
            </a:r>
            <a:endParaRPr lang="en-US" dirty="0"/>
          </a:p>
        </p:txBody>
      </p:sp>
      <p:sp>
        <p:nvSpPr>
          <p:cNvPr id="9" name="Subtitle 8"/>
          <p:cNvSpPr>
            <a:spLocks noGrp="1"/>
          </p:cNvSpPr>
          <p:nvPr>
            <p:ph type="subTitle" idx="1"/>
          </p:nvPr>
        </p:nvSpPr>
        <p:spPr>
          <a:xfrm>
            <a:off x="2362200" y="4537528"/>
            <a:ext cx="6705600" cy="514350"/>
          </a:xfrm>
        </p:spPr>
        <p:txBody>
          <a:bodyPr anchor="ctr">
            <a:normAutofit/>
          </a:bodyPr>
          <a:lstStyle>
            <a:lvl1pPr marL="0" indent="0" algn="l">
              <a:buNone/>
              <a:defRPr sz="1950">
                <a:solidFill>
                  <a:srgbClr val="FFFFFF"/>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endParaRPr lang="en-US" dirty="0"/>
          </a:p>
        </p:txBody>
      </p:sp>
      <p:sp>
        <p:nvSpPr>
          <p:cNvPr id="7" name="Date Placeholder 27"/>
          <p:cNvSpPr>
            <a:spLocks noGrp="1"/>
          </p:cNvSpPr>
          <p:nvPr>
            <p:ph type="dt" sz="half" idx="10"/>
          </p:nvPr>
        </p:nvSpPr>
        <p:spPr>
          <a:xfrm>
            <a:off x="76200" y="4551760"/>
            <a:ext cx="2057400" cy="514350"/>
          </a:xfrm>
        </p:spPr>
        <p:txBody>
          <a:bodyPr>
            <a:noAutofit/>
          </a:bodyPr>
          <a:lstStyle>
            <a:lvl1pPr algn="ctr">
              <a:defRPr sz="1500">
                <a:solidFill>
                  <a:srgbClr val="FFFFFF"/>
                </a:solidFill>
              </a:defRPr>
            </a:lvl1pPr>
          </a:lstStyle>
          <a:p>
            <a:pPr>
              <a:defRPr/>
            </a:pPr>
            <a:fld id="{F0BAF425-4DF3-45C4-AAA3-0E8EB6EF9F57}" type="datetimeFigureOut">
              <a:rPr lang="en-US"/>
              <a:pPr>
                <a:defRPr/>
              </a:pPr>
              <a:t>1/11/2024</a:t>
            </a:fld>
            <a:endParaRPr lang="en-US"/>
          </a:p>
        </p:txBody>
      </p:sp>
      <p:sp>
        <p:nvSpPr>
          <p:cNvPr id="10" name="Slide Number Placeholder 28"/>
          <p:cNvSpPr>
            <a:spLocks noGrp="1"/>
          </p:cNvSpPr>
          <p:nvPr>
            <p:ph type="sldNum" sz="quarter" idx="11"/>
          </p:nvPr>
        </p:nvSpPr>
        <p:spPr>
          <a:xfrm>
            <a:off x="8001000" y="171450"/>
            <a:ext cx="838200" cy="285750"/>
          </a:xfrm>
        </p:spPr>
        <p:txBody>
          <a:bodyPr/>
          <a:lstStyle>
            <a:lvl1pPr>
              <a:defRPr>
                <a:solidFill>
                  <a:schemeClr val="tx2"/>
                </a:solidFill>
              </a:defRPr>
            </a:lvl1pPr>
          </a:lstStyle>
          <a:p>
            <a:pPr>
              <a:defRPr/>
            </a:pPr>
            <a:fld id="{190AC85E-905B-41B5-9BD1-C9411FE3AD1B}" type="slidenum">
              <a:rPr lang="en-US">
                <a:solidFill>
                  <a:srgbClr val="EEECE1"/>
                </a:solidFill>
              </a:rPr>
              <a:pPr>
                <a:defRPr/>
              </a:pPr>
              <a:t>‹#›</a:t>
            </a:fld>
            <a:endParaRPr lang="en-US">
              <a:solidFill>
                <a:srgbClr val="EEECE1"/>
              </a:solidFill>
            </a:endParaRPr>
          </a:p>
        </p:txBody>
      </p:sp>
    </p:spTree>
    <p:extLst>
      <p:ext uri="{BB962C8B-B14F-4D97-AF65-F5344CB8AC3E}">
        <p14:creationId xmlns:p14="http://schemas.microsoft.com/office/powerpoint/2010/main" val="3654075636"/>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171450"/>
            <a:ext cx="8153400" cy="742950"/>
          </a:xfrm>
        </p:spPr>
        <p:txBody>
          <a:bodyPr/>
          <a:lstStyle/>
          <a:p>
            <a:r>
              <a:rPr lang="en-US"/>
              <a:t>Click to edit Master title style</a:t>
            </a:r>
          </a:p>
        </p:txBody>
      </p:sp>
      <p:sp>
        <p:nvSpPr>
          <p:cNvPr id="8" name="Content Placeholder 7"/>
          <p:cNvSpPr>
            <a:spLocks noGrp="1"/>
          </p:cNvSpPr>
          <p:nvPr>
            <p:ph sz="quarter" idx="1"/>
          </p:nvPr>
        </p:nvSpPr>
        <p:spPr>
          <a:xfrm>
            <a:off x="612648" y="1200150"/>
            <a:ext cx="8153400"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5D7CD25-7392-4A24-B8F8-6EE0F08ADE1F}" type="datetimeFigureOut">
              <a:rPr lang="en-US">
                <a:solidFill>
                  <a:srgbClr val="00829B"/>
                </a:solidFill>
              </a:rPr>
              <a:pPr>
                <a:defRPr/>
              </a:pPr>
              <a:t>1/11/2024</a:t>
            </a:fld>
            <a:endParaRPr lang="en-US">
              <a:solidFill>
                <a:srgbClr val="00829B"/>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6" name="Slide Number Placeholder 5"/>
          <p:cNvSpPr>
            <a:spLocks noGrp="1"/>
          </p:cNvSpPr>
          <p:nvPr>
            <p:ph type="sldNum" sz="quarter" idx="12"/>
          </p:nvPr>
        </p:nvSpPr>
        <p:spPr>
          <a:xfrm>
            <a:off x="0" y="857250"/>
            <a:ext cx="533400" cy="183356"/>
          </a:xfrm>
        </p:spPr>
        <p:txBody>
          <a:bodyPr/>
          <a:lstStyle>
            <a:lvl1pPr>
              <a:defRPr>
                <a:solidFill>
                  <a:srgbClr val="FFFFFF"/>
                </a:solidFill>
              </a:defRPr>
            </a:lvl1pPr>
          </a:lstStyle>
          <a:p>
            <a:pPr>
              <a:defRPr/>
            </a:pPr>
            <a:fld id="{CC7E0213-91A4-4BD0-8919-9BED3C36461A}" type="slidenum">
              <a:rPr lang="en-US"/>
              <a:pPr>
                <a:defRPr/>
              </a:pPr>
              <a:t>‹#›</a:t>
            </a:fld>
            <a:endParaRPr lang="en-US" dirty="0"/>
          </a:p>
        </p:txBody>
      </p:sp>
    </p:spTree>
    <p:extLst>
      <p:ext uri="{BB962C8B-B14F-4D97-AF65-F5344CB8AC3E}">
        <p14:creationId xmlns:p14="http://schemas.microsoft.com/office/powerpoint/2010/main" val="4246514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pic>
        <p:nvPicPr>
          <p:cNvPr id="5122" name="Picture 2" descr="R:\COM\COMM\Branding\PPT Templates\widescreen\Widescreen Powerpoint 2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9"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8" name="Text Placeholder 2"/>
          <p:cNvSpPr>
            <a:spLocks noGrp="1"/>
          </p:cNvSpPr>
          <p:nvPr>
            <p:ph type="body" sz="quarter" idx="11" hasCustomPrompt="1"/>
          </p:nvPr>
        </p:nvSpPr>
        <p:spPr>
          <a:xfrm>
            <a:off x="76200" y="57150"/>
            <a:ext cx="4114800" cy="1219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1720785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white">
          <a:xfrm>
            <a:off x="0" y="1143000"/>
            <a:ext cx="9144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a:xfrm>
            <a:off x="0" y="1200150"/>
            <a:ext cx="1295400" cy="742950"/>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1371600" y="1200150"/>
            <a:ext cx="7772400" cy="742950"/>
          </a:xfrm>
          <a:prstGeom prst="rect">
            <a:avLst/>
          </a:prstGeom>
          <a:solidFill>
            <a:srgbClr val="00337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3" name="Text Placeholder 2"/>
          <p:cNvSpPr>
            <a:spLocks noGrp="1"/>
          </p:cNvSpPr>
          <p:nvPr>
            <p:ph type="body" idx="1"/>
          </p:nvPr>
        </p:nvSpPr>
        <p:spPr>
          <a:xfrm>
            <a:off x="1371601" y="2057400"/>
            <a:ext cx="7123113" cy="1254919"/>
          </a:xfrm>
        </p:spPr>
        <p:txBody>
          <a:bodyPr/>
          <a:lstStyle>
            <a:lvl1pPr marL="0" indent="0">
              <a:buNone/>
              <a:defRPr sz="210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200150"/>
            <a:ext cx="7620000" cy="742950"/>
          </a:xfrm>
        </p:spPr>
        <p:txBody>
          <a:bodyPr/>
          <a:lstStyle>
            <a:lvl1pPr algn="l">
              <a:buNone/>
              <a:defRPr sz="33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a:defRPr/>
            </a:lvl1pPr>
          </a:lstStyle>
          <a:p>
            <a:pPr>
              <a:defRPr/>
            </a:pPr>
            <a:fld id="{4D3AA0F2-51A3-4346-95EB-219A09A2644C}" type="datetimeFigureOut">
              <a:rPr lang="en-US">
                <a:solidFill>
                  <a:srgbClr val="00829B"/>
                </a:solidFill>
              </a:rPr>
              <a:pPr>
                <a:defRPr/>
              </a:pPr>
              <a:t>1/11/2024</a:t>
            </a:fld>
            <a:endParaRPr lang="en-US">
              <a:solidFill>
                <a:srgbClr val="00829B"/>
              </a:solidFill>
            </a:endParaRPr>
          </a:p>
        </p:txBody>
      </p:sp>
      <p:sp>
        <p:nvSpPr>
          <p:cNvPr id="8" name="Slide Number Placeholder 12"/>
          <p:cNvSpPr>
            <a:spLocks noGrp="1"/>
          </p:cNvSpPr>
          <p:nvPr>
            <p:ph type="sldNum" sz="quarter" idx="11"/>
          </p:nvPr>
        </p:nvSpPr>
        <p:spPr>
          <a:xfrm>
            <a:off x="0" y="1314451"/>
            <a:ext cx="1295400" cy="526256"/>
          </a:xfrm>
        </p:spPr>
        <p:txBody>
          <a:bodyPr>
            <a:noAutofit/>
          </a:bodyPr>
          <a:lstStyle>
            <a:lvl1pPr>
              <a:defRPr sz="1800">
                <a:solidFill>
                  <a:srgbClr val="FFFFFF"/>
                </a:solidFill>
              </a:defRPr>
            </a:lvl1pPr>
          </a:lstStyle>
          <a:p>
            <a:pPr>
              <a:defRPr/>
            </a:pPr>
            <a:fld id="{19F74B7A-B925-4C33-9F48-0A1A4ADE3C9E}" type="slidenum">
              <a:rPr lang="en-US"/>
              <a:pPr>
                <a:defRPr/>
              </a:pPr>
              <a:t>‹#›</a:t>
            </a:fld>
            <a:endParaRPr lang="en-US"/>
          </a:p>
        </p:txBody>
      </p:sp>
      <p:sp>
        <p:nvSpPr>
          <p:cNvPr id="9" name="Footer Placeholder 13"/>
          <p:cNvSpPr>
            <a:spLocks noGrp="1"/>
          </p:cNvSpPr>
          <p:nvPr>
            <p:ph type="ftr" sz="quarter" idx="12"/>
          </p:nvPr>
        </p:nvSpPr>
        <p:spPr/>
        <p:txBody>
          <a:bodyPr/>
          <a:lstStyle>
            <a:lvl1pPr>
              <a:defRPr/>
            </a:lvl1pPr>
          </a:lstStyle>
          <a:p>
            <a:pPr>
              <a:defRPr/>
            </a:pPr>
            <a:endParaRPr lang="en-US">
              <a:solidFill>
                <a:srgbClr val="00829B"/>
              </a:solidFill>
            </a:endParaRPr>
          </a:p>
        </p:txBody>
      </p:sp>
    </p:spTree>
    <p:extLst>
      <p:ext uri="{BB962C8B-B14F-4D97-AF65-F5344CB8AC3E}">
        <p14:creationId xmlns:p14="http://schemas.microsoft.com/office/powerpoint/2010/main" val="1086585360"/>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192175"/>
            <a:ext cx="38862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192175"/>
            <a:ext cx="38862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a:defRPr/>
            </a:lvl1pPr>
          </a:lstStyle>
          <a:p>
            <a:pPr>
              <a:defRPr/>
            </a:pPr>
            <a:fld id="{ED726010-DCE3-4503-A99D-86D6E36C0EEB}" type="datetimeFigureOut">
              <a:rPr lang="en-US">
                <a:solidFill>
                  <a:srgbClr val="00829B"/>
                </a:solidFill>
              </a:rPr>
              <a:pPr>
                <a:defRPr/>
              </a:pPr>
              <a:t>1/11/2024</a:t>
            </a:fld>
            <a:endParaRPr lang="en-US">
              <a:solidFill>
                <a:srgbClr val="00829B"/>
              </a:solidFill>
            </a:endParaRPr>
          </a:p>
        </p:txBody>
      </p:sp>
      <p:sp>
        <p:nvSpPr>
          <p:cNvPr id="6" name="Slide Number Placeholder 9"/>
          <p:cNvSpPr>
            <a:spLocks noGrp="1"/>
          </p:cNvSpPr>
          <p:nvPr>
            <p:ph type="sldNum" sz="quarter" idx="11"/>
          </p:nvPr>
        </p:nvSpPr>
        <p:spPr>
          <a:xfrm>
            <a:off x="0" y="959644"/>
            <a:ext cx="533400" cy="183356"/>
          </a:xfrm>
        </p:spPr>
        <p:txBody>
          <a:bodyPr rtlCol="0"/>
          <a:lstStyle>
            <a:lvl1pPr>
              <a:defRPr/>
            </a:lvl1pPr>
          </a:lstStyle>
          <a:p>
            <a:pPr>
              <a:defRPr/>
            </a:pPr>
            <a:fld id="{C94D6769-94BD-4814-9859-246C8BFF0A39}" type="slidenum">
              <a:rPr lang="en-US"/>
              <a:pPr>
                <a:defRPr/>
              </a:pPr>
              <a:t>‹#›</a:t>
            </a:fld>
            <a:endParaRPr lang="en-US"/>
          </a:p>
        </p:txBody>
      </p:sp>
      <p:sp>
        <p:nvSpPr>
          <p:cNvPr id="7" name="Footer Placeholder 11"/>
          <p:cNvSpPr>
            <a:spLocks noGrp="1"/>
          </p:cNvSpPr>
          <p:nvPr>
            <p:ph type="ftr" sz="quarter" idx="12"/>
          </p:nvPr>
        </p:nvSpPr>
        <p:spPr/>
        <p:txBody>
          <a:bodyPr rtlCol="0"/>
          <a:lstStyle>
            <a:lvl1pPr>
              <a:defRPr/>
            </a:lvl1pPr>
          </a:lstStyle>
          <a:p>
            <a:pPr>
              <a:defRPr/>
            </a:pPr>
            <a:endParaRPr lang="en-US">
              <a:solidFill>
                <a:srgbClr val="00829B"/>
              </a:solidFill>
            </a:endParaRPr>
          </a:p>
        </p:txBody>
      </p:sp>
    </p:spTree>
    <p:extLst>
      <p:ext uri="{BB962C8B-B14F-4D97-AF65-F5344CB8AC3E}">
        <p14:creationId xmlns:p14="http://schemas.microsoft.com/office/powerpoint/2010/main" val="4466658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04787"/>
            <a:ext cx="8153400" cy="652463"/>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1828800"/>
            <a:ext cx="3886200" cy="2686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1828800"/>
            <a:ext cx="3886200" cy="2686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314450"/>
            <a:ext cx="3886200" cy="480060"/>
          </a:xfrm>
          <a:solidFill>
            <a:srgbClr val="C13828"/>
          </a:solidFill>
        </p:spPr>
        <p:txBody>
          <a:bodyPr rtlCol="0" anchor="ctr"/>
          <a:lstStyle>
            <a:lvl1pPr marL="0" indent="0">
              <a:buFontTx/>
              <a:buNone/>
              <a:defRPr sz="15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314450"/>
            <a:ext cx="3886200" cy="480060"/>
          </a:xfrm>
          <a:solidFill>
            <a:srgbClr val="B59B0C"/>
          </a:solidFill>
        </p:spPr>
        <p:txBody>
          <a:bodyPr rtlCol="0" anchor="ctr"/>
          <a:lstStyle>
            <a:lvl1pPr marL="0" indent="0">
              <a:buFontTx/>
              <a:buNone/>
              <a:defRPr sz="15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18D50955-5175-41F9-BE9D-CE3D46DA9E43}" type="datetimeFigureOut">
              <a:rPr lang="en-US">
                <a:solidFill>
                  <a:srgbClr val="00829B"/>
                </a:solidFill>
              </a:rPr>
              <a:pPr>
                <a:defRPr/>
              </a:pPr>
              <a:t>1/11/2024</a:t>
            </a:fld>
            <a:endParaRPr lang="en-US">
              <a:solidFill>
                <a:srgbClr val="00829B"/>
              </a:solidFill>
            </a:endParaRPr>
          </a:p>
        </p:txBody>
      </p:sp>
      <p:sp>
        <p:nvSpPr>
          <p:cNvPr id="8" name="Slide Number Placeholder 11"/>
          <p:cNvSpPr>
            <a:spLocks noGrp="1"/>
          </p:cNvSpPr>
          <p:nvPr>
            <p:ph type="sldNum" sz="quarter" idx="11"/>
          </p:nvPr>
        </p:nvSpPr>
        <p:spPr/>
        <p:txBody>
          <a:bodyPr rtlCol="0"/>
          <a:lstStyle>
            <a:lvl1pPr>
              <a:defRPr/>
            </a:lvl1pPr>
          </a:lstStyle>
          <a:p>
            <a:pPr>
              <a:defRPr/>
            </a:pPr>
            <a:fld id="{47A4DF61-3B1F-4202-9902-A0209832ADE7}" type="slidenum">
              <a:rPr lang="en-US"/>
              <a:pPr>
                <a:defRPr/>
              </a:pPr>
              <a:t>‹#›</a:t>
            </a:fld>
            <a:endParaRPr lang="en-US"/>
          </a:p>
        </p:txBody>
      </p:sp>
      <p:sp>
        <p:nvSpPr>
          <p:cNvPr id="9" name="Footer Placeholder 13"/>
          <p:cNvSpPr>
            <a:spLocks noGrp="1"/>
          </p:cNvSpPr>
          <p:nvPr>
            <p:ph type="ftr" sz="quarter" idx="12"/>
          </p:nvPr>
        </p:nvSpPr>
        <p:spPr/>
        <p:txBody>
          <a:bodyPr rtlCol="0"/>
          <a:lstStyle>
            <a:lvl1pPr>
              <a:defRPr/>
            </a:lvl1pPr>
          </a:lstStyle>
          <a:p>
            <a:pPr>
              <a:defRPr/>
            </a:pPr>
            <a:endParaRPr lang="en-US">
              <a:solidFill>
                <a:srgbClr val="00829B"/>
              </a:solidFill>
            </a:endParaRPr>
          </a:p>
        </p:txBody>
      </p:sp>
    </p:spTree>
    <p:extLst>
      <p:ext uri="{BB962C8B-B14F-4D97-AF65-F5344CB8AC3E}">
        <p14:creationId xmlns:p14="http://schemas.microsoft.com/office/powerpoint/2010/main" val="24308178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torch-color.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4801" y="3886201"/>
            <a:ext cx="365125"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a:lvl1pPr>
          </a:lstStyle>
          <a:p>
            <a:pPr>
              <a:defRPr/>
            </a:pPr>
            <a:fld id="{57819B2A-67B2-415D-B9FE-0EE3FEC51F05}" type="datetimeFigureOut">
              <a:rPr lang="en-US">
                <a:solidFill>
                  <a:srgbClr val="00829B"/>
                </a:solidFill>
              </a:rPr>
              <a:pPr>
                <a:defRPr/>
              </a:pPr>
              <a:t>1/11/2024</a:t>
            </a:fld>
            <a:endParaRPr lang="en-US">
              <a:solidFill>
                <a:srgbClr val="00829B"/>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6" name="Slide Number Placeholder 4"/>
          <p:cNvSpPr>
            <a:spLocks noGrp="1"/>
          </p:cNvSpPr>
          <p:nvPr>
            <p:ph type="sldNum" sz="quarter" idx="12"/>
          </p:nvPr>
        </p:nvSpPr>
        <p:spPr/>
        <p:txBody>
          <a:bodyPr/>
          <a:lstStyle>
            <a:lvl1pPr>
              <a:defRPr>
                <a:solidFill>
                  <a:srgbClr val="FFFFFF"/>
                </a:solidFill>
              </a:defRPr>
            </a:lvl1pPr>
          </a:lstStyle>
          <a:p>
            <a:pPr>
              <a:defRPr/>
            </a:pPr>
            <a:fld id="{3057BB16-CA4E-481D-BFE6-8427DC2376EB}" type="slidenum">
              <a:rPr lang="en-US"/>
              <a:pPr>
                <a:defRPr/>
              </a:pPr>
              <a:t>‹#›</a:t>
            </a:fld>
            <a:endParaRPr lang="en-US"/>
          </a:p>
        </p:txBody>
      </p:sp>
    </p:spTree>
    <p:extLst>
      <p:ext uri="{BB962C8B-B14F-4D97-AF65-F5344CB8AC3E}">
        <p14:creationId xmlns:p14="http://schemas.microsoft.com/office/powerpoint/2010/main" val="17330475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DESE new 2010">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901F6EF4-8DB5-4741-8FC7-9A98F4A20E57}" type="datetimeFigureOut">
              <a:rPr lang="en-US">
                <a:solidFill>
                  <a:srgbClr val="00829B"/>
                </a:solidFill>
              </a:rPr>
              <a:pPr>
                <a:defRPr/>
              </a:pPr>
              <a:t>1/11/2024</a:t>
            </a:fld>
            <a:endParaRPr lang="en-US">
              <a:solidFill>
                <a:srgbClr val="00829B"/>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4" name="Slide Number Placeholder 3"/>
          <p:cNvSpPr>
            <a:spLocks noGrp="1"/>
          </p:cNvSpPr>
          <p:nvPr>
            <p:ph type="sldNum" sz="quarter" idx="12"/>
          </p:nvPr>
        </p:nvSpPr>
        <p:spPr>
          <a:xfrm>
            <a:off x="0" y="4686300"/>
            <a:ext cx="533400" cy="285750"/>
          </a:xfrm>
        </p:spPr>
        <p:txBody>
          <a:bodyPr/>
          <a:lstStyle>
            <a:lvl1pPr>
              <a:defRPr>
                <a:solidFill>
                  <a:schemeClr val="tx2"/>
                </a:solidFill>
              </a:defRPr>
            </a:lvl1pPr>
          </a:lstStyle>
          <a:p>
            <a:pPr>
              <a:defRPr/>
            </a:pPr>
            <a:fld id="{4FF0E098-6DA7-4D54-BB7D-5D64C1AA40C7}" type="slidenum">
              <a:rPr lang="en-US">
                <a:solidFill>
                  <a:srgbClr val="00829B"/>
                </a:solidFill>
              </a:rPr>
              <a:pPr>
                <a:defRPr/>
              </a:pPr>
              <a:t>‹#›</a:t>
            </a:fld>
            <a:endParaRPr lang="en-US">
              <a:solidFill>
                <a:srgbClr val="00829B"/>
              </a:solidFill>
            </a:endParaRPr>
          </a:p>
        </p:txBody>
      </p:sp>
    </p:spTree>
    <p:extLst>
      <p:ext uri="{BB962C8B-B14F-4D97-AF65-F5344CB8AC3E}">
        <p14:creationId xmlns:p14="http://schemas.microsoft.com/office/powerpoint/2010/main" val="2164340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04787"/>
            <a:ext cx="8077200" cy="652463"/>
          </a:xfrm>
        </p:spPr>
        <p:txBody>
          <a:bodyPr/>
          <a:lstStyle>
            <a:lvl1pPr algn="l">
              <a:buNone/>
              <a:defRPr sz="3300" b="0"/>
            </a:lvl1pPr>
          </a:lstStyle>
          <a:p>
            <a:r>
              <a:rPr lang="en-US"/>
              <a:t>Click to edit Master title style</a:t>
            </a:r>
          </a:p>
        </p:txBody>
      </p:sp>
      <p:sp>
        <p:nvSpPr>
          <p:cNvPr id="3" name="Text Placeholder 2"/>
          <p:cNvSpPr>
            <a:spLocks noGrp="1"/>
          </p:cNvSpPr>
          <p:nvPr>
            <p:ph type="body" idx="2"/>
          </p:nvPr>
        </p:nvSpPr>
        <p:spPr>
          <a:xfrm>
            <a:off x="609600" y="1314450"/>
            <a:ext cx="1600200" cy="3257550"/>
          </a:xfrm>
          <a:solidFill>
            <a:srgbClr val="C13828"/>
          </a:solidFill>
          <a:ln w="50800" cap="sq" cmpd="dbl" algn="ctr">
            <a:solidFill>
              <a:srgbClr val="C13828"/>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750"/>
              </a:spcAft>
              <a:buNone/>
              <a:defRPr sz="1350"/>
            </a:lvl1pPr>
            <a:lvl2pPr>
              <a:buNone/>
              <a:defRPr sz="900"/>
            </a:lvl2pPr>
            <a:lvl3pPr>
              <a:buNone/>
              <a:defRPr sz="750"/>
            </a:lvl3pPr>
            <a:lvl4pPr>
              <a:buNone/>
              <a:defRPr sz="675"/>
            </a:lvl4pPr>
            <a:lvl5pPr>
              <a:buNone/>
              <a:defRPr sz="675"/>
            </a:lvl5pPr>
          </a:lstStyle>
          <a:p>
            <a:pPr lvl="0"/>
            <a:r>
              <a:rPr lang="en-US"/>
              <a:t>Click to edit Master text styles</a:t>
            </a:r>
          </a:p>
        </p:txBody>
      </p:sp>
      <p:sp>
        <p:nvSpPr>
          <p:cNvPr id="9" name="Content Placeholder 8"/>
          <p:cNvSpPr>
            <a:spLocks noGrp="1"/>
          </p:cNvSpPr>
          <p:nvPr>
            <p:ph sz="quarter" idx="1"/>
          </p:nvPr>
        </p:nvSpPr>
        <p:spPr>
          <a:xfrm>
            <a:off x="2362200" y="1314450"/>
            <a:ext cx="6400800" cy="3314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285F1BD7-053E-4AB7-8711-381095CDF979}" type="datetimeFigureOut">
              <a:rPr lang="en-US">
                <a:solidFill>
                  <a:srgbClr val="00829B"/>
                </a:solidFill>
              </a:rPr>
              <a:pPr>
                <a:defRPr/>
              </a:pPr>
              <a:t>1/11/2024</a:t>
            </a:fld>
            <a:endParaRPr lang="en-US">
              <a:solidFill>
                <a:srgbClr val="00829B"/>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7" name="Slide Number Placeholder 22"/>
          <p:cNvSpPr>
            <a:spLocks noGrp="1"/>
          </p:cNvSpPr>
          <p:nvPr>
            <p:ph type="sldNum" sz="quarter" idx="12"/>
          </p:nvPr>
        </p:nvSpPr>
        <p:spPr/>
        <p:txBody>
          <a:bodyPr/>
          <a:lstStyle>
            <a:lvl1pPr>
              <a:defRPr/>
            </a:lvl1pPr>
          </a:lstStyle>
          <a:p>
            <a:pPr>
              <a:defRPr/>
            </a:pPr>
            <a:fld id="{B3B2919B-2227-4109-937C-912EFD7A3C93}" type="slidenum">
              <a:rPr lang="en-US"/>
              <a:pPr>
                <a:defRPr/>
              </a:pPr>
              <a:t>‹#›</a:t>
            </a:fld>
            <a:endParaRPr lang="en-US" dirty="0"/>
          </a:p>
        </p:txBody>
      </p:sp>
    </p:spTree>
    <p:extLst>
      <p:ext uri="{BB962C8B-B14F-4D97-AF65-F5344CB8AC3E}">
        <p14:creationId xmlns:p14="http://schemas.microsoft.com/office/powerpoint/2010/main" val="22868269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bwMode="white">
          <a:xfrm>
            <a:off x="-9525" y="3429000"/>
            <a:ext cx="9144000" cy="66556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9524" y="3498056"/>
            <a:ext cx="1463675" cy="534591"/>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7" name="Rectangle 6"/>
          <p:cNvSpPr/>
          <p:nvPr/>
        </p:nvSpPr>
        <p:spPr>
          <a:xfrm>
            <a:off x="1544638" y="3490913"/>
            <a:ext cx="7599362" cy="534591"/>
          </a:xfrm>
          <a:prstGeom prst="rect">
            <a:avLst/>
          </a:prstGeom>
          <a:solidFill>
            <a:srgbClr val="00337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8" name="Rectangle 7"/>
          <p:cNvSpPr/>
          <p:nvPr/>
        </p:nvSpPr>
        <p:spPr bwMode="white">
          <a:xfrm>
            <a:off x="1447801" y="0"/>
            <a:ext cx="100013" cy="51506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4" name="Text Placeholder 3"/>
          <p:cNvSpPr>
            <a:spLocks noGrp="1"/>
          </p:cNvSpPr>
          <p:nvPr>
            <p:ph type="body" sz="half" idx="2"/>
          </p:nvPr>
        </p:nvSpPr>
        <p:spPr>
          <a:xfrm>
            <a:off x="1600200" y="4114800"/>
            <a:ext cx="7315200" cy="514350"/>
          </a:xfrm>
        </p:spPr>
        <p:txBody>
          <a:bodyPr/>
          <a:lstStyle>
            <a:lvl1pPr marL="0" indent="0">
              <a:buFontTx/>
              <a:buNone/>
              <a:defRPr sz="1275"/>
            </a:lvl1pPr>
            <a:lvl2pPr>
              <a:buFontTx/>
              <a:buNone/>
              <a:defRPr sz="900"/>
            </a:lvl2pPr>
            <a:lvl3pPr>
              <a:buFontTx/>
              <a:buNone/>
              <a:defRPr sz="750"/>
            </a:lvl3pPr>
            <a:lvl4pPr>
              <a:buFontTx/>
              <a:buNone/>
              <a:defRPr sz="675"/>
            </a:lvl4pPr>
            <a:lvl5pPr>
              <a:buFontTx/>
              <a:buNone/>
              <a:defRPr sz="675"/>
            </a:lvl5pPr>
          </a:lstStyle>
          <a:p>
            <a:pPr lvl="0"/>
            <a:r>
              <a:rPr lang="en-US"/>
              <a:t>Click to edit Master text styles</a:t>
            </a:r>
          </a:p>
        </p:txBody>
      </p:sp>
      <p:sp>
        <p:nvSpPr>
          <p:cNvPr id="2" name="Title 1"/>
          <p:cNvSpPr>
            <a:spLocks noGrp="1"/>
          </p:cNvSpPr>
          <p:nvPr>
            <p:ph type="title"/>
          </p:nvPr>
        </p:nvSpPr>
        <p:spPr>
          <a:xfrm>
            <a:off x="1600200" y="3486150"/>
            <a:ext cx="7315200" cy="514350"/>
          </a:xfrm>
        </p:spPr>
        <p:txBody>
          <a:bodyPr/>
          <a:lstStyle>
            <a:lvl1pPr algn="l">
              <a:buNone/>
              <a:defRPr sz="2100" b="0">
                <a:solidFill>
                  <a:srgbClr val="FFFFFF"/>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560576" y="0"/>
            <a:ext cx="7583424" cy="3426714"/>
          </a:xfrm>
          <a:noFill/>
          <a:ln>
            <a:noFill/>
          </a:ln>
        </p:spPr>
        <p:txBody>
          <a:bodyPr>
            <a:normAutofit/>
          </a:bodyPr>
          <a:lstStyle>
            <a:lvl1pPr marL="0" indent="0">
              <a:buNone/>
              <a:defRPr sz="24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4686300"/>
            <a:ext cx="2667000" cy="273844"/>
          </a:xfrm>
        </p:spPr>
        <p:txBody>
          <a:bodyPr rtlCol="0"/>
          <a:lstStyle>
            <a:lvl1pPr>
              <a:defRPr/>
            </a:lvl1pPr>
          </a:lstStyle>
          <a:p>
            <a:pPr>
              <a:defRPr/>
            </a:pPr>
            <a:fld id="{F0187C45-3751-45D7-8CEE-2015B5FF6DE1}" type="datetimeFigureOut">
              <a:rPr lang="en-US">
                <a:solidFill>
                  <a:srgbClr val="00829B"/>
                </a:solidFill>
              </a:rPr>
              <a:pPr>
                <a:defRPr/>
              </a:pPr>
              <a:t>1/11/2024</a:t>
            </a:fld>
            <a:endParaRPr lang="en-US">
              <a:solidFill>
                <a:srgbClr val="00829B"/>
              </a:solidFill>
            </a:endParaRPr>
          </a:p>
        </p:txBody>
      </p:sp>
      <p:sp>
        <p:nvSpPr>
          <p:cNvPr id="10" name="Slide Number Placeholder 12"/>
          <p:cNvSpPr>
            <a:spLocks noGrp="1"/>
          </p:cNvSpPr>
          <p:nvPr>
            <p:ph type="sldNum" sz="quarter" idx="11"/>
          </p:nvPr>
        </p:nvSpPr>
        <p:spPr>
          <a:xfrm>
            <a:off x="0" y="3500438"/>
            <a:ext cx="1447800" cy="497681"/>
          </a:xfrm>
        </p:spPr>
        <p:txBody>
          <a:bodyPr rtlCol="0"/>
          <a:lstStyle>
            <a:lvl1pPr>
              <a:defRPr sz="2100"/>
            </a:lvl1pPr>
          </a:lstStyle>
          <a:p>
            <a:pPr>
              <a:defRPr/>
            </a:pPr>
            <a:fld id="{80CAB3ED-BBE7-4FAA-AF04-B9DEC918CD2B}" type="slidenum">
              <a:rPr lang="en-US"/>
              <a:pPr>
                <a:defRPr/>
              </a:pPr>
              <a:t>‹#›</a:t>
            </a:fld>
            <a:endParaRPr lang="en-US"/>
          </a:p>
        </p:txBody>
      </p:sp>
      <p:sp>
        <p:nvSpPr>
          <p:cNvPr id="11" name="Footer Placeholder 13"/>
          <p:cNvSpPr>
            <a:spLocks noGrp="1"/>
          </p:cNvSpPr>
          <p:nvPr>
            <p:ph type="ftr" sz="quarter" idx="12"/>
          </p:nvPr>
        </p:nvSpPr>
        <p:spPr>
          <a:xfrm>
            <a:off x="1600200" y="4686300"/>
            <a:ext cx="4572000" cy="273844"/>
          </a:xfrm>
        </p:spPr>
        <p:txBody>
          <a:bodyPr rtlCol="0"/>
          <a:lstStyle>
            <a:lvl1pPr>
              <a:defRPr/>
            </a:lvl1pPr>
          </a:lstStyle>
          <a:p>
            <a:pPr>
              <a:defRPr/>
            </a:pPr>
            <a:endParaRPr lang="en-US">
              <a:solidFill>
                <a:srgbClr val="00829B"/>
              </a:solidFill>
            </a:endParaRPr>
          </a:p>
        </p:txBody>
      </p:sp>
    </p:spTree>
    <p:extLst>
      <p:ext uri="{BB962C8B-B14F-4D97-AF65-F5344CB8AC3E}">
        <p14:creationId xmlns:p14="http://schemas.microsoft.com/office/powerpoint/2010/main" val="3850002832"/>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48CCEC41-F646-410F-832E-4CBB7C2544F5}" type="datetimeFigureOut">
              <a:rPr lang="en-US">
                <a:solidFill>
                  <a:srgbClr val="00829B"/>
                </a:solidFill>
              </a:rPr>
              <a:pPr>
                <a:defRPr/>
              </a:pPr>
              <a:t>1/11/2024</a:t>
            </a:fld>
            <a:endParaRPr lang="en-US">
              <a:solidFill>
                <a:srgbClr val="00829B"/>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6" name="Slide Number Placeholder 22"/>
          <p:cNvSpPr>
            <a:spLocks noGrp="1"/>
          </p:cNvSpPr>
          <p:nvPr>
            <p:ph type="sldNum" sz="quarter" idx="12"/>
          </p:nvPr>
        </p:nvSpPr>
        <p:spPr/>
        <p:txBody>
          <a:bodyPr/>
          <a:lstStyle>
            <a:lvl1pPr>
              <a:defRPr/>
            </a:lvl1pPr>
          </a:lstStyle>
          <a:p>
            <a:pPr>
              <a:defRPr/>
            </a:pPr>
            <a:fld id="{D2EE3FF3-BA91-4026-9174-31338809E265}" type="slidenum">
              <a:rPr lang="en-US"/>
              <a:pPr>
                <a:defRPr/>
              </a:pPr>
              <a:t>‹#›</a:t>
            </a:fld>
            <a:endParaRPr lang="en-US" dirty="0"/>
          </a:p>
        </p:txBody>
      </p:sp>
    </p:spTree>
    <p:extLst>
      <p:ext uri="{BB962C8B-B14F-4D97-AF65-F5344CB8AC3E}">
        <p14:creationId xmlns:p14="http://schemas.microsoft.com/office/powerpoint/2010/main" val="1266277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1" y="0"/>
            <a:ext cx="320675" cy="51435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a:xfrm>
            <a:off x="6142038" y="457200"/>
            <a:ext cx="228600" cy="4686300"/>
          </a:xfrm>
          <a:prstGeom prst="rect">
            <a:avLst/>
          </a:prstGeom>
          <a:solidFill>
            <a:srgbClr val="00337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6142038" y="0"/>
            <a:ext cx="228600" cy="400050"/>
          </a:xfrm>
          <a:prstGeom prst="rect">
            <a:avLst/>
          </a:prstGeom>
          <a:solidFill>
            <a:srgbClr val="3D9833"/>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Vertical Title 1"/>
          <p:cNvSpPr>
            <a:spLocks noGrp="1"/>
          </p:cNvSpPr>
          <p:nvPr>
            <p:ph type="title" orient="vert"/>
          </p:nvPr>
        </p:nvSpPr>
        <p:spPr>
          <a:xfrm>
            <a:off x="6553200" y="457201"/>
            <a:ext cx="2057400" cy="41374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5562600" cy="41374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4686300"/>
            <a:ext cx="2209800" cy="273844"/>
          </a:xfrm>
        </p:spPr>
        <p:txBody>
          <a:bodyPr/>
          <a:lstStyle>
            <a:lvl1pPr>
              <a:defRPr/>
            </a:lvl1pPr>
          </a:lstStyle>
          <a:p>
            <a:pPr>
              <a:defRPr/>
            </a:pPr>
            <a:fld id="{E4C1B2D0-1E2D-473E-9B6E-67A185BB82D5}" type="datetimeFigureOut">
              <a:rPr lang="en-US">
                <a:solidFill>
                  <a:srgbClr val="00829B"/>
                </a:solidFill>
              </a:rPr>
              <a:pPr>
                <a:defRPr/>
              </a:pPr>
              <a:t>1/11/2024</a:t>
            </a:fld>
            <a:endParaRPr lang="en-US">
              <a:solidFill>
                <a:srgbClr val="00829B"/>
              </a:solidFill>
            </a:endParaRPr>
          </a:p>
        </p:txBody>
      </p:sp>
      <p:sp>
        <p:nvSpPr>
          <p:cNvPr id="8" name="Footer Placeholder 4"/>
          <p:cNvSpPr>
            <a:spLocks noGrp="1"/>
          </p:cNvSpPr>
          <p:nvPr>
            <p:ph type="ftr" sz="quarter" idx="11"/>
          </p:nvPr>
        </p:nvSpPr>
        <p:spPr>
          <a:xfrm>
            <a:off x="457201" y="4686300"/>
            <a:ext cx="5573713" cy="273844"/>
          </a:xfrm>
        </p:spPr>
        <p:txBody>
          <a:bodyPr/>
          <a:lstStyle>
            <a:lvl1pPr>
              <a:defRPr/>
            </a:lvl1pPr>
          </a:lstStyle>
          <a:p>
            <a:pPr>
              <a:defRPr/>
            </a:pPr>
            <a:endParaRPr lang="en-US">
              <a:solidFill>
                <a:srgbClr val="00829B"/>
              </a:solidFill>
            </a:endParaRPr>
          </a:p>
        </p:txBody>
      </p:sp>
      <p:sp>
        <p:nvSpPr>
          <p:cNvPr id="9" name="Slide Number Placeholder 5"/>
          <p:cNvSpPr>
            <a:spLocks noGrp="1"/>
          </p:cNvSpPr>
          <p:nvPr>
            <p:ph type="sldNum" sz="quarter" idx="12"/>
          </p:nvPr>
        </p:nvSpPr>
        <p:spPr>
          <a:xfrm rot="5400000">
            <a:off x="6078538" y="77788"/>
            <a:ext cx="400050" cy="244475"/>
          </a:xfrm>
        </p:spPr>
        <p:txBody>
          <a:bodyPr/>
          <a:lstStyle>
            <a:lvl1pPr>
              <a:defRPr/>
            </a:lvl1pPr>
          </a:lstStyle>
          <a:p>
            <a:pPr>
              <a:defRPr/>
            </a:pPr>
            <a:fld id="{0A799255-1B78-408B-A191-D2911E431C68}" type="slidenum">
              <a:rPr lang="en-US"/>
              <a:pPr>
                <a:defRPr/>
              </a:pPr>
              <a:t>‹#›</a:t>
            </a:fld>
            <a:endParaRPr lang="en-US" dirty="0"/>
          </a:p>
        </p:txBody>
      </p:sp>
    </p:spTree>
    <p:extLst>
      <p:ext uri="{BB962C8B-B14F-4D97-AF65-F5344CB8AC3E}">
        <p14:creationId xmlns:p14="http://schemas.microsoft.com/office/powerpoint/2010/main" val="3600561324"/>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0337F"/>
        </a:solidFill>
        <a:effectLst/>
      </p:bgPr>
    </p:bg>
    <p:spTree>
      <p:nvGrpSpPr>
        <p:cNvPr id="1" name=""/>
        <p:cNvGrpSpPr/>
        <p:nvPr/>
      </p:nvGrpSpPr>
      <p:grpSpPr>
        <a:xfrm>
          <a:off x="0" y="0"/>
          <a:ext cx="0" cy="0"/>
          <a:chOff x="0" y="0"/>
          <a:chExt cx="0" cy="0"/>
        </a:xfrm>
      </p:grpSpPr>
      <p:sp>
        <p:nvSpPr>
          <p:cNvPr id="4" name="Rectangle 3"/>
          <p:cNvSpPr/>
          <p:nvPr/>
        </p:nvSpPr>
        <p:spPr bwMode="white">
          <a:xfrm>
            <a:off x="0" y="4477941"/>
            <a:ext cx="9144000" cy="665559"/>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a:xfrm>
            <a:off x="-9525" y="4539854"/>
            <a:ext cx="2249488" cy="534590"/>
          </a:xfrm>
          <a:prstGeom prst="rect">
            <a:avLst/>
          </a:prstGeom>
          <a:solidFill>
            <a:srgbClr val="94664B"/>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2359026" y="4532710"/>
            <a:ext cx="6784975" cy="535781"/>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8" name="Title 7"/>
          <p:cNvSpPr>
            <a:spLocks noGrp="1"/>
          </p:cNvSpPr>
          <p:nvPr>
            <p:ph type="ctrTitle"/>
          </p:nvPr>
        </p:nvSpPr>
        <p:spPr>
          <a:xfrm>
            <a:off x="2362200" y="3028950"/>
            <a:ext cx="6477000" cy="1371600"/>
          </a:xfrm>
        </p:spPr>
        <p:txBody>
          <a:bodyPr anchor="b"/>
          <a:lstStyle>
            <a:lvl1pPr>
              <a:defRPr cap="all" baseline="0"/>
            </a:lvl1pPr>
          </a:lstStyle>
          <a:p>
            <a:r>
              <a:rPr lang="en-US"/>
              <a:t>Click to edit Master title style</a:t>
            </a:r>
            <a:endParaRPr lang="en-US" dirty="0"/>
          </a:p>
        </p:txBody>
      </p:sp>
      <p:sp>
        <p:nvSpPr>
          <p:cNvPr id="9" name="Subtitle 8"/>
          <p:cNvSpPr>
            <a:spLocks noGrp="1"/>
          </p:cNvSpPr>
          <p:nvPr>
            <p:ph type="subTitle" idx="1"/>
          </p:nvPr>
        </p:nvSpPr>
        <p:spPr>
          <a:xfrm>
            <a:off x="2362200" y="4537528"/>
            <a:ext cx="6705600" cy="514350"/>
          </a:xfrm>
        </p:spPr>
        <p:txBody>
          <a:bodyPr anchor="ctr">
            <a:normAutofit/>
          </a:bodyPr>
          <a:lstStyle>
            <a:lvl1pPr marL="0" indent="0" algn="l">
              <a:buNone/>
              <a:defRPr sz="1950">
                <a:solidFill>
                  <a:srgbClr val="FFFFFF"/>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endParaRPr lang="en-US" dirty="0"/>
          </a:p>
        </p:txBody>
      </p:sp>
      <p:sp>
        <p:nvSpPr>
          <p:cNvPr id="7" name="Date Placeholder 27"/>
          <p:cNvSpPr>
            <a:spLocks noGrp="1"/>
          </p:cNvSpPr>
          <p:nvPr>
            <p:ph type="dt" sz="half" idx="10"/>
          </p:nvPr>
        </p:nvSpPr>
        <p:spPr>
          <a:xfrm>
            <a:off x="76200" y="4551760"/>
            <a:ext cx="2057400" cy="514350"/>
          </a:xfrm>
        </p:spPr>
        <p:txBody>
          <a:bodyPr>
            <a:noAutofit/>
          </a:bodyPr>
          <a:lstStyle>
            <a:lvl1pPr algn="ctr">
              <a:defRPr sz="1500">
                <a:solidFill>
                  <a:srgbClr val="FFFFFF"/>
                </a:solidFill>
              </a:defRPr>
            </a:lvl1pPr>
          </a:lstStyle>
          <a:p>
            <a:pPr>
              <a:defRPr/>
            </a:pPr>
            <a:fld id="{F0BAF425-4DF3-45C4-AAA3-0E8EB6EF9F57}" type="datetimeFigureOut">
              <a:rPr lang="en-US"/>
              <a:pPr>
                <a:defRPr/>
              </a:pPr>
              <a:t>1/11/2024</a:t>
            </a:fld>
            <a:endParaRPr lang="en-US"/>
          </a:p>
        </p:txBody>
      </p:sp>
      <p:sp>
        <p:nvSpPr>
          <p:cNvPr id="10" name="Slide Number Placeholder 28"/>
          <p:cNvSpPr>
            <a:spLocks noGrp="1"/>
          </p:cNvSpPr>
          <p:nvPr>
            <p:ph type="sldNum" sz="quarter" idx="11"/>
          </p:nvPr>
        </p:nvSpPr>
        <p:spPr>
          <a:xfrm>
            <a:off x="8001000" y="171450"/>
            <a:ext cx="838200" cy="285750"/>
          </a:xfrm>
        </p:spPr>
        <p:txBody>
          <a:bodyPr/>
          <a:lstStyle>
            <a:lvl1pPr>
              <a:defRPr>
                <a:solidFill>
                  <a:schemeClr val="tx2"/>
                </a:solidFill>
              </a:defRPr>
            </a:lvl1pPr>
          </a:lstStyle>
          <a:p>
            <a:pPr>
              <a:defRPr/>
            </a:pPr>
            <a:fld id="{190AC85E-905B-41B5-9BD1-C9411FE3AD1B}" type="slidenum">
              <a:rPr lang="en-US">
                <a:solidFill>
                  <a:srgbClr val="EEECE1"/>
                </a:solidFill>
              </a:rPr>
              <a:pPr>
                <a:defRPr/>
              </a:pPr>
              <a:t>‹#›</a:t>
            </a:fld>
            <a:endParaRPr lang="en-US">
              <a:solidFill>
                <a:srgbClr val="EEECE1"/>
              </a:solidFill>
            </a:endParaRPr>
          </a:p>
        </p:txBody>
      </p:sp>
    </p:spTree>
    <p:extLst>
      <p:ext uri="{BB962C8B-B14F-4D97-AF65-F5344CB8AC3E}">
        <p14:creationId xmlns:p14="http://schemas.microsoft.com/office/powerpoint/2010/main" val="1922150411"/>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26" name="Picture 2" descr="R:\COM\COMM\Branding\PPT Templates\widescreen\Widescreen Powerpoint 3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381000" y="1047750"/>
            <a:ext cx="83058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9525" y="37147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4569616" y="0"/>
            <a:ext cx="4114800" cy="9715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34291126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171450"/>
            <a:ext cx="8153400" cy="742950"/>
          </a:xfrm>
        </p:spPr>
        <p:txBody>
          <a:bodyPr/>
          <a:lstStyle/>
          <a:p>
            <a:r>
              <a:rPr lang="en-US"/>
              <a:t>Click to edit Master title style</a:t>
            </a:r>
          </a:p>
        </p:txBody>
      </p:sp>
      <p:sp>
        <p:nvSpPr>
          <p:cNvPr id="8" name="Content Placeholder 7"/>
          <p:cNvSpPr>
            <a:spLocks noGrp="1"/>
          </p:cNvSpPr>
          <p:nvPr>
            <p:ph sz="quarter" idx="1"/>
          </p:nvPr>
        </p:nvSpPr>
        <p:spPr>
          <a:xfrm>
            <a:off x="612648" y="1200150"/>
            <a:ext cx="8153400"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5D7CD25-7392-4A24-B8F8-6EE0F08ADE1F}" type="datetimeFigureOut">
              <a:rPr lang="en-US">
                <a:solidFill>
                  <a:srgbClr val="00829B"/>
                </a:solidFill>
              </a:rPr>
              <a:pPr>
                <a:defRPr/>
              </a:pPr>
              <a:t>1/11/2024</a:t>
            </a:fld>
            <a:endParaRPr lang="en-US">
              <a:solidFill>
                <a:srgbClr val="00829B"/>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6" name="Slide Number Placeholder 5"/>
          <p:cNvSpPr>
            <a:spLocks noGrp="1"/>
          </p:cNvSpPr>
          <p:nvPr>
            <p:ph type="sldNum" sz="quarter" idx="12"/>
          </p:nvPr>
        </p:nvSpPr>
        <p:spPr>
          <a:xfrm>
            <a:off x="0" y="857250"/>
            <a:ext cx="533400" cy="183356"/>
          </a:xfrm>
        </p:spPr>
        <p:txBody>
          <a:bodyPr/>
          <a:lstStyle>
            <a:lvl1pPr>
              <a:defRPr>
                <a:solidFill>
                  <a:srgbClr val="FFFFFF"/>
                </a:solidFill>
              </a:defRPr>
            </a:lvl1pPr>
          </a:lstStyle>
          <a:p>
            <a:pPr>
              <a:defRPr/>
            </a:pPr>
            <a:fld id="{CC7E0213-91A4-4BD0-8919-9BED3C36461A}" type="slidenum">
              <a:rPr lang="en-US"/>
              <a:pPr>
                <a:defRPr/>
              </a:pPr>
              <a:t>‹#›</a:t>
            </a:fld>
            <a:endParaRPr lang="en-US" dirty="0"/>
          </a:p>
        </p:txBody>
      </p:sp>
    </p:spTree>
    <p:extLst>
      <p:ext uri="{BB962C8B-B14F-4D97-AF65-F5344CB8AC3E}">
        <p14:creationId xmlns:p14="http://schemas.microsoft.com/office/powerpoint/2010/main" val="16655741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white">
          <a:xfrm>
            <a:off x="0" y="1143000"/>
            <a:ext cx="9144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a:xfrm>
            <a:off x="0" y="1200150"/>
            <a:ext cx="1295400" cy="742950"/>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1371600" y="1200150"/>
            <a:ext cx="7772400" cy="742950"/>
          </a:xfrm>
          <a:prstGeom prst="rect">
            <a:avLst/>
          </a:prstGeom>
          <a:solidFill>
            <a:srgbClr val="00337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3" name="Text Placeholder 2"/>
          <p:cNvSpPr>
            <a:spLocks noGrp="1"/>
          </p:cNvSpPr>
          <p:nvPr>
            <p:ph type="body" idx="1"/>
          </p:nvPr>
        </p:nvSpPr>
        <p:spPr>
          <a:xfrm>
            <a:off x="1371601" y="2057400"/>
            <a:ext cx="7123113" cy="1254919"/>
          </a:xfrm>
        </p:spPr>
        <p:txBody>
          <a:bodyPr/>
          <a:lstStyle>
            <a:lvl1pPr marL="0" indent="0">
              <a:buNone/>
              <a:defRPr sz="210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200150"/>
            <a:ext cx="7620000" cy="742950"/>
          </a:xfrm>
        </p:spPr>
        <p:txBody>
          <a:bodyPr/>
          <a:lstStyle>
            <a:lvl1pPr algn="l">
              <a:buNone/>
              <a:defRPr sz="33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a:defRPr/>
            </a:lvl1pPr>
          </a:lstStyle>
          <a:p>
            <a:pPr>
              <a:defRPr/>
            </a:pPr>
            <a:fld id="{4D3AA0F2-51A3-4346-95EB-219A09A2644C}" type="datetimeFigureOut">
              <a:rPr lang="en-US">
                <a:solidFill>
                  <a:srgbClr val="00829B"/>
                </a:solidFill>
              </a:rPr>
              <a:pPr>
                <a:defRPr/>
              </a:pPr>
              <a:t>1/11/2024</a:t>
            </a:fld>
            <a:endParaRPr lang="en-US">
              <a:solidFill>
                <a:srgbClr val="00829B"/>
              </a:solidFill>
            </a:endParaRPr>
          </a:p>
        </p:txBody>
      </p:sp>
      <p:sp>
        <p:nvSpPr>
          <p:cNvPr id="8" name="Slide Number Placeholder 12"/>
          <p:cNvSpPr>
            <a:spLocks noGrp="1"/>
          </p:cNvSpPr>
          <p:nvPr>
            <p:ph type="sldNum" sz="quarter" idx="11"/>
          </p:nvPr>
        </p:nvSpPr>
        <p:spPr>
          <a:xfrm>
            <a:off x="0" y="1314451"/>
            <a:ext cx="1295400" cy="526256"/>
          </a:xfrm>
        </p:spPr>
        <p:txBody>
          <a:bodyPr>
            <a:noAutofit/>
          </a:bodyPr>
          <a:lstStyle>
            <a:lvl1pPr>
              <a:defRPr sz="1800">
                <a:solidFill>
                  <a:srgbClr val="FFFFFF"/>
                </a:solidFill>
              </a:defRPr>
            </a:lvl1pPr>
          </a:lstStyle>
          <a:p>
            <a:pPr>
              <a:defRPr/>
            </a:pPr>
            <a:fld id="{19F74B7A-B925-4C33-9F48-0A1A4ADE3C9E}" type="slidenum">
              <a:rPr lang="en-US"/>
              <a:pPr>
                <a:defRPr/>
              </a:pPr>
              <a:t>‹#›</a:t>
            </a:fld>
            <a:endParaRPr lang="en-US"/>
          </a:p>
        </p:txBody>
      </p:sp>
      <p:sp>
        <p:nvSpPr>
          <p:cNvPr id="9" name="Footer Placeholder 13"/>
          <p:cNvSpPr>
            <a:spLocks noGrp="1"/>
          </p:cNvSpPr>
          <p:nvPr>
            <p:ph type="ftr" sz="quarter" idx="12"/>
          </p:nvPr>
        </p:nvSpPr>
        <p:spPr/>
        <p:txBody>
          <a:bodyPr/>
          <a:lstStyle>
            <a:lvl1pPr>
              <a:defRPr/>
            </a:lvl1pPr>
          </a:lstStyle>
          <a:p>
            <a:pPr>
              <a:defRPr/>
            </a:pPr>
            <a:endParaRPr lang="en-US">
              <a:solidFill>
                <a:srgbClr val="00829B"/>
              </a:solidFill>
            </a:endParaRPr>
          </a:p>
        </p:txBody>
      </p:sp>
    </p:spTree>
    <p:extLst>
      <p:ext uri="{BB962C8B-B14F-4D97-AF65-F5344CB8AC3E}">
        <p14:creationId xmlns:p14="http://schemas.microsoft.com/office/powerpoint/2010/main" val="1283181285"/>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192175"/>
            <a:ext cx="38862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192175"/>
            <a:ext cx="38862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a:defRPr/>
            </a:lvl1pPr>
          </a:lstStyle>
          <a:p>
            <a:pPr>
              <a:defRPr/>
            </a:pPr>
            <a:fld id="{ED726010-DCE3-4503-A99D-86D6E36C0EEB}" type="datetimeFigureOut">
              <a:rPr lang="en-US">
                <a:solidFill>
                  <a:srgbClr val="00829B"/>
                </a:solidFill>
              </a:rPr>
              <a:pPr>
                <a:defRPr/>
              </a:pPr>
              <a:t>1/11/2024</a:t>
            </a:fld>
            <a:endParaRPr lang="en-US">
              <a:solidFill>
                <a:srgbClr val="00829B"/>
              </a:solidFill>
            </a:endParaRPr>
          </a:p>
        </p:txBody>
      </p:sp>
      <p:sp>
        <p:nvSpPr>
          <p:cNvPr id="6" name="Slide Number Placeholder 9"/>
          <p:cNvSpPr>
            <a:spLocks noGrp="1"/>
          </p:cNvSpPr>
          <p:nvPr>
            <p:ph type="sldNum" sz="quarter" idx="11"/>
          </p:nvPr>
        </p:nvSpPr>
        <p:spPr>
          <a:xfrm>
            <a:off x="0" y="959644"/>
            <a:ext cx="533400" cy="183356"/>
          </a:xfrm>
        </p:spPr>
        <p:txBody>
          <a:bodyPr rtlCol="0"/>
          <a:lstStyle>
            <a:lvl1pPr>
              <a:defRPr/>
            </a:lvl1pPr>
          </a:lstStyle>
          <a:p>
            <a:pPr>
              <a:defRPr/>
            </a:pPr>
            <a:fld id="{C94D6769-94BD-4814-9859-246C8BFF0A39}" type="slidenum">
              <a:rPr lang="en-US"/>
              <a:pPr>
                <a:defRPr/>
              </a:pPr>
              <a:t>‹#›</a:t>
            </a:fld>
            <a:endParaRPr lang="en-US"/>
          </a:p>
        </p:txBody>
      </p:sp>
      <p:sp>
        <p:nvSpPr>
          <p:cNvPr id="7" name="Footer Placeholder 11"/>
          <p:cNvSpPr>
            <a:spLocks noGrp="1"/>
          </p:cNvSpPr>
          <p:nvPr>
            <p:ph type="ftr" sz="quarter" idx="12"/>
          </p:nvPr>
        </p:nvSpPr>
        <p:spPr/>
        <p:txBody>
          <a:bodyPr rtlCol="0"/>
          <a:lstStyle>
            <a:lvl1pPr>
              <a:defRPr/>
            </a:lvl1pPr>
          </a:lstStyle>
          <a:p>
            <a:pPr>
              <a:defRPr/>
            </a:pPr>
            <a:endParaRPr lang="en-US">
              <a:solidFill>
                <a:srgbClr val="00829B"/>
              </a:solidFill>
            </a:endParaRPr>
          </a:p>
        </p:txBody>
      </p:sp>
    </p:spTree>
    <p:extLst>
      <p:ext uri="{BB962C8B-B14F-4D97-AF65-F5344CB8AC3E}">
        <p14:creationId xmlns:p14="http://schemas.microsoft.com/office/powerpoint/2010/main" val="12809135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04787"/>
            <a:ext cx="8153400" cy="652463"/>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1828800"/>
            <a:ext cx="3886200" cy="2686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1828800"/>
            <a:ext cx="3886200" cy="2686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314450"/>
            <a:ext cx="3886200" cy="480060"/>
          </a:xfrm>
          <a:solidFill>
            <a:srgbClr val="C13828"/>
          </a:solidFill>
        </p:spPr>
        <p:txBody>
          <a:bodyPr rtlCol="0" anchor="ctr"/>
          <a:lstStyle>
            <a:lvl1pPr marL="0" indent="0">
              <a:buFontTx/>
              <a:buNone/>
              <a:defRPr sz="15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314450"/>
            <a:ext cx="3886200" cy="480060"/>
          </a:xfrm>
          <a:solidFill>
            <a:srgbClr val="B59B0C"/>
          </a:solidFill>
        </p:spPr>
        <p:txBody>
          <a:bodyPr rtlCol="0" anchor="ctr"/>
          <a:lstStyle>
            <a:lvl1pPr marL="0" indent="0">
              <a:buFontTx/>
              <a:buNone/>
              <a:defRPr sz="15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18D50955-5175-41F9-BE9D-CE3D46DA9E43}" type="datetimeFigureOut">
              <a:rPr lang="en-US">
                <a:solidFill>
                  <a:srgbClr val="00829B"/>
                </a:solidFill>
              </a:rPr>
              <a:pPr>
                <a:defRPr/>
              </a:pPr>
              <a:t>1/11/2024</a:t>
            </a:fld>
            <a:endParaRPr lang="en-US">
              <a:solidFill>
                <a:srgbClr val="00829B"/>
              </a:solidFill>
            </a:endParaRPr>
          </a:p>
        </p:txBody>
      </p:sp>
      <p:sp>
        <p:nvSpPr>
          <p:cNvPr id="8" name="Slide Number Placeholder 11"/>
          <p:cNvSpPr>
            <a:spLocks noGrp="1"/>
          </p:cNvSpPr>
          <p:nvPr>
            <p:ph type="sldNum" sz="quarter" idx="11"/>
          </p:nvPr>
        </p:nvSpPr>
        <p:spPr/>
        <p:txBody>
          <a:bodyPr rtlCol="0"/>
          <a:lstStyle>
            <a:lvl1pPr>
              <a:defRPr/>
            </a:lvl1pPr>
          </a:lstStyle>
          <a:p>
            <a:pPr>
              <a:defRPr/>
            </a:pPr>
            <a:fld id="{47A4DF61-3B1F-4202-9902-A0209832ADE7}" type="slidenum">
              <a:rPr lang="en-US"/>
              <a:pPr>
                <a:defRPr/>
              </a:pPr>
              <a:t>‹#›</a:t>
            </a:fld>
            <a:endParaRPr lang="en-US"/>
          </a:p>
        </p:txBody>
      </p:sp>
      <p:sp>
        <p:nvSpPr>
          <p:cNvPr id="9" name="Footer Placeholder 13"/>
          <p:cNvSpPr>
            <a:spLocks noGrp="1"/>
          </p:cNvSpPr>
          <p:nvPr>
            <p:ph type="ftr" sz="quarter" idx="12"/>
          </p:nvPr>
        </p:nvSpPr>
        <p:spPr/>
        <p:txBody>
          <a:bodyPr rtlCol="0"/>
          <a:lstStyle>
            <a:lvl1pPr>
              <a:defRPr/>
            </a:lvl1pPr>
          </a:lstStyle>
          <a:p>
            <a:pPr>
              <a:defRPr/>
            </a:pPr>
            <a:endParaRPr lang="en-US">
              <a:solidFill>
                <a:srgbClr val="00829B"/>
              </a:solidFill>
            </a:endParaRPr>
          </a:p>
        </p:txBody>
      </p:sp>
    </p:spTree>
    <p:extLst>
      <p:ext uri="{BB962C8B-B14F-4D97-AF65-F5344CB8AC3E}">
        <p14:creationId xmlns:p14="http://schemas.microsoft.com/office/powerpoint/2010/main" val="26200908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torch-color.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4801" y="3886201"/>
            <a:ext cx="365125"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a:lvl1pPr>
          </a:lstStyle>
          <a:p>
            <a:pPr>
              <a:defRPr/>
            </a:pPr>
            <a:fld id="{57819B2A-67B2-415D-B9FE-0EE3FEC51F05}" type="datetimeFigureOut">
              <a:rPr lang="en-US">
                <a:solidFill>
                  <a:srgbClr val="00829B"/>
                </a:solidFill>
              </a:rPr>
              <a:pPr>
                <a:defRPr/>
              </a:pPr>
              <a:t>1/11/2024</a:t>
            </a:fld>
            <a:endParaRPr lang="en-US">
              <a:solidFill>
                <a:srgbClr val="00829B"/>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6" name="Slide Number Placeholder 4"/>
          <p:cNvSpPr>
            <a:spLocks noGrp="1"/>
          </p:cNvSpPr>
          <p:nvPr>
            <p:ph type="sldNum" sz="quarter" idx="12"/>
          </p:nvPr>
        </p:nvSpPr>
        <p:spPr/>
        <p:txBody>
          <a:bodyPr/>
          <a:lstStyle>
            <a:lvl1pPr>
              <a:defRPr>
                <a:solidFill>
                  <a:srgbClr val="FFFFFF"/>
                </a:solidFill>
              </a:defRPr>
            </a:lvl1pPr>
          </a:lstStyle>
          <a:p>
            <a:pPr>
              <a:defRPr/>
            </a:pPr>
            <a:fld id="{3057BB16-CA4E-481D-BFE6-8427DC2376EB}" type="slidenum">
              <a:rPr lang="en-US"/>
              <a:pPr>
                <a:defRPr/>
              </a:pPr>
              <a:t>‹#›</a:t>
            </a:fld>
            <a:endParaRPr lang="en-US"/>
          </a:p>
        </p:txBody>
      </p:sp>
    </p:spTree>
    <p:extLst>
      <p:ext uri="{BB962C8B-B14F-4D97-AF65-F5344CB8AC3E}">
        <p14:creationId xmlns:p14="http://schemas.microsoft.com/office/powerpoint/2010/main" val="7643737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DESE new 2010">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901F6EF4-8DB5-4741-8FC7-9A98F4A20E57}" type="datetimeFigureOut">
              <a:rPr lang="en-US">
                <a:solidFill>
                  <a:srgbClr val="00829B"/>
                </a:solidFill>
              </a:rPr>
              <a:pPr>
                <a:defRPr/>
              </a:pPr>
              <a:t>1/11/2024</a:t>
            </a:fld>
            <a:endParaRPr lang="en-US">
              <a:solidFill>
                <a:srgbClr val="00829B"/>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4" name="Slide Number Placeholder 3"/>
          <p:cNvSpPr>
            <a:spLocks noGrp="1"/>
          </p:cNvSpPr>
          <p:nvPr>
            <p:ph type="sldNum" sz="quarter" idx="12"/>
          </p:nvPr>
        </p:nvSpPr>
        <p:spPr>
          <a:xfrm>
            <a:off x="0" y="4686300"/>
            <a:ext cx="533400" cy="285750"/>
          </a:xfrm>
        </p:spPr>
        <p:txBody>
          <a:bodyPr/>
          <a:lstStyle>
            <a:lvl1pPr>
              <a:defRPr>
                <a:solidFill>
                  <a:schemeClr val="tx2"/>
                </a:solidFill>
              </a:defRPr>
            </a:lvl1pPr>
          </a:lstStyle>
          <a:p>
            <a:pPr>
              <a:defRPr/>
            </a:pPr>
            <a:fld id="{4FF0E098-6DA7-4D54-BB7D-5D64C1AA40C7}" type="slidenum">
              <a:rPr lang="en-US">
                <a:solidFill>
                  <a:srgbClr val="00829B"/>
                </a:solidFill>
              </a:rPr>
              <a:pPr>
                <a:defRPr/>
              </a:pPr>
              <a:t>‹#›</a:t>
            </a:fld>
            <a:endParaRPr lang="en-US">
              <a:solidFill>
                <a:srgbClr val="00829B"/>
              </a:solidFill>
            </a:endParaRPr>
          </a:p>
        </p:txBody>
      </p:sp>
    </p:spTree>
    <p:extLst>
      <p:ext uri="{BB962C8B-B14F-4D97-AF65-F5344CB8AC3E}">
        <p14:creationId xmlns:p14="http://schemas.microsoft.com/office/powerpoint/2010/main" val="287621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04787"/>
            <a:ext cx="8077200" cy="652463"/>
          </a:xfrm>
        </p:spPr>
        <p:txBody>
          <a:bodyPr/>
          <a:lstStyle>
            <a:lvl1pPr algn="l">
              <a:buNone/>
              <a:defRPr sz="3300" b="0"/>
            </a:lvl1pPr>
          </a:lstStyle>
          <a:p>
            <a:r>
              <a:rPr lang="en-US"/>
              <a:t>Click to edit Master title style</a:t>
            </a:r>
          </a:p>
        </p:txBody>
      </p:sp>
      <p:sp>
        <p:nvSpPr>
          <p:cNvPr id="3" name="Text Placeholder 2"/>
          <p:cNvSpPr>
            <a:spLocks noGrp="1"/>
          </p:cNvSpPr>
          <p:nvPr>
            <p:ph type="body" idx="2"/>
          </p:nvPr>
        </p:nvSpPr>
        <p:spPr>
          <a:xfrm>
            <a:off x="609600" y="1314450"/>
            <a:ext cx="1600200" cy="3257550"/>
          </a:xfrm>
          <a:solidFill>
            <a:srgbClr val="C13828"/>
          </a:solidFill>
          <a:ln w="50800" cap="sq" cmpd="dbl" algn="ctr">
            <a:solidFill>
              <a:srgbClr val="C13828"/>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750"/>
              </a:spcAft>
              <a:buNone/>
              <a:defRPr sz="1350"/>
            </a:lvl1pPr>
            <a:lvl2pPr>
              <a:buNone/>
              <a:defRPr sz="900"/>
            </a:lvl2pPr>
            <a:lvl3pPr>
              <a:buNone/>
              <a:defRPr sz="750"/>
            </a:lvl3pPr>
            <a:lvl4pPr>
              <a:buNone/>
              <a:defRPr sz="675"/>
            </a:lvl4pPr>
            <a:lvl5pPr>
              <a:buNone/>
              <a:defRPr sz="675"/>
            </a:lvl5pPr>
          </a:lstStyle>
          <a:p>
            <a:pPr lvl="0"/>
            <a:r>
              <a:rPr lang="en-US"/>
              <a:t>Click to edit Master text styles</a:t>
            </a:r>
          </a:p>
        </p:txBody>
      </p:sp>
      <p:sp>
        <p:nvSpPr>
          <p:cNvPr id="9" name="Content Placeholder 8"/>
          <p:cNvSpPr>
            <a:spLocks noGrp="1"/>
          </p:cNvSpPr>
          <p:nvPr>
            <p:ph sz="quarter" idx="1"/>
          </p:nvPr>
        </p:nvSpPr>
        <p:spPr>
          <a:xfrm>
            <a:off x="2362200" y="1314450"/>
            <a:ext cx="6400800" cy="3314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285F1BD7-053E-4AB7-8711-381095CDF979}" type="datetimeFigureOut">
              <a:rPr lang="en-US">
                <a:solidFill>
                  <a:srgbClr val="00829B"/>
                </a:solidFill>
              </a:rPr>
              <a:pPr>
                <a:defRPr/>
              </a:pPr>
              <a:t>1/11/2024</a:t>
            </a:fld>
            <a:endParaRPr lang="en-US">
              <a:solidFill>
                <a:srgbClr val="00829B"/>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7" name="Slide Number Placeholder 22"/>
          <p:cNvSpPr>
            <a:spLocks noGrp="1"/>
          </p:cNvSpPr>
          <p:nvPr>
            <p:ph type="sldNum" sz="quarter" idx="12"/>
          </p:nvPr>
        </p:nvSpPr>
        <p:spPr/>
        <p:txBody>
          <a:bodyPr/>
          <a:lstStyle>
            <a:lvl1pPr>
              <a:defRPr/>
            </a:lvl1pPr>
          </a:lstStyle>
          <a:p>
            <a:pPr>
              <a:defRPr/>
            </a:pPr>
            <a:fld id="{B3B2919B-2227-4109-937C-912EFD7A3C93}" type="slidenum">
              <a:rPr lang="en-US"/>
              <a:pPr>
                <a:defRPr/>
              </a:pPr>
              <a:t>‹#›</a:t>
            </a:fld>
            <a:endParaRPr lang="en-US" dirty="0"/>
          </a:p>
        </p:txBody>
      </p:sp>
    </p:spTree>
    <p:extLst>
      <p:ext uri="{BB962C8B-B14F-4D97-AF65-F5344CB8AC3E}">
        <p14:creationId xmlns:p14="http://schemas.microsoft.com/office/powerpoint/2010/main" val="37036164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bwMode="white">
          <a:xfrm>
            <a:off x="-9525" y="3429000"/>
            <a:ext cx="9144000" cy="66556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9524" y="3498056"/>
            <a:ext cx="1463675" cy="534591"/>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7" name="Rectangle 6"/>
          <p:cNvSpPr/>
          <p:nvPr/>
        </p:nvSpPr>
        <p:spPr>
          <a:xfrm>
            <a:off x="1544638" y="3490913"/>
            <a:ext cx="7599362" cy="534591"/>
          </a:xfrm>
          <a:prstGeom prst="rect">
            <a:avLst/>
          </a:prstGeom>
          <a:solidFill>
            <a:srgbClr val="00337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8" name="Rectangle 7"/>
          <p:cNvSpPr/>
          <p:nvPr/>
        </p:nvSpPr>
        <p:spPr bwMode="white">
          <a:xfrm>
            <a:off x="1447801" y="0"/>
            <a:ext cx="100013" cy="51506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4" name="Text Placeholder 3"/>
          <p:cNvSpPr>
            <a:spLocks noGrp="1"/>
          </p:cNvSpPr>
          <p:nvPr>
            <p:ph type="body" sz="half" idx="2"/>
          </p:nvPr>
        </p:nvSpPr>
        <p:spPr>
          <a:xfrm>
            <a:off x="1600200" y="4114800"/>
            <a:ext cx="7315200" cy="514350"/>
          </a:xfrm>
        </p:spPr>
        <p:txBody>
          <a:bodyPr/>
          <a:lstStyle>
            <a:lvl1pPr marL="0" indent="0">
              <a:buFontTx/>
              <a:buNone/>
              <a:defRPr sz="1275"/>
            </a:lvl1pPr>
            <a:lvl2pPr>
              <a:buFontTx/>
              <a:buNone/>
              <a:defRPr sz="900"/>
            </a:lvl2pPr>
            <a:lvl3pPr>
              <a:buFontTx/>
              <a:buNone/>
              <a:defRPr sz="750"/>
            </a:lvl3pPr>
            <a:lvl4pPr>
              <a:buFontTx/>
              <a:buNone/>
              <a:defRPr sz="675"/>
            </a:lvl4pPr>
            <a:lvl5pPr>
              <a:buFontTx/>
              <a:buNone/>
              <a:defRPr sz="675"/>
            </a:lvl5pPr>
          </a:lstStyle>
          <a:p>
            <a:pPr lvl="0"/>
            <a:r>
              <a:rPr lang="en-US"/>
              <a:t>Click to edit Master text styles</a:t>
            </a:r>
          </a:p>
        </p:txBody>
      </p:sp>
      <p:sp>
        <p:nvSpPr>
          <p:cNvPr id="2" name="Title 1"/>
          <p:cNvSpPr>
            <a:spLocks noGrp="1"/>
          </p:cNvSpPr>
          <p:nvPr>
            <p:ph type="title"/>
          </p:nvPr>
        </p:nvSpPr>
        <p:spPr>
          <a:xfrm>
            <a:off x="1600200" y="3486150"/>
            <a:ext cx="7315200" cy="514350"/>
          </a:xfrm>
        </p:spPr>
        <p:txBody>
          <a:bodyPr/>
          <a:lstStyle>
            <a:lvl1pPr algn="l">
              <a:buNone/>
              <a:defRPr sz="2100" b="0">
                <a:solidFill>
                  <a:srgbClr val="FFFFFF"/>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560576" y="0"/>
            <a:ext cx="7583424" cy="3426714"/>
          </a:xfrm>
          <a:noFill/>
          <a:ln>
            <a:noFill/>
          </a:ln>
        </p:spPr>
        <p:txBody>
          <a:bodyPr>
            <a:normAutofit/>
          </a:bodyPr>
          <a:lstStyle>
            <a:lvl1pPr marL="0" indent="0">
              <a:buNone/>
              <a:defRPr sz="24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4686300"/>
            <a:ext cx="2667000" cy="273844"/>
          </a:xfrm>
        </p:spPr>
        <p:txBody>
          <a:bodyPr rtlCol="0"/>
          <a:lstStyle>
            <a:lvl1pPr>
              <a:defRPr/>
            </a:lvl1pPr>
          </a:lstStyle>
          <a:p>
            <a:pPr>
              <a:defRPr/>
            </a:pPr>
            <a:fld id="{F0187C45-3751-45D7-8CEE-2015B5FF6DE1}" type="datetimeFigureOut">
              <a:rPr lang="en-US">
                <a:solidFill>
                  <a:srgbClr val="00829B"/>
                </a:solidFill>
              </a:rPr>
              <a:pPr>
                <a:defRPr/>
              </a:pPr>
              <a:t>1/11/2024</a:t>
            </a:fld>
            <a:endParaRPr lang="en-US">
              <a:solidFill>
                <a:srgbClr val="00829B"/>
              </a:solidFill>
            </a:endParaRPr>
          </a:p>
        </p:txBody>
      </p:sp>
      <p:sp>
        <p:nvSpPr>
          <p:cNvPr id="10" name="Slide Number Placeholder 12"/>
          <p:cNvSpPr>
            <a:spLocks noGrp="1"/>
          </p:cNvSpPr>
          <p:nvPr>
            <p:ph type="sldNum" sz="quarter" idx="11"/>
          </p:nvPr>
        </p:nvSpPr>
        <p:spPr>
          <a:xfrm>
            <a:off x="0" y="3500438"/>
            <a:ext cx="1447800" cy="497681"/>
          </a:xfrm>
        </p:spPr>
        <p:txBody>
          <a:bodyPr rtlCol="0"/>
          <a:lstStyle>
            <a:lvl1pPr>
              <a:defRPr sz="2100"/>
            </a:lvl1pPr>
          </a:lstStyle>
          <a:p>
            <a:pPr>
              <a:defRPr/>
            </a:pPr>
            <a:fld id="{80CAB3ED-BBE7-4FAA-AF04-B9DEC918CD2B}" type="slidenum">
              <a:rPr lang="en-US"/>
              <a:pPr>
                <a:defRPr/>
              </a:pPr>
              <a:t>‹#›</a:t>
            </a:fld>
            <a:endParaRPr lang="en-US"/>
          </a:p>
        </p:txBody>
      </p:sp>
      <p:sp>
        <p:nvSpPr>
          <p:cNvPr id="11" name="Footer Placeholder 13"/>
          <p:cNvSpPr>
            <a:spLocks noGrp="1"/>
          </p:cNvSpPr>
          <p:nvPr>
            <p:ph type="ftr" sz="quarter" idx="12"/>
          </p:nvPr>
        </p:nvSpPr>
        <p:spPr>
          <a:xfrm>
            <a:off x="1600200" y="4686300"/>
            <a:ext cx="4572000" cy="273844"/>
          </a:xfrm>
        </p:spPr>
        <p:txBody>
          <a:bodyPr rtlCol="0"/>
          <a:lstStyle>
            <a:lvl1pPr>
              <a:defRPr/>
            </a:lvl1pPr>
          </a:lstStyle>
          <a:p>
            <a:pPr>
              <a:defRPr/>
            </a:pPr>
            <a:endParaRPr lang="en-US">
              <a:solidFill>
                <a:srgbClr val="00829B"/>
              </a:solidFill>
            </a:endParaRPr>
          </a:p>
        </p:txBody>
      </p:sp>
    </p:spTree>
    <p:extLst>
      <p:ext uri="{BB962C8B-B14F-4D97-AF65-F5344CB8AC3E}">
        <p14:creationId xmlns:p14="http://schemas.microsoft.com/office/powerpoint/2010/main" val="3161150205"/>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48CCEC41-F646-410F-832E-4CBB7C2544F5}" type="datetimeFigureOut">
              <a:rPr lang="en-US">
                <a:solidFill>
                  <a:srgbClr val="00829B"/>
                </a:solidFill>
              </a:rPr>
              <a:pPr>
                <a:defRPr/>
              </a:pPr>
              <a:t>1/11/2024</a:t>
            </a:fld>
            <a:endParaRPr lang="en-US">
              <a:solidFill>
                <a:srgbClr val="00829B"/>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6" name="Slide Number Placeholder 22"/>
          <p:cNvSpPr>
            <a:spLocks noGrp="1"/>
          </p:cNvSpPr>
          <p:nvPr>
            <p:ph type="sldNum" sz="quarter" idx="12"/>
          </p:nvPr>
        </p:nvSpPr>
        <p:spPr/>
        <p:txBody>
          <a:bodyPr/>
          <a:lstStyle>
            <a:lvl1pPr>
              <a:defRPr/>
            </a:lvl1pPr>
          </a:lstStyle>
          <a:p>
            <a:pPr>
              <a:defRPr/>
            </a:pPr>
            <a:fld id="{D2EE3FF3-BA91-4026-9174-31338809E265}" type="slidenum">
              <a:rPr lang="en-US"/>
              <a:pPr>
                <a:defRPr/>
              </a:pPr>
              <a:t>‹#›</a:t>
            </a:fld>
            <a:endParaRPr lang="en-US" dirty="0"/>
          </a:p>
        </p:txBody>
      </p:sp>
    </p:spTree>
    <p:extLst>
      <p:ext uri="{BB962C8B-B14F-4D97-AF65-F5344CB8AC3E}">
        <p14:creationId xmlns:p14="http://schemas.microsoft.com/office/powerpoint/2010/main" val="8517535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1" y="0"/>
            <a:ext cx="320675" cy="51435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a:xfrm>
            <a:off x="6142038" y="457200"/>
            <a:ext cx="228600" cy="4686300"/>
          </a:xfrm>
          <a:prstGeom prst="rect">
            <a:avLst/>
          </a:prstGeom>
          <a:solidFill>
            <a:srgbClr val="00337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6142038" y="0"/>
            <a:ext cx="228600" cy="400050"/>
          </a:xfrm>
          <a:prstGeom prst="rect">
            <a:avLst/>
          </a:prstGeom>
          <a:solidFill>
            <a:srgbClr val="3D9833"/>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Vertical Title 1"/>
          <p:cNvSpPr>
            <a:spLocks noGrp="1"/>
          </p:cNvSpPr>
          <p:nvPr>
            <p:ph type="title" orient="vert"/>
          </p:nvPr>
        </p:nvSpPr>
        <p:spPr>
          <a:xfrm>
            <a:off x="6553200" y="457201"/>
            <a:ext cx="2057400" cy="41374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5562600" cy="41374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4686300"/>
            <a:ext cx="2209800" cy="273844"/>
          </a:xfrm>
        </p:spPr>
        <p:txBody>
          <a:bodyPr/>
          <a:lstStyle>
            <a:lvl1pPr>
              <a:defRPr/>
            </a:lvl1pPr>
          </a:lstStyle>
          <a:p>
            <a:pPr>
              <a:defRPr/>
            </a:pPr>
            <a:fld id="{E4C1B2D0-1E2D-473E-9B6E-67A185BB82D5}" type="datetimeFigureOut">
              <a:rPr lang="en-US">
                <a:solidFill>
                  <a:srgbClr val="00829B"/>
                </a:solidFill>
              </a:rPr>
              <a:pPr>
                <a:defRPr/>
              </a:pPr>
              <a:t>1/11/2024</a:t>
            </a:fld>
            <a:endParaRPr lang="en-US">
              <a:solidFill>
                <a:srgbClr val="00829B"/>
              </a:solidFill>
            </a:endParaRPr>
          </a:p>
        </p:txBody>
      </p:sp>
      <p:sp>
        <p:nvSpPr>
          <p:cNvPr id="8" name="Footer Placeholder 4"/>
          <p:cNvSpPr>
            <a:spLocks noGrp="1"/>
          </p:cNvSpPr>
          <p:nvPr>
            <p:ph type="ftr" sz="quarter" idx="11"/>
          </p:nvPr>
        </p:nvSpPr>
        <p:spPr>
          <a:xfrm>
            <a:off x="457201" y="4686300"/>
            <a:ext cx="5573713" cy="273844"/>
          </a:xfrm>
        </p:spPr>
        <p:txBody>
          <a:bodyPr/>
          <a:lstStyle>
            <a:lvl1pPr>
              <a:defRPr/>
            </a:lvl1pPr>
          </a:lstStyle>
          <a:p>
            <a:pPr>
              <a:defRPr/>
            </a:pPr>
            <a:endParaRPr lang="en-US">
              <a:solidFill>
                <a:srgbClr val="00829B"/>
              </a:solidFill>
            </a:endParaRPr>
          </a:p>
        </p:txBody>
      </p:sp>
      <p:sp>
        <p:nvSpPr>
          <p:cNvPr id="9" name="Slide Number Placeholder 5"/>
          <p:cNvSpPr>
            <a:spLocks noGrp="1"/>
          </p:cNvSpPr>
          <p:nvPr>
            <p:ph type="sldNum" sz="quarter" idx="12"/>
          </p:nvPr>
        </p:nvSpPr>
        <p:spPr>
          <a:xfrm rot="5400000">
            <a:off x="6078538" y="77788"/>
            <a:ext cx="400050" cy="244475"/>
          </a:xfrm>
        </p:spPr>
        <p:txBody>
          <a:bodyPr/>
          <a:lstStyle>
            <a:lvl1pPr>
              <a:defRPr/>
            </a:lvl1pPr>
          </a:lstStyle>
          <a:p>
            <a:pPr>
              <a:defRPr/>
            </a:pPr>
            <a:fld id="{0A799255-1B78-408B-A191-D2911E431C68}" type="slidenum">
              <a:rPr lang="en-US"/>
              <a:pPr>
                <a:defRPr/>
              </a:pPr>
              <a:t>‹#›</a:t>
            </a:fld>
            <a:endParaRPr lang="en-US" dirty="0"/>
          </a:p>
        </p:txBody>
      </p:sp>
    </p:spTree>
    <p:extLst>
      <p:ext uri="{BB962C8B-B14F-4D97-AF65-F5344CB8AC3E}">
        <p14:creationId xmlns:p14="http://schemas.microsoft.com/office/powerpoint/2010/main" val="125733109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074" name="Picture 2" descr="R:\COM\COMM\Branding\PPT Templates\widescreen\Widescreen Powerpoint 3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40689"/>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7315200" y="38671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22901725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0337F"/>
        </a:solidFill>
        <a:effectLst/>
      </p:bgPr>
    </p:bg>
    <p:spTree>
      <p:nvGrpSpPr>
        <p:cNvPr id="1" name=""/>
        <p:cNvGrpSpPr/>
        <p:nvPr/>
      </p:nvGrpSpPr>
      <p:grpSpPr>
        <a:xfrm>
          <a:off x="0" y="0"/>
          <a:ext cx="0" cy="0"/>
          <a:chOff x="0" y="0"/>
          <a:chExt cx="0" cy="0"/>
        </a:xfrm>
      </p:grpSpPr>
      <p:sp>
        <p:nvSpPr>
          <p:cNvPr id="4" name="Rectangle 3"/>
          <p:cNvSpPr/>
          <p:nvPr/>
        </p:nvSpPr>
        <p:spPr bwMode="white">
          <a:xfrm>
            <a:off x="0" y="4477941"/>
            <a:ext cx="9144000" cy="665559"/>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a:xfrm>
            <a:off x="-9525" y="4539854"/>
            <a:ext cx="2249488" cy="534590"/>
          </a:xfrm>
          <a:prstGeom prst="rect">
            <a:avLst/>
          </a:prstGeom>
          <a:solidFill>
            <a:srgbClr val="94664B"/>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2359026" y="4532710"/>
            <a:ext cx="6784975" cy="535781"/>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8" name="Title 7"/>
          <p:cNvSpPr>
            <a:spLocks noGrp="1"/>
          </p:cNvSpPr>
          <p:nvPr>
            <p:ph type="ctrTitle"/>
          </p:nvPr>
        </p:nvSpPr>
        <p:spPr>
          <a:xfrm>
            <a:off x="2362200" y="3028950"/>
            <a:ext cx="6477000" cy="1371600"/>
          </a:xfrm>
        </p:spPr>
        <p:txBody>
          <a:bodyPr anchor="b"/>
          <a:lstStyle>
            <a:lvl1pPr>
              <a:defRPr cap="all" baseline="0"/>
            </a:lvl1pPr>
          </a:lstStyle>
          <a:p>
            <a:r>
              <a:rPr lang="en-US"/>
              <a:t>Click to edit Master title style</a:t>
            </a:r>
            <a:endParaRPr lang="en-US" dirty="0"/>
          </a:p>
        </p:txBody>
      </p:sp>
      <p:sp>
        <p:nvSpPr>
          <p:cNvPr id="9" name="Subtitle 8"/>
          <p:cNvSpPr>
            <a:spLocks noGrp="1"/>
          </p:cNvSpPr>
          <p:nvPr>
            <p:ph type="subTitle" idx="1"/>
          </p:nvPr>
        </p:nvSpPr>
        <p:spPr>
          <a:xfrm>
            <a:off x="2362200" y="4537528"/>
            <a:ext cx="6705600" cy="514350"/>
          </a:xfrm>
        </p:spPr>
        <p:txBody>
          <a:bodyPr anchor="ctr">
            <a:normAutofit/>
          </a:bodyPr>
          <a:lstStyle>
            <a:lvl1pPr marL="0" indent="0" algn="l">
              <a:buNone/>
              <a:defRPr sz="1950">
                <a:solidFill>
                  <a:srgbClr val="FFFFFF"/>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endParaRPr lang="en-US" dirty="0"/>
          </a:p>
        </p:txBody>
      </p:sp>
      <p:sp>
        <p:nvSpPr>
          <p:cNvPr id="7" name="Date Placeholder 27"/>
          <p:cNvSpPr>
            <a:spLocks noGrp="1"/>
          </p:cNvSpPr>
          <p:nvPr>
            <p:ph type="dt" sz="half" idx="10"/>
          </p:nvPr>
        </p:nvSpPr>
        <p:spPr>
          <a:xfrm>
            <a:off x="76200" y="4551760"/>
            <a:ext cx="2057400" cy="514350"/>
          </a:xfrm>
        </p:spPr>
        <p:txBody>
          <a:bodyPr>
            <a:noAutofit/>
          </a:bodyPr>
          <a:lstStyle>
            <a:lvl1pPr algn="ctr">
              <a:defRPr sz="1500">
                <a:solidFill>
                  <a:srgbClr val="FFFFFF"/>
                </a:solidFill>
              </a:defRPr>
            </a:lvl1pPr>
          </a:lstStyle>
          <a:p>
            <a:pPr>
              <a:defRPr/>
            </a:pPr>
            <a:fld id="{F0BAF425-4DF3-45C4-AAA3-0E8EB6EF9F57}" type="datetimeFigureOut">
              <a:rPr lang="en-US"/>
              <a:pPr>
                <a:defRPr/>
              </a:pPr>
              <a:t>1/11/2024</a:t>
            </a:fld>
            <a:endParaRPr lang="en-US"/>
          </a:p>
        </p:txBody>
      </p:sp>
      <p:sp>
        <p:nvSpPr>
          <p:cNvPr id="10" name="Slide Number Placeholder 28"/>
          <p:cNvSpPr>
            <a:spLocks noGrp="1"/>
          </p:cNvSpPr>
          <p:nvPr>
            <p:ph type="sldNum" sz="quarter" idx="11"/>
          </p:nvPr>
        </p:nvSpPr>
        <p:spPr>
          <a:xfrm>
            <a:off x="8001000" y="171450"/>
            <a:ext cx="838200" cy="285750"/>
          </a:xfrm>
        </p:spPr>
        <p:txBody>
          <a:bodyPr/>
          <a:lstStyle>
            <a:lvl1pPr>
              <a:defRPr>
                <a:solidFill>
                  <a:schemeClr val="tx2"/>
                </a:solidFill>
              </a:defRPr>
            </a:lvl1pPr>
          </a:lstStyle>
          <a:p>
            <a:pPr>
              <a:defRPr/>
            </a:pPr>
            <a:fld id="{190AC85E-905B-41B5-9BD1-C9411FE3AD1B}" type="slidenum">
              <a:rPr lang="en-US">
                <a:solidFill>
                  <a:srgbClr val="EEECE1"/>
                </a:solidFill>
              </a:rPr>
              <a:pPr>
                <a:defRPr/>
              </a:pPr>
              <a:t>‹#›</a:t>
            </a:fld>
            <a:endParaRPr lang="en-US">
              <a:solidFill>
                <a:srgbClr val="EEECE1"/>
              </a:solidFill>
            </a:endParaRPr>
          </a:p>
        </p:txBody>
      </p:sp>
    </p:spTree>
    <p:extLst>
      <p:ext uri="{BB962C8B-B14F-4D97-AF65-F5344CB8AC3E}">
        <p14:creationId xmlns:p14="http://schemas.microsoft.com/office/powerpoint/2010/main" val="398537415"/>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171450"/>
            <a:ext cx="8153400" cy="742950"/>
          </a:xfrm>
        </p:spPr>
        <p:txBody>
          <a:bodyPr/>
          <a:lstStyle/>
          <a:p>
            <a:r>
              <a:rPr lang="en-US"/>
              <a:t>Click to edit Master title style</a:t>
            </a:r>
          </a:p>
        </p:txBody>
      </p:sp>
      <p:sp>
        <p:nvSpPr>
          <p:cNvPr id="8" name="Content Placeholder 7"/>
          <p:cNvSpPr>
            <a:spLocks noGrp="1"/>
          </p:cNvSpPr>
          <p:nvPr>
            <p:ph sz="quarter" idx="1"/>
          </p:nvPr>
        </p:nvSpPr>
        <p:spPr>
          <a:xfrm>
            <a:off x="612648" y="1200150"/>
            <a:ext cx="8153400"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5D7CD25-7392-4A24-B8F8-6EE0F08ADE1F}" type="datetimeFigureOut">
              <a:rPr lang="en-US">
                <a:solidFill>
                  <a:srgbClr val="00829B"/>
                </a:solidFill>
              </a:rPr>
              <a:pPr>
                <a:defRPr/>
              </a:pPr>
              <a:t>1/11/2024</a:t>
            </a:fld>
            <a:endParaRPr lang="en-US">
              <a:solidFill>
                <a:srgbClr val="00829B"/>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6" name="Slide Number Placeholder 5"/>
          <p:cNvSpPr>
            <a:spLocks noGrp="1"/>
          </p:cNvSpPr>
          <p:nvPr>
            <p:ph type="sldNum" sz="quarter" idx="12"/>
          </p:nvPr>
        </p:nvSpPr>
        <p:spPr>
          <a:xfrm>
            <a:off x="0" y="857250"/>
            <a:ext cx="533400" cy="183356"/>
          </a:xfrm>
        </p:spPr>
        <p:txBody>
          <a:bodyPr/>
          <a:lstStyle>
            <a:lvl1pPr>
              <a:defRPr>
                <a:solidFill>
                  <a:srgbClr val="FFFFFF"/>
                </a:solidFill>
              </a:defRPr>
            </a:lvl1pPr>
          </a:lstStyle>
          <a:p>
            <a:pPr>
              <a:defRPr/>
            </a:pPr>
            <a:fld id="{CC7E0213-91A4-4BD0-8919-9BED3C36461A}" type="slidenum">
              <a:rPr lang="en-US"/>
              <a:pPr>
                <a:defRPr/>
              </a:pPr>
              <a:t>‹#›</a:t>
            </a:fld>
            <a:endParaRPr lang="en-US" dirty="0"/>
          </a:p>
        </p:txBody>
      </p:sp>
    </p:spTree>
    <p:extLst>
      <p:ext uri="{BB962C8B-B14F-4D97-AF65-F5344CB8AC3E}">
        <p14:creationId xmlns:p14="http://schemas.microsoft.com/office/powerpoint/2010/main" val="10809189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white">
          <a:xfrm>
            <a:off x="0" y="1143000"/>
            <a:ext cx="9144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a:xfrm>
            <a:off x="0" y="1200150"/>
            <a:ext cx="1295400" cy="742950"/>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1371600" y="1200150"/>
            <a:ext cx="7772400" cy="742950"/>
          </a:xfrm>
          <a:prstGeom prst="rect">
            <a:avLst/>
          </a:prstGeom>
          <a:solidFill>
            <a:srgbClr val="00337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3" name="Text Placeholder 2"/>
          <p:cNvSpPr>
            <a:spLocks noGrp="1"/>
          </p:cNvSpPr>
          <p:nvPr>
            <p:ph type="body" idx="1"/>
          </p:nvPr>
        </p:nvSpPr>
        <p:spPr>
          <a:xfrm>
            <a:off x="1371601" y="2057400"/>
            <a:ext cx="7123113" cy="1254919"/>
          </a:xfrm>
        </p:spPr>
        <p:txBody>
          <a:bodyPr/>
          <a:lstStyle>
            <a:lvl1pPr marL="0" indent="0">
              <a:buNone/>
              <a:defRPr sz="210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200150"/>
            <a:ext cx="7620000" cy="742950"/>
          </a:xfrm>
        </p:spPr>
        <p:txBody>
          <a:bodyPr/>
          <a:lstStyle>
            <a:lvl1pPr algn="l">
              <a:buNone/>
              <a:defRPr sz="33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a:defRPr/>
            </a:lvl1pPr>
          </a:lstStyle>
          <a:p>
            <a:pPr>
              <a:defRPr/>
            </a:pPr>
            <a:fld id="{4D3AA0F2-51A3-4346-95EB-219A09A2644C}" type="datetimeFigureOut">
              <a:rPr lang="en-US">
                <a:solidFill>
                  <a:srgbClr val="00829B"/>
                </a:solidFill>
              </a:rPr>
              <a:pPr>
                <a:defRPr/>
              </a:pPr>
              <a:t>1/11/2024</a:t>
            </a:fld>
            <a:endParaRPr lang="en-US">
              <a:solidFill>
                <a:srgbClr val="00829B"/>
              </a:solidFill>
            </a:endParaRPr>
          </a:p>
        </p:txBody>
      </p:sp>
      <p:sp>
        <p:nvSpPr>
          <p:cNvPr id="8" name="Slide Number Placeholder 12"/>
          <p:cNvSpPr>
            <a:spLocks noGrp="1"/>
          </p:cNvSpPr>
          <p:nvPr>
            <p:ph type="sldNum" sz="quarter" idx="11"/>
          </p:nvPr>
        </p:nvSpPr>
        <p:spPr>
          <a:xfrm>
            <a:off x="0" y="1314451"/>
            <a:ext cx="1295400" cy="526256"/>
          </a:xfrm>
        </p:spPr>
        <p:txBody>
          <a:bodyPr>
            <a:noAutofit/>
          </a:bodyPr>
          <a:lstStyle>
            <a:lvl1pPr>
              <a:defRPr sz="1800">
                <a:solidFill>
                  <a:srgbClr val="FFFFFF"/>
                </a:solidFill>
              </a:defRPr>
            </a:lvl1pPr>
          </a:lstStyle>
          <a:p>
            <a:pPr>
              <a:defRPr/>
            </a:pPr>
            <a:fld id="{19F74B7A-B925-4C33-9F48-0A1A4ADE3C9E}" type="slidenum">
              <a:rPr lang="en-US"/>
              <a:pPr>
                <a:defRPr/>
              </a:pPr>
              <a:t>‹#›</a:t>
            </a:fld>
            <a:endParaRPr lang="en-US"/>
          </a:p>
        </p:txBody>
      </p:sp>
      <p:sp>
        <p:nvSpPr>
          <p:cNvPr id="9" name="Footer Placeholder 13"/>
          <p:cNvSpPr>
            <a:spLocks noGrp="1"/>
          </p:cNvSpPr>
          <p:nvPr>
            <p:ph type="ftr" sz="quarter" idx="12"/>
          </p:nvPr>
        </p:nvSpPr>
        <p:spPr/>
        <p:txBody>
          <a:bodyPr/>
          <a:lstStyle>
            <a:lvl1pPr>
              <a:defRPr/>
            </a:lvl1pPr>
          </a:lstStyle>
          <a:p>
            <a:pPr>
              <a:defRPr/>
            </a:pPr>
            <a:endParaRPr lang="en-US">
              <a:solidFill>
                <a:srgbClr val="00829B"/>
              </a:solidFill>
            </a:endParaRPr>
          </a:p>
        </p:txBody>
      </p:sp>
    </p:spTree>
    <p:extLst>
      <p:ext uri="{BB962C8B-B14F-4D97-AF65-F5344CB8AC3E}">
        <p14:creationId xmlns:p14="http://schemas.microsoft.com/office/powerpoint/2010/main" val="38284574"/>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192175"/>
            <a:ext cx="38862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192175"/>
            <a:ext cx="38862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a:defRPr/>
            </a:lvl1pPr>
          </a:lstStyle>
          <a:p>
            <a:pPr>
              <a:defRPr/>
            </a:pPr>
            <a:fld id="{ED726010-DCE3-4503-A99D-86D6E36C0EEB}" type="datetimeFigureOut">
              <a:rPr lang="en-US">
                <a:solidFill>
                  <a:srgbClr val="00829B"/>
                </a:solidFill>
              </a:rPr>
              <a:pPr>
                <a:defRPr/>
              </a:pPr>
              <a:t>1/11/2024</a:t>
            </a:fld>
            <a:endParaRPr lang="en-US">
              <a:solidFill>
                <a:srgbClr val="00829B"/>
              </a:solidFill>
            </a:endParaRPr>
          </a:p>
        </p:txBody>
      </p:sp>
      <p:sp>
        <p:nvSpPr>
          <p:cNvPr id="6" name="Slide Number Placeholder 9"/>
          <p:cNvSpPr>
            <a:spLocks noGrp="1"/>
          </p:cNvSpPr>
          <p:nvPr>
            <p:ph type="sldNum" sz="quarter" idx="11"/>
          </p:nvPr>
        </p:nvSpPr>
        <p:spPr>
          <a:xfrm>
            <a:off x="0" y="959644"/>
            <a:ext cx="533400" cy="183356"/>
          </a:xfrm>
        </p:spPr>
        <p:txBody>
          <a:bodyPr rtlCol="0"/>
          <a:lstStyle>
            <a:lvl1pPr>
              <a:defRPr/>
            </a:lvl1pPr>
          </a:lstStyle>
          <a:p>
            <a:pPr>
              <a:defRPr/>
            </a:pPr>
            <a:fld id="{C94D6769-94BD-4814-9859-246C8BFF0A39}" type="slidenum">
              <a:rPr lang="en-US"/>
              <a:pPr>
                <a:defRPr/>
              </a:pPr>
              <a:t>‹#›</a:t>
            </a:fld>
            <a:endParaRPr lang="en-US"/>
          </a:p>
        </p:txBody>
      </p:sp>
      <p:sp>
        <p:nvSpPr>
          <p:cNvPr id="7" name="Footer Placeholder 11"/>
          <p:cNvSpPr>
            <a:spLocks noGrp="1"/>
          </p:cNvSpPr>
          <p:nvPr>
            <p:ph type="ftr" sz="quarter" idx="12"/>
          </p:nvPr>
        </p:nvSpPr>
        <p:spPr/>
        <p:txBody>
          <a:bodyPr rtlCol="0"/>
          <a:lstStyle>
            <a:lvl1pPr>
              <a:defRPr/>
            </a:lvl1pPr>
          </a:lstStyle>
          <a:p>
            <a:pPr>
              <a:defRPr/>
            </a:pPr>
            <a:endParaRPr lang="en-US">
              <a:solidFill>
                <a:srgbClr val="00829B"/>
              </a:solidFill>
            </a:endParaRPr>
          </a:p>
        </p:txBody>
      </p:sp>
    </p:spTree>
    <p:extLst>
      <p:ext uri="{BB962C8B-B14F-4D97-AF65-F5344CB8AC3E}">
        <p14:creationId xmlns:p14="http://schemas.microsoft.com/office/powerpoint/2010/main" val="36187933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04787"/>
            <a:ext cx="8153400" cy="652463"/>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1828800"/>
            <a:ext cx="3886200" cy="2686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1828800"/>
            <a:ext cx="3886200" cy="2686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314450"/>
            <a:ext cx="3886200" cy="480060"/>
          </a:xfrm>
          <a:solidFill>
            <a:srgbClr val="C13828"/>
          </a:solidFill>
        </p:spPr>
        <p:txBody>
          <a:bodyPr rtlCol="0" anchor="ctr"/>
          <a:lstStyle>
            <a:lvl1pPr marL="0" indent="0">
              <a:buFontTx/>
              <a:buNone/>
              <a:defRPr sz="15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314450"/>
            <a:ext cx="3886200" cy="480060"/>
          </a:xfrm>
          <a:solidFill>
            <a:srgbClr val="B59B0C"/>
          </a:solidFill>
        </p:spPr>
        <p:txBody>
          <a:bodyPr rtlCol="0" anchor="ctr"/>
          <a:lstStyle>
            <a:lvl1pPr marL="0" indent="0">
              <a:buFontTx/>
              <a:buNone/>
              <a:defRPr sz="15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18D50955-5175-41F9-BE9D-CE3D46DA9E43}" type="datetimeFigureOut">
              <a:rPr lang="en-US">
                <a:solidFill>
                  <a:srgbClr val="00829B"/>
                </a:solidFill>
              </a:rPr>
              <a:pPr>
                <a:defRPr/>
              </a:pPr>
              <a:t>1/11/2024</a:t>
            </a:fld>
            <a:endParaRPr lang="en-US">
              <a:solidFill>
                <a:srgbClr val="00829B"/>
              </a:solidFill>
            </a:endParaRPr>
          </a:p>
        </p:txBody>
      </p:sp>
      <p:sp>
        <p:nvSpPr>
          <p:cNvPr id="8" name="Slide Number Placeholder 11"/>
          <p:cNvSpPr>
            <a:spLocks noGrp="1"/>
          </p:cNvSpPr>
          <p:nvPr>
            <p:ph type="sldNum" sz="quarter" idx="11"/>
          </p:nvPr>
        </p:nvSpPr>
        <p:spPr/>
        <p:txBody>
          <a:bodyPr rtlCol="0"/>
          <a:lstStyle>
            <a:lvl1pPr>
              <a:defRPr/>
            </a:lvl1pPr>
          </a:lstStyle>
          <a:p>
            <a:pPr>
              <a:defRPr/>
            </a:pPr>
            <a:fld id="{47A4DF61-3B1F-4202-9902-A0209832ADE7}" type="slidenum">
              <a:rPr lang="en-US"/>
              <a:pPr>
                <a:defRPr/>
              </a:pPr>
              <a:t>‹#›</a:t>
            </a:fld>
            <a:endParaRPr lang="en-US"/>
          </a:p>
        </p:txBody>
      </p:sp>
      <p:sp>
        <p:nvSpPr>
          <p:cNvPr id="9" name="Footer Placeholder 13"/>
          <p:cNvSpPr>
            <a:spLocks noGrp="1"/>
          </p:cNvSpPr>
          <p:nvPr>
            <p:ph type="ftr" sz="quarter" idx="12"/>
          </p:nvPr>
        </p:nvSpPr>
        <p:spPr/>
        <p:txBody>
          <a:bodyPr rtlCol="0"/>
          <a:lstStyle>
            <a:lvl1pPr>
              <a:defRPr/>
            </a:lvl1pPr>
          </a:lstStyle>
          <a:p>
            <a:pPr>
              <a:defRPr/>
            </a:pPr>
            <a:endParaRPr lang="en-US">
              <a:solidFill>
                <a:srgbClr val="00829B"/>
              </a:solidFill>
            </a:endParaRPr>
          </a:p>
        </p:txBody>
      </p:sp>
    </p:spTree>
    <p:extLst>
      <p:ext uri="{BB962C8B-B14F-4D97-AF65-F5344CB8AC3E}">
        <p14:creationId xmlns:p14="http://schemas.microsoft.com/office/powerpoint/2010/main" val="30044035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torch-color.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4801" y="3886201"/>
            <a:ext cx="365125"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a:lvl1pPr>
          </a:lstStyle>
          <a:p>
            <a:pPr>
              <a:defRPr/>
            </a:pPr>
            <a:fld id="{57819B2A-67B2-415D-B9FE-0EE3FEC51F05}" type="datetimeFigureOut">
              <a:rPr lang="en-US">
                <a:solidFill>
                  <a:srgbClr val="00829B"/>
                </a:solidFill>
              </a:rPr>
              <a:pPr>
                <a:defRPr/>
              </a:pPr>
              <a:t>1/11/2024</a:t>
            </a:fld>
            <a:endParaRPr lang="en-US">
              <a:solidFill>
                <a:srgbClr val="00829B"/>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6" name="Slide Number Placeholder 4"/>
          <p:cNvSpPr>
            <a:spLocks noGrp="1"/>
          </p:cNvSpPr>
          <p:nvPr>
            <p:ph type="sldNum" sz="quarter" idx="12"/>
          </p:nvPr>
        </p:nvSpPr>
        <p:spPr/>
        <p:txBody>
          <a:bodyPr/>
          <a:lstStyle>
            <a:lvl1pPr>
              <a:defRPr>
                <a:solidFill>
                  <a:srgbClr val="FFFFFF"/>
                </a:solidFill>
              </a:defRPr>
            </a:lvl1pPr>
          </a:lstStyle>
          <a:p>
            <a:pPr>
              <a:defRPr/>
            </a:pPr>
            <a:fld id="{3057BB16-CA4E-481D-BFE6-8427DC2376EB}" type="slidenum">
              <a:rPr lang="en-US"/>
              <a:pPr>
                <a:defRPr/>
              </a:pPr>
              <a:t>‹#›</a:t>
            </a:fld>
            <a:endParaRPr lang="en-US"/>
          </a:p>
        </p:txBody>
      </p:sp>
    </p:spTree>
    <p:extLst>
      <p:ext uri="{BB962C8B-B14F-4D97-AF65-F5344CB8AC3E}">
        <p14:creationId xmlns:p14="http://schemas.microsoft.com/office/powerpoint/2010/main" val="18283832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DESE new 2010">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901F6EF4-8DB5-4741-8FC7-9A98F4A20E57}" type="datetimeFigureOut">
              <a:rPr lang="en-US">
                <a:solidFill>
                  <a:srgbClr val="00829B"/>
                </a:solidFill>
              </a:rPr>
              <a:pPr>
                <a:defRPr/>
              </a:pPr>
              <a:t>1/11/2024</a:t>
            </a:fld>
            <a:endParaRPr lang="en-US">
              <a:solidFill>
                <a:srgbClr val="00829B"/>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4" name="Slide Number Placeholder 3"/>
          <p:cNvSpPr>
            <a:spLocks noGrp="1"/>
          </p:cNvSpPr>
          <p:nvPr>
            <p:ph type="sldNum" sz="quarter" idx="12"/>
          </p:nvPr>
        </p:nvSpPr>
        <p:spPr>
          <a:xfrm>
            <a:off x="0" y="4686300"/>
            <a:ext cx="533400" cy="285750"/>
          </a:xfrm>
        </p:spPr>
        <p:txBody>
          <a:bodyPr/>
          <a:lstStyle>
            <a:lvl1pPr>
              <a:defRPr>
                <a:solidFill>
                  <a:schemeClr val="tx2"/>
                </a:solidFill>
              </a:defRPr>
            </a:lvl1pPr>
          </a:lstStyle>
          <a:p>
            <a:pPr>
              <a:defRPr/>
            </a:pPr>
            <a:fld id="{4FF0E098-6DA7-4D54-BB7D-5D64C1AA40C7}" type="slidenum">
              <a:rPr lang="en-US">
                <a:solidFill>
                  <a:srgbClr val="00829B"/>
                </a:solidFill>
              </a:rPr>
              <a:pPr>
                <a:defRPr/>
              </a:pPr>
              <a:t>‹#›</a:t>
            </a:fld>
            <a:endParaRPr lang="en-US">
              <a:solidFill>
                <a:srgbClr val="00829B"/>
              </a:solidFill>
            </a:endParaRPr>
          </a:p>
        </p:txBody>
      </p:sp>
    </p:spTree>
    <p:extLst>
      <p:ext uri="{BB962C8B-B14F-4D97-AF65-F5344CB8AC3E}">
        <p14:creationId xmlns:p14="http://schemas.microsoft.com/office/powerpoint/2010/main" val="13335988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04787"/>
            <a:ext cx="8077200" cy="652463"/>
          </a:xfrm>
        </p:spPr>
        <p:txBody>
          <a:bodyPr/>
          <a:lstStyle>
            <a:lvl1pPr algn="l">
              <a:buNone/>
              <a:defRPr sz="3300" b="0"/>
            </a:lvl1pPr>
          </a:lstStyle>
          <a:p>
            <a:r>
              <a:rPr lang="en-US"/>
              <a:t>Click to edit Master title style</a:t>
            </a:r>
          </a:p>
        </p:txBody>
      </p:sp>
      <p:sp>
        <p:nvSpPr>
          <p:cNvPr id="3" name="Text Placeholder 2"/>
          <p:cNvSpPr>
            <a:spLocks noGrp="1"/>
          </p:cNvSpPr>
          <p:nvPr>
            <p:ph type="body" idx="2"/>
          </p:nvPr>
        </p:nvSpPr>
        <p:spPr>
          <a:xfrm>
            <a:off x="609600" y="1314450"/>
            <a:ext cx="1600200" cy="3257550"/>
          </a:xfrm>
          <a:solidFill>
            <a:srgbClr val="C13828"/>
          </a:solidFill>
          <a:ln w="50800" cap="sq" cmpd="dbl" algn="ctr">
            <a:solidFill>
              <a:srgbClr val="C13828"/>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750"/>
              </a:spcAft>
              <a:buNone/>
              <a:defRPr sz="1350"/>
            </a:lvl1pPr>
            <a:lvl2pPr>
              <a:buNone/>
              <a:defRPr sz="900"/>
            </a:lvl2pPr>
            <a:lvl3pPr>
              <a:buNone/>
              <a:defRPr sz="750"/>
            </a:lvl3pPr>
            <a:lvl4pPr>
              <a:buNone/>
              <a:defRPr sz="675"/>
            </a:lvl4pPr>
            <a:lvl5pPr>
              <a:buNone/>
              <a:defRPr sz="675"/>
            </a:lvl5pPr>
          </a:lstStyle>
          <a:p>
            <a:pPr lvl="0"/>
            <a:r>
              <a:rPr lang="en-US"/>
              <a:t>Click to edit Master text styles</a:t>
            </a:r>
          </a:p>
        </p:txBody>
      </p:sp>
      <p:sp>
        <p:nvSpPr>
          <p:cNvPr id="9" name="Content Placeholder 8"/>
          <p:cNvSpPr>
            <a:spLocks noGrp="1"/>
          </p:cNvSpPr>
          <p:nvPr>
            <p:ph sz="quarter" idx="1"/>
          </p:nvPr>
        </p:nvSpPr>
        <p:spPr>
          <a:xfrm>
            <a:off x="2362200" y="1314450"/>
            <a:ext cx="6400800" cy="3314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285F1BD7-053E-4AB7-8711-381095CDF979}" type="datetimeFigureOut">
              <a:rPr lang="en-US">
                <a:solidFill>
                  <a:srgbClr val="00829B"/>
                </a:solidFill>
              </a:rPr>
              <a:pPr>
                <a:defRPr/>
              </a:pPr>
              <a:t>1/11/2024</a:t>
            </a:fld>
            <a:endParaRPr lang="en-US">
              <a:solidFill>
                <a:srgbClr val="00829B"/>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7" name="Slide Number Placeholder 22"/>
          <p:cNvSpPr>
            <a:spLocks noGrp="1"/>
          </p:cNvSpPr>
          <p:nvPr>
            <p:ph type="sldNum" sz="quarter" idx="12"/>
          </p:nvPr>
        </p:nvSpPr>
        <p:spPr/>
        <p:txBody>
          <a:bodyPr/>
          <a:lstStyle>
            <a:lvl1pPr>
              <a:defRPr/>
            </a:lvl1pPr>
          </a:lstStyle>
          <a:p>
            <a:pPr>
              <a:defRPr/>
            </a:pPr>
            <a:fld id="{B3B2919B-2227-4109-937C-912EFD7A3C93}" type="slidenum">
              <a:rPr lang="en-US"/>
              <a:pPr>
                <a:defRPr/>
              </a:pPr>
              <a:t>‹#›</a:t>
            </a:fld>
            <a:endParaRPr lang="en-US" dirty="0"/>
          </a:p>
        </p:txBody>
      </p:sp>
    </p:spTree>
    <p:extLst>
      <p:ext uri="{BB962C8B-B14F-4D97-AF65-F5344CB8AC3E}">
        <p14:creationId xmlns:p14="http://schemas.microsoft.com/office/powerpoint/2010/main" val="41411291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bwMode="white">
          <a:xfrm>
            <a:off x="-9525" y="3429000"/>
            <a:ext cx="9144000" cy="66556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9524" y="3498056"/>
            <a:ext cx="1463675" cy="534591"/>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7" name="Rectangle 6"/>
          <p:cNvSpPr/>
          <p:nvPr/>
        </p:nvSpPr>
        <p:spPr>
          <a:xfrm>
            <a:off x="1544638" y="3490913"/>
            <a:ext cx="7599362" cy="534591"/>
          </a:xfrm>
          <a:prstGeom prst="rect">
            <a:avLst/>
          </a:prstGeom>
          <a:solidFill>
            <a:srgbClr val="00337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8" name="Rectangle 7"/>
          <p:cNvSpPr/>
          <p:nvPr/>
        </p:nvSpPr>
        <p:spPr bwMode="white">
          <a:xfrm>
            <a:off x="1447801" y="0"/>
            <a:ext cx="100013" cy="51506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4" name="Text Placeholder 3"/>
          <p:cNvSpPr>
            <a:spLocks noGrp="1"/>
          </p:cNvSpPr>
          <p:nvPr>
            <p:ph type="body" sz="half" idx="2"/>
          </p:nvPr>
        </p:nvSpPr>
        <p:spPr>
          <a:xfrm>
            <a:off x="1600200" y="4114800"/>
            <a:ext cx="7315200" cy="514350"/>
          </a:xfrm>
        </p:spPr>
        <p:txBody>
          <a:bodyPr/>
          <a:lstStyle>
            <a:lvl1pPr marL="0" indent="0">
              <a:buFontTx/>
              <a:buNone/>
              <a:defRPr sz="1275"/>
            </a:lvl1pPr>
            <a:lvl2pPr>
              <a:buFontTx/>
              <a:buNone/>
              <a:defRPr sz="900"/>
            </a:lvl2pPr>
            <a:lvl3pPr>
              <a:buFontTx/>
              <a:buNone/>
              <a:defRPr sz="750"/>
            </a:lvl3pPr>
            <a:lvl4pPr>
              <a:buFontTx/>
              <a:buNone/>
              <a:defRPr sz="675"/>
            </a:lvl4pPr>
            <a:lvl5pPr>
              <a:buFontTx/>
              <a:buNone/>
              <a:defRPr sz="675"/>
            </a:lvl5pPr>
          </a:lstStyle>
          <a:p>
            <a:pPr lvl="0"/>
            <a:r>
              <a:rPr lang="en-US"/>
              <a:t>Click to edit Master text styles</a:t>
            </a:r>
          </a:p>
        </p:txBody>
      </p:sp>
      <p:sp>
        <p:nvSpPr>
          <p:cNvPr id="2" name="Title 1"/>
          <p:cNvSpPr>
            <a:spLocks noGrp="1"/>
          </p:cNvSpPr>
          <p:nvPr>
            <p:ph type="title"/>
          </p:nvPr>
        </p:nvSpPr>
        <p:spPr>
          <a:xfrm>
            <a:off x="1600200" y="3486150"/>
            <a:ext cx="7315200" cy="514350"/>
          </a:xfrm>
        </p:spPr>
        <p:txBody>
          <a:bodyPr/>
          <a:lstStyle>
            <a:lvl1pPr algn="l">
              <a:buNone/>
              <a:defRPr sz="2100" b="0">
                <a:solidFill>
                  <a:srgbClr val="FFFFFF"/>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560576" y="0"/>
            <a:ext cx="7583424" cy="3426714"/>
          </a:xfrm>
          <a:noFill/>
          <a:ln>
            <a:noFill/>
          </a:ln>
        </p:spPr>
        <p:txBody>
          <a:bodyPr>
            <a:normAutofit/>
          </a:bodyPr>
          <a:lstStyle>
            <a:lvl1pPr marL="0" indent="0">
              <a:buNone/>
              <a:defRPr sz="24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4686300"/>
            <a:ext cx="2667000" cy="273844"/>
          </a:xfrm>
        </p:spPr>
        <p:txBody>
          <a:bodyPr rtlCol="0"/>
          <a:lstStyle>
            <a:lvl1pPr>
              <a:defRPr/>
            </a:lvl1pPr>
          </a:lstStyle>
          <a:p>
            <a:pPr>
              <a:defRPr/>
            </a:pPr>
            <a:fld id="{F0187C45-3751-45D7-8CEE-2015B5FF6DE1}" type="datetimeFigureOut">
              <a:rPr lang="en-US">
                <a:solidFill>
                  <a:srgbClr val="00829B"/>
                </a:solidFill>
              </a:rPr>
              <a:pPr>
                <a:defRPr/>
              </a:pPr>
              <a:t>1/11/2024</a:t>
            </a:fld>
            <a:endParaRPr lang="en-US">
              <a:solidFill>
                <a:srgbClr val="00829B"/>
              </a:solidFill>
            </a:endParaRPr>
          </a:p>
        </p:txBody>
      </p:sp>
      <p:sp>
        <p:nvSpPr>
          <p:cNvPr id="10" name="Slide Number Placeholder 12"/>
          <p:cNvSpPr>
            <a:spLocks noGrp="1"/>
          </p:cNvSpPr>
          <p:nvPr>
            <p:ph type="sldNum" sz="quarter" idx="11"/>
          </p:nvPr>
        </p:nvSpPr>
        <p:spPr>
          <a:xfrm>
            <a:off x="0" y="3500438"/>
            <a:ext cx="1447800" cy="497681"/>
          </a:xfrm>
        </p:spPr>
        <p:txBody>
          <a:bodyPr rtlCol="0"/>
          <a:lstStyle>
            <a:lvl1pPr>
              <a:defRPr sz="2100"/>
            </a:lvl1pPr>
          </a:lstStyle>
          <a:p>
            <a:pPr>
              <a:defRPr/>
            </a:pPr>
            <a:fld id="{80CAB3ED-BBE7-4FAA-AF04-B9DEC918CD2B}" type="slidenum">
              <a:rPr lang="en-US"/>
              <a:pPr>
                <a:defRPr/>
              </a:pPr>
              <a:t>‹#›</a:t>
            </a:fld>
            <a:endParaRPr lang="en-US"/>
          </a:p>
        </p:txBody>
      </p:sp>
      <p:sp>
        <p:nvSpPr>
          <p:cNvPr id="11" name="Footer Placeholder 13"/>
          <p:cNvSpPr>
            <a:spLocks noGrp="1"/>
          </p:cNvSpPr>
          <p:nvPr>
            <p:ph type="ftr" sz="quarter" idx="12"/>
          </p:nvPr>
        </p:nvSpPr>
        <p:spPr>
          <a:xfrm>
            <a:off x="1600200" y="4686300"/>
            <a:ext cx="4572000" cy="273844"/>
          </a:xfrm>
        </p:spPr>
        <p:txBody>
          <a:bodyPr rtlCol="0"/>
          <a:lstStyle>
            <a:lvl1pPr>
              <a:defRPr/>
            </a:lvl1pPr>
          </a:lstStyle>
          <a:p>
            <a:pPr>
              <a:defRPr/>
            </a:pPr>
            <a:endParaRPr lang="en-US">
              <a:solidFill>
                <a:srgbClr val="00829B"/>
              </a:solidFill>
            </a:endParaRPr>
          </a:p>
        </p:txBody>
      </p:sp>
    </p:spTree>
    <p:extLst>
      <p:ext uri="{BB962C8B-B14F-4D97-AF65-F5344CB8AC3E}">
        <p14:creationId xmlns:p14="http://schemas.microsoft.com/office/powerpoint/2010/main" val="2444482902"/>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48CCEC41-F646-410F-832E-4CBB7C2544F5}" type="datetimeFigureOut">
              <a:rPr lang="en-US">
                <a:solidFill>
                  <a:srgbClr val="00829B"/>
                </a:solidFill>
              </a:rPr>
              <a:pPr>
                <a:defRPr/>
              </a:pPr>
              <a:t>1/11/2024</a:t>
            </a:fld>
            <a:endParaRPr lang="en-US">
              <a:solidFill>
                <a:srgbClr val="00829B"/>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6" name="Slide Number Placeholder 22"/>
          <p:cNvSpPr>
            <a:spLocks noGrp="1"/>
          </p:cNvSpPr>
          <p:nvPr>
            <p:ph type="sldNum" sz="quarter" idx="12"/>
          </p:nvPr>
        </p:nvSpPr>
        <p:spPr/>
        <p:txBody>
          <a:bodyPr/>
          <a:lstStyle>
            <a:lvl1pPr>
              <a:defRPr/>
            </a:lvl1pPr>
          </a:lstStyle>
          <a:p>
            <a:pPr>
              <a:defRPr/>
            </a:pPr>
            <a:fld id="{D2EE3FF3-BA91-4026-9174-31338809E265}" type="slidenum">
              <a:rPr lang="en-US"/>
              <a:pPr>
                <a:defRPr/>
              </a:pPr>
              <a:t>‹#›</a:t>
            </a:fld>
            <a:endParaRPr lang="en-US" dirty="0"/>
          </a:p>
        </p:txBody>
      </p:sp>
    </p:spTree>
    <p:extLst>
      <p:ext uri="{BB962C8B-B14F-4D97-AF65-F5344CB8AC3E}">
        <p14:creationId xmlns:p14="http://schemas.microsoft.com/office/powerpoint/2010/main" val="3899552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050" name="Picture 2" descr="R:\COM\COMM\Branding\PPT Templates\widescreen\Widescreen Powerpoint 3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50214"/>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7315200" y="42481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25173456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1" y="0"/>
            <a:ext cx="320675" cy="51435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a:xfrm>
            <a:off x="6142038" y="457200"/>
            <a:ext cx="228600" cy="4686300"/>
          </a:xfrm>
          <a:prstGeom prst="rect">
            <a:avLst/>
          </a:prstGeom>
          <a:solidFill>
            <a:srgbClr val="00337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6142038" y="0"/>
            <a:ext cx="228600" cy="400050"/>
          </a:xfrm>
          <a:prstGeom prst="rect">
            <a:avLst/>
          </a:prstGeom>
          <a:solidFill>
            <a:srgbClr val="3D9833"/>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Vertical Title 1"/>
          <p:cNvSpPr>
            <a:spLocks noGrp="1"/>
          </p:cNvSpPr>
          <p:nvPr>
            <p:ph type="title" orient="vert"/>
          </p:nvPr>
        </p:nvSpPr>
        <p:spPr>
          <a:xfrm>
            <a:off x="6553200" y="457201"/>
            <a:ext cx="2057400" cy="41374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5562600" cy="41374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4686300"/>
            <a:ext cx="2209800" cy="273844"/>
          </a:xfrm>
        </p:spPr>
        <p:txBody>
          <a:bodyPr/>
          <a:lstStyle>
            <a:lvl1pPr>
              <a:defRPr/>
            </a:lvl1pPr>
          </a:lstStyle>
          <a:p>
            <a:pPr>
              <a:defRPr/>
            </a:pPr>
            <a:fld id="{E4C1B2D0-1E2D-473E-9B6E-67A185BB82D5}" type="datetimeFigureOut">
              <a:rPr lang="en-US">
                <a:solidFill>
                  <a:srgbClr val="00829B"/>
                </a:solidFill>
              </a:rPr>
              <a:pPr>
                <a:defRPr/>
              </a:pPr>
              <a:t>1/11/2024</a:t>
            </a:fld>
            <a:endParaRPr lang="en-US">
              <a:solidFill>
                <a:srgbClr val="00829B"/>
              </a:solidFill>
            </a:endParaRPr>
          </a:p>
        </p:txBody>
      </p:sp>
      <p:sp>
        <p:nvSpPr>
          <p:cNvPr id="8" name="Footer Placeholder 4"/>
          <p:cNvSpPr>
            <a:spLocks noGrp="1"/>
          </p:cNvSpPr>
          <p:nvPr>
            <p:ph type="ftr" sz="quarter" idx="11"/>
          </p:nvPr>
        </p:nvSpPr>
        <p:spPr>
          <a:xfrm>
            <a:off x="457201" y="4686300"/>
            <a:ext cx="5573713" cy="273844"/>
          </a:xfrm>
        </p:spPr>
        <p:txBody>
          <a:bodyPr/>
          <a:lstStyle>
            <a:lvl1pPr>
              <a:defRPr/>
            </a:lvl1pPr>
          </a:lstStyle>
          <a:p>
            <a:pPr>
              <a:defRPr/>
            </a:pPr>
            <a:endParaRPr lang="en-US">
              <a:solidFill>
                <a:srgbClr val="00829B"/>
              </a:solidFill>
            </a:endParaRPr>
          </a:p>
        </p:txBody>
      </p:sp>
      <p:sp>
        <p:nvSpPr>
          <p:cNvPr id="9" name="Slide Number Placeholder 5"/>
          <p:cNvSpPr>
            <a:spLocks noGrp="1"/>
          </p:cNvSpPr>
          <p:nvPr>
            <p:ph type="sldNum" sz="quarter" idx="12"/>
          </p:nvPr>
        </p:nvSpPr>
        <p:spPr>
          <a:xfrm rot="5400000">
            <a:off x="6078538" y="77788"/>
            <a:ext cx="400050" cy="244475"/>
          </a:xfrm>
        </p:spPr>
        <p:txBody>
          <a:bodyPr/>
          <a:lstStyle>
            <a:lvl1pPr>
              <a:defRPr/>
            </a:lvl1pPr>
          </a:lstStyle>
          <a:p>
            <a:pPr>
              <a:defRPr/>
            </a:pPr>
            <a:fld id="{0A799255-1B78-408B-A191-D2911E431C68}" type="slidenum">
              <a:rPr lang="en-US"/>
              <a:pPr>
                <a:defRPr/>
              </a:pPr>
              <a:t>‹#›</a:t>
            </a:fld>
            <a:endParaRPr lang="en-US" dirty="0"/>
          </a:p>
        </p:txBody>
      </p:sp>
    </p:spTree>
    <p:extLst>
      <p:ext uri="{BB962C8B-B14F-4D97-AF65-F5344CB8AC3E}">
        <p14:creationId xmlns:p14="http://schemas.microsoft.com/office/powerpoint/2010/main" val="3872348859"/>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0337F"/>
        </a:solidFill>
        <a:effectLst/>
      </p:bgPr>
    </p:bg>
    <p:spTree>
      <p:nvGrpSpPr>
        <p:cNvPr id="1" name=""/>
        <p:cNvGrpSpPr/>
        <p:nvPr/>
      </p:nvGrpSpPr>
      <p:grpSpPr>
        <a:xfrm>
          <a:off x="0" y="0"/>
          <a:ext cx="0" cy="0"/>
          <a:chOff x="0" y="0"/>
          <a:chExt cx="0" cy="0"/>
        </a:xfrm>
      </p:grpSpPr>
      <p:sp>
        <p:nvSpPr>
          <p:cNvPr id="4" name="Rectangle 3"/>
          <p:cNvSpPr/>
          <p:nvPr/>
        </p:nvSpPr>
        <p:spPr bwMode="white">
          <a:xfrm>
            <a:off x="0" y="4477941"/>
            <a:ext cx="9144000" cy="665559"/>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a:xfrm>
            <a:off x="-9525" y="4539854"/>
            <a:ext cx="2249488" cy="534590"/>
          </a:xfrm>
          <a:prstGeom prst="rect">
            <a:avLst/>
          </a:prstGeom>
          <a:solidFill>
            <a:srgbClr val="94664B"/>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2359026" y="4532710"/>
            <a:ext cx="6784975" cy="535781"/>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8" name="Title 7"/>
          <p:cNvSpPr>
            <a:spLocks noGrp="1"/>
          </p:cNvSpPr>
          <p:nvPr>
            <p:ph type="ctrTitle"/>
          </p:nvPr>
        </p:nvSpPr>
        <p:spPr>
          <a:xfrm>
            <a:off x="2362200" y="3028950"/>
            <a:ext cx="6477000" cy="1371600"/>
          </a:xfrm>
        </p:spPr>
        <p:txBody>
          <a:bodyPr anchor="b"/>
          <a:lstStyle>
            <a:lvl1pPr>
              <a:defRPr cap="all" baseline="0"/>
            </a:lvl1pPr>
          </a:lstStyle>
          <a:p>
            <a:r>
              <a:rPr lang="en-US"/>
              <a:t>Click to edit Master title style</a:t>
            </a:r>
            <a:endParaRPr lang="en-US" dirty="0"/>
          </a:p>
        </p:txBody>
      </p:sp>
      <p:sp>
        <p:nvSpPr>
          <p:cNvPr id="9" name="Subtitle 8"/>
          <p:cNvSpPr>
            <a:spLocks noGrp="1"/>
          </p:cNvSpPr>
          <p:nvPr>
            <p:ph type="subTitle" idx="1"/>
          </p:nvPr>
        </p:nvSpPr>
        <p:spPr>
          <a:xfrm>
            <a:off x="2362200" y="4537528"/>
            <a:ext cx="6705600" cy="514350"/>
          </a:xfrm>
        </p:spPr>
        <p:txBody>
          <a:bodyPr anchor="ctr">
            <a:normAutofit/>
          </a:bodyPr>
          <a:lstStyle>
            <a:lvl1pPr marL="0" indent="0" algn="l">
              <a:buNone/>
              <a:defRPr sz="1950">
                <a:solidFill>
                  <a:srgbClr val="FFFFFF"/>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endParaRPr lang="en-US" dirty="0"/>
          </a:p>
        </p:txBody>
      </p:sp>
      <p:sp>
        <p:nvSpPr>
          <p:cNvPr id="7" name="Date Placeholder 27"/>
          <p:cNvSpPr>
            <a:spLocks noGrp="1"/>
          </p:cNvSpPr>
          <p:nvPr>
            <p:ph type="dt" sz="half" idx="10"/>
          </p:nvPr>
        </p:nvSpPr>
        <p:spPr>
          <a:xfrm>
            <a:off x="76200" y="4551760"/>
            <a:ext cx="2057400" cy="514350"/>
          </a:xfrm>
        </p:spPr>
        <p:txBody>
          <a:bodyPr>
            <a:noAutofit/>
          </a:bodyPr>
          <a:lstStyle>
            <a:lvl1pPr algn="ctr">
              <a:defRPr sz="1500">
                <a:solidFill>
                  <a:srgbClr val="FFFFFF"/>
                </a:solidFill>
              </a:defRPr>
            </a:lvl1pPr>
          </a:lstStyle>
          <a:p>
            <a:pPr>
              <a:defRPr/>
            </a:pPr>
            <a:fld id="{F0BAF425-4DF3-45C4-AAA3-0E8EB6EF9F57}" type="datetimeFigureOut">
              <a:rPr lang="en-US"/>
              <a:pPr>
                <a:defRPr/>
              </a:pPr>
              <a:t>1/11/2024</a:t>
            </a:fld>
            <a:endParaRPr lang="en-US"/>
          </a:p>
        </p:txBody>
      </p:sp>
      <p:sp>
        <p:nvSpPr>
          <p:cNvPr id="10" name="Slide Number Placeholder 28"/>
          <p:cNvSpPr>
            <a:spLocks noGrp="1"/>
          </p:cNvSpPr>
          <p:nvPr>
            <p:ph type="sldNum" sz="quarter" idx="11"/>
          </p:nvPr>
        </p:nvSpPr>
        <p:spPr>
          <a:xfrm>
            <a:off x="8001000" y="171450"/>
            <a:ext cx="838200" cy="285750"/>
          </a:xfrm>
        </p:spPr>
        <p:txBody>
          <a:bodyPr/>
          <a:lstStyle>
            <a:lvl1pPr>
              <a:defRPr>
                <a:solidFill>
                  <a:schemeClr val="tx2"/>
                </a:solidFill>
              </a:defRPr>
            </a:lvl1pPr>
          </a:lstStyle>
          <a:p>
            <a:pPr>
              <a:defRPr/>
            </a:pPr>
            <a:fld id="{190AC85E-905B-41B5-9BD1-C9411FE3AD1B}" type="slidenum">
              <a:rPr lang="en-US">
                <a:solidFill>
                  <a:srgbClr val="EEECE1"/>
                </a:solidFill>
              </a:rPr>
              <a:pPr>
                <a:defRPr/>
              </a:pPr>
              <a:t>‹#›</a:t>
            </a:fld>
            <a:endParaRPr lang="en-US">
              <a:solidFill>
                <a:srgbClr val="EEECE1"/>
              </a:solidFill>
            </a:endParaRPr>
          </a:p>
        </p:txBody>
      </p:sp>
    </p:spTree>
    <p:extLst>
      <p:ext uri="{BB962C8B-B14F-4D97-AF65-F5344CB8AC3E}">
        <p14:creationId xmlns:p14="http://schemas.microsoft.com/office/powerpoint/2010/main" val="2959602730"/>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171450"/>
            <a:ext cx="8153400" cy="742950"/>
          </a:xfrm>
        </p:spPr>
        <p:txBody>
          <a:bodyPr/>
          <a:lstStyle/>
          <a:p>
            <a:r>
              <a:rPr lang="en-US"/>
              <a:t>Click to edit Master title style</a:t>
            </a:r>
          </a:p>
        </p:txBody>
      </p:sp>
      <p:sp>
        <p:nvSpPr>
          <p:cNvPr id="8" name="Content Placeholder 7"/>
          <p:cNvSpPr>
            <a:spLocks noGrp="1"/>
          </p:cNvSpPr>
          <p:nvPr>
            <p:ph sz="quarter" idx="1"/>
          </p:nvPr>
        </p:nvSpPr>
        <p:spPr>
          <a:xfrm>
            <a:off x="612648" y="1200150"/>
            <a:ext cx="8153400"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5D7CD25-7392-4A24-B8F8-6EE0F08ADE1F}" type="datetimeFigureOut">
              <a:rPr lang="en-US">
                <a:solidFill>
                  <a:srgbClr val="00829B"/>
                </a:solidFill>
              </a:rPr>
              <a:pPr>
                <a:defRPr/>
              </a:pPr>
              <a:t>1/11/2024</a:t>
            </a:fld>
            <a:endParaRPr lang="en-US">
              <a:solidFill>
                <a:srgbClr val="00829B"/>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6" name="Slide Number Placeholder 5"/>
          <p:cNvSpPr>
            <a:spLocks noGrp="1"/>
          </p:cNvSpPr>
          <p:nvPr>
            <p:ph type="sldNum" sz="quarter" idx="12"/>
          </p:nvPr>
        </p:nvSpPr>
        <p:spPr>
          <a:xfrm>
            <a:off x="0" y="857250"/>
            <a:ext cx="533400" cy="183356"/>
          </a:xfrm>
        </p:spPr>
        <p:txBody>
          <a:bodyPr/>
          <a:lstStyle>
            <a:lvl1pPr>
              <a:defRPr>
                <a:solidFill>
                  <a:srgbClr val="FFFFFF"/>
                </a:solidFill>
              </a:defRPr>
            </a:lvl1pPr>
          </a:lstStyle>
          <a:p>
            <a:pPr>
              <a:defRPr/>
            </a:pPr>
            <a:fld id="{CC7E0213-91A4-4BD0-8919-9BED3C36461A}" type="slidenum">
              <a:rPr lang="en-US"/>
              <a:pPr>
                <a:defRPr/>
              </a:pPr>
              <a:t>‹#›</a:t>
            </a:fld>
            <a:endParaRPr lang="en-US" dirty="0"/>
          </a:p>
        </p:txBody>
      </p:sp>
    </p:spTree>
    <p:extLst>
      <p:ext uri="{BB962C8B-B14F-4D97-AF65-F5344CB8AC3E}">
        <p14:creationId xmlns:p14="http://schemas.microsoft.com/office/powerpoint/2010/main" val="8708794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white">
          <a:xfrm>
            <a:off x="0" y="1143000"/>
            <a:ext cx="9144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a:xfrm>
            <a:off x="0" y="1200150"/>
            <a:ext cx="1295400" cy="742950"/>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1371600" y="1200150"/>
            <a:ext cx="7772400" cy="742950"/>
          </a:xfrm>
          <a:prstGeom prst="rect">
            <a:avLst/>
          </a:prstGeom>
          <a:solidFill>
            <a:srgbClr val="00337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3" name="Text Placeholder 2"/>
          <p:cNvSpPr>
            <a:spLocks noGrp="1"/>
          </p:cNvSpPr>
          <p:nvPr>
            <p:ph type="body" idx="1"/>
          </p:nvPr>
        </p:nvSpPr>
        <p:spPr>
          <a:xfrm>
            <a:off x="1371601" y="2057400"/>
            <a:ext cx="7123113" cy="1254919"/>
          </a:xfrm>
        </p:spPr>
        <p:txBody>
          <a:bodyPr/>
          <a:lstStyle>
            <a:lvl1pPr marL="0" indent="0">
              <a:buNone/>
              <a:defRPr sz="210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200150"/>
            <a:ext cx="7620000" cy="742950"/>
          </a:xfrm>
        </p:spPr>
        <p:txBody>
          <a:bodyPr/>
          <a:lstStyle>
            <a:lvl1pPr algn="l">
              <a:buNone/>
              <a:defRPr sz="33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a:defRPr/>
            </a:lvl1pPr>
          </a:lstStyle>
          <a:p>
            <a:pPr>
              <a:defRPr/>
            </a:pPr>
            <a:fld id="{4D3AA0F2-51A3-4346-95EB-219A09A2644C}" type="datetimeFigureOut">
              <a:rPr lang="en-US">
                <a:solidFill>
                  <a:srgbClr val="00829B"/>
                </a:solidFill>
              </a:rPr>
              <a:pPr>
                <a:defRPr/>
              </a:pPr>
              <a:t>1/11/2024</a:t>
            </a:fld>
            <a:endParaRPr lang="en-US">
              <a:solidFill>
                <a:srgbClr val="00829B"/>
              </a:solidFill>
            </a:endParaRPr>
          </a:p>
        </p:txBody>
      </p:sp>
      <p:sp>
        <p:nvSpPr>
          <p:cNvPr id="8" name="Slide Number Placeholder 12"/>
          <p:cNvSpPr>
            <a:spLocks noGrp="1"/>
          </p:cNvSpPr>
          <p:nvPr>
            <p:ph type="sldNum" sz="quarter" idx="11"/>
          </p:nvPr>
        </p:nvSpPr>
        <p:spPr>
          <a:xfrm>
            <a:off x="0" y="1314451"/>
            <a:ext cx="1295400" cy="526256"/>
          </a:xfrm>
        </p:spPr>
        <p:txBody>
          <a:bodyPr>
            <a:noAutofit/>
          </a:bodyPr>
          <a:lstStyle>
            <a:lvl1pPr>
              <a:defRPr sz="1800">
                <a:solidFill>
                  <a:srgbClr val="FFFFFF"/>
                </a:solidFill>
              </a:defRPr>
            </a:lvl1pPr>
          </a:lstStyle>
          <a:p>
            <a:pPr>
              <a:defRPr/>
            </a:pPr>
            <a:fld id="{19F74B7A-B925-4C33-9F48-0A1A4ADE3C9E}" type="slidenum">
              <a:rPr lang="en-US"/>
              <a:pPr>
                <a:defRPr/>
              </a:pPr>
              <a:t>‹#›</a:t>
            </a:fld>
            <a:endParaRPr lang="en-US"/>
          </a:p>
        </p:txBody>
      </p:sp>
      <p:sp>
        <p:nvSpPr>
          <p:cNvPr id="9" name="Footer Placeholder 13"/>
          <p:cNvSpPr>
            <a:spLocks noGrp="1"/>
          </p:cNvSpPr>
          <p:nvPr>
            <p:ph type="ftr" sz="quarter" idx="12"/>
          </p:nvPr>
        </p:nvSpPr>
        <p:spPr/>
        <p:txBody>
          <a:bodyPr/>
          <a:lstStyle>
            <a:lvl1pPr>
              <a:defRPr/>
            </a:lvl1pPr>
          </a:lstStyle>
          <a:p>
            <a:pPr>
              <a:defRPr/>
            </a:pPr>
            <a:endParaRPr lang="en-US">
              <a:solidFill>
                <a:srgbClr val="00829B"/>
              </a:solidFill>
            </a:endParaRPr>
          </a:p>
        </p:txBody>
      </p:sp>
    </p:spTree>
    <p:extLst>
      <p:ext uri="{BB962C8B-B14F-4D97-AF65-F5344CB8AC3E}">
        <p14:creationId xmlns:p14="http://schemas.microsoft.com/office/powerpoint/2010/main" val="3660856536"/>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192175"/>
            <a:ext cx="38862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192175"/>
            <a:ext cx="38862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a:defRPr/>
            </a:lvl1pPr>
          </a:lstStyle>
          <a:p>
            <a:pPr>
              <a:defRPr/>
            </a:pPr>
            <a:fld id="{ED726010-DCE3-4503-A99D-86D6E36C0EEB}" type="datetimeFigureOut">
              <a:rPr lang="en-US">
                <a:solidFill>
                  <a:srgbClr val="00829B"/>
                </a:solidFill>
              </a:rPr>
              <a:pPr>
                <a:defRPr/>
              </a:pPr>
              <a:t>1/11/2024</a:t>
            </a:fld>
            <a:endParaRPr lang="en-US">
              <a:solidFill>
                <a:srgbClr val="00829B"/>
              </a:solidFill>
            </a:endParaRPr>
          </a:p>
        </p:txBody>
      </p:sp>
      <p:sp>
        <p:nvSpPr>
          <p:cNvPr id="6" name="Slide Number Placeholder 9"/>
          <p:cNvSpPr>
            <a:spLocks noGrp="1"/>
          </p:cNvSpPr>
          <p:nvPr>
            <p:ph type="sldNum" sz="quarter" idx="11"/>
          </p:nvPr>
        </p:nvSpPr>
        <p:spPr>
          <a:xfrm>
            <a:off x="0" y="959644"/>
            <a:ext cx="533400" cy="183356"/>
          </a:xfrm>
        </p:spPr>
        <p:txBody>
          <a:bodyPr rtlCol="0"/>
          <a:lstStyle>
            <a:lvl1pPr>
              <a:defRPr/>
            </a:lvl1pPr>
          </a:lstStyle>
          <a:p>
            <a:pPr>
              <a:defRPr/>
            </a:pPr>
            <a:fld id="{C94D6769-94BD-4814-9859-246C8BFF0A39}" type="slidenum">
              <a:rPr lang="en-US"/>
              <a:pPr>
                <a:defRPr/>
              </a:pPr>
              <a:t>‹#›</a:t>
            </a:fld>
            <a:endParaRPr lang="en-US"/>
          </a:p>
        </p:txBody>
      </p:sp>
      <p:sp>
        <p:nvSpPr>
          <p:cNvPr id="7" name="Footer Placeholder 11"/>
          <p:cNvSpPr>
            <a:spLocks noGrp="1"/>
          </p:cNvSpPr>
          <p:nvPr>
            <p:ph type="ftr" sz="quarter" idx="12"/>
          </p:nvPr>
        </p:nvSpPr>
        <p:spPr/>
        <p:txBody>
          <a:bodyPr rtlCol="0"/>
          <a:lstStyle>
            <a:lvl1pPr>
              <a:defRPr/>
            </a:lvl1pPr>
          </a:lstStyle>
          <a:p>
            <a:pPr>
              <a:defRPr/>
            </a:pPr>
            <a:endParaRPr lang="en-US">
              <a:solidFill>
                <a:srgbClr val="00829B"/>
              </a:solidFill>
            </a:endParaRPr>
          </a:p>
        </p:txBody>
      </p:sp>
    </p:spTree>
    <p:extLst>
      <p:ext uri="{BB962C8B-B14F-4D97-AF65-F5344CB8AC3E}">
        <p14:creationId xmlns:p14="http://schemas.microsoft.com/office/powerpoint/2010/main" val="38343307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04787"/>
            <a:ext cx="8153400" cy="652463"/>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1828800"/>
            <a:ext cx="3886200" cy="2686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1828800"/>
            <a:ext cx="3886200" cy="2686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314450"/>
            <a:ext cx="3886200" cy="480060"/>
          </a:xfrm>
          <a:solidFill>
            <a:srgbClr val="C13828"/>
          </a:solidFill>
        </p:spPr>
        <p:txBody>
          <a:bodyPr rtlCol="0" anchor="ctr"/>
          <a:lstStyle>
            <a:lvl1pPr marL="0" indent="0">
              <a:buFontTx/>
              <a:buNone/>
              <a:defRPr sz="15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314450"/>
            <a:ext cx="3886200" cy="480060"/>
          </a:xfrm>
          <a:solidFill>
            <a:srgbClr val="B59B0C"/>
          </a:solidFill>
        </p:spPr>
        <p:txBody>
          <a:bodyPr rtlCol="0" anchor="ctr"/>
          <a:lstStyle>
            <a:lvl1pPr marL="0" indent="0">
              <a:buFontTx/>
              <a:buNone/>
              <a:defRPr sz="15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18D50955-5175-41F9-BE9D-CE3D46DA9E43}" type="datetimeFigureOut">
              <a:rPr lang="en-US">
                <a:solidFill>
                  <a:srgbClr val="00829B"/>
                </a:solidFill>
              </a:rPr>
              <a:pPr>
                <a:defRPr/>
              </a:pPr>
              <a:t>1/11/2024</a:t>
            </a:fld>
            <a:endParaRPr lang="en-US">
              <a:solidFill>
                <a:srgbClr val="00829B"/>
              </a:solidFill>
            </a:endParaRPr>
          </a:p>
        </p:txBody>
      </p:sp>
      <p:sp>
        <p:nvSpPr>
          <p:cNvPr id="8" name="Slide Number Placeholder 11"/>
          <p:cNvSpPr>
            <a:spLocks noGrp="1"/>
          </p:cNvSpPr>
          <p:nvPr>
            <p:ph type="sldNum" sz="quarter" idx="11"/>
          </p:nvPr>
        </p:nvSpPr>
        <p:spPr/>
        <p:txBody>
          <a:bodyPr rtlCol="0"/>
          <a:lstStyle>
            <a:lvl1pPr>
              <a:defRPr/>
            </a:lvl1pPr>
          </a:lstStyle>
          <a:p>
            <a:pPr>
              <a:defRPr/>
            </a:pPr>
            <a:fld id="{47A4DF61-3B1F-4202-9902-A0209832ADE7}" type="slidenum">
              <a:rPr lang="en-US"/>
              <a:pPr>
                <a:defRPr/>
              </a:pPr>
              <a:t>‹#›</a:t>
            </a:fld>
            <a:endParaRPr lang="en-US"/>
          </a:p>
        </p:txBody>
      </p:sp>
      <p:sp>
        <p:nvSpPr>
          <p:cNvPr id="9" name="Footer Placeholder 13"/>
          <p:cNvSpPr>
            <a:spLocks noGrp="1"/>
          </p:cNvSpPr>
          <p:nvPr>
            <p:ph type="ftr" sz="quarter" idx="12"/>
          </p:nvPr>
        </p:nvSpPr>
        <p:spPr/>
        <p:txBody>
          <a:bodyPr rtlCol="0"/>
          <a:lstStyle>
            <a:lvl1pPr>
              <a:defRPr/>
            </a:lvl1pPr>
          </a:lstStyle>
          <a:p>
            <a:pPr>
              <a:defRPr/>
            </a:pPr>
            <a:endParaRPr lang="en-US">
              <a:solidFill>
                <a:srgbClr val="00829B"/>
              </a:solidFill>
            </a:endParaRPr>
          </a:p>
        </p:txBody>
      </p:sp>
    </p:spTree>
    <p:extLst>
      <p:ext uri="{BB962C8B-B14F-4D97-AF65-F5344CB8AC3E}">
        <p14:creationId xmlns:p14="http://schemas.microsoft.com/office/powerpoint/2010/main" val="23480591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torch-color.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4801" y="3886201"/>
            <a:ext cx="365125"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a:lvl1pPr>
          </a:lstStyle>
          <a:p>
            <a:pPr>
              <a:defRPr/>
            </a:pPr>
            <a:fld id="{57819B2A-67B2-415D-B9FE-0EE3FEC51F05}" type="datetimeFigureOut">
              <a:rPr lang="en-US">
                <a:solidFill>
                  <a:srgbClr val="00829B"/>
                </a:solidFill>
              </a:rPr>
              <a:pPr>
                <a:defRPr/>
              </a:pPr>
              <a:t>1/11/2024</a:t>
            </a:fld>
            <a:endParaRPr lang="en-US">
              <a:solidFill>
                <a:srgbClr val="00829B"/>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6" name="Slide Number Placeholder 4"/>
          <p:cNvSpPr>
            <a:spLocks noGrp="1"/>
          </p:cNvSpPr>
          <p:nvPr>
            <p:ph type="sldNum" sz="quarter" idx="12"/>
          </p:nvPr>
        </p:nvSpPr>
        <p:spPr/>
        <p:txBody>
          <a:bodyPr/>
          <a:lstStyle>
            <a:lvl1pPr>
              <a:defRPr>
                <a:solidFill>
                  <a:srgbClr val="FFFFFF"/>
                </a:solidFill>
              </a:defRPr>
            </a:lvl1pPr>
          </a:lstStyle>
          <a:p>
            <a:pPr>
              <a:defRPr/>
            </a:pPr>
            <a:fld id="{3057BB16-CA4E-481D-BFE6-8427DC2376EB}" type="slidenum">
              <a:rPr lang="en-US"/>
              <a:pPr>
                <a:defRPr/>
              </a:pPr>
              <a:t>‹#›</a:t>
            </a:fld>
            <a:endParaRPr lang="en-US"/>
          </a:p>
        </p:txBody>
      </p:sp>
    </p:spTree>
    <p:extLst>
      <p:ext uri="{BB962C8B-B14F-4D97-AF65-F5344CB8AC3E}">
        <p14:creationId xmlns:p14="http://schemas.microsoft.com/office/powerpoint/2010/main" val="34559107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DESE new 2010">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901F6EF4-8DB5-4741-8FC7-9A98F4A20E57}" type="datetimeFigureOut">
              <a:rPr lang="en-US">
                <a:solidFill>
                  <a:srgbClr val="00829B"/>
                </a:solidFill>
              </a:rPr>
              <a:pPr>
                <a:defRPr/>
              </a:pPr>
              <a:t>1/11/2024</a:t>
            </a:fld>
            <a:endParaRPr lang="en-US">
              <a:solidFill>
                <a:srgbClr val="00829B"/>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4" name="Slide Number Placeholder 3"/>
          <p:cNvSpPr>
            <a:spLocks noGrp="1"/>
          </p:cNvSpPr>
          <p:nvPr>
            <p:ph type="sldNum" sz="quarter" idx="12"/>
          </p:nvPr>
        </p:nvSpPr>
        <p:spPr>
          <a:xfrm>
            <a:off x="0" y="4686300"/>
            <a:ext cx="533400" cy="285750"/>
          </a:xfrm>
        </p:spPr>
        <p:txBody>
          <a:bodyPr/>
          <a:lstStyle>
            <a:lvl1pPr>
              <a:defRPr>
                <a:solidFill>
                  <a:schemeClr val="tx2"/>
                </a:solidFill>
              </a:defRPr>
            </a:lvl1pPr>
          </a:lstStyle>
          <a:p>
            <a:pPr>
              <a:defRPr/>
            </a:pPr>
            <a:fld id="{4FF0E098-6DA7-4D54-BB7D-5D64C1AA40C7}" type="slidenum">
              <a:rPr lang="en-US">
                <a:solidFill>
                  <a:srgbClr val="00829B"/>
                </a:solidFill>
              </a:rPr>
              <a:pPr>
                <a:defRPr/>
              </a:pPr>
              <a:t>‹#›</a:t>
            </a:fld>
            <a:endParaRPr lang="en-US">
              <a:solidFill>
                <a:srgbClr val="00829B"/>
              </a:solidFill>
            </a:endParaRPr>
          </a:p>
        </p:txBody>
      </p:sp>
    </p:spTree>
    <p:extLst>
      <p:ext uri="{BB962C8B-B14F-4D97-AF65-F5344CB8AC3E}">
        <p14:creationId xmlns:p14="http://schemas.microsoft.com/office/powerpoint/2010/main" val="10467614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04787"/>
            <a:ext cx="8077200" cy="652463"/>
          </a:xfrm>
        </p:spPr>
        <p:txBody>
          <a:bodyPr/>
          <a:lstStyle>
            <a:lvl1pPr algn="l">
              <a:buNone/>
              <a:defRPr sz="3300" b="0"/>
            </a:lvl1pPr>
          </a:lstStyle>
          <a:p>
            <a:r>
              <a:rPr lang="en-US"/>
              <a:t>Click to edit Master title style</a:t>
            </a:r>
          </a:p>
        </p:txBody>
      </p:sp>
      <p:sp>
        <p:nvSpPr>
          <p:cNvPr id="3" name="Text Placeholder 2"/>
          <p:cNvSpPr>
            <a:spLocks noGrp="1"/>
          </p:cNvSpPr>
          <p:nvPr>
            <p:ph type="body" idx="2"/>
          </p:nvPr>
        </p:nvSpPr>
        <p:spPr>
          <a:xfrm>
            <a:off x="609600" y="1314450"/>
            <a:ext cx="1600200" cy="3257550"/>
          </a:xfrm>
          <a:solidFill>
            <a:srgbClr val="C13828"/>
          </a:solidFill>
          <a:ln w="50800" cap="sq" cmpd="dbl" algn="ctr">
            <a:solidFill>
              <a:srgbClr val="C13828"/>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750"/>
              </a:spcAft>
              <a:buNone/>
              <a:defRPr sz="1350"/>
            </a:lvl1pPr>
            <a:lvl2pPr>
              <a:buNone/>
              <a:defRPr sz="900"/>
            </a:lvl2pPr>
            <a:lvl3pPr>
              <a:buNone/>
              <a:defRPr sz="750"/>
            </a:lvl3pPr>
            <a:lvl4pPr>
              <a:buNone/>
              <a:defRPr sz="675"/>
            </a:lvl4pPr>
            <a:lvl5pPr>
              <a:buNone/>
              <a:defRPr sz="675"/>
            </a:lvl5pPr>
          </a:lstStyle>
          <a:p>
            <a:pPr lvl="0"/>
            <a:r>
              <a:rPr lang="en-US"/>
              <a:t>Click to edit Master text styles</a:t>
            </a:r>
          </a:p>
        </p:txBody>
      </p:sp>
      <p:sp>
        <p:nvSpPr>
          <p:cNvPr id="9" name="Content Placeholder 8"/>
          <p:cNvSpPr>
            <a:spLocks noGrp="1"/>
          </p:cNvSpPr>
          <p:nvPr>
            <p:ph sz="quarter" idx="1"/>
          </p:nvPr>
        </p:nvSpPr>
        <p:spPr>
          <a:xfrm>
            <a:off x="2362200" y="1314450"/>
            <a:ext cx="6400800" cy="3314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285F1BD7-053E-4AB7-8711-381095CDF979}" type="datetimeFigureOut">
              <a:rPr lang="en-US">
                <a:solidFill>
                  <a:srgbClr val="00829B"/>
                </a:solidFill>
              </a:rPr>
              <a:pPr>
                <a:defRPr/>
              </a:pPr>
              <a:t>1/11/2024</a:t>
            </a:fld>
            <a:endParaRPr lang="en-US">
              <a:solidFill>
                <a:srgbClr val="00829B"/>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7" name="Slide Number Placeholder 22"/>
          <p:cNvSpPr>
            <a:spLocks noGrp="1"/>
          </p:cNvSpPr>
          <p:nvPr>
            <p:ph type="sldNum" sz="quarter" idx="12"/>
          </p:nvPr>
        </p:nvSpPr>
        <p:spPr/>
        <p:txBody>
          <a:bodyPr/>
          <a:lstStyle>
            <a:lvl1pPr>
              <a:defRPr/>
            </a:lvl1pPr>
          </a:lstStyle>
          <a:p>
            <a:pPr>
              <a:defRPr/>
            </a:pPr>
            <a:fld id="{B3B2919B-2227-4109-937C-912EFD7A3C93}" type="slidenum">
              <a:rPr lang="en-US"/>
              <a:pPr>
                <a:defRPr/>
              </a:pPr>
              <a:t>‹#›</a:t>
            </a:fld>
            <a:endParaRPr lang="en-US" dirty="0"/>
          </a:p>
        </p:txBody>
      </p:sp>
    </p:spTree>
    <p:extLst>
      <p:ext uri="{BB962C8B-B14F-4D97-AF65-F5344CB8AC3E}">
        <p14:creationId xmlns:p14="http://schemas.microsoft.com/office/powerpoint/2010/main" val="35577895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bwMode="white">
          <a:xfrm>
            <a:off x="-9525" y="3429000"/>
            <a:ext cx="9144000" cy="66556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9524" y="3498056"/>
            <a:ext cx="1463675" cy="534591"/>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7" name="Rectangle 6"/>
          <p:cNvSpPr/>
          <p:nvPr/>
        </p:nvSpPr>
        <p:spPr>
          <a:xfrm>
            <a:off x="1544638" y="3490913"/>
            <a:ext cx="7599362" cy="534591"/>
          </a:xfrm>
          <a:prstGeom prst="rect">
            <a:avLst/>
          </a:prstGeom>
          <a:solidFill>
            <a:srgbClr val="00337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8" name="Rectangle 7"/>
          <p:cNvSpPr/>
          <p:nvPr/>
        </p:nvSpPr>
        <p:spPr bwMode="white">
          <a:xfrm>
            <a:off x="1447801" y="0"/>
            <a:ext cx="100013" cy="51506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4" name="Text Placeholder 3"/>
          <p:cNvSpPr>
            <a:spLocks noGrp="1"/>
          </p:cNvSpPr>
          <p:nvPr>
            <p:ph type="body" sz="half" idx="2"/>
          </p:nvPr>
        </p:nvSpPr>
        <p:spPr>
          <a:xfrm>
            <a:off x="1600200" y="4114800"/>
            <a:ext cx="7315200" cy="514350"/>
          </a:xfrm>
        </p:spPr>
        <p:txBody>
          <a:bodyPr/>
          <a:lstStyle>
            <a:lvl1pPr marL="0" indent="0">
              <a:buFontTx/>
              <a:buNone/>
              <a:defRPr sz="1275"/>
            </a:lvl1pPr>
            <a:lvl2pPr>
              <a:buFontTx/>
              <a:buNone/>
              <a:defRPr sz="900"/>
            </a:lvl2pPr>
            <a:lvl3pPr>
              <a:buFontTx/>
              <a:buNone/>
              <a:defRPr sz="750"/>
            </a:lvl3pPr>
            <a:lvl4pPr>
              <a:buFontTx/>
              <a:buNone/>
              <a:defRPr sz="675"/>
            </a:lvl4pPr>
            <a:lvl5pPr>
              <a:buFontTx/>
              <a:buNone/>
              <a:defRPr sz="675"/>
            </a:lvl5pPr>
          </a:lstStyle>
          <a:p>
            <a:pPr lvl="0"/>
            <a:r>
              <a:rPr lang="en-US"/>
              <a:t>Click to edit Master text styles</a:t>
            </a:r>
          </a:p>
        </p:txBody>
      </p:sp>
      <p:sp>
        <p:nvSpPr>
          <p:cNvPr id="2" name="Title 1"/>
          <p:cNvSpPr>
            <a:spLocks noGrp="1"/>
          </p:cNvSpPr>
          <p:nvPr>
            <p:ph type="title"/>
          </p:nvPr>
        </p:nvSpPr>
        <p:spPr>
          <a:xfrm>
            <a:off x="1600200" y="3486150"/>
            <a:ext cx="7315200" cy="514350"/>
          </a:xfrm>
        </p:spPr>
        <p:txBody>
          <a:bodyPr/>
          <a:lstStyle>
            <a:lvl1pPr algn="l">
              <a:buNone/>
              <a:defRPr sz="2100" b="0">
                <a:solidFill>
                  <a:srgbClr val="FFFFFF"/>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560576" y="0"/>
            <a:ext cx="7583424" cy="3426714"/>
          </a:xfrm>
          <a:noFill/>
          <a:ln>
            <a:noFill/>
          </a:ln>
        </p:spPr>
        <p:txBody>
          <a:bodyPr>
            <a:normAutofit/>
          </a:bodyPr>
          <a:lstStyle>
            <a:lvl1pPr marL="0" indent="0">
              <a:buNone/>
              <a:defRPr sz="24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4686300"/>
            <a:ext cx="2667000" cy="273844"/>
          </a:xfrm>
        </p:spPr>
        <p:txBody>
          <a:bodyPr rtlCol="0"/>
          <a:lstStyle>
            <a:lvl1pPr>
              <a:defRPr/>
            </a:lvl1pPr>
          </a:lstStyle>
          <a:p>
            <a:pPr>
              <a:defRPr/>
            </a:pPr>
            <a:fld id="{F0187C45-3751-45D7-8CEE-2015B5FF6DE1}" type="datetimeFigureOut">
              <a:rPr lang="en-US">
                <a:solidFill>
                  <a:srgbClr val="00829B"/>
                </a:solidFill>
              </a:rPr>
              <a:pPr>
                <a:defRPr/>
              </a:pPr>
              <a:t>1/11/2024</a:t>
            </a:fld>
            <a:endParaRPr lang="en-US">
              <a:solidFill>
                <a:srgbClr val="00829B"/>
              </a:solidFill>
            </a:endParaRPr>
          </a:p>
        </p:txBody>
      </p:sp>
      <p:sp>
        <p:nvSpPr>
          <p:cNvPr id="10" name="Slide Number Placeholder 12"/>
          <p:cNvSpPr>
            <a:spLocks noGrp="1"/>
          </p:cNvSpPr>
          <p:nvPr>
            <p:ph type="sldNum" sz="quarter" idx="11"/>
          </p:nvPr>
        </p:nvSpPr>
        <p:spPr>
          <a:xfrm>
            <a:off x="0" y="3500438"/>
            <a:ext cx="1447800" cy="497681"/>
          </a:xfrm>
        </p:spPr>
        <p:txBody>
          <a:bodyPr rtlCol="0"/>
          <a:lstStyle>
            <a:lvl1pPr>
              <a:defRPr sz="2100"/>
            </a:lvl1pPr>
          </a:lstStyle>
          <a:p>
            <a:pPr>
              <a:defRPr/>
            </a:pPr>
            <a:fld id="{80CAB3ED-BBE7-4FAA-AF04-B9DEC918CD2B}" type="slidenum">
              <a:rPr lang="en-US"/>
              <a:pPr>
                <a:defRPr/>
              </a:pPr>
              <a:t>‹#›</a:t>
            </a:fld>
            <a:endParaRPr lang="en-US"/>
          </a:p>
        </p:txBody>
      </p:sp>
      <p:sp>
        <p:nvSpPr>
          <p:cNvPr id="11" name="Footer Placeholder 13"/>
          <p:cNvSpPr>
            <a:spLocks noGrp="1"/>
          </p:cNvSpPr>
          <p:nvPr>
            <p:ph type="ftr" sz="quarter" idx="12"/>
          </p:nvPr>
        </p:nvSpPr>
        <p:spPr>
          <a:xfrm>
            <a:off x="1600200" y="4686300"/>
            <a:ext cx="4572000" cy="273844"/>
          </a:xfrm>
        </p:spPr>
        <p:txBody>
          <a:bodyPr rtlCol="0"/>
          <a:lstStyle>
            <a:lvl1pPr>
              <a:defRPr/>
            </a:lvl1pPr>
          </a:lstStyle>
          <a:p>
            <a:pPr>
              <a:defRPr/>
            </a:pPr>
            <a:endParaRPr lang="en-US">
              <a:solidFill>
                <a:srgbClr val="00829B"/>
              </a:solidFill>
            </a:endParaRPr>
          </a:p>
        </p:txBody>
      </p:sp>
    </p:spTree>
    <p:extLst>
      <p:ext uri="{BB962C8B-B14F-4D97-AF65-F5344CB8AC3E}">
        <p14:creationId xmlns:p14="http://schemas.microsoft.com/office/powerpoint/2010/main" val="394947702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age Option 7">
    <p:spTree>
      <p:nvGrpSpPr>
        <p:cNvPr id="1" name=""/>
        <p:cNvGrpSpPr/>
        <p:nvPr/>
      </p:nvGrpSpPr>
      <p:grpSpPr>
        <a:xfrm>
          <a:off x="0" y="0"/>
          <a:ext cx="0" cy="0"/>
          <a:chOff x="0" y="0"/>
          <a:chExt cx="0" cy="0"/>
        </a:xfrm>
      </p:grpSpPr>
      <p:pic>
        <p:nvPicPr>
          <p:cNvPr id="6146" name="Picture 2" descr="R:\COM\COMM\Branding\PPT Templates\widescreen\Widescreen Powerpoint 28.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8674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9" name="Text Placeholder 2"/>
          <p:cNvSpPr>
            <a:spLocks noGrp="1"/>
          </p:cNvSpPr>
          <p:nvPr>
            <p:ph type="body" sz="quarter" idx="11" hasCustomPrompt="1"/>
          </p:nvPr>
        </p:nvSpPr>
        <p:spPr>
          <a:xfrm>
            <a:off x="76200" y="3333750"/>
            <a:ext cx="5181600" cy="1600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18904010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48CCEC41-F646-410F-832E-4CBB7C2544F5}" type="datetimeFigureOut">
              <a:rPr lang="en-US">
                <a:solidFill>
                  <a:srgbClr val="00829B"/>
                </a:solidFill>
              </a:rPr>
              <a:pPr>
                <a:defRPr/>
              </a:pPr>
              <a:t>1/11/2024</a:t>
            </a:fld>
            <a:endParaRPr lang="en-US">
              <a:solidFill>
                <a:srgbClr val="00829B"/>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6" name="Slide Number Placeholder 22"/>
          <p:cNvSpPr>
            <a:spLocks noGrp="1"/>
          </p:cNvSpPr>
          <p:nvPr>
            <p:ph type="sldNum" sz="quarter" idx="12"/>
          </p:nvPr>
        </p:nvSpPr>
        <p:spPr/>
        <p:txBody>
          <a:bodyPr/>
          <a:lstStyle>
            <a:lvl1pPr>
              <a:defRPr/>
            </a:lvl1pPr>
          </a:lstStyle>
          <a:p>
            <a:pPr>
              <a:defRPr/>
            </a:pPr>
            <a:fld id="{D2EE3FF3-BA91-4026-9174-31338809E265}" type="slidenum">
              <a:rPr lang="en-US"/>
              <a:pPr>
                <a:defRPr/>
              </a:pPr>
              <a:t>‹#›</a:t>
            </a:fld>
            <a:endParaRPr lang="en-US" dirty="0"/>
          </a:p>
        </p:txBody>
      </p:sp>
    </p:spTree>
    <p:extLst>
      <p:ext uri="{BB962C8B-B14F-4D97-AF65-F5344CB8AC3E}">
        <p14:creationId xmlns:p14="http://schemas.microsoft.com/office/powerpoint/2010/main" val="24222569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1" y="0"/>
            <a:ext cx="320675" cy="51435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a:xfrm>
            <a:off x="6142038" y="457200"/>
            <a:ext cx="228600" cy="4686300"/>
          </a:xfrm>
          <a:prstGeom prst="rect">
            <a:avLst/>
          </a:prstGeom>
          <a:solidFill>
            <a:srgbClr val="00337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6142038" y="0"/>
            <a:ext cx="228600" cy="400050"/>
          </a:xfrm>
          <a:prstGeom prst="rect">
            <a:avLst/>
          </a:prstGeom>
          <a:solidFill>
            <a:srgbClr val="3D9833"/>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Vertical Title 1"/>
          <p:cNvSpPr>
            <a:spLocks noGrp="1"/>
          </p:cNvSpPr>
          <p:nvPr>
            <p:ph type="title" orient="vert"/>
          </p:nvPr>
        </p:nvSpPr>
        <p:spPr>
          <a:xfrm>
            <a:off x="6553200" y="457201"/>
            <a:ext cx="2057400" cy="41374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5562600" cy="41374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4686300"/>
            <a:ext cx="2209800" cy="273844"/>
          </a:xfrm>
        </p:spPr>
        <p:txBody>
          <a:bodyPr/>
          <a:lstStyle>
            <a:lvl1pPr>
              <a:defRPr/>
            </a:lvl1pPr>
          </a:lstStyle>
          <a:p>
            <a:pPr>
              <a:defRPr/>
            </a:pPr>
            <a:fld id="{E4C1B2D0-1E2D-473E-9B6E-67A185BB82D5}" type="datetimeFigureOut">
              <a:rPr lang="en-US">
                <a:solidFill>
                  <a:srgbClr val="00829B"/>
                </a:solidFill>
              </a:rPr>
              <a:pPr>
                <a:defRPr/>
              </a:pPr>
              <a:t>1/11/2024</a:t>
            </a:fld>
            <a:endParaRPr lang="en-US">
              <a:solidFill>
                <a:srgbClr val="00829B"/>
              </a:solidFill>
            </a:endParaRPr>
          </a:p>
        </p:txBody>
      </p:sp>
      <p:sp>
        <p:nvSpPr>
          <p:cNvPr id="8" name="Footer Placeholder 4"/>
          <p:cNvSpPr>
            <a:spLocks noGrp="1"/>
          </p:cNvSpPr>
          <p:nvPr>
            <p:ph type="ftr" sz="quarter" idx="11"/>
          </p:nvPr>
        </p:nvSpPr>
        <p:spPr>
          <a:xfrm>
            <a:off x="457201" y="4686300"/>
            <a:ext cx="5573713" cy="273844"/>
          </a:xfrm>
        </p:spPr>
        <p:txBody>
          <a:bodyPr/>
          <a:lstStyle>
            <a:lvl1pPr>
              <a:defRPr/>
            </a:lvl1pPr>
          </a:lstStyle>
          <a:p>
            <a:pPr>
              <a:defRPr/>
            </a:pPr>
            <a:endParaRPr lang="en-US">
              <a:solidFill>
                <a:srgbClr val="00829B"/>
              </a:solidFill>
            </a:endParaRPr>
          </a:p>
        </p:txBody>
      </p:sp>
      <p:sp>
        <p:nvSpPr>
          <p:cNvPr id="9" name="Slide Number Placeholder 5"/>
          <p:cNvSpPr>
            <a:spLocks noGrp="1"/>
          </p:cNvSpPr>
          <p:nvPr>
            <p:ph type="sldNum" sz="quarter" idx="12"/>
          </p:nvPr>
        </p:nvSpPr>
        <p:spPr>
          <a:xfrm rot="5400000">
            <a:off x="6078538" y="77788"/>
            <a:ext cx="400050" cy="244475"/>
          </a:xfrm>
        </p:spPr>
        <p:txBody>
          <a:bodyPr/>
          <a:lstStyle>
            <a:lvl1pPr>
              <a:defRPr/>
            </a:lvl1pPr>
          </a:lstStyle>
          <a:p>
            <a:pPr>
              <a:defRPr/>
            </a:pPr>
            <a:fld id="{0A799255-1B78-408B-A191-D2911E431C68}" type="slidenum">
              <a:rPr lang="en-US"/>
              <a:pPr>
                <a:defRPr/>
              </a:pPr>
              <a:t>‹#›</a:t>
            </a:fld>
            <a:endParaRPr lang="en-US" dirty="0"/>
          </a:p>
        </p:txBody>
      </p:sp>
    </p:spTree>
    <p:extLst>
      <p:ext uri="{BB962C8B-B14F-4D97-AF65-F5344CB8AC3E}">
        <p14:creationId xmlns:p14="http://schemas.microsoft.com/office/powerpoint/2010/main" val="1023653069"/>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0337F"/>
        </a:solidFill>
        <a:effectLst/>
      </p:bgPr>
    </p:bg>
    <p:spTree>
      <p:nvGrpSpPr>
        <p:cNvPr id="1" name=""/>
        <p:cNvGrpSpPr/>
        <p:nvPr/>
      </p:nvGrpSpPr>
      <p:grpSpPr>
        <a:xfrm>
          <a:off x="0" y="0"/>
          <a:ext cx="0" cy="0"/>
          <a:chOff x="0" y="0"/>
          <a:chExt cx="0" cy="0"/>
        </a:xfrm>
      </p:grpSpPr>
      <p:sp>
        <p:nvSpPr>
          <p:cNvPr id="4" name="Rectangle 3"/>
          <p:cNvSpPr/>
          <p:nvPr/>
        </p:nvSpPr>
        <p:spPr bwMode="white">
          <a:xfrm>
            <a:off x="0" y="4477941"/>
            <a:ext cx="9144000" cy="665559"/>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a:xfrm>
            <a:off x="-9525" y="4539854"/>
            <a:ext cx="2249488" cy="534590"/>
          </a:xfrm>
          <a:prstGeom prst="rect">
            <a:avLst/>
          </a:prstGeom>
          <a:solidFill>
            <a:srgbClr val="94664B"/>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2359026" y="4532710"/>
            <a:ext cx="6784975" cy="535781"/>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8" name="Title 7"/>
          <p:cNvSpPr>
            <a:spLocks noGrp="1"/>
          </p:cNvSpPr>
          <p:nvPr>
            <p:ph type="ctrTitle"/>
          </p:nvPr>
        </p:nvSpPr>
        <p:spPr>
          <a:xfrm>
            <a:off x="2362200" y="3028950"/>
            <a:ext cx="6477000" cy="1371600"/>
          </a:xfrm>
        </p:spPr>
        <p:txBody>
          <a:bodyPr anchor="b"/>
          <a:lstStyle>
            <a:lvl1pPr>
              <a:defRPr cap="all" baseline="0"/>
            </a:lvl1pPr>
          </a:lstStyle>
          <a:p>
            <a:r>
              <a:rPr lang="en-US"/>
              <a:t>Click to edit Master title style</a:t>
            </a:r>
            <a:endParaRPr lang="en-US" dirty="0"/>
          </a:p>
        </p:txBody>
      </p:sp>
      <p:sp>
        <p:nvSpPr>
          <p:cNvPr id="9" name="Subtitle 8"/>
          <p:cNvSpPr>
            <a:spLocks noGrp="1"/>
          </p:cNvSpPr>
          <p:nvPr>
            <p:ph type="subTitle" idx="1"/>
          </p:nvPr>
        </p:nvSpPr>
        <p:spPr>
          <a:xfrm>
            <a:off x="2362200" y="4537528"/>
            <a:ext cx="6705600" cy="514350"/>
          </a:xfrm>
        </p:spPr>
        <p:txBody>
          <a:bodyPr anchor="ctr">
            <a:normAutofit/>
          </a:bodyPr>
          <a:lstStyle>
            <a:lvl1pPr marL="0" indent="0" algn="l">
              <a:buNone/>
              <a:defRPr sz="1950">
                <a:solidFill>
                  <a:srgbClr val="FFFFFF"/>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endParaRPr lang="en-US" dirty="0"/>
          </a:p>
        </p:txBody>
      </p:sp>
      <p:sp>
        <p:nvSpPr>
          <p:cNvPr id="7" name="Date Placeholder 27"/>
          <p:cNvSpPr>
            <a:spLocks noGrp="1"/>
          </p:cNvSpPr>
          <p:nvPr>
            <p:ph type="dt" sz="half" idx="10"/>
          </p:nvPr>
        </p:nvSpPr>
        <p:spPr>
          <a:xfrm>
            <a:off x="76200" y="4551760"/>
            <a:ext cx="2057400" cy="514350"/>
          </a:xfrm>
        </p:spPr>
        <p:txBody>
          <a:bodyPr>
            <a:noAutofit/>
          </a:bodyPr>
          <a:lstStyle>
            <a:lvl1pPr algn="ctr">
              <a:defRPr sz="1500">
                <a:solidFill>
                  <a:srgbClr val="FFFFFF"/>
                </a:solidFill>
              </a:defRPr>
            </a:lvl1pPr>
          </a:lstStyle>
          <a:p>
            <a:pPr>
              <a:defRPr/>
            </a:pPr>
            <a:fld id="{F0BAF425-4DF3-45C4-AAA3-0E8EB6EF9F57}" type="datetimeFigureOut">
              <a:rPr lang="en-US"/>
              <a:pPr>
                <a:defRPr/>
              </a:pPr>
              <a:t>1/11/2024</a:t>
            </a:fld>
            <a:endParaRPr lang="en-US"/>
          </a:p>
        </p:txBody>
      </p:sp>
      <p:sp>
        <p:nvSpPr>
          <p:cNvPr id="10" name="Slide Number Placeholder 28"/>
          <p:cNvSpPr>
            <a:spLocks noGrp="1"/>
          </p:cNvSpPr>
          <p:nvPr>
            <p:ph type="sldNum" sz="quarter" idx="11"/>
          </p:nvPr>
        </p:nvSpPr>
        <p:spPr>
          <a:xfrm>
            <a:off x="8001000" y="171450"/>
            <a:ext cx="838200" cy="285750"/>
          </a:xfrm>
        </p:spPr>
        <p:txBody>
          <a:bodyPr/>
          <a:lstStyle>
            <a:lvl1pPr>
              <a:defRPr>
                <a:solidFill>
                  <a:schemeClr val="tx2"/>
                </a:solidFill>
              </a:defRPr>
            </a:lvl1pPr>
          </a:lstStyle>
          <a:p>
            <a:pPr>
              <a:defRPr/>
            </a:pPr>
            <a:fld id="{190AC85E-905B-41B5-9BD1-C9411FE3AD1B}" type="slidenum">
              <a:rPr lang="en-US">
                <a:solidFill>
                  <a:srgbClr val="EEECE1"/>
                </a:solidFill>
              </a:rPr>
              <a:pPr>
                <a:defRPr/>
              </a:pPr>
              <a:t>‹#›</a:t>
            </a:fld>
            <a:endParaRPr lang="en-US">
              <a:solidFill>
                <a:srgbClr val="EEECE1"/>
              </a:solidFill>
            </a:endParaRPr>
          </a:p>
        </p:txBody>
      </p:sp>
    </p:spTree>
    <p:extLst>
      <p:ext uri="{BB962C8B-B14F-4D97-AF65-F5344CB8AC3E}">
        <p14:creationId xmlns:p14="http://schemas.microsoft.com/office/powerpoint/2010/main" val="2558986079"/>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171450"/>
            <a:ext cx="8153400" cy="742950"/>
          </a:xfrm>
        </p:spPr>
        <p:txBody>
          <a:bodyPr/>
          <a:lstStyle/>
          <a:p>
            <a:r>
              <a:rPr lang="en-US"/>
              <a:t>Click to edit Master title style</a:t>
            </a:r>
          </a:p>
        </p:txBody>
      </p:sp>
      <p:sp>
        <p:nvSpPr>
          <p:cNvPr id="8" name="Content Placeholder 7"/>
          <p:cNvSpPr>
            <a:spLocks noGrp="1"/>
          </p:cNvSpPr>
          <p:nvPr>
            <p:ph sz="quarter" idx="1"/>
          </p:nvPr>
        </p:nvSpPr>
        <p:spPr>
          <a:xfrm>
            <a:off x="612648" y="1200150"/>
            <a:ext cx="8153400"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5D7CD25-7392-4A24-B8F8-6EE0F08ADE1F}" type="datetimeFigureOut">
              <a:rPr lang="en-US">
                <a:solidFill>
                  <a:srgbClr val="00829B"/>
                </a:solidFill>
              </a:rPr>
              <a:pPr>
                <a:defRPr/>
              </a:pPr>
              <a:t>1/11/2024</a:t>
            </a:fld>
            <a:endParaRPr lang="en-US">
              <a:solidFill>
                <a:srgbClr val="00829B"/>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6" name="Slide Number Placeholder 5"/>
          <p:cNvSpPr>
            <a:spLocks noGrp="1"/>
          </p:cNvSpPr>
          <p:nvPr>
            <p:ph type="sldNum" sz="quarter" idx="12"/>
          </p:nvPr>
        </p:nvSpPr>
        <p:spPr>
          <a:xfrm>
            <a:off x="0" y="857250"/>
            <a:ext cx="533400" cy="183356"/>
          </a:xfrm>
        </p:spPr>
        <p:txBody>
          <a:bodyPr/>
          <a:lstStyle>
            <a:lvl1pPr>
              <a:defRPr>
                <a:solidFill>
                  <a:srgbClr val="FFFFFF"/>
                </a:solidFill>
              </a:defRPr>
            </a:lvl1pPr>
          </a:lstStyle>
          <a:p>
            <a:pPr>
              <a:defRPr/>
            </a:pPr>
            <a:fld id="{CC7E0213-91A4-4BD0-8919-9BED3C36461A}" type="slidenum">
              <a:rPr lang="en-US"/>
              <a:pPr>
                <a:defRPr/>
              </a:pPr>
              <a:t>‹#›</a:t>
            </a:fld>
            <a:endParaRPr lang="en-US" dirty="0"/>
          </a:p>
        </p:txBody>
      </p:sp>
    </p:spTree>
    <p:extLst>
      <p:ext uri="{BB962C8B-B14F-4D97-AF65-F5344CB8AC3E}">
        <p14:creationId xmlns:p14="http://schemas.microsoft.com/office/powerpoint/2010/main" val="35374707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white">
          <a:xfrm>
            <a:off x="0" y="1143000"/>
            <a:ext cx="9144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a:xfrm>
            <a:off x="0" y="1200150"/>
            <a:ext cx="1295400" cy="742950"/>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1371600" y="1200150"/>
            <a:ext cx="7772400" cy="742950"/>
          </a:xfrm>
          <a:prstGeom prst="rect">
            <a:avLst/>
          </a:prstGeom>
          <a:solidFill>
            <a:srgbClr val="00337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3" name="Text Placeholder 2"/>
          <p:cNvSpPr>
            <a:spLocks noGrp="1"/>
          </p:cNvSpPr>
          <p:nvPr>
            <p:ph type="body" idx="1"/>
          </p:nvPr>
        </p:nvSpPr>
        <p:spPr>
          <a:xfrm>
            <a:off x="1371601" y="2057400"/>
            <a:ext cx="7123113" cy="1254919"/>
          </a:xfrm>
        </p:spPr>
        <p:txBody>
          <a:bodyPr/>
          <a:lstStyle>
            <a:lvl1pPr marL="0" indent="0">
              <a:buNone/>
              <a:defRPr sz="210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200150"/>
            <a:ext cx="7620000" cy="742950"/>
          </a:xfrm>
        </p:spPr>
        <p:txBody>
          <a:bodyPr/>
          <a:lstStyle>
            <a:lvl1pPr algn="l">
              <a:buNone/>
              <a:defRPr sz="33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a:defRPr/>
            </a:lvl1pPr>
          </a:lstStyle>
          <a:p>
            <a:pPr>
              <a:defRPr/>
            </a:pPr>
            <a:fld id="{4D3AA0F2-51A3-4346-95EB-219A09A2644C}" type="datetimeFigureOut">
              <a:rPr lang="en-US">
                <a:solidFill>
                  <a:srgbClr val="00829B"/>
                </a:solidFill>
              </a:rPr>
              <a:pPr>
                <a:defRPr/>
              </a:pPr>
              <a:t>1/11/2024</a:t>
            </a:fld>
            <a:endParaRPr lang="en-US">
              <a:solidFill>
                <a:srgbClr val="00829B"/>
              </a:solidFill>
            </a:endParaRPr>
          </a:p>
        </p:txBody>
      </p:sp>
      <p:sp>
        <p:nvSpPr>
          <p:cNvPr id="8" name="Slide Number Placeholder 12"/>
          <p:cNvSpPr>
            <a:spLocks noGrp="1"/>
          </p:cNvSpPr>
          <p:nvPr>
            <p:ph type="sldNum" sz="quarter" idx="11"/>
          </p:nvPr>
        </p:nvSpPr>
        <p:spPr>
          <a:xfrm>
            <a:off x="0" y="1314451"/>
            <a:ext cx="1295400" cy="526256"/>
          </a:xfrm>
        </p:spPr>
        <p:txBody>
          <a:bodyPr>
            <a:noAutofit/>
          </a:bodyPr>
          <a:lstStyle>
            <a:lvl1pPr>
              <a:defRPr sz="1800">
                <a:solidFill>
                  <a:srgbClr val="FFFFFF"/>
                </a:solidFill>
              </a:defRPr>
            </a:lvl1pPr>
          </a:lstStyle>
          <a:p>
            <a:pPr>
              <a:defRPr/>
            </a:pPr>
            <a:fld id="{19F74B7A-B925-4C33-9F48-0A1A4ADE3C9E}" type="slidenum">
              <a:rPr lang="en-US"/>
              <a:pPr>
                <a:defRPr/>
              </a:pPr>
              <a:t>‹#›</a:t>
            </a:fld>
            <a:endParaRPr lang="en-US"/>
          </a:p>
        </p:txBody>
      </p:sp>
      <p:sp>
        <p:nvSpPr>
          <p:cNvPr id="9" name="Footer Placeholder 13"/>
          <p:cNvSpPr>
            <a:spLocks noGrp="1"/>
          </p:cNvSpPr>
          <p:nvPr>
            <p:ph type="ftr" sz="quarter" idx="12"/>
          </p:nvPr>
        </p:nvSpPr>
        <p:spPr/>
        <p:txBody>
          <a:bodyPr/>
          <a:lstStyle>
            <a:lvl1pPr>
              <a:defRPr/>
            </a:lvl1pPr>
          </a:lstStyle>
          <a:p>
            <a:pPr>
              <a:defRPr/>
            </a:pPr>
            <a:endParaRPr lang="en-US">
              <a:solidFill>
                <a:srgbClr val="00829B"/>
              </a:solidFill>
            </a:endParaRPr>
          </a:p>
        </p:txBody>
      </p:sp>
    </p:spTree>
    <p:extLst>
      <p:ext uri="{BB962C8B-B14F-4D97-AF65-F5344CB8AC3E}">
        <p14:creationId xmlns:p14="http://schemas.microsoft.com/office/powerpoint/2010/main" val="2224680583"/>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192175"/>
            <a:ext cx="38862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192175"/>
            <a:ext cx="38862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a:defRPr/>
            </a:lvl1pPr>
          </a:lstStyle>
          <a:p>
            <a:pPr>
              <a:defRPr/>
            </a:pPr>
            <a:fld id="{ED726010-DCE3-4503-A99D-86D6E36C0EEB}" type="datetimeFigureOut">
              <a:rPr lang="en-US">
                <a:solidFill>
                  <a:srgbClr val="00829B"/>
                </a:solidFill>
              </a:rPr>
              <a:pPr>
                <a:defRPr/>
              </a:pPr>
              <a:t>1/11/2024</a:t>
            </a:fld>
            <a:endParaRPr lang="en-US">
              <a:solidFill>
                <a:srgbClr val="00829B"/>
              </a:solidFill>
            </a:endParaRPr>
          </a:p>
        </p:txBody>
      </p:sp>
      <p:sp>
        <p:nvSpPr>
          <p:cNvPr id="6" name="Slide Number Placeholder 9"/>
          <p:cNvSpPr>
            <a:spLocks noGrp="1"/>
          </p:cNvSpPr>
          <p:nvPr>
            <p:ph type="sldNum" sz="quarter" idx="11"/>
          </p:nvPr>
        </p:nvSpPr>
        <p:spPr>
          <a:xfrm>
            <a:off x="0" y="959644"/>
            <a:ext cx="533400" cy="183356"/>
          </a:xfrm>
        </p:spPr>
        <p:txBody>
          <a:bodyPr rtlCol="0"/>
          <a:lstStyle>
            <a:lvl1pPr>
              <a:defRPr/>
            </a:lvl1pPr>
          </a:lstStyle>
          <a:p>
            <a:pPr>
              <a:defRPr/>
            </a:pPr>
            <a:fld id="{C94D6769-94BD-4814-9859-246C8BFF0A39}" type="slidenum">
              <a:rPr lang="en-US"/>
              <a:pPr>
                <a:defRPr/>
              </a:pPr>
              <a:t>‹#›</a:t>
            </a:fld>
            <a:endParaRPr lang="en-US"/>
          </a:p>
        </p:txBody>
      </p:sp>
      <p:sp>
        <p:nvSpPr>
          <p:cNvPr id="7" name="Footer Placeholder 11"/>
          <p:cNvSpPr>
            <a:spLocks noGrp="1"/>
          </p:cNvSpPr>
          <p:nvPr>
            <p:ph type="ftr" sz="quarter" idx="12"/>
          </p:nvPr>
        </p:nvSpPr>
        <p:spPr/>
        <p:txBody>
          <a:bodyPr rtlCol="0"/>
          <a:lstStyle>
            <a:lvl1pPr>
              <a:defRPr/>
            </a:lvl1pPr>
          </a:lstStyle>
          <a:p>
            <a:pPr>
              <a:defRPr/>
            </a:pPr>
            <a:endParaRPr lang="en-US">
              <a:solidFill>
                <a:srgbClr val="00829B"/>
              </a:solidFill>
            </a:endParaRPr>
          </a:p>
        </p:txBody>
      </p:sp>
    </p:spTree>
    <p:extLst>
      <p:ext uri="{BB962C8B-B14F-4D97-AF65-F5344CB8AC3E}">
        <p14:creationId xmlns:p14="http://schemas.microsoft.com/office/powerpoint/2010/main" val="40286382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04787"/>
            <a:ext cx="8153400" cy="652463"/>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1828800"/>
            <a:ext cx="3886200" cy="2686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1828800"/>
            <a:ext cx="3886200" cy="2686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314450"/>
            <a:ext cx="3886200" cy="480060"/>
          </a:xfrm>
          <a:solidFill>
            <a:srgbClr val="C13828"/>
          </a:solidFill>
        </p:spPr>
        <p:txBody>
          <a:bodyPr rtlCol="0" anchor="ctr"/>
          <a:lstStyle>
            <a:lvl1pPr marL="0" indent="0">
              <a:buFontTx/>
              <a:buNone/>
              <a:defRPr sz="15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314450"/>
            <a:ext cx="3886200" cy="480060"/>
          </a:xfrm>
          <a:solidFill>
            <a:srgbClr val="B59B0C"/>
          </a:solidFill>
        </p:spPr>
        <p:txBody>
          <a:bodyPr rtlCol="0" anchor="ctr"/>
          <a:lstStyle>
            <a:lvl1pPr marL="0" indent="0">
              <a:buFontTx/>
              <a:buNone/>
              <a:defRPr sz="15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18D50955-5175-41F9-BE9D-CE3D46DA9E43}" type="datetimeFigureOut">
              <a:rPr lang="en-US">
                <a:solidFill>
                  <a:srgbClr val="00829B"/>
                </a:solidFill>
              </a:rPr>
              <a:pPr>
                <a:defRPr/>
              </a:pPr>
              <a:t>1/11/2024</a:t>
            </a:fld>
            <a:endParaRPr lang="en-US">
              <a:solidFill>
                <a:srgbClr val="00829B"/>
              </a:solidFill>
            </a:endParaRPr>
          </a:p>
        </p:txBody>
      </p:sp>
      <p:sp>
        <p:nvSpPr>
          <p:cNvPr id="8" name="Slide Number Placeholder 11"/>
          <p:cNvSpPr>
            <a:spLocks noGrp="1"/>
          </p:cNvSpPr>
          <p:nvPr>
            <p:ph type="sldNum" sz="quarter" idx="11"/>
          </p:nvPr>
        </p:nvSpPr>
        <p:spPr/>
        <p:txBody>
          <a:bodyPr rtlCol="0"/>
          <a:lstStyle>
            <a:lvl1pPr>
              <a:defRPr/>
            </a:lvl1pPr>
          </a:lstStyle>
          <a:p>
            <a:pPr>
              <a:defRPr/>
            </a:pPr>
            <a:fld id="{47A4DF61-3B1F-4202-9902-A0209832ADE7}" type="slidenum">
              <a:rPr lang="en-US"/>
              <a:pPr>
                <a:defRPr/>
              </a:pPr>
              <a:t>‹#›</a:t>
            </a:fld>
            <a:endParaRPr lang="en-US"/>
          </a:p>
        </p:txBody>
      </p:sp>
      <p:sp>
        <p:nvSpPr>
          <p:cNvPr id="9" name="Footer Placeholder 13"/>
          <p:cNvSpPr>
            <a:spLocks noGrp="1"/>
          </p:cNvSpPr>
          <p:nvPr>
            <p:ph type="ftr" sz="quarter" idx="12"/>
          </p:nvPr>
        </p:nvSpPr>
        <p:spPr/>
        <p:txBody>
          <a:bodyPr rtlCol="0"/>
          <a:lstStyle>
            <a:lvl1pPr>
              <a:defRPr/>
            </a:lvl1pPr>
          </a:lstStyle>
          <a:p>
            <a:pPr>
              <a:defRPr/>
            </a:pPr>
            <a:endParaRPr lang="en-US">
              <a:solidFill>
                <a:srgbClr val="00829B"/>
              </a:solidFill>
            </a:endParaRPr>
          </a:p>
        </p:txBody>
      </p:sp>
    </p:spTree>
    <p:extLst>
      <p:ext uri="{BB962C8B-B14F-4D97-AF65-F5344CB8AC3E}">
        <p14:creationId xmlns:p14="http://schemas.microsoft.com/office/powerpoint/2010/main" val="9427080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torch-color.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4801" y="3886201"/>
            <a:ext cx="365125"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a:lvl1pPr>
          </a:lstStyle>
          <a:p>
            <a:pPr>
              <a:defRPr/>
            </a:pPr>
            <a:fld id="{57819B2A-67B2-415D-B9FE-0EE3FEC51F05}" type="datetimeFigureOut">
              <a:rPr lang="en-US">
                <a:solidFill>
                  <a:srgbClr val="00829B"/>
                </a:solidFill>
              </a:rPr>
              <a:pPr>
                <a:defRPr/>
              </a:pPr>
              <a:t>1/11/2024</a:t>
            </a:fld>
            <a:endParaRPr lang="en-US">
              <a:solidFill>
                <a:srgbClr val="00829B"/>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6" name="Slide Number Placeholder 4"/>
          <p:cNvSpPr>
            <a:spLocks noGrp="1"/>
          </p:cNvSpPr>
          <p:nvPr>
            <p:ph type="sldNum" sz="quarter" idx="12"/>
          </p:nvPr>
        </p:nvSpPr>
        <p:spPr/>
        <p:txBody>
          <a:bodyPr/>
          <a:lstStyle>
            <a:lvl1pPr>
              <a:defRPr>
                <a:solidFill>
                  <a:srgbClr val="FFFFFF"/>
                </a:solidFill>
              </a:defRPr>
            </a:lvl1pPr>
          </a:lstStyle>
          <a:p>
            <a:pPr>
              <a:defRPr/>
            </a:pPr>
            <a:fld id="{3057BB16-CA4E-481D-BFE6-8427DC2376EB}" type="slidenum">
              <a:rPr lang="en-US"/>
              <a:pPr>
                <a:defRPr/>
              </a:pPr>
              <a:t>‹#›</a:t>
            </a:fld>
            <a:endParaRPr lang="en-US"/>
          </a:p>
        </p:txBody>
      </p:sp>
    </p:spTree>
    <p:extLst>
      <p:ext uri="{BB962C8B-B14F-4D97-AF65-F5344CB8AC3E}">
        <p14:creationId xmlns:p14="http://schemas.microsoft.com/office/powerpoint/2010/main" val="29663477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DESE new 2010">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901F6EF4-8DB5-4741-8FC7-9A98F4A20E57}" type="datetimeFigureOut">
              <a:rPr lang="en-US">
                <a:solidFill>
                  <a:srgbClr val="00829B"/>
                </a:solidFill>
              </a:rPr>
              <a:pPr>
                <a:defRPr/>
              </a:pPr>
              <a:t>1/11/2024</a:t>
            </a:fld>
            <a:endParaRPr lang="en-US">
              <a:solidFill>
                <a:srgbClr val="00829B"/>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4" name="Slide Number Placeholder 3"/>
          <p:cNvSpPr>
            <a:spLocks noGrp="1"/>
          </p:cNvSpPr>
          <p:nvPr>
            <p:ph type="sldNum" sz="quarter" idx="12"/>
          </p:nvPr>
        </p:nvSpPr>
        <p:spPr>
          <a:xfrm>
            <a:off x="0" y="4686300"/>
            <a:ext cx="533400" cy="285750"/>
          </a:xfrm>
        </p:spPr>
        <p:txBody>
          <a:bodyPr/>
          <a:lstStyle>
            <a:lvl1pPr>
              <a:defRPr>
                <a:solidFill>
                  <a:schemeClr val="tx2"/>
                </a:solidFill>
              </a:defRPr>
            </a:lvl1pPr>
          </a:lstStyle>
          <a:p>
            <a:pPr>
              <a:defRPr/>
            </a:pPr>
            <a:fld id="{4FF0E098-6DA7-4D54-BB7D-5D64C1AA40C7}" type="slidenum">
              <a:rPr lang="en-US">
                <a:solidFill>
                  <a:srgbClr val="00829B"/>
                </a:solidFill>
              </a:rPr>
              <a:pPr>
                <a:defRPr/>
              </a:pPr>
              <a:t>‹#›</a:t>
            </a:fld>
            <a:endParaRPr lang="en-US">
              <a:solidFill>
                <a:srgbClr val="00829B"/>
              </a:solidFill>
            </a:endParaRPr>
          </a:p>
        </p:txBody>
      </p:sp>
    </p:spTree>
    <p:extLst>
      <p:ext uri="{BB962C8B-B14F-4D97-AF65-F5344CB8AC3E}">
        <p14:creationId xmlns:p14="http://schemas.microsoft.com/office/powerpoint/2010/main" val="19958172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04787"/>
            <a:ext cx="8077200" cy="652463"/>
          </a:xfrm>
        </p:spPr>
        <p:txBody>
          <a:bodyPr/>
          <a:lstStyle>
            <a:lvl1pPr algn="l">
              <a:buNone/>
              <a:defRPr sz="3300" b="0"/>
            </a:lvl1pPr>
          </a:lstStyle>
          <a:p>
            <a:r>
              <a:rPr lang="en-US"/>
              <a:t>Click to edit Master title style</a:t>
            </a:r>
          </a:p>
        </p:txBody>
      </p:sp>
      <p:sp>
        <p:nvSpPr>
          <p:cNvPr id="3" name="Text Placeholder 2"/>
          <p:cNvSpPr>
            <a:spLocks noGrp="1"/>
          </p:cNvSpPr>
          <p:nvPr>
            <p:ph type="body" idx="2"/>
          </p:nvPr>
        </p:nvSpPr>
        <p:spPr>
          <a:xfrm>
            <a:off x="609600" y="1314450"/>
            <a:ext cx="1600200" cy="3257550"/>
          </a:xfrm>
          <a:solidFill>
            <a:srgbClr val="C13828"/>
          </a:solidFill>
          <a:ln w="50800" cap="sq" cmpd="dbl" algn="ctr">
            <a:solidFill>
              <a:srgbClr val="C13828"/>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750"/>
              </a:spcAft>
              <a:buNone/>
              <a:defRPr sz="1350"/>
            </a:lvl1pPr>
            <a:lvl2pPr>
              <a:buNone/>
              <a:defRPr sz="900"/>
            </a:lvl2pPr>
            <a:lvl3pPr>
              <a:buNone/>
              <a:defRPr sz="750"/>
            </a:lvl3pPr>
            <a:lvl4pPr>
              <a:buNone/>
              <a:defRPr sz="675"/>
            </a:lvl4pPr>
            <a:lvl5pPr>
              <a:buNone/>
              <a:defRPr sz="675"/>
            </a:lvl5pPr>
          </a:lstStyle>
          <a:p>
            <a:pPr lvl="0"/>
            <a:r>
              <a:rPr lang="en-US"/>
              <a:t>Click to edit Master text styles</a:t>
            </a:r>
          </a:p>
        </p:txBody>
      </p:sp>
      <p:sp>
        <p:nvSpPr>
          <p:cNvPr id="9" name="Content Placeholder 8"/>
          <p:cNvSpPr>
            <a:spLocks noGrp="1"/>
          </p:cNvSpPr>
          <p:nvPr>
            <p:ph sz="quarter" idx="1"/>
          </p:nvPr>
        </p:nvSpPr>
        <p:spPr>
          <a:xfrm>
            <a:off x="2362200" y="1314450"/>
            <a:ext cx="6400800" cy="3314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285F1BD7-053E-4AB7-8711-381095CDF979}" type="datetimeFigureOut">
              <a:rPr lang="en-US">
                <a:solidFill>
                  <a:srgbClr val="00829B"/>
                </a:solidFill>
              </a:rPr>
              <a:pPr>
                <a:defRPr/>
              </a:pPr>
              <a:t>1/11/2024</a:t>
            </a:fld>
            <a:endParaRPr lang="en-US">
              <a:solidFill>
                <a:srgbClr val="00829B"/>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00829B"/>
              </a:solidFill>
            </a:endParaRPr>
          </a:p>
        </p:txBody>
      </p:sp>
      <p:sp>
        <p:nvSpPr>
          <p:cNvPr id="7" name="Slide Number Placeholder 22"/>
          <p:cNvSpPr>
            <a:spLocks noGrp="1"/>
          </p:cNvSpPr>
          <p:nvPr>
            <p:ph type="sldNum" sz="quarter" idx="12"/>
          </p:nvPr>
        </p:nvSpPr>
        <p:spPr/>
        <p:txBody>
          <a:bodyPr/>
          <a:lstStyle>
            <a:lvl1pPr>
              <a:defRPr/>
            </a:lvl1pPr>
          </a:lstStyle>
          <a:p>
            <a:pPr>
              <a:defRPr/>
            </a:pPr>
            <a:fld id="{B3B2919B-2227-4109-937C-912EFD7A3C93}" type="slidenum">
              <a:rPr lang="en-US"/>
              <a:pPr>
                <a:defRPr/>
              </a:pPr>
              <a:t>‹#›</a:t>
            </a:fld>
            <a:endParaRPr lang="en-US" dirty="0"/>
          </a:p>
        </p:txBody>
      </p:sp>
    </p:spTree>
    <p:extLst>
      <p:ext uri="{BB962C8B-B14F-4D97-AF65-F5344CB8AC3E}">
        <p14:creationId xmlns:p14="http://schemas.microsoft.com/office/powerpoint/2010/main" val="100238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5" Type="http://schemas.openxmlformats.org/officeDocument/2006/relationships/slideLayout" Target="../slideLayouts/slideLayout140.xml"/><Relationship Id="rId4" Type="http://schemas.openxmlformats.org/officeDocument/2006/relationships/slideLayout" Target="../slideLayouts/slideLayout139.xml"/><Relationship Id="rId9"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6" Type="http://schemas.openxmlformats.org/officeDocument/2006/relationships/theme" Target="../theme/theme1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theme" Target="../theme/theme2.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3.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theme" Target="../theme/theme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5" Type="http://schemas.openxmlformats.org/officeDocument/2006/relationships/theme" Target="../theme/theme5.xml"/><Relationship Id="rId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73609249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831" r:id="rId3"/>
    <p:sldLayoutId id="2147483654" r:id="rId4"/>
    <p:sldLayoutId id="2147483653" r:id="rId5"/>
    <p:sldLayoutId id="2147483713" r:id="rId6"/>
    <p:sldLayoutId id="2147483715" r:id="rId7"/>
    <p:sldLayoutId id="2147483714" r:id="rId8"/>
    <p:sldLayoutId id="2147483656" r:id="rId9"/>
    <p:sldLayoutId id="2147483839" r:id="rId10"/>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171450"/>
            <a:ext cx="81534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p:cNvSpPr>
            <a:spLocks noGrp="1"/>
          </p:cNvSpPr>
          <p:nvPr>
            <p:ph type="body" idx="1"/>
          </p:nvPr>
        </p:nvSpPr>
        <p:spPr bwMode="auto">
          <a:xfrm>
            <a:off x="612775" y="1200151"/>
            <a:ext cx="81534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096000" y="4686300"/>
            <a:ext cx="2667000" cy="273844"/>
          </a:xfrm>
          <a:prstGeom prst="rect">
            <a:avLst/>
          </a:prstGeom>
        </p:spPr>
        <p:txBody>
          <a:bodyPr vert="horz" anchor="ctr" anchorCtr="0"/>
          <a:lstStyle>
            <a:lvl1pPr algn="l" eaLnBrk="1" fontAlgn="auto" latinLnBrk="0" hangingPunct="1">
              <a:spcBef>
                <a:spcPts val="0"/>
              </a:spcBef>
              <a:spcAft>
                <a:spcPts val="0"/>
              </a:spcAft>
              <a:defRPr kumimoji="0" sz="1050">
                <a:solidFill>
                  <a:schemeClr val="tx2"/>
                </a:solidFill>
                <a:latin typeface="+mn-lt"/>
                <a:cs typeface="+mn-cs"/>
              </a:defRPr>
            </a:lvl1pPr>
          </a:lstStyle>
          <a:p>
            <a:pPr>
              <a:defRPr/>
            </a:pPr>
            <a:fld id="{1B6D6AC0-41FF-4A57-AD48-5A1216F36D94}" type="datetimeFigureOut">
              <a:rPr lang="en-US">
                <a:solidFill>
                  <a:srgbClr val="00829B"/>
                </a:solidFill>
              </a:rPr>
              <a:pPr>
                <a:defRPr/>
              </a:pPr>
              <a:t>1/11/2024</a:t>
            </a:fld>
            <a:endParaRPr lang="en-US">
              <a:solidFill>
                <a:srgbClr val="00829B"/>
              </a:solidFill>
            </a:endParaRPr>
          </a:p>
        </p:txBody>
      </p:sp>
      <p:sp>
        <p:nvSpPr>
          <p:cNvPr id="3" name="Footer Placeholder 2"/>
          <p:cNvSpPr>
            <a:spLocks noGrp="1"/>
          </p:cNvSpPr>
          <p:nvPr>
            <p:ph type="ftr" sz="quarter" idx="3"/>
          </p:nvPr>
        </p:nvSpPr>
        <p:spPr>
          <a:xfrm>
            <a:off x="609601" y="4686300"/>
            <a:ext cx="5421313" cy="273844"/>
          </a:xfrm>
          <a:prstGeom prst="rect">
            <a:avLst/>
          </a:prstGeom>
        </p:spPr>
        <p:txBody>
          <a:bodyPr vert="horz" anchor="ctr"/>
          <a:lstStyle>
            <a:lvl1pPr algn="r" eaLnBrk="1" fontAlgn="auto" latinLnBrk="0" hangingPunct="1">
              <a:spcBef>
                <a:spcPts val="0"/>
              </a:spcBef>
              <a:spcAft>
                <a:spcPts val="0"/>
              </a:spcAft>
              <a:defRPr kumimoji="0" sz="1050">
                <a:solidFill>
                  <a:schemeClr val="tx2"/>
                </a:solidFill>
                <a:latin typeface="+mn-lt"/>
                <a:cs typeface="+mn-cs"/>
              </a:defRPr>
            </a:lvl1pPr>
          </a:lstStyle>
          <a:p>
            <a:pPr>
              <a:defRPr/>
            </a:pPr>
            <a:endParaRPr lang="en-US">
              <a:solidFill>
                <a:srgbClr val="00829B"/>
              </a:solidFill>
            </a:endParaRPr>
          </a:p>
        </p:txBody>
      </p:sp>
      <p:sp>
        <p:nvSpPr>
          <p:cNvPr id="7" name="Rectangle 6"/>
          <p:cNvSpPr/>
          <p:nvPr/>
        </p:nvSpPr>
        <p:spPr bwMode="white">
          <a:xfrm>
            <a:off x="0" y="926306"/>
            <a:ext cx="9144000" cy="23931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8" name="Rectangle 7"/>
          <p:cNvSpPr/>
          <p:nvPr/>
        </p:nvSpPr>
        <p:spPr>
          <a:xfrm>
            <a:off x="0" y="959644"/>
            <a:ext cx="533400" cy="171450"/>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9" name="Rectangle 8"/>
          <p:cNvSpPr/>
          <p:nvPr/>
        </p:nvSpPr>
        <p:spPr>
          <a:xfrm>
            <a:off x="590550" y="959644"/>
            <a:ext cx="8553450" cy="171450"/>
          </a:xfrm>
          <a:prstGeom prst="rect">
            <a:avLst/>
          </a:prstGeom>
          <a:solidFill>
            <a:srgbClr val="00337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23" name="Slide Number Placeholder 22"/>
          <p:cNvSpPr>
            <a:spLocks noGrp="1"/>
          </p:cNvSpPr>
          <p:nvPr>
            <p:ph type="sldNum" sz="quarter" idx="4"/>
          </p:nvPr>
        </p:nvSpPr>
        <p:spPr>
          <a:xfrm>
            <a:off x="0" y="800101"/>
            <a:ext cx="533400" cy="183356"/>
          </a:xfrm>
          <a:prstGeom prst="rect">
            <a:avLst/>
          </a:prstGeom>
        </p:spPr>
        <p:txBody>
          <a:bodyPr vert="horz" anchor="ctr" anchorCtr="0">
            <a:normAutofit/>
          </a:bodyPr>
          <a:lstStyle>
            <a:lvl1pPr algn="ctr" eaLnBrk="1" fontAlgn="auto" latinLnBrk="0" hangingPunct="1">
              <a:spcBef>
                <a:spcPts val="0"/>
              </a:spcBef>
              <a:spcAft>
                <a:spcPts val="0"/>
              </a:spcAft>
              <a:defRPr kumimoji="0" sz="1050" b="1">
                <a:solidFill>
                  <a:srgbClr val="FFFFFF"/>
                </a:solidFill>
                <a:latin typeface="+mn-lt"/>
                <a:cs typeface="+mn-cs"/>
              </a:defRPr>
            </a:lvl1pPr>
          </a:lstStyle>
          <a:p>
            <a:pPr>
              <a:defRPr/>
            </a:pPr>
            <a:fld id="{54F35B33-E3FC-4AC7-9E57-0DAF70B7BE12}" type="slidenum">
              <a:rPr lang="en-US"/>
              <a:pPr>
                <a:defRPr/>
              </a:pPr>
              <a:t>‹#›</a:t>
            </a:fld>
            <a:endParaRPr lang="en-US" dirty="0"/>
          </a:p>
        </p:txBody>
      </p:sp>
    </p:spTree>
    <p:extLst>
      <p:ext uri="{BB962C8B-B14F-4D97-AF65-F5344CB8AC3E}">
        <p14:creationId xmlns:p14="http://schemas.microsoft.com/office/powerpoint/2010/main" val="5897752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00337F"/>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B59B0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171450"/>
            <a:ext cx="81534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p:cNvSpPr>
            <a:spLocks noGrp="1"/>
          </p:cNvSpPr>
          <p:nvPr>
            <p:ph type="body" idx="1"/>
          </p:nvPr>
        </p:nvSpPr>
        <p:spPr bwMode="auto">
          <a:xfrm>
            <a:off x="612775" y="1200151"/>
            <a:ext cx="81534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096000" y="4686300"/>
            <a:ext cx="2667000" cy="273844"/>
          </a:xfrm>
          <a:prstGeom prst="rect">
            <a:avLst/>
          </a:prstGeom>
        </p:spPr>
        <p:txBody>
          <a:bodyPr vert="horz" anchor="ctr" anchorCtr="0"/>
          <a:lstStyle>
            <a:lvl1pPr algn="l" eaLnBrk="1" fontAlgn="auto" latinLnBrk="0" hangingPunct="1">
              <a:spcBef>
                <a:spcPts val="0"/>
              </a:spcBef>
              <a:spcAft>
                <a:spcPts val="0"/>
              </a:spcAft>
              <a:defRPr kumimoji="0" sz="1050">
                <a:solidFill>
                  <a:schemeClr val="tx2"/>
                </a:solidFill>
                <a:latin typeface="+mn-lt"/>
                <a:cs typeface="+mn-cs"/>
              </a:defRPr>
            </a:lvl1pPr>
          </a:lstStyle>
          <a:p>
            <a:pPr>
              <a:defRPr/>
            </a:pPr>
            <a:fld id="{1B6D6AC0-41FF-4A57-AD48-5A1216F36D94}" type="datetimeFigureOut">
              <a:rPr lang="en-US">
                <a:solidFill>
                  <a:srgbClr val="00829B"/>
                </a:solidFill>
              </a:rPr>
              <a:pPr>
                <a:defRPr/>
              </a:pPr>
              <a:t>1/11/2024</a:t>
            </a:fld>
            <a:endParaRPr lang="en-US">
              <a:solidFill>
                <a:srgbClr val="00829B"/>
              </a:solidFill>
            </a:endParaRPr>
          </a:p>
        </p:txBody>
      </p:sp>
      <p:sp>
        <p:nvSpPr>
          <p:cNvPr id="3" name="Footer Placeholder 2"/>
          <p:cNvSpPr>
            <a:spLocks noGrp="1"/>
          </p:cNvSpPr>
          <p:nvPr>
            <p:ph type="ftr" sz="quarter" idx="3"/>
          </p:nvPr>
        </p:nvSpPr>
        <p:spPr>
          <a:xfrm>
            <a:off x="609601" y="4686300"/>
            <a:ext cx="5421313" cy="273844"/>
          </a:xfrm>
          <a:prstGeom prst="rect">
            <a:avLst/>
          </a:prstGeom>
        </p:spPr>
        <p:txBody>
          <a:bodyPr vert="horz" anchor="ctr"/>
          <a:lstStyle>
            <a:lvl1pPr algn="r" eaLnBrk="1" fontAlgn="auto" latinLnBrk="0" hangingPunct="1">
              <a:spcBef>
                <a:spcPts val="0"/>
              </a:spcBef>
              <a:spcAft>
                <a:spcPts val="0"/>
              </a:spcAft>
              <a:defRPr kumimoji="0" sz="1050">
                <a:solidFill>
                  <a:schemeClr val="tx2"/>
                </a:solidFill>
                <a:latin typeface="+mn-lt"/>
                <a:cs typeface="+mn-cs"/>
              </a:defRPr>
            </a:lvl1pPr>
          </a:lstStyle>
          <a:p>
            <a:pPr>
              <a:defRPr/>
            </a:pPr>
            <a:endParaRPr lang="en-US">
              <a:solidFill>
                <a:srgbClr val="00829B"/>
              </a:solidFill>
            </a:endParaRPr>
          </a:p>
        </p:txBody>
      </p:sp>
      <p:sp>
        <p:nvSpPr>
          <p:cNvPr id="7" name="Rectangle 6"/>
          <p:cNvSpPr/>
          <p:nvPr/>
        </p:nvSpPr>
        <p:spPr bwMode="white">
          <a:xfrm>
            <a:off x="0" y="926306"/>
            <a:ext cx="9144000" cy="23931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8" name="Rectangle 7"/>
          <p:cNvSpPr/>
          <p:nvPr/>
        </p:nvSpPr>
        <p:spPr>
          <a:xfrm>
            <a:off x="0" y="959644"/>
            <a:ext cx="533400" cy="171450"/>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9" name="Rectangle 8"/>
          <p:cNvSpPr/>
          <p:nvPr/>
        </p:nvSpPr>
        <p:spPr>
          <a:xfrm>
            <a:off x="590550" y="959644"/>
            <a:ext cx="8553450" cy="171450"/>
          </a:xfrm>
          <a:prstGeom prst="rect">
            <a:avLst/>
          </a:prstGeom>
          <a:solidFill>
            <a:srgbClr val="00337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23" name="Slide Number Placeholder 22"/>
          <p:cNvSpPr>
            <a:spLocks noGrp="1"/>
          </p:cNvSpPr>
          <p:nvPr>
            <p:ph type="sldNum" sz="quarter" idx="4"/>
          </p:nvPr>
        </p:nvSpPr>
        <p:spPr>
          <a:xfrm>
            <a:off x="0" y="800101"/>
            <a:ext cx="533400" cy="183356"/>
          </a:xfrm>
          <a:prstGeom prst="rect">
            <a:avLst/>
          </a:prstGeom>
        </p:spPr>
        <p:txBody>
          <a:bodyPr vert="horz" anchor="ctr" anchorCtr="0">
            <a:normAutofit/>
          </a:bodyPr>
          <a:lstStyle>
            <a:lvl1pPr algn="ctr" eaLnBrk="1" fontAlgn="auto" latinLnBrk="0" hangingPunct="1">
              <a:spcBef>
                <a:spcPts val="0"/>
              </a:spcBef>
              <a:spcAft>
                <a:spcPts val="0"/>
              </a:spcAft>
              <a:defRPr kumimoji="0" sz="1050" b="1">
                <a:solidFill>
                  <a:srgbClr val="FFFFFF"/>
                </a:solidFill>
                <a:latin typeface="+mn-lt"/>
                <a:cs typeface="+mn-cs"/>
              </a:defRPr>
            </a:lvl1pPr>
          </a:lstStyle>
          <a:p>
            <a:pPr>
              <a:defRPr/>
            </a:pPr>
            <a:fld id="{54F35B33-E3FC-4AC7-9E57-0DAF70B7BE12}" type="slidenum">
              <a:rPr lang="en-US"/>
              <a:pPr>
                <a:defRPr/>
              </a:pPr>
              <a:t>‹#›</a:t>
            </a:fld>
            <a:endParaRPr lang="en-US" dirty="0"/>
          </a:p>
        </p:txBody>
      </p:sp>
    </p:spTree>
    <p:extLst>
      <p:ext uri="{BB962C8B-B14F-4D97-AF65-F5344CB8AC3E}">
        <p14:creationId xmlns:p14="http://schemas.microsoft.com/office/powerpoint/2010/main" val="192085462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00337F"/>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B59B0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171450"/>
            <a:ext cx="81534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p:cNvSpPr>
            <a:spLocks noGrp="1"/>
          </p:cNvSpPr>
          <p:nvPr>
            <p:ph type="body" idx="1"/>
          </p:nvPr>
        </p:nvSpPr>
        <p:spPr bwMode="auto">
          <a:xfrm>
            <a:off x="612775" y="1200151"/>
            <a:ext cx="81534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096000" y="4686300"/>
            <a:ext cx="2667000" cy="273844"/>
          </a:xfrm>
          <a:prstGeom prst="rect">
            <a:avLst/>
          </a:prstGeom>
        </p:spPr>
        <p:txBody>
          <a:bodyPr vert="horz" anchor="ctr" anchorCtr="0"/>
          <a:lstStyle>
            <a:lvl1pPr algn="l" eaLnBrk="1" fontAlgn="auto" latinLnBrk="0" hangingPunct="1">
              <a:spcBef>
                <a:spcPts val="0"/>
              </a:spcBef>
              <a:spcAft>
                <a:spcPts val="0"/>
              </a:spcAft>
              <a:defRPr kumimoji="0" sz="1050">
                <a:solidFill>
                  <a:schemeClr val="tx2"/>
                </a:solidFill>
                <a:latin typeface="+mn-lt"/>
                <a:cs typeface="+mn-cs"/>
              </a:defRPr>
            </a:lvl1pPr>
          </a:lstStyle>
          <a:p>
            <a:pPr>
              <a:defRPr/>
            </a:pPr>
            <a:fld id="{1B6D6AC0-41FF-4A57-AD48-5A1216F36D94}" type="datetimeFigureOut">
              <a:rPr lang="en-US">
                <a:solidFill>
                  <a:srgbClr val="00829B"/>
                </a:solidFill>
              </a:rPr>
              <a:pPr>
                <a:defRPr/>
              </a:pPr>
              <a:t>1/11/2024</a:t>
            </a:fld>
            <a:endParaRPr lang="en-US">
              <a:solidFill>
                <a:srgbClr val="00829B"/>
              </a:solidFill>
            </a:endParaRPr>
          </a:p>
        </p:txBody>
      </p:sp>
      <p:sp>
        <p:nvSpPr>
          <p:cNvPr id="3" name="Footer Placeholder 2"/>
          <p:cNvSpPr>
            <a:spLocks noGrp="1"/>
          </p:cNvSpPr>
          <p:nvPr>
            <p:ph type="ftr" sz="quarter" idx="3"/>
          </p:nvPr>
        </p:nvSpPr>
        <p:spPr>
          <a:xfrm>
            <a:off x="609601" y="4686300"/>
            <a:ext cx="5421313" cy="273844"/>
          </a:xfrm>
          <a:prstGeom prst="rect">
            <a:avLst/>
          </a:prstGeom>
        </p:spPr>
        <p:txBody>
          <a:bodyPr vert="horz" anchor="ctr"/>
          <a:lstStyle>
            <a:lvl1pPr algn="r" eaLnBrk="1" fontAlgn="auto" latinLnBrk="0" hangingPunct="1">
              <a:spcBef>
                <a:spcPts val="0"/>
              </a:spcBef>
              <a:spcAft>
                <a:spcPts val="0"/>
              </a:spcAft>
              <a:defRPr kumimoji="0" sz="1050">
                <a:solidFill>
                  <a:schemeClr val="tx2"/>
                </a:solidFill>
                <a:latin typeface="+mn-lt"/>
                <a:cs typeface="+mn-cs"/>
              </a:defRPr>
            </a:lvl1pPr>
          </a:lstStyle>
          <a:p>
            <a:pPr>
              <a:defRPr/>
            </a:pPr>
            <a:endParaRPr lang="en-US">
              <a:solidFill>
                <a:srgbClr val="00829B"/>
              </a:solidFill>
            </a:endParaRPr>
          </a:p>
        </p:txBody>
      </p:sp>
      <p:sp>
        <p:nvSpPr>
          <p:cNvPr id="7" name="Rectangle 6"/>
          <p:cNvSpPr/>
          <p:nvPr/>
        </p:nvSpPr>
        <p:spPr bwMode="white">
          <a:xfrm>
            <a:off x="0" y="926306"/>
            <a:ext cx="9144000" cy="23931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8" name="Rectangle 7"/>
          <p:cNvSpPr/>
          <p:nvPr/>
        </p:nvSpPr>
        <p:spPr>
          <a:xfrm>
            <a:off x="0" y="959644"/>
            <a:ext cx="533400" cy="171450"/>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9" name="Rectangle 8"/>
          <p:cNvSpPr/>
          <p:nvPr/>
        </p:nvSpPr>
        <p:spPr>
          <a:xfrm>
            <a:off x="590550" y="959644"/>
            <a:ext cx="8553450" cy="171450"/>
          </a:xfrm>
          <a:prstGeom prst="rect">
            <a:avLst/>
          </a:prstGeom>
          <a:solidFill>
            <a:srgbClr val="00337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23" name="Slide Number Placeholder 22"/>
          <p:cNvSpPr>
            <a:spLocks noGrp="1"/>
          </p:cNvSpPr>
          <p:nvPr>
            <p:ph type="sldNum" sz="quarter" idx="4"/>
          </p:nvPr>
        </p:nvSpPr>
        <p:spPr>
          <a:xfrm>
            <a:off x="0" y="800101"/>
            <a:ext cx="533400" cy="183356"/>
          </a:xfrm>
          <a:prstGeom prst="rect">
            <a:avLst/>
          </a:prstGeom>
        </p:spPr>
        <p:txBody>
          <a:bodyPr vert="horz" anchor="ctr" anchorCtr="0">
            <a:normAutofit/>
          </a:bodyPr>
          <a:lstStyle>
            <a:lvl1pPr algn="ctr" eaLnBrk="1" fontAlgn="auto" latinLnBrk="0" hangingPunct="1">
              <a:spcBef>
                <a:spcPts val="0"/>
              </a:spcBef>
              <a:spcAft>
                <a:spcPts val="0"/>
              </a:spcAft>
              <a:defRPr kumimoji="0" sz="1050" b="1">
                <a:solidFill>
                  <a:srgbClr val="FFFFFF"/>
                </a:solidFill>
                <a:latin typeface="+mn-lt"/>
                <a:cs typeface="+mn-cs"/>
              </a:defRPr>
            </a:lvl1pPr>
          </a:lstStyle>
          <a:p>
            <a:pPr>
              <a:defRPr/>
            </a:pPr>
            <a:fld id="{54F35B33-E3FC-4AC7-9E57-0DAF70B7BE12}" type="slidenum">
              <a:rPr lang="en-US"/>
              <a:pPr>
                <a:defRPr/>
              </a:pPr>
              <a:t>‹#›</a:t>
            </a:fld>
            <a:endParaRPr lang="en-US" dirty="0"/>
          </a:p>
        </p:txBody>
      </p:sp>
    </p:spTree>
    <p:extLst>
      <p:ext uri="{BB962C8B-B14F-4D97-AF65-F5344CB8AC3E}">
        <p14:creationId xmlns:p14="http://schemas.microsoft.com/office/powerpoint/2010/main" val="297049935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00337F"/>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B59B0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171450"/>
            <a:ext cx="81534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p:cNvSpPr>
            <a:spLocks noGrp="1"/>
          </p:cNvSpPr>
          <p:nvPr>
            <p:ph type="body" idx="1"/>
          </p:nvPr>
        </p:nvSpPr>
        <p:spPr bwMode="auto">
          <a:xfrm>
            <a:off x="612775" y="1200151"/>
            <a:ext cx="81534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096000" y="4686300"/>
            <a:ext cx="2667000" cy="273844"/>
          </a:xfrm>
          <a:prstGeom prst="rect">
            <a:avLst/>
          </a:prstGeom>
        </p:spPr>
        <p:txBody>
          <a:bodyPr vert="horz" anchor="ctr" anchorCtr="0"/>
          <a:lstStyle>
            <a:lvl1pPr algn="l" eaLnBrk="1" fontAlgn="auto" latinLnBrk="0" hangingPunct="1">
              <a:spcBef>
                <a:spcPts val="0"/>
              </a:spcBef>
              <a:spcAft>
                <a:spcPts val="0"/>
              </a:spcAft>
              <a:defRPr kumimoji="0" sz="1050">
                <a:solidFill>
                  <a:schemeClr val="tx2"/>
                </a:solidFill>
                <a:latin typeface="+mn-lt"/>
                <a:cs typeface="+mn-cs"/>
              </a:defRPr>
            </a:lvl1pPr>
          </a:lstStyle>
          <a:p>
            <a:pPr>
              <a:defRPr/>
            </a:pPr>
            <a:fld id="{1B6D6AC0-41FF-4A57-AD48-5A1216F36D94}" type="datetimeFigureOut">
              <a:rPr lang="en-US">
                <a:solidFill>
                  <a:srgbClr val="00829B"/>
                </a:solidFill>
              </a:rPr>
              <a:pPr>
                <a:defRPr/>
              </a:pPr>
              <a:t>1/11/2024</a:t>
            </a:fld>
            <a:endParaRPr lang="en-US">
              <a:solidFill>
                <a:srgbClr val="00829B"/>
              </a:solidFill>
            </a:endParaRPr>
          </a:p>
        </p:txBody>
      </p:sp>
      <p:sp>
        <p:nvSpPr>
          <p:cNvPr id="3" name="Footer Placeholder 2"/>
          <p:cNvSpPr>
            <a:spLocks noGrp="1"/>
          </p:cNvSpPr>
          <p:nvPr>
            <p:ph type="ftr" sz="quarter" idx="3"/>
          </p:nvPr>
        </p:nvSpPr>
        <p:spPr>
          <a:xfrm>
            <a:off x="609601" y="4686300"/>
            <a:ext cx="5421313" cy="273844"/>
          </a:xfrm>
          <a:prstGeom prst="rect">
            <a:avLst/>
          </a:prstGeom>
        </p:spPr>
        <p:txBody>
          <a:bodyPr vert="horz" anchor="ctr"/>
          <a:lstStyle>
            <a:lvl1pPr algn="r" eaLnBrk="1" fontAlgn="auto" latinLnBrk="0" hangingPunct="1">
              <a:spcBef>
                <a:spcPts val="0"/>
              </a:spcBef>
              <a:spcAft>
                <a:spcPts val="0"/>
              </a:spcAft>
              <a:defRPr kumimoji="0" sz="1050">
                <a:solidFill>
                  <a:schemeClr val="tx2"/>
                </a:solidFill>
                <a:latin typeface="+mn-lt"/>
                <a:cs typeface="+mn-cs"/>
              </a:defRPr>
            </a:lvl1pPr>
          </a:lstStyle>
          <a:p>
            <a:pPr>
              <a:defRPr/>
            </a:pPr>
            <a:endParaRPr lang="en-US">
              <a:solidFill>
                <a:srgbClr val="00829B"/>
              </a:solidFill>
            </a:endParaRPr>
          </a:p>
        </p:txBody>
      </p:sp>
      <p:sp>
        <p:nvSpPr>
          <p:cNvPr id="7" name="Rectangle 6"/>
          <p:cNvSpPr/>
          <p:nvPr/>
        </p:nvSpPr>
        <p:spPr bwMode="white">
          <a:xfrm>
            <a:off x="0" y="926306"/>
            <a:ext cx="9144000" cy="23931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8" name="Rectangle 7"/>
          <p:cNvSpPr/>
          <p:nvPr/>
        </p:nvSpPr>
        <p:spPr>
          <a:xfrm>
            <a:off x="0" y="959644"/>
            <a:ext cx="533400" cy="171450"/>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9" name="Rectangle 8"/>
          <p:cNvSpPr/>
          <p:nvPr/>
        </p:nvSpPr>
        <p:spPr>
          <a:xfrm>
            <a:off x="590550" y="959644"/>
            <a:ext cx="8553450" cy="171450"/>
          </a:xfrm>
          <a:prstGeom prst="rect">
            <a:avLst/>
          </a:prstGeom>
          <a:solidFill>
            <a:srgbClr val="00337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23" name="Slide Number Placeholder 22"/>
          <p:cNvSpPr>
            <a:spLocks noGrp="1"/>
          </p:cNvSpPr>
          <p:nvPr>
            <p:ph type="sldNum" sz="quarter" idx="4"/>
          </p:nvPr>
        </p:nvSpPr>
        <p:spPr>
          <a:xfrm>
            <a:off x="0" y="800101"/>
            <a:ext cx="533400" cy="183356"/>
          </a:xfrm>
          <a:prstGeom prst="rect">
            <a:avLst/>
          </a:prstGeom>
        </p:spPr>
        <p:txBody>
          <a:bodyPr vert="horz" anchor="ctr" anchorCtr="0">
            <a:normAutofit/>
          </a:bodyPr>
          <a:lstStyle>
            <a:lvl1pPr algn="ctr" eaLnBrk="1" fontAlgn="auto" latinLnBrk="0" hangingPunct="1">
              <a:spcBef>
                <a:spcPts val="0"/>
              </a:spcBef>
              <a:spcAft>
                <a:spcPts val="0"/>
              </a:spcAft>
              <a:defRPr kumimoji="0" sz="1050" b="1">
                <a:solidFill>
                  <a:srgbClr val="FFFFFF"/>
                </a:solidFill>
                <a:latin typeface="+mn-lt"/>
                <a:cs typeface="+mn-cs"/>
              </a:defRPr>
            </a:lvl1pPr>
          </a:lstStyle>
          <a:p>
            <a:pPr>
              <a:defRPr/>
            </a:pPr>
            <a:fld id="{54F35B33-E3FC-4AC7-9E57-0DAF70B7BE12}" type="slidenum">
              <a:rPr lang="en-US"/>
              <a:pPr>
                <a:defRPr/>
              </a:pPr>
              <a:t>‹#›</a:t>
            </a:fld>
            <a:endParaRPr lang="en-US" dirty="0"/>
          </a:p>
        </p:txBody>
      </p:sp>
    </p:spTree>
    <p:extLst>
      <p:ext uri="{BB962C8B-B14F-4D97-AF65-F5344CB8AC3E}">
        <p14:creationId xmlns:p14="http://schemas.microsoft.com/office/powerpoint/2010/main" val="28926567"/>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00337F"/>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B59B0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enter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24140910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Lst>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1792184505"/>
      </p:ext>
    </p:extLst>
  </p:cSld>
  <p:clrMap bg1="lt1" tx1="dk1" bg2="dk2" tx2="lt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enter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January 11, 2024</a:t>
            </a:fld>
            <a:endParaRPr lang="en-US" dirty="0"/>
          </a:p>
        </p:txBody>
      </p:sp>
    </p:spTree>
    <p:extLst>
      <p:ext uri="{BB962C8B-B14F-4D97-AF65-F5344CB8AC3E}">
        <p14:creationId xmlns:p14="http://schemas.microsoft.com/office/powerpoint/2010/main" val="2089011176"/>
      </p:ext>
    </p:extLst>
  </p:cSld>
  <p:clrMap bg1="lt1" tx1="dk1" bg2="lt2" tx2="dk2" accent1="accent1" accent2="accent2" accent3="accent3" accent4="accent4" accent5="accent5" accent6="accent6" hlink="hlink" folHlink="folHlink"/>
  <p:sldLayoutIdLst>
    <p:sldLayoutId id="2147483721" r:id="rId1"/>
    <p:sldLayoutId id="2147483649" r:id="rId2"/>
    <p:sldLayoutId id="2147483657" r:id="rId3"/>
    <p:sldLayoutId id="2147483711" r:id="rId4"/>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enter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January 11, 2024</a:t>
            </a:fld>
            <a:endParaRPr lang="en-US" dirty="0"/>
          </a:p>
        </p:txBody>
      </p:sp>
    </p:spTree>
    <p:extLst>
      <p:ext uri="{BB962C8B-B14F-4D97-AF65-F5344CB8AC3E}">
        <p14:creationId xmlns:p14="http://schemas.microsoft.com/office/powerpoint/2010/main" val="1218785721"/>
      </p:ext>
    </p:extLst>
  </p:cSld>
  <p:clrMap bg1="lt1" tx1="dk1" bg2="lt2" tx2="dk2" accent1="accent1" accent2="accent2" accent3="accent3" accent4="accent4" accent5="accent5" accent6="accent6" hlink="hlink" folHlink="folHlink"/>
  <p:sldLayoutIdLst>
    <p:sldLayoutId id="2147483830" r:id="rId1"/>
    <p:sldLayoutId id="2147483832" r:id="rId2"/>
    <p:sldLayoutId id="2147483834" r:id="rId3"/>
    <p:sldLayoutId id="2147483650" r:id="rId4"/>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657351"/>
            <a:ext cx="8229600" cy="2937272"/>
          </a:xfrm>
          <a:prstGeom prst="rect">
            <a:avLst/>
          </a:prstGeom>
        </p:spPr>
        <p:txBody>
          <a:bodyPr vert="horz" lIns="91440" tIns="45720" rIns="91440" bIns="45720" rtlCol="0">
            <a:normAutofit/>
          </a:bodyPr>
          <a:lstStyle/>
          <a:p>
            <a:pPr lvl="0"/>
            <a:r>
              <a:rPr lang="en-US" dirty="0"/>
              <a:t>Click to enter Content</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January 11, 2024</a:t>
            </a:fld>
            <a:endParaRPr lang="en-US" dirty="0"/>
          </a:p>
        </p:txBody>
      </p:sp>
      <p:sp>
        <p:nvSpPr>
          <p:cNvPr id="6" name="Text Placeholder 8"/>
          <p:cNvSpPr txBox="1">
            <a:spLocks/>
          </p:cNvSpPr>
          <p:nvPr/>
        </p:nvSpPr>
        <p:spPr>
          <a:xfrm>
            <a:off x="457200" y="1118509"/>
            <a:ext cx="8229600" cy="514350"/>
          </a:xfrm>
          <a:prstGeom prst="rect">
            <a:avLst/>
          </a:prstGeom>
        </p:spPr>
        <p:txBody>
          <a:bodyPr vert="horz" lIns="91440" tIns="45720" rIns="91440" bIns="45720" rtlCol="0">
            <a:normAutofit fontScale="92500" lnSpcReduction="10000"/>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2712" indent="0" algn="ctr">
              <a:buNone/>
            </a:pPr>
            <a:r>
              <a:rPr lang="en-US" dirty="0"/>
              <a:t>Click to enter Content</a:t>
            </a:r>
          </a:p>
        </p:txBody>
      </p:sp>
    </p:spTree>
    <p:extLst>
      <p:ext uri="{BB962C8B-B14F-4D97-AF65-F5344CB8AC3E}">
        <p14:creationId xmlns:p14="http://schemas.microsoft.com/office/powerpoint/2010/main" val="1647494266"/>
      </p:ext>
    </p:extLst>
  </p:cSld>
  <p:clrMap bg1="lt1" tx1="dk1" bg2="lt2" tx2="dk2" accent1="accent1" accent2="accent2" accent3="accent3" accent4="accent4" accent5="accent5" accent6="accent6" hlink="hlink" folHlink="folHlink"/>
  <p:sldLayoutIdLst>
    <p:sldLayoutId id="2147483730" r:id="rId1"/>
    <p:sldLayoutId id="2147483722" r:id="rId2"/>
    <p:sldLayoutId id="2147483723" r:id="rId3"/>
    <p:sldLayoutId id="2147483724" r:id="rId4"/>
    <p:sldLayoutId id="2147483725" r:id="rId5"/>
    <p:sldLayoutId id="2147483727" r:id="rId6"/>
    <p:sldLayoutId id="2147483728" r:id="rId7"/>
    <p:sldLayoutId id="2147483729" r:id="rId8"/>
    <p:sldLayoutId id="2147483726" r:id="rId9"/>
    <p:sldLayoutId id="2147483697" r:id="rId10"/>
    <p:sldLayoutId id="2147483708" r:id="rId11"/>
    <p:sldLayoutId id="2147483698" r:id="rId12"/>
    <p:sldLayoutId id="2147483707" r:id="rId13"/>
    <p:sldLayoutId id="2147483710" r:id="rId14"/>
    <p:sldLayoutId id="2147483699" r:id="rId15"/>
    <p:sldLayoutId id="2147483709" r:id="rId16"/>
    <p:sldLayoutId id="2147483700" r:id="rId17"/>
    <p:sldLayoutId id="2147483701" r:id="rId18"/>
    <p:sldLayoutId id="2147483719" r:id="rId19"/>
    <p:sldLayoutId id="2147483712" r:id="rId20"/>
    <p:sldLayoutId id="2147483718" r:id="rId21"/>
    <p:sldLayoutId id="2147483702" r:id="rId22"/>
    <p:sldLayoutId id="2147483720" r:id="rId23"/>
    <p:sldLayoutId id="2147483703" r:id="rId24"/>
    <p:sldLayoutId id="2147483705" r:id="rId25"/>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enter Content</a:t>
            </a:r>
          </a:p>
        </p:txBody>
      </p:sp>
      <p:graphicFrame>
        <p:nvGraphicFramePr>
          <p:cNvPr id="2" name="Table 1"/>
          <p:cNvGraphicFramePr>
            <a:graphicFrameLocks noGrp="1"/>
          </p:cNvGraphicFramePr>
          <p:nvPr>
            <p:extLst>
              <p:ext uri="{D42A27DB-BD31-4B8C-83A1-F6EECF244321}">
                <p14:modId xmlns:p14="http://schemas.microsoft.com/office/powerpoint/2010/main" val="487360229"/>
              </p:ext>
            </p:extLst>
          </p:nvPr>
        </p:nvGraphicFramePr>
        <p:xfrm>
          <a:off x="1676400" y="2038350"/>
          <a:ext cx="6096000" cy="11125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40800625"/>
      </p:ext>
    </p:extLst>
  </p:cSld>
  <p:clrMap bg1="lt1" tx1="dk1" bg2="lt2" tx2="dk2" accent1="accent1" accent2="accent2" accent3="accent3" accent4="accent4" accent5="accent5" accent6="accent6" hlink="hlink" folHlink="folHlink"/>
  <p:sldLayoutIdLst>
    <p:sldLayoutId id="2147483833" r:id="rId1"/>
    <p:sldLayoutId id="2147483706" r:id="rId2"/>
    <p:sldLayoutId id="2147483716" r:id="rId3"/>
    <p:sldLayoutId id="2147483717" r:id="rId4"/>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112712" indent="0" algn="ctr" defTabSz="914400" rtl="0" eaLnBrk="1" latinLnBrk="0" hangingPunct="1">
        <a:spcBef>
          <a:spcPct val="20000"/>
        </a:spcBef>
        <a:buClr>
          <a:srgbClr val="00B050"/>
        </a:buClr>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Clr>
          <a:srgbClr val="00B050"/>
        </a:buClr>
        <a:buSzPct val="60000"/>
        <a:buFont typeface="Wingdings" panose="05000000000000000000" pitchFamily="2" charset="2"/>
        <a:buNone/>
        <a:defRPr sz="3200" kern="1200">
          <a:solidFill>
            <a:schemeClr val="tx1"/>
          </a:solidFill>
          <a:latin typeface="+mn-lt"/>
          <a:ea typeface="+mn-ea"/>
          <a:cs typeface="+mn-cs"/>
        </a:defRPr>
      </a:lvl2pPr>
      <a:lvl3pPr marL="854075" indent="0" algn="ctr" defTabSz="914400" rtl="0" eaLnBrk="1" latinLnBrk="0" hangingPunct="1">
        <a:spcBef>
          <a:spcPct val="20000"/>
        </a:spcBef>
        <a:buClr>
          <a:srgbClr val="00B050"/>
        </a:buClr>
        <a:buSzPct val="85000"/>
        <a:buFont typeface="Courier New" panose="02070309020205020404" pitchFamily="49" charset="0"/>
        <a:buNone/>
        <a:defRPr sz="2800" kern="1200">
          <a:solidFill>
            <a:schemeClr val="tx1"/>
          </a:solidFill>
          <a:latin typeface="+mn-lt"/>
          <a:ea typeface="+mn-ea"/>
          <a:cs typeface="+mn-cs"/>
        </a:defRPr>
      </a:lvl3pPr>
      <a:lvl4pPr marL="1201738" indent="0" algn="ctr" defTabSz="914400" rtl="0" eaLnBrk="1" latinLnBrk="0" hangingPunct="1">
        <a:spcBef>
          <a:spcPct val="20000"/>
        </a:spcBef>
        <a:buClr>
          <a:srgbClr val="00B050"/>
        </a:buClr>
        <a:buSzPct val="80000"/>
        <a:buFont typeface="Wingdings" panose="05000000000000000000" pitchFamily="2" charset="2"/>
        <a:buNone/>
        <a:defRPr sz="2400" kern="1200">
          <a:solidFill>
            <a:schemeClr val="tx1"/>
          </a:solidFill>
          <a:latin typeface="+mn-lt"/>
          <a:ea typeface="+mn-ea"/>
          <a:cs typeface="+mn-cs"/>
        </a:defRPr>
      </a:lvl4pPr>
      <a:lvl5pPr marL="1541462" indent="0" algn="ctr" defTabSz="914400" rtl="0" eaLnBrk="1" latinLnBrk="0" hangingPunct="1">
        <a:spcBef>
          <a:spcPct val="20000"/>
        </a:spcBef>
        <a:buClr>
          <a:srgbClr val="00B050"/>
        </a:buClr>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171450"/>
            <a:ext cx="81534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p:cNvSpPr>
            <a:spLocks noGrp="1"/>
          </p:cNvSpPr>
          <p:nvPr>
            <p:ph type="body" idx="1"/>
          </p:nvPr>
        </p:nvSpPr>
        <p:spPr bwMode="auto">
          <a:xfrm>
            <a:off x="612775" y="1200151"/>
            <a:ext cx="81534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096000" y="4686300"/>
            <a:ext cx="2667000" cy="273844"/>
          </a:xfrm>
          <a:prstGeom prst="rect">
            <a:avLst/>
          </a:prstGeom>
        </p:spPr>
        <p:txBody>
          <a:bodyPr vert="horz" anchor="ctr" anchorCtr="0"/>
          <a:lstStyle>
            <a:lvl1pPr algn="l" eaLnBrk="1" fontAlgn="auto" latinLnBrk="0" hangingPunct="1">
              <a:spcBef>
                <a:spcPts val="0"/>
              </a:spcBef>
              <a:spcAft>
                <a:spcPts val="0"/>
              </a:spcAft>
              <a:defRPr kumimoji="0" sz="1050">
                <a:solidFill>
                  <a:schemeClr val="tx2"/>
                </a:solidFill>
                <a:latin typeface="+mn-lt"/>
                <a:cs typeface="+mn-cs"/>
              </a:defRPr>
            </a:lvl1pPr>
          </a:lstStyle>
          <a:p>
            <a:pPr>
              <a:defRPr/>
            </a:pPr>
            <a:fld id="{1B6D6AC0-41FF-4A57-AD48-5A1216F36D94}" type="datetimeFigureOut">
              <a:rPr lang="en-US">
                <a:solidFill>
                  <a:srgbClr val="00829B"/>
                </a:solidFill>
              </a:rPr>
              <a:pPr>
                <a:defRPr/>
              </a:pPr>
              <a:t>1/11/2024</a:t>
            </a:fld>
            <a:endParaRPr lang="en-US">
              <a:solidFill>
                <a:srgbClr val="00829B"/>
              </a:solidFill>
            </a:endParaRPr>
          </a:p>
        </p:txBody>
      </p:sp>
      <p:sp>
        <p:nvSpPr>
          <p:cNvPr id="3" name="Footer Placeholder 2"/>
          <p:cNvSpPr>
            <a:spLocks noGrp="1"/>
          </p:cNvSpPr>
          <p:nvPr>
            <p:ph type="ftr" sz="quarter" idx="3"/>
          </p:nvPr>
        </p:nvSpPr>
        <p:spPr>
          <a:xfrm>
            <a:off x="609601" y="4686300"/>
            <a:ext cx="5421313" cy="273844"/>
          </a:xfrm>
          <a:prstGeom prst="rect">
            <a:avLst/>
          </a:prstGeom>
        </p:spPr>
        <p:txBody>
          <a:bodyPr vert="horz" anchor="ctr"/>
          <a:lstStyle>
            <a:lvl1pPr algn="r" eaLnBrk="1" fontAlgn="auto" latinLnBrk="0" hangingPunct="1">
              <a:spcBef>
                <a:spcPts val="0"/>
              </a:spcBef>
              <a:spcAft>
                <a:spcPts val="0"/>
              </a:spcAft>
              <a:defRPr kumimoji="0" sz="1050">
                <a:solidFill>
                  <a:schemeClr val="tx2"/>
                </a:solidFill>
                <a:latin typeface="+mn-lt"/>
                <a:cs typeface="+mn-cs"/>
              </a:defRPr>
            </a:lvl1pPr>
          </a:lstStyle>
          <a:p>
            <a:pPr>
              <a:defRPr/>
            </a:pPr>
            <a:endParaRPr lang="en-US">
              <a:solidFill>
                <a:srgbClr val="00829B"/>
              </a:solidFill>
            </a:endParaRPr>
          </a:p>
        </p:txBody>
      </p:sp>
      <p:sp>
        <p:nvSpPr>
          <p:cNvPr id="7" name="Rectangle 6"/>
          <p:cNvSpPr/>
          <p:nvPr/>
        </p:nvSpPr>
        <p:spPr bwMode="white">
          <a:xfrm>
            <a:off x="0" y="926306"/>
            <a:ext cx="9144000" cy="23931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8" name="Rectangle 7"/>
          <p:cNvSpPr/>
          <p:nvPr/>
        </p:nvSpPr>
        <p:spPr>
          <a:xfrm>
            <a:off x="0" y="959644"/>
            <a:ext cx="533400" cy="171450"/>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9" name="Rectangle 8"/>
          <p:cNvSpPr/>
          <p:nvPr/>
        </p:nvSpPr>
        <p:spPr>
          <a:xfrm>
            <a:off x="590550" y="959644"/>
            <a:ext cx="8553450" cy="171450"/>
          </a:xfrm>
          <a:prstGeom prst="rect">
            <a:avLst/>
          </a:prstGeom>
          <a:solidFill>
            <a:srgbClr val="00337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23" name="Slide Number Placeholder 22"/>
          <p:cNvSpPr>
            <a:spLocks noGrp="1"/>
          </p:cNvSpPr>
          <p:nvPr>
            <p:ph type="sldNum" sz="quarter" idx="4"/>
          </p:nvPr>
        </p:nvSpPr>
        <p:spPr>
          <a:xfrm>
            <a:off x="0" y="800101"/>
            <a:ext cx="533400" cy="183356"/>
          </a:xfrm>
          <a:prstGeom prst="rect">
            <a:avLst/>
          </a:prstGeom>
        </p:spPr>
        <p:txBody>
          <a:bodyPr vert="horz" anchor="ctr" anchorCtr="0">
            <a:normAutofit/>
          </a:bodyPr>
          <a:lstStyle>
            <a:lvl1pPr algn="ctr" eaLnBrk="1" fontAlgn="auto" latinLnBrk="0" hangingPunct="1">
              <a:spcBef>
                <a:spcPts val="0"/>
              </a:spcBef>
              <a:spcAft>
                <a:spcPts val="0"/>
              </a:spcAft>
              <a:defRPr kumimoji="0" sz="1050" b="1">
                <a:solidFill>
                  <a:srgbClr val="FFFFFF"/>
                </a:solidFill>
                <a:latin typeface="+mn-lt"/>
                <a:cs typeface="+mn-cs"/>
              </a:defRPr>
            </a:lvl1pPr>
          </a:lstStyle>
          <a:p>
            <a:pPr>
              <a:defRPr/>
            </a:pPr>
            <a:fld id="{54F35B33-E3FC-4AC7-9E57-0DAF70B7BE12}" type="slidenum">
              <a:rPr lang="en-US"/>
              <a:pPr>
                <a:defRPr/>
              </a:pPr>
              <a:t>‹#›</a:t>
            </a:fld>
            <a:endParaRPr lang="en-US" dirty="0"/>
          </a:p>
        </p:txBody>
      </p:sp>
    </p:spTree>
    <p:extLst>
      <p:ext uri="{BB962C8B-B14F-4D97-AF65-F5344CB8AC3E}">
        <p14:creationId xmlns:p14="http://schemas.microsoft.com/office/powerpoint/2010/main" val="26858610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4400" b="0" i="0" u="none"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b="0" i="0" u="none"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00337F"/>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B59B0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171450"/>
            <a:ext cx="81534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p:cNvSpPr>
            <a:spLocks noGrp="1"/>
          </p:cNvSpPr>
          <p:nvPr>
            <p:ph type="body" idx="1"/>
          </p:nvPr>
        </p:nvSpPr>
        <p:spPr bwMode="auto">
          <a:xfrm>
            <a:off x="612775" y="1200151"/>
            <a:ext cx="81534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096000" y="4686300"/>
            <a:ext cx="2667000" cy="273844"/>
          </a:xfrm>
          <a:prstGeom prst="rect">
            <a:avLst/>
          </a:prstGeom>
        </p:spPr>
        <p:txBody>
          <a:bodyPr vert="horz" anchor="ctr" anchorCtr="0"/>
          <a:lstStyle>
            <a:lvl1pPr algn="l" eaLnBrk="1" fontAlgn="auto" latinLnBrk="0" hangingPunct="1">
              <a:spcBef>
                <a:spcPts val="0"/>
              </a:spcBef>
              <a:spcAft>
                <a:spcPts val="0"/>
              </a:spcAft>
              <a:defRPr kumimoji="0" sz="1050">
                <a:solidFill>
                  <a:schemeClr val="tx2"/>
                </a:solidFill>
                <a:latin typeface="+mn-lt"/>
                <a:cs typeface="+mn-cs"/>
              </a:defRPr>
            </a:lvl1pPr>
          </a:lstStyle>
          <a:p>
            <a:pPr>
              <a:defRPr/>
            </a:pPr>
            <a:fld id="{1B6D6AC0-41FF-4A57-AD48-5A1216F36D94}" type="datetimeFigureOut">
              <a:rPr lang="en-US">
                <a:solidFill>
                  <a:srgbClr val="00829B"/>
                </a:solidFill>
              </a:rPr>
              <a:pPr>
                <a:defRPr/>
              </a:pPr>
              <a:t>1/11/2024</a:t>
            </a:fld>
            <a:endParaRPr lang="en-US">
              <a:solidFill>
                <a:srgbClr val="00829B"/>
              </a:solidFill>
            </a:endParaRPr>
          </a:p>
        </p:txBody>
      </p:sp>
      <p:sp>
        <p:nvSpPr>
          <p:cNvPr id="3" name="Footer Placeholder 2"/>
          <p:cNvSpPr>
            <a:spLocks noGrp="1"/>
          </p:cNvSpPr>
          <p:nvPr>
            <p:ph type="ftr" sz="quarter" idx="3"/>
          </p:nvPr>
        </p:nvSpPr>
        <p:spPr>
          <a:xfrm>
            <a:off x="609601" y="4686300"/>
            <a:ext cx="5421313" cy="273844"/>
          </a:xfrm>
          <a:prstGeom prst="rect">
            <a:avLst/>
          </a:prstGeom>
        </p:spPr>
        <p:txBody>
          <a:bodyPr vert="horz" anchor="ctr"/>
          <a:lstStyle>
            <a:lvl1pPr algn="r" eaLnBrk="1" fontAlgn="auto" latinLnBrk="0" hangingPunct="1">
              <a:spcBef>
                <a:spcPts val="0"/>
              </a:spcBef>
              <a:spcAft>
                <a:spcPts val="0"/>
              </a:spcAft>
              <a:defRPr kumimoji="0" sz="1050">
                <a:solidFill>
                  <a:schemeClr val="tx2"/>
                </a:solidFill>
                <a:latin typeface="+mn-lt"/>
                <a:cs typeface="+mn-cs"/>
              </a:defRPr>
            </a:lvl1pPr>
          </a:lstStyle>
          <a:p>
            <a:pPr>
              <a:defRPr/>
            </a:pPr>
            <a:endParaRPr lang="en-US">
              <a:solidFill>
                <a:srgbClr val="00829B"/>
              </a:solidFill>
            </a:endParaRPr>
          </a:p>
        </p:txBody>
      </p:sp>
      <p:sp>
        <p:nvSpPr>
          <p:cNvPr id="7" name="Rectangle 6"/>
          <p:cNvSpPr/>
          <p:nvPr/>
        </p:nvSpPr>
        <p:spPr bwMode="white">
          <a:xfrm>
            <a:off x="0" y="926306"/>
            <a:ext cx="9144000" cy="23931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8" name="Rectangle 7"/>
          <p:cNvSpPr/>
          <p:nvPr/>
        </p:nvSpPr>
        <p:spPr>
          <a:xfrm>
            <a:off x="0" y="959644"/>
            <a:ext cx="533400" cy="171450"/>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9" name="Rectangle 8"/>
          <p:cNvSpPr/>
          <p:nvPr/>
        </p:nvSpPr>
        <p:spPr>
          <a:xfrm>
            <a:off x="590550" y="959644"/>
            <a:ext cx="8553450" cy="171450"/>
          </a:xfrm>
          <a:prstGeom prst="rect">
            <a:avLst/>
          </a:prstGeom>
          <a:solidFill>
            <a:srgbClr val="00337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23" name="Slide Number Placeholder 22"/>
          <p:cNvSpPr>
            <a:spLocks noGrp="1"/>
          </p:cNvSpPr>
          <p:nvPr>
            <p:ph type="sldNum" sz="quarter" idx="4"/>
          </p:nvPr>
        </p:nvSpPr>
        <p:spPr>
          <a:xfrm>
            <a:off x="0" y="800101"/>
            <a:ext cx="533400" cy="183356"/>
          </a:xfrm>
          <a:prstGeom prst="rect">
            <a:avLst/>
          </a:prstGeom>
        </p:spPr>
        <p:txBody>
          <a:bodyPr vert="horz" anchor="ctr" anchorCtr="0">
            <a:normAutofit/>
          </a:bodyPr>
          <a:lstStyle>
            <a:lvl1pPr algn="ctr" eaLnBrk="1" fontAlgn="auto" latinLnBrk="0" hangingPunct="1">
              <a:spcBef>
                <a:spcPts val="0"/>
              </a:spcBef>
              <a:spcAft>
                <a:spcPts val="0"/>
              </a:spcAft>
              <a:defRPr kumimoji="0" sz="1050" b="1">
                <a:solidFill>
                  <a:srgbClr val="FFFFFF"/>
                </a:solidFill>
                <a:latin typeface="+mn-lt"/>
                <a:cs typeface="+mn-cs"/>
              </a:defRPr>
            </a:lvl1pPr>
          </a:lstStyle>
          <a:p>
            <a:pPr>
              <a:defRPr/>
            </a:pPr>
            <a:fld id="{54F35B33-E3FC-4AC7-9E57-0DAF70B7BE12}" type="slidenum">
              <a:rPr lang="en-US"/>
              <a:pPr>
                <a:defRPr/>
              </a:pPr>
              <a:t>‹#›</a:t>
            </a:fld>
            <a:endParaRPr lang="en-US" dirty="0"/>
          </a:p>
        </p:txBody>
      </p:sp>
    </p:spTree>
    <p:extLst>
      <p:ext uri="{BB962C8B-B14F-4D97-AF65-F5344CB8AC3E}">
        <p14:creationId xmlns:p14="http://schemas.microsoft.com/office/powerpoint/2010/main" val="20212499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00337F"/>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B59B0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171450"/>
            <a:ext cx="81534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p:cNvSpPr>
            <a:spLocks noGrp="1"/>
          </p:cNvSpPr>
          <p:nvPr>
            <p:ph type="body" idx="1"/>
          </p:nvPr>
        </p:nvSpPr>
        <p:spPr bwMode="auto">
          <a:xfrm>
            <a:off x="612775" y="1200151"/>
            <a:ext cx="81534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096000" y="4686300"/>
            <a:ext cx="2667000" cy="273844"/>
          </a:xfrm>
          <a:prstGeom prst="rect">
            <a:avLst/>
          </a:prstGeom>
        </p:spPr>
        <p:txBody>
          <a:bodyPr vert="horz" anchor="ctr" anchorCtr="0"/>
          <a:lstStyle>
            <a:lvl1pPr algn="l" eaLnBrk="1" fontAlgn="auto" latinLnBrk="0" hangingPunct="1">
              <a:spcBef>
                <a:spcPts val="0"/>
              </a:spcBef>
              <a:spcAft>
                <a:spcPts val="0"/>
              </a:spcAft>
              <a:defRPr kumimoji="0" sz="1050">
                <a:solidFill>
                  <a:schemeClr val="tx2"/>
                </a:solidFill>
                <a:latin typeface="+mn-lt"/>
                <a:cs typeface="+mn-cs"/>
              </a:defRPr>
            </a:lvl1pPr>
          </a:lstStyle>
          <a:p>
            <a:pPr>
              <a:defRPr/>
            </a:pPr>
            <a:fld id="{1B6D6AC0-41FF-4A57-AD48-5A1216F36D94}" type="datetimeFigureOut">
              <a:rPr lang="en-US">
                <a:solidFill>
                  <a:srgbClr val="00829B"/>
                </a:solidFill>
              </a:rPr>
              <a:pPr>
                <a:defRPr/>
              </a:pPr>
              <a:t>1/11/2024</a:t>
            </a:fld>
            <a:endParaRPr lang="en-US">
              <a:solidFill>
                <a:srgbClr val="00829B"/>
              </a:solidFill>
            </a:endParaRPr>
          </a:p>
        </p:txBody>
      </p:sp>
      <p:sp>
        <p:nvSpPr>
          <p:cNvPr id="3" name="Footer Placeholder 2"/>
          <p:cNvSpPr>
            <a:spLocks noGrp="1"/>
          </p:cNvSpPr>
          <p:nvPr>
            <p:ph type="ftr" sz="quarter" idx="3"/>
          </p:nvPr>
        </p:nvSpPr>
        <p:spPr>
          <a:xfrm>
            <a:off x="609601" y="4686300"/>
            <a:ext cx="5421313" cy="273844"/>
          </a:xfrm>
          <a:prstGeom prst="rect">
            <a:avLst/>
          </a:prstGeom>
        </p:spPr>
        <p:txBody>
          <a:bodyPr vert="horz" anchor="ctr"/>
          <a:lstStyle>
            <a:lvl1pPr algn="r" eaLnBrk="1" fontAlgn="auto" latinLnBrk="0" hangingPunct="1">
              <a:spcBef>
                <a:spcPts val="0"/>
              </a:spcBef>
              <a:spcAft>
                <a:spcPts val="0"/>
              </a:spcAft>
              <a:defRPr kumimoji="0" sz="1050">
                <a:solidFill>
                  <a:schemeClr val="tx2"/>
                </a:solidFill>
                <a:latin typeface="+mn-lt"/>
                <a:cs typeface="+mn-cs"/>
              </a:defRPr>
            </a:lvl1pPr>
          </a:lstStyle>
          <a:p>
            <a:pPr>
              <a:defRPr/>
            </a:pPr>
            <a:endParaRPr lang="en-US">
              <a:solidFill>
                <a:srgbClr val="00829B"/>
              </a:solidFill>
            </a:endParaRPr>
          </a:p>
        </p:txBody>
      </p:sp>
      <p:sp>
        <p:nvSpPr>
          <p:cNvPr id="7" name="Rectangle 6"/>
          <p:cNvSpPr/>
          <p:nvPr/>
        </p:nvSpPr>
        <p:spPr bwMode="white">
          <a:xfrm>
            <a:off x="0" y="926306"/>
            <a:ext cx="9144000" cy="23931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8" name="Rectangle 7"/>
          <p:cNvSpPr/>
          <p:nvPr/>
        </p:nvSpPr>
        <p:spPr>
          <a:xfrm>
            <a:off x="0" y="959644"/>
            <a:ext cx="533400" cy="171450"/>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9" name="Rectangle 8"/>
          <p:cNvSpPr/>
          <p:nvPr/>
        </p:nvSpPr>
        <p:spPr>
          <a:xfrm>
            <a:off x="590550" y="959644"/>
            <a:ext cx="8553450" cy="171450"/>
          </a:xfrm>
          <a:prstGeom prst="rect">
            <a:avLst/>
          </a:prstGeom>
          <a:solidFill>
            <a:srgbClr val="00337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23" name="Slide Number Placeholder 22"/>
          <p:cNvSpPr>
            <a:spLocks noGrp="1"/>
          </p:cNvSpPr>
          <p:nvPr>
            <p:ph type="sldNum" sz="quarter" idx="4"/>
          </p:nvPr>
        </p:nvSpPr>
        <p:spPr>
          <a:xfrm>
            <a:off x="0" y="800101"/>
            <a:ext cx="533400" cy="183356"/>
          </a:xfrm>
          <a:prstGeom prst="rect">
            <a:avLst/>
          </a:prstGeom>
        </p:spPr>
        <p:txBody>
          <a:bodyPr vert="horz" anchor="ctr" anchorCtr="0">
            <a:normAutofit/>
          </a:bodyPr>
          <a:lstStyle>
            <a:lvl1pPr algn="ctr" eaLnBrk="1" fontAlgn="auto" latinLnBrk="0" hangingPunct="1">
              <a:spcBef>
                <a:spcPts val="0"/>
              </a:spcBef>
              <a:spcAft>
                <a:spcPts val="0"/>
              </a:spcAft>
              <a:defRPr kumimoji="0" sz="1050" b="1">
                <a:solidFill>
                  <a:srgbClr val="FFFFFF"/>
                </a:solidFill>
                <a:latin typeface="+mn-lt"/>
                <a:cs typeface="+mn-cs"/>
              </a:defRPr>
            </a:lvl1pPr>
          </a:lstStyle>
          <a:p>
            <a:pPr>
              <a:defRPr/>
            </a:pPr>
            <a:fld id="{54F35B33-E3FC-4AC7-9E57-0DAF70B7BE12}" type="slidenum">
              <a:rPr lang="en-US"/>
              <a:pPr>
                <a:defRPr/>
              </a:pPr>
              <a:t>‹#›</a:t>
            </a:fld>
            <a:endParaRPr lang="en-US" dirty="0"/>
          </a:p>
        </p:txBody>
      </p:sp>
    </p:spTree>
    <p:extLst>
      <p:ext uri="{BB962C8B-B14F-4D97-AF65-F5344CB8AC3E}">
        <p14:creationId xmlns:p14="http://schemas.microsoft.com/office/powerpoint/2010/main" val="207778597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00337F"/>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B59B0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171450"/>
            <a:ext cx="81534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p:cNvSpPr>
            <a:spLocks noGrp="1"/>
          </p:cNvSpPr>
          <p:nvPr>
            <p:ph type="body" idx="1"/>
          </p:nvPr>
        </p:nvSpPr>
        <p:spPr bwMode="auto">
          <a:xfrm>
            <a:off x="612775" y="1200151"/>
            <a:ext cx="81534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096000" y="4686300"/>
            <a:ext cx="2667000" cy="273844"/>
          </a:xfrm>
          <a:prstGeom prst="rect">
            <a:avLst/>
          </a:prstGeom>
        </p:spPr>
        <p:txBody>
          <a:bodyPr vert="horz" anchor="ctr" anchorCtr="0"/>
          <a:lstStyle>
            <a:lvl1pPr algn="l" eaLnBrk="1" fontAlgn="auto" latinLnBrk="0" hangingPunct="1">
              <a:spcBef>
                <a:spcPts val="0"/>
              </a:spcBef>
              <a:spcAft>
                <a:spcPts val="0"/>
              </a:spcAft>
              <a:defRPr kumimoji="0" sz="1050">
                <a:solidFill>
                  <a:schemeClr val="tx2"/>
                </a:solidFill>
                <a:latin typeface="+mn-lt"/>
                <a:cs typeface="+mn-cs"/>
              </a:defRPr>
            </a:lvl1pPr>
          </a:lstStyle>
          <a:p>
            <a:pPr>
              <a:defRPr/>
            </a:pPr>
            <a:fld id="{1B6D6AC0-41FF-4A57-AD48-5A1216F36D94}" type="datetimeFigureOut">
              <a:rPr lang="en-US">
                <a:solidFill>
                  <a:srgbClr val="00829B"/>
                </a:solidFill>
              </a:rPr>
              <a:pPr>
                <a:defRPr/>
              </a:pPr>
              <a:t>1/11/2024</a:t>
            </a:fld>
            <a:endParaRPr lang="en-US">
              <a:solidFill>
                <a:srgbClr val="00829B"/>
              </a:solidFill>
            </a:endParaRPr>
          </a:p>
        </p:txBody>
      </p:sp>
      <p:sp>
        <p:nvSpPr>
          <p:cNvPr id="3" name="Footer Placeholder 2"/>
          <p:cNvSpPr>
            <a:spLocks noGrp="1"/>
          </p:cNvSpPr>
          <p:nvPr>
            <p:ph type="ftr" sz="quarter" idx="3"/>
          </p:nvPr>
        </p:nvSpPr>
        <p:spPr>
          <a:xfrm>
            <a:off x="609601" y="4686300"/>
            <a:ext cx="5421313" cy="273844"/>
          </a:xfrm>
          <a:prstGeom prst="rect">
            <a:avLst/>
          </a:prstGeom>
        </p:spPr>
        <p:txBody>
          <a:bodyPr vert="horz" anchor="ctr"/>
          <a:lstStyle>
            <a:lvl1pPr algn="r" eaLnBrk="1" fontAlgn="auto" latinLnBrk="0" hangingPunct="1">
              <a:spcBef>
                <a:spcPts val="0"/>
              </a:spcBef>
              <a:spcAft>
                <a:spcPts val="0"/>
              </a:spcAft>
              <a:defRPr kumimoji="0" sz="1050">
                <a:solidFill>
                  <a:schemeClr val="tx2"/>
                </a:solidFill>
                <a:latin typeface="+mn-lt"/>
                <a:cs typeface="+mn-cs"/>
              </a:defRPr>
            </a:lvl1pPr>
          </a:lstStyle>
          <a:p>
            <a:pPr>
              <a:defRPr/>
            </a:pPr>
            <a:endParaRPr lang="en-US">
              <a:solidFill>
                <a:srgbClr val="00829B"/>
              </a:solidFill>
            </a:endParaRPr>
          </a:p>
        </p:txBody>
      </p:sp>
      <p:sp>
        <p:nvSpPr>
          <p:cNvPr id="7" name="Rectangle 6"/>
          <p:cNvSpPr/>
          <p:nvPr/>
        </p:nvSpPr>
        <p:spPr bwMode="white">
          <a:xfrm>
            <a:off x="0" y="926306"/>
            <a:ext cx="9144000" cy="23931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8" name="Rectangle 7"/>
          <p:cNvSpPr/>
          <p:nvPr/>
        </p:nvSpPr>
        <p:spPr>
          <a:xfrm>
            <a:off x="0" y="959644"/>
            <a:ext cx="533400" cy="171450"/>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9" name="Rectangle 8"/>
          <p:cNvSpPr/>
          <p:nvPr/>
        </p:nvSpPr>
        <p:spPr>
          <a:xfrm>
            <a:off x="590550" y="959644"/>
            <a:ext cx="8553450" cy="171450"/>
          </a:xfrm>
          <a:prstGeom prst="rect">
            <a:avLst/>
          </a:prstGeom>
          <a:solidFill>
            <a:srgbClr val="00337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23" name="Slide Number Placeholder 22"/>
          <p:cNvSpPr>
            <a:spLocks noGrp="1"/>
          </p:cNvSpPr>
          <p:nvPr>
            <p:ph type="sldNum" sz="quarter" idx="4"/>
          </p:nvPr>
        </p:nvSpPr>
        <p:spPr>
          <a:xfrm>
            <a:off x="0" y="800101"/>
            <a:ext cx="533400" cy="183356"/>
          </a:xfrm>
          <a:prstGeom prst="rect">
            <a:avLst/>
          </a:prstGeom>
        </p:spPr>
        <p:txBody>
          <a:bodyPr vert="horz" anchor="ctr" anchorCtr="0">
            <a:normAutofit/>
          </a:bodyPr>
          <a:lstStyle>
            <a:lvl1pPr algn="ctr" eaLnBrk="1" fontAlgn="auto" latinLnBrk="0" hangingPunct="1">
              <a:spcBef>
                <a:spcPts val="0"/>
              </a:spcBef>
              <a:spcAft>
                <a:spcPts val="0"/>
              </a:spcAft>
              <a:defRPr kumimoji="0" sz="1050" b="1">
                <a:solidFill>
                  <a:srgbClr val="FFFFFF"/>
                </a:solidFill>
                <a:latin typeface="+mn-lt"/>
                <a:cs typeface="+mn-cs"/>
              </a:defRPr>
            </a:lvl1pPr>
          </a:lstStyle>
          <a:p>
            <a:pPr>
              <a:defRPr/>
            </a:pPr>
            <a:fld id="{54F35B33-E3FC-4AC7-9E57-0DAF70B7BE12}" type="slidenum">
              <a:rPr lang="en-US"/>
              <a:pPr>
                <a:defRPr/>
              </a:pPr>
              <a:t>‹#›</a:t>
            </a:fld>
            <a:endParaRPr lang="en-US" dirty="0"/>
          </a:p>
        </p:txBody>
      </p:sp>
    </p:spTree>
    <p:extLst>
      <p:ext uri="{BB962C8B-B14F-4D97-AF65-F5344CB8AC3E}">
        <p14:creationId xmlns:p14="http://schemas.microsoft.com/office/powerpoint/2010/main" val="155084578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00337F"/>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B59B0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60.xml"/><Relationship Id="rId4" Type="http://schemas.openxmlformats.org/officeDocument/2006/relationships/image" Target="../media/image6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82.xml"/><Relationship Id="rId4" Type="http://schemas.openxmlformats.org/officeDocument/2006/relationships/image" Target="../media/image65.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6.xml"/><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3.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9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5.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93.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93.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93.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93.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9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3.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93.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9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12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4.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126.xml"/><Relationship Id="rId4" Type="http://schemas.openxmlformats.org/officeDocument/2006/relationships/hyperlink" Target="https://dese.mo.gov/special-education/compliance/special-education-forms"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6.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0.xml"/><Relationship Id="rId1" Type="http://schemas.openxmlformats.org/officeDocument/2006/relationships/slideLayout" Target="../slideLayouts/slideLayout126.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1.xml"/><Relationship Id="rId1" Type="http://schemas.openxmlformats.org/officeDocument/2006/relationships/slideLayout" Target="../slideLayouts/slideLayout1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15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Discipline </a:t>
            </a:r>
          </a:p>
        </p:txBody>
      </p:sp>
      <p:sp>
        <p:nvSpPr>
          <p:cNvPr id="3" name="Text Placeholder 2"/>
          <p:cNvSpPr>
            <a:spLocks noGrp="1"/>
          </p:cNvSpPr>
          <p:nvPr>
            <p:ph type="body" sz="quarter" idx="10"/>
          </p:nvPr>
        </p:nvSpPr>
        <p:spPr/>
        <p:txBody>
          <a:bodyPr/>
          <a:lstStyle/>
          <a:p>
            <a:r>
              <a:rPr lang="en-US" dirty="0"/>
              <a:t>January 2024</a:t>
            </a:r>
          </a:p>
        </p:txBody>
      </p:sp>
      <p:sp>
        <p:nvSpPr>
          <p:cNvPr id="4" name="Text Placeholder 3"/>
          <p:cNvSpPr>
            <a:spLocks noGrp="1"/>
          </p:cNvSpPr>
          <p:nvPr>
            <p:ph type="body" sz="quarter" idx="11"/>
          </p:nvPr>
        </p:nvSpPr>
        <p:spPr/>
        <p:txBody>
          <a:bodyPr/>
          <a:lstStyle/>
          <a:p>
            <a:r>
              <a:rPr lang="en-US" dirty="0"/>
              <a:t>   </a:t>
            </a:r>
          </a:p>
        </p:txBody>
      </p:sp>
    </p:spTree>
    <p:extLst>
      <p:ext uri="{BB962C8B-B14F-4D97-AF65-F5344CB8AC3E}">
        <p14:creationId xmlns:p14="http://schemas.microsoft.com/office/powerpoint/2010/main" val="751273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DISCIPLINE and IDEA</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912202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73263-81C9-D9C7-8772-3E3C4392C89F}"/>
              </a:ext>
            </a:extLst>
          </p:cNvPr>
          <p:cNvSpPr>
            <a:spLocks noGrp="1"/>
          </p:cNvSpPr>
          <p:nvPr>
            <p:ph type="title"/>
          </p:nvPr>
        </p:nvSpPr>
        <p:spPr/>
        <p:txBody>
          <a:bodyPr/>
          <a:lstStyle/>
          <a:p>
            <a:r>
              <a:rPr lang="en-US" sz="4000" dirty="0"/>
              <a:t>The Basics</a:t>
            </a:r>
          </a:p>
        </p:txBody>
      </p:sp>
      <p:sp>
        <p:nvSpPr>
          <p:cNvPr id="3" name="Content Placeholder 2">
            <a:extLst>
              <a:ext uri="{FF2B5EF4-FFF2-40B4-BE49-F238E27FC236}">
                <a16:creationId xmlns:a16="http://schemas.microsoft.com/office/drawing/2014/main" id="{80382224-88E5-D309-9D58-DFD616046DB1}"/>
              </a:ext>
            </a:extLst>
          </p:cNvPr>
          <p:cNvSpPr>
            <a:spLocks noGrp="1"/>
          </p:cNvSpPr>
          <p:nvPr>
            <p:ph sz="quarter" idx="1"/>
          </p:nvPr>
        </p:nvSpPr>
        <p:spPr/>
        <p:txBody>
          <a:bodyPr/>
          <a:lstStyle/>
          <a:p>
            <a:r>
              <a:rPr lang="en-US" dirty="0"/>
              <a:t>What is discipline?</a:t>
            </a:r>
          </a:p>
          <a:p>
            <a:pPr lvl="1"/>
            <a:r>
              <a:rPr lang="en-US" altLang="en-US" sz="2800" dirty="0"/>
              <a:t>Removal from the current educational placement in response to a violation of the student code of conduct</a:t>
            </a:r>
          </a:p>
          <a:p>
            <a:pPr lvl="2"/>
            <a:r>
              <a:rPr lang="en-US" altLang="en-US" sz="2800" dirty="0"/>
              <a:t>To another setting</a:t>
            </a:r>
          </a:p>
          <a:p>
            <a:pPr lvl="2"/>
            <a:r>
              <a:rPr lang="en-US" altLang="en-US" sz="2800" dirty="0"/>
              <a:t>To an interim alternative educational setting</a:t>
            </a:r>
          </a:p>
          <a:p>
            <a:pPr lvl="2"/>
            <a:r>
              <a:rPr lang="en-US" altLang="en-US" sz="2800" dirty="0"/>
              <a:t>Out of School by suspension or expulsion</a:t>
            </a:r>
          </a:p>
          <a:p>
            <a:pPr marL="685800" lvl="2" indent="0">
              <a:buNone/>
            </a:pPr>
            <a:endParaRPr lang="en-US" altLang="en-US" sz="2500" dirty="0"/>
          </a:p>
          <a:p>
            <a:pPr lvl="2"/>
            <a:endParaRPr lang="en-US" dirty="0"/>
          </a:p>
          <a:p>
            <a:pPr lvl="1"/>
            <a:endParaRPr lang="en-US" dirty="0"/>
          </a:p>
        </p:txBody>
      </p:sp>
    </p:spTree>
    <p:extLst>
      <p:ext uri="{BB962C8B-B14F-4D97-AF65-F5344CB8AC3E}">
        <p14:creationId xmlns:p14="http://schemas.microsoft.com/office/powerpoint/2010/main" val="402537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4EDD3-98ED-BCE7-F7AA-37B649DD7DE6}"/>
              </a:ext>
            </a:extLst>
          </p:cNvPr>
          <p:cNvSpPr>
            <a:spLocks noGrp="1"/>
          </p:cNvSpPr>
          <p:nvPr>
            <p:ph type="title"/>
          </p:nvPr>
        </p:nvSpPr>
        <p:spPr/>
        <p:txBody>
          <a:bodyPr/>
          <a:lstStyle/>
          <a:p>
            <a:r>
              <a:rPr lang="en-US" sz="4000" dirty="0"/>
              <a:t>The Basics</a:t>
            </a:r>
          </a:p>
        </p:txBody>
      </p:sp>
      <p:sp>
        <p:nvSpPr>
          <p:cNvPr id="3" name="Content Placeholder 2">
            <a:extLst>
              <a:ext uri="{FF2B5EF4-FFF2-40B4-BE49-F238E27FC236}">
                <a16:creationId xmlns:a16="http://schemas.microsoft.com/office/drawing/2014/main" id="{41FE0DCB-BF76-E3D1-78CA-BDDCE99F8596}"/>
              </a:ext>
            </a:extLst>
          </p:cNvPr>
          <p:cNvSpPr>
            <a:spLocks noGrp="1"/>
          </p:cNvSpPr>
          <p:nvPr>
            <p:ph sz="quarter" idx="1"/>
          </p:nvPr>
        </p:nvSpPr>
        <p:spPr/>
        <p:txBody>
          <a:bodyPr/>
          <a:lstStyle/>
          <a:p>
            <a:r>
              <a:rPr lang="en-US" dirty="0"/>
              <a:t>When is a removal a change of placement?</a:t>
            </a:r>
          </a:p>
          <a:p>
            <a:pPr lvl="1"/>
            <a:r>
              <a:rPr lang="en-US" altLang="en-US" dirty="0"/>
              <a:t>More than 10 </a:t>
            </a:r>
            <a:r>
              <a:rPr lang="en-US" altLang="en-US" u="sng" dirty="0"/>
              <a:t>consecutive</a:t>
            </a:r>
            <a:r>
              <a:rPr lang="en-US" altLang="en-US" dirty="0"/>
              <a:t> school days </a:t>
            </a:r>
          </a:p>
          <a:p>
            <a:pPr lvl="1">
              <a:buFont typeface="Wingdings 2" pitchFamily="18" charset="2"/>
              <a:buNone/>
            </a:pPr>
            <a:r>
              <a:rPr lang="en-US" altLang="en-US" dirty="0"/>
              <a:t>       </a:t>
            </a:r>
            <a:r>
              <a:rPr lang="en-US" altLang="en-US" sz="1800" dirty="0"/>
              <a:t>OR</a:t>
            </a:r>
          </a:p>
          <a:p>
            <a:pPr lvl="1"/>
            <a:r>
              <a:rPr lang="en-US" altLang="en-US" dirty="0"/>
              <a:t>A series of removals that exceed 10 </a:t>
            </a:r>
            <a:r>
              <a:rPr lang="en-US" altLang="en-US" u="sng" dirty="0"/>
              <a:t>cumulative</a:t>
            </a:r>
            <a:r>
              <a:rPr lang="en-US" altLang="en-US" dirty="0"/>
              <a:t> school days and </a:t>
            </a:r>
            <a:r>
              <a:rPr lang="en-US" altLang="en-US" u="sng" dirty="0"/>
              <a:t>constitute a pattern</a:t>
            </a:r>
          </a:p>
          <a:p>
            <a:pPr marL="366713" lvl="1" indent="0">
              <a:buNone/>
            </a:pPr>
            <a:endParaRPr lang="en-US" dirty="0"/>
          </a:p>
        </p:txBody>
      </p:sp>
    </p:spTree>
    <p:extLst>
      <p:ext uri="{BB962C8B-B14F-4D97-AF65-F5344CB8AC3E}">
        <p14:creationId xmlns:p14="http://schemas.microsoft.com/office/powerpoint/2010/main" val="156420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Types of Removal Actions</a:t>
            </a:r>
          </a:p>
        </p:txBody>
      </p:sp>
      <p:pic>
        <p:nvPicPr>
          <p:cNvPr id="4" name="Content Placeholder 3"/>
          <p:cNvPicPr>
            <a:picLocks noGrp="1" noChangeAspect="1"/>
          </p:cNvPicPr>
          <p:nvPr>
            <p:ph sz="quarter" idx="1"/>
          </p:nvPr>
        </p:nvPicPr>
        <p:blipFill>
          <a:blip r:embed="rId3"/>
          <a:stretch>
            <a:fillRect/>
          </a:stretch>
        </p:blipFill>
        <p:spPr>
          <a:xfrm>
            <a:off x="1143000" y="1202896"/>
            <a:ext cx="7036881" cy="3789090"/>
          </a:xfrm>
          <a:prstGeom prst="rect">
            <a:avLst/>
          </a:prstGeom>
        </p:spPr>
      </p:pic>
      <p:pic>
        <p:nvPicPr>
          <p:cNvPr id="5" name="Picture 4" descr="35 Awesome &lt;strong&gt;Stamp&lt;/strong&gt; Designs - Jayce-o-Yest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010400" y="97110"/>
            <a:ext cx="1312541" cy="742949"/>
          </a:xfrm>
          <a:prstGeom prst="rect">
            <a:avLst/>
          </a:prstGeom>
        </p:spPr>
      </p:pic>
    </p:spTree>
    <p:extLst>
      <p:ext uri="{BB962C8B-B14F-4D97-AF65-F5344CB8AC3E}">
        <p14:creationId xmlns:p14="http://schemas.microsoft.com/office/powerpoint/2010/main" val="1088033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85FBC-13C8-E3A1-4BEC-F7B25E33B70F}"/>
              </a:ext>
            </a:extLst>
          </p:cNvPr>
          <p:cNvSpPr>
            <a:spLocks noGrp="1"/>
          </p:cNvSpPr>
          <p:nvPr>
            <p:ph type="title"/>
          </p:nvPr>
        </p:nvSpPr>
        <p:spPr>
          <a:xfrm>
            <a:off x="228600" y="171450"/>
            <a:ext cx="8915400" cy="742950"/>
          </a:xfrm>
        </p:spPr>
        <p:txBody>
          <a:bodyPr/>
          <a:lstStyle/>
          <a:p>
            <a:r>
              <a:rPr lang="en-US" sz="4000" dirty="0"/>
              <a:t>When is discipline a change of placement?</a:t>
            </a:r>
          </a:p>
        </p:txBody>
      </p:sp>
      <p:sp>
        <p:nvSpPr>
          <p:cNvPr id="3" name="Content Placeholder 2">
            <a:extLst>
              <a:ext uri="{FF2B5EF4-FFF2-40B4-BE49-F238E27FC236}">
                <a16:creationId xmlns:a16="http://schemas.microsoft.com/office/drawing/2014/main" id="{5526039F-B1D7-0336-2496-38EBC6E8FD9D}"/>
              </a:ext>
            </a:extLst>
          </p:cNvPr>
          <p:cNvSpPr>
            <a:spLocks noGrp="1"/>
          </p:cNvSpPr>
          <p:nvPr>
            <p:ph sz="quarter" idx="1"/>
          </p:nvPr>
        </p:nvSpPr>
        <p:spPr/>
        <p:txBody>
          <a:bodyPr/>
          <a:lstStyle/>
          <a:p>
            <a:r>
              <a:rPr lang="en-US" dirty="0"/>
              <a:t>In-school suspension (ISS)</a:t>
            </a:r>
          </a:p>
          <a:p>
            <a:pPr lvl="1"/>
            <a:r>
              <a:rPr lang="en-US" altLang="en-US" sz="2800" dirty="0"/>
              <a:t>Does not count toward change of placement </a:t>
            </a:r>
            <a:r>
              <a:rPr lang="en-US" altLang="en-US" sz="2800" b="1" u="sng" dirty="0"/>
              <a:t>as long as</a:t>
            </a:r>
            <a:r>
              <a:rPr lang="en-US" altLang="en-US" sz="2800" dirty="0"/>
              <a:t> student still receives special education and related services described in IEP provided by appropriate sped staff</a:t>
            </a:r>
          </a:p>
          <a:p>
            <a:pPr marL="0" indent="0">
              <a:buNone/>
            </a:pPr>
            <a:endParaRPr lang="en-US" altLang="en-US" sz="3100" dirty="0"/>
          </a:p>
          <a:p>
            <a:pPr lvl="1"/>
            <a:endParaRPr lang="en-US" dirty="0"/>
          </a:p>
        </p:txBody>
      </p:sp>
    </p:spTree>
    <p:extLst>
      <p:ext uri="{BB962C8B-B14F-4D97-AF65-F5344CB8AC3E}">
        <p14:creationId xmlns:p14="http://schemas.microsoft.com/office/powerpoint/2010/main" val="3216804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D92CE-5C84-F7CF-DDCD-16E02EF8D2A2}"/>
              </a:ext>
            </a:extLst>
          </p:cNvPr>
          <p:cNvSpPr>
            <a:spLocks noGrp="1"/>
          </p:cNvSpPr>
          <p:nvPr>
            <p:ph type="title"/>
          </p:nvPr>
        </p:nvSpPr>
        <p:spPr>
          <a:xfrm>
            <a:off x="114300" y="133350"/>
            <a:ext cx="8915400" cy="742950"/>
          </a:xfrm>
        </p:spPr>
        <p:txBody>
          <a:bodyPr/>
          <a:lstStyle/>
          <a:p>
            <a:r>
              <a:rPr lang="en-US" sz="4000" dirty="0"/>
              <a:t>When is discipline a change of placement?</a:t>
            </a:r>
          </a:p>
        </p:txBody>
      </p:sp>
      <p:sp>
        <p:nvSpPr>
          <p:cNvPr id="3" name="Content Placeholder 2">
            <a:extLst>
              <a:ext uri="{FF2B5EF4-FFF2-40B4-BE49-F238E27FC236}">
                <a16:creationId xmlns:a16="http://schemas.microsoft.com/office/drawing/2014/main" id="{20032644-71B3-AFB2-4BB2-B8BAF9470CBE}"/>
              </a:ext>
            </a:extLst>
          </p:cNvPr>
          <p:cNvSpPr>
            <a:spLocks noGrp="1"/>
          </p:cNvSpPr>
          <p:nvPr>
            <p:ph sz="quarter" idx="1"/>
          </p:nvPr>
        </p:nvSpPr>
        <p:spPr/>
        <p:txBody>
          <a:bodyPr/>
          <a:lstStyle/>
          <a:p>
            <a:r>
              <a:rPr lang="en-US" dirty="0"/>
              <a:t>Out of school suspension (OSS)</a:t>
            </a:r>
          </a:p>
          <a:p>
            <a:pPr lvl="1"/>
            <a:r>
              <a:rPr lang="en-US" altLang="en-US" sz="2800" dirty="0"/>
              <a:t>Always counts toward change of placement </a:t>
            </a:r>
          </a:p>
          <a:p>
            <a:pPr lvl="1"/>
            <a:r>
              <a:rPr lang="en-US" altLang="en-US" sz="2800" dirty="0"/>
              <a:t>Bus suspensions count if transportation is a related service on the IEP</a:t>
            </a:r>
          </a:p>
          <a:p>
            <a:pPr lvl="1"/>
            <a:r>
              <a:rPr lang="en-US" altLang="en-US" sz="2800" dirty="0"/>
              <a:t>ISS can become OSS in certain situations</a:t>
            </a:r>
          </a:p>
          <a:p>
            <a:pPr lvl="1"/>
            <a:endParaRPr lang="en-US" dirty="0"/>
          </a:p>
        </p:txBody>
      </p:sp>
    </p:spTree>
    <p:extLst>
      <p:ext uri="{BB962C8B-B14F-4D97-AF65-F5344CB8AC3E}">
        <p14:creationId xmlns:p14="http://schemas.microsoft.com/office/powerpoint/2010/main" val="2220956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F5A27-637B-7756-0643-8A07B12B8D66}"/>
              </a:ext>
            </a:extLst>
          </p:cNvPr>
          <p:cNvSpPr>
            <a:spLocks noGrp="1"/>
          </p:cNvSpPr>
          <p:nvPr>
            <p:ph type="title"/>
          </p:nvPr>
        </p:nvSpPr>
        <p:spPr/>
        <p:txBody>
          <a:bodyPr/>
          <a:lstStyle/>
          <a:p>
            <a:r>
              <a:rPr lang="en-US" sz="4000" dirty="0"/>
              <a:t>Short term vs. Long term</a:t>
            </a:r>
          </a:p>
        </p:txBody>
      </p:sp>
      <p:sp>
        <p:nvSpPr>
          <p:cNvPr id="4" name="Content Placeholder 3">
            <a:extLst>
              <a:ext uri="{FF2B5EF4-FFF2-40B4-BE49-F238E27FC236}">
                <a16:creationId xmlns:a16="http://schemas.microsoft.com/office/drawing/2014/main" id="{8BB3FC8B-F5E8-24DC-518B-E2F0219DFF31}"/>
              </a:ext>
            </a:extLst>
          </p:cNvPr>
          <p:cNvSpPr>
            <a:spLocks noGrp="1"/>
          </p:cNvSpPr>
          <p:nvPr>
            <p:ph sz="quarter" idx="1"/>
          </p:nvPr>
        </p:nvSpPr>
        <p:spPr>
          <a:xfrm>
            <a:off x="609600" y="1192174"/>
            <a:ext cx="4038600" cy="3779875"/>
          </a:xfrm>
        </p:spPr>
        <p:txBody>
          <a:bodyPr/>
          <a:lstStyle/>
          <a:p>
            <a:r>
              <a:rPr lang="en-US" sz="2400" dirty="0"/>
              <a:t>Short term suspension</a:t>
            </a:r>
          </a:p>
          <a:p>
            <a:pPr lvl="1"/>
            <a:r>
              <a:rPr lang="en-US" sz="2000" dirty="0"/>
              <a:t>≤ 10 days total in school year</a:t>
            </a:r>
          </a:p>
          <a:p>
            <a:pPr lvl="2"/>
            <a:r>
              <a:rPr lang="en-US" sz="2000" dirty="0"/>
              <a:t>First 10 days, no services required</a:t>
            </a:r>
          </a:p>
          <a:p>
            <a:pPr lvl="1"/>
            <a:r>
              <a:rPr lang="en-US" sz="2000" dirty="0"/>
              <a:t>&gt;10 days </a:t>
            </a:r>
            <a:r>
              <a:rPr lang="en-US" sz="2000" b="1" dirty="0">
                <a:solidFill>
                  <a:srgbClr val="FF0000"/>
                </a:solidFill>
              </a:rPr>
              <a:t>cumulative</a:t>
            </a:r>
            <a:r>
              <a:rPr lang="en-US" sz="2000" dirty="0"/>
              <a:t> in a school year and </a:t>
            </a:r>
            <a:r>
              <a:rPr lang="en-US" sz="2000" dirty="0">
                <a:solidFill>
                  <a:srgbClr val="FF0000"/>
                </a:solidFill>
              </a:rPr>
              <a:t>no</a:t>
            </a:r>
            <a:r>
              <a:rPr lang="en-US" sz="2000" dirty="0"/>
              <a:t> pattern.</a:t>
            </a:r>
          </a:p>
          <a:p>
            <a:pPr lvl="2"/>
            <a:r>
              <a:rPr lang="en-US" sz="2000" dirty="0"/>
              <a:t>School staff determine the extent to which services are needed beginning on the 11</a:t>
            </a:r>
            <a:r>
              <a:rPr lang="en-US" sz="2000" baseline="30000" dirty="0"/>
              <a:t>th</a:t>
            </a:r>
            <a:r>
              <a:rPr lang="en-US" sz="2000" dirty="0"/>
              <a:t> day. Document this decision.</a:t>
            </a:r>
          </a:p>
          <a:p>
            <a:pPr lvl="1"/>
            <a:endParaRPr lang="en-US" dirty="0"/>
          </a:p>
          <a:p>
            <a:pPr lvl="1"/>
            <a:endParaRPr lang="en-US" dirty="0"/>
          </a:p>
          <a:p>
            <a:pPr lvl="1"/>
            <a:endParaRPr lang="en-US" dirty="0"/>
          </a:p>
        </p:txBody>
      </p:sp>
      <p:sp>
        <p:nvSpPr>
          <p:cNvPr id="5" name="Content Placeholder 4">
            <a:extLst>
              <a:ext uri="{FF2B5EF4-FFF2-40B4-BE49-F238E27FC236}">
                <a16:creationId xmlns:a16="http://schemas.microsoft.com/office/drawing/2014/main" id="{310BC428-B74D-894B-57A2-13FB187AAA0E}"/>
              </a:ext>
            </a:extLst>
          </p:cNvPr>
          <p:cNvSpPr>
            <a:spLocks noGrp="1"/>
          </p:cNvSpPr>
          <p:nvPr>
            <p:ph sz="quarter" idx="2"/>
          </p:nvPr>
        </p:nvSpPr>
        <p:spPr/>
        <p:txBody>
          <a:bodyPr/>
          <a:lstStyle/>
          <a:p>
            <a:r>
              <a:rPr lang="en-US" sz="2400" dirty="0"/>
              <a:t>Long term suspension</a:t>
            </a:r>
          </a:p>
          <a:p>
            <a:pPr lvl="1"/>
            <a:r>
              <a:rPr lang="en-US" sz="2100" dirty="0"/>
              <a:t>More than 10 </a:t>
            </a:r>
            <a:r>
              <a:rPr lang="en-US" sz="2100" b="1" dirty="0">
                <a:solidFill>
                  <a:schemeClr val="accent3">
                    <a:lumMod val="60000"/>
                    <a:lumOff val="40000"/>
                  </a:schemeClr>
                </a:solidFill>
              </a:rPr>
              <a:t>consecutive</a:t>
            </a:r>
            <a:r>
              <a:rPr lang="en-US" sz="2100" b="1" dirty="0"/>
              <a:t> </a:t>
            </a:r>
            <a:r>
              <a:rPr lang="en-US" sz="2100" dirty="0"/>
              <a:t>days </a:t>
            </a:r>
          </a:p>
          <a:p>
            <a:pPr marL="366713" lvl="1" indent="0">
              <a:buNone/>
            </a:pPr>
            <a:r>
              <a:rPr lang="en-US" sz="2100" b="1" dirty="0"/>
              <a:t>OR</a:t>
            </a:r>
          </a:p>
          <a:p>
            <a:pPr lvl="1"/>
            <a:r>
              <a:rPr lang="en-US" sz="2100" dirty="0"/>
              <a:t>&gt; 10 days </a:t>
            </a:r>
            <a:r>
              <a:rPr lang="en-US" sz="2100" b="1" dirty="0">
                <a:solidFill>
                  <a:srgbClr val="FF0000"/>
                </a:solidFill>
              </a:rPr>
              <a:t>cumulative</a:t>
            </a:r>
            <a:r>
              <a:rPr lang="en-US" sz="2100" dirty="0"/>
              <a:t> when there is a pattern</a:t>
            </a:r>
          </a:p>
        </p:txBody>
      </p:sp>
    </p:spTree>
    <p:extLst>
      <p:ext uri="{BB962C8B-B14F-4D97-AF65-F5344CB8AC3E}">
        <p14:creationId xmlns:p14="http://schemas.microsoft.com/office/powerpoint/2010/main" val="4088606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7C0C16-CE98-BAB3-1A64-B9934C20DFD8}"/>
              </a:ext>
            </a:extLst>
          </p:cNvPr>
          <p:cNvSpPr>
            <a:spLocks noGrp="1"/>
          </p:cNvSpPr>
          <p:nvPr>
            <p:ph type="title"/>
          </p:nvPr>
        </p:nvSpPr>
        <p:spPr/>
        <p:txBody>
          <a:bodyPr/>
          <a:lstStyle/>
          <a:p>
            <a:r>
              <a:rPr lang="en-US" sz="4000" dirty="0"/>
              <a:t>Determining a pattern</a:t>
            </a:r>
          </a:p>
        </p:txBody>
      </p:sp>
      <p:sp>
        <p:nvSpPr>
          <p:cNvPr id="6" name="Content Placeholder 5">
            <a:extLst>
              <a:ext uri="{FF2B5EF4-FFF2-40B4-BE49-F238E27FC236}">
                <a16:creationId xmlns:a16="http://schemas.microsoft.com/office/drawing/2014/main" id="{EC87F175-F93F-11FA-E66B-38E77BCB0CE0}"/>
              </a:ext>
            </a:extLst>
          </p:cNvPr>
          <p:cNvSpPr>
            <a:spLocks noGrp="1"/>
          </p:cNvSpPr>
          <p:nvPr>
            <p:ph sz="quarter" idx="1"/>
          </p:nvPr>
        </p:nvSpPr>
        <p:spPr/>
        <p:txBody>
          <a:bodyPr/>
          <a:lstStyle/>
          <a:p>
            <a:r>
              <a:rPr lang="en-US" sz="2400" dirty="0"/>
              <a:t>&gt; 10 days cumulatively in a school year</a:t>
            </a:r>
          </a:p>
          <a:p>
            <a:pPr lvl="1"/>
            <a:r>
              <a:rPr lang="en-US" sz="2400" dirty="0"/>
              <a:t>Who is paying attention to this?</a:t>
            </a:r>
          </a:p>
          <a:p>
            <a:r>
              <a:rPr lang="en-US" sz="2400" dirty="0"/>
              <a:t>Behavior is </a:t>
            </a:r>
            <a:r>
              <a:rPr lang="en-US" sz="2400" u="sng" dirty="0"/>
              <a:t>substantially</a:t>
            </a:r>
            <a:r>
              <a:rPr lang="en-US" sz="2400" dirty="0"/>
              <a:t> similar to behavior in previous disciplinary incidents</a:t>
            </a:r>
          </a:p>
          <a:p>
            <a:r>
              <a:rPr lang="en-US" sz="2400" dirty="0"/>
              <a:t>Additional factors to be considered:</a:t>
            </a:r>
          </a:p>
          <a:p>
            <a:pPr lvl="1"/>
            <a:r>
              <a:rPr lang="en-US" sz="2400" dirty="0"/>
              <a:t>Length of each removal</a:t>
            </a:r>
          </a:p>
          <a:p>
            <a:pPr lvl="1"/>
            <a:r>
              <a:rPr lang="en-US" sz="2400" dirty="0"/>
              <a:t>Total amount of time of the removals</a:t>
            </a:r>
          </a:p>
          <a:p>
            <a:pPr lvl="1"/>
            <a:r>
              <a:rPr lang="en-US" sz="2400" dirty="0"/>
              <a:t>Proximity of the removals to one another</a:t>
            </a:r>
          </a:p>
          <a:p>
            <a:pPr lvl="1"/>
            <a:endParaRPr lang="en-US" sz="2400" dirty="0"/>
          </a:p>
          <a:p>
            <a:pPr lvl="1"/>
            <a:endParaRPr lang="en-US" dirty="0"/>
          </a:p>
          <a:p>
            <a:pPr lvl="1"/>
            <a:endParaRPr lang="en-US" dirty="0"/>
          </a:p>
          <a:p>
            <a:endParaRPr lang="en-US" dirty="0"/>
          </a:p>
        </p:txBody>
      </p:sp>
      <p:sp>
        <p:nvSpPr>
          <p:cNvPr id="7" name="TextBox 6">
            <a:extLst>
              <a:ext uri="{FF2B5EF4-FFF2-40B4-BE49-F238E27FC236}">
                <a16:creationId xmlns:a16="http://schemas.microsoft.com/office/drawing/2014/main" id="{CD0526A1-2FF6-CD23-02BF-24A1473BA81D}"/>
              </a:ext>
            </a:extLst>
          </p:cNvPr>
          <p:cNvSpPr txBox="1"/>
          <p:nvPr/>
        </p:nvSpPr>
        <p:spPr>
          <a:xfrm>
            <a:off x="6477395" y="3206974"/>
            <a:ext cx="2485552" cy="1015663"/>
          </a:xfrm>
          <a:prstGeom prst="rect">
            <a:avLst/>
          </a:prstGeom>
          <a:noFill/>
          <a:ln>
            <a:solidFill>
              <a:srgbClr val="080808"/>
            </a:solidFill>
          </a:ln>
        </p:spPr>
        <p:txBody>
          <a:bodyPr wrap="none" rtlCol="0">
            <a:spAutoFit/>
          </a:bodyPr>
          <a:lstStyle/>
          <a:p>
            <a:r>
              <a:rPr lang="en-US" sz="2000" dirty="0">
                <a:solidFill>
                  <a:srgbClr val="C00000"/>
                </a:solidFill>
              </a:rPr>
              <a:t>School staff determine</a:t>
            </a:r>
          </a:p>
          <a:p>
            <a:r>
              <a:rPr lang="en-US" sz="2000" dirty="0">
                <a:solidFill>
                  <a:srgbClr val="C00000"/>
                </a:solidFill>
              </a:rPr>
              <a:t>if a pattern exists. Not</a:t>
            </a:r>
          </a:p>
          <a:p>
            <a:r>
              <a:rPr lang="en-US" sz="2000" dirty="0">
                <a:solidFill>
                  <a:srgbClr val="C00000"/>
                </a:solidFill>
              </a:rPr>
              <a:t>an IEP team decision</a:t>
            </a:r>
          </a:p>
        </p:txBody>
      </p:sp>
      <p:pic>
        <p:nvPicPr>
          <p:cNvPr id="8" name="Picture 5">
            <a:extLst>
              <a:ext uri="{FF2B5EF4-FFF2-40B4-BE49-F238E27FC236}">
                <a16:creationId xmlns:a16="http://schemas.microsoft.com/office/drawing/2014/main" id="{9B9B1240-9F10-B450-45BE-B7BE9746E1D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2565176"/>
            <a:ext cx="915191" cy="64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0248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2A433-8998-C79A-EC14-C5230D78301C}"/>
              </a:ext>
            </a:extLst>
          </p:cNvPr>
          <p:cNvSpPr>
            <a:spLocks noGrp="1"/>
          </p:cNvSpPr>
          <p:nvPr>
            <p:ph type="title"/>
          </p:nvPr>
        </p:nvSpPr>
        <p:spPr>
          <a:xfrm>
            <a:off x="495300" y="133350"/>
            <a:ext cx="8496300" cy="742950"/>
          </a:xfrm>
        </p:spPr>
        <p:txBody>
          <a:bodyPr/>
          <a:lstStyle/>
          <a:p>
            <a:r>
              <a:rPr lang="en-US" sz="4000" dirty="0"/>
              <a:t>Actions required for long term suspension</a:t>
            </a:r>
          </a:p>
        </p:txBody>
      </p:sp>
      <p:sp>
        <p:nvSpPr>
          <p:cNvPr id="3" name="Content Placeholder 2">
            <a:extLst>
              <a:ext uri="{FF2B5EF4-FFF2-40B4-BE49-F238E27FC236}">
                <a16:creationId xmlns:a16="http://schemas.microsoft.com/office/drawing/2014/main" id="{73297676-ABD0-C11A-D718-C54E8F7C0251}"/>
              </a:ext>
            </a:extLst>
          </p:cNvPr>
          <p:cNvSpPr>
            <a:spLocks noGrp="1"/>
          </p:cNvSpPr>
          <p:nvPr>
            <p:ph sz="quarter" idx="1"/>
          </p:nvPr>
        </p:nvSpPr>
        <p:spPr/>
        <p:txBody>
          <a:bodyPr/>
          <a:lstStyle/>
          <a:p>
            <a:r>
              <a:rPr lang="en-US" u="sng" dirty="0">
                <a:solidFill>
                  <a:srgbClr val="C00000"/>
                </a:solidFill>
              </a:rPr>
              <a:t>MUST</a:t>
            </a:r>
            <a:r>
              <a:rPr lang="en-US" dirty="0"/>
              <a:t> provide parents with procedural safeguards</a:t>
            </a:r>
          </a:p>
          <a:p>
            <a:pPr lvl="1"/>
            <a:r>
              <a:rPr lang="en-US" dirty="0"/>
              <a:t>When the decision is made to long term suspend</a:t>
            </a:r>
          </a:p>
          <a:p>
            <a:r>
              <a:rPr lang="en-US" u="sng" dirty="0">
                <a:solidFill>
                  <a:srgbClr val="C00000"/>
                </a:solidFill>
              </a:rPr>
              <a:t>MUST</a:t>
            </a:r>
            <a:r>
              <a:rPr lang="en-US" dirty="0"/>
              <a:t> hold a manifestation determination meeting to determine if the conduct in question is related to the student’s disability</a:t>
            </a:r>
          </a:p>
          <a:p>
            <a:pPr lvl="1"/>
            <a:r>
              <a:rPr lang="en-US" dirty="0"/>
              <a:t>Within 10 school days of the decision to long term suspend</a:t>
            </a:r>
          </a:p>
          <a:p>
            <a:pPr lvl="1"/>
            <a:endParaRPr lang="en-US" dirty="0"/>
          </a:p>
          <a:p>
            <a:endParaRPr lang="en-US" dirty="0"/>
          </a:p>
        </p:txBody>
      </p:sp>
    </p:spTree>
    <p:extLst>
      <p:ext uri="{BB962C8B-B14F-4D97-AF65-F5344CB8AC3E}">
        <p14:creationId xmlns:p14="http://schemas.microsoft.com/office/powerpoint/2010/main" val="3500019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171450"/>
            <a:ext cx="7924800" cy="591933"/>
          </a:xfrm>
        </p:spPr>
        <p:txBody>
          <a:bodyPr/>
          <a:lstStyle/>
          <a:p>
            <a:r>
              <a:rPr lang="en-US" sz="3600" dirty="0"/>
              <a:t>When does the manifestation determination meeting have to occur?</a:t>
            </a:r>
          </a:p>
        </p:txBody>
      </p:sp>
      <p:sp>
        <p:nvSpPr>
          <p:cNvPr id="12" name="Right Arrow 11"/>
          <p:cNvSpPr/>
          <p:nvPr/>
        </p:nvSpPr>
        <p:spPr>
          <a:xfrm>
            <a:off x="891598" y="3257550"/>
            <a:ext cx="7536824" cy="541428"/>
          </a:xfrm>
          <a:prstGeom prst="rightArrow">
            <a:avLst>
              <a:gd name="adj1" fmla="val 2250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p:cNvSpPr txBox="1"/>
          <p:nvPr/>
        </p:nvSpPr>
        <p:spPr>
          <a:xfrm>
            <a:off x="975876" y="1128887"/>
            <a:ext cx="6848681" cy="1323439"/>
          </a:xfrm>
          <a:prstGeom prst="rect">
            <a:avLst/>
          </a:prstGeom>
          <a:noFill/>
        </p:spPr>
        <p:txBody>
          <a:bodyPr wrap="square" rtlCol="0">
            <a:spAutoFit/>
          </a:bodyPr>
          <a:lstStyle/>
          <a:p>
            <a:r>
              <a:rPr lang="en-US" sz="1600" dirty="0"/>
              <a:t>Jack is an 8</a:t>
            </a:r>
            <a:r>
              <a:rPr lang="en-US" sz="1600" baseline="30000" dirty="0"/>
              <a:t>th</a:t>
            </a:r>
            <a:r>
              <a:rPr lang="en-US" sz="1600" dirty="0"/>
              <a:t> grade boy who receives special </a:t>
            </a:r>
            <a:r>
              <a:rPr lang="en-US" sz="1600" dirty="0" err="1"/>
              <a:t>ed</a:t>
            </a:r>
            <a:r>
              <a:rPr lang="en-US" sz="1600" dirty="0"/>
              <a:t> services for an Other Health Impairment. He got into a fight on March 1. He is suspended for 10 days by the building administrator with a recommendation to the Superintendent for an additional 30 days. By what date do we have to do the Manifestation Determination? </a:t>
            </a:r>
          </a:p>
        </p:txBody>
      </p:sp>
      <p:sp>
        <p:nvSpPr>
          <p:cNvPr id="16" name="TextBox 15"/>
          <p:cNvSpPr txBox="1"/>
          <p:nvPr/>
        </p:nvSpPr>
        <p:spPr>
          <a:xfrm>
            <a:off x="516999" y="2392943"/>
            <a:ext cx="1387357" cy="1015663"/>
          </a:xfrm>
          <a:prstGeom prst="rect">
            <a:avLst/>
          </a:prstGeom>
          <a:noFill/>
        </p:spPr>
        <p:txBody>
          <a:bodyPr wrap="square" rtlCol="0">
            <a:spAutoFit/>
          </a:bodyPr>
          <a:lstStyle/>
          <a:p>
            <a:r>
              <a:rPr lang="en-US" sz="1200" dirty="0"/>
              <a:t>March 1</a:t>
            </a:r>
          </a:p>
          <a:p>
            <a:r>
              <a:rPr lang="en-US" sz="1200" dirty="0"/>
              <a:t>Gets in fight</a:t>
            </a:r>
          </a:p>
          <a:p>
            <a:r>
              <a:rPr lang="en-US" sz="1200" dirty="0"/>
              <a:t>10 days out</a:t>
            </a:r>
          </a:p>
          <a:p>
            <a:r>
              <a:rPr lang="en-US" sz="1200" dirty="0"/>
              <a:t>Recommend </a:t>
            </a:r>
          </a:p>
          <a:p>
            <a:r>
              <a:rPr lang="en-US" sz="1200" dirty="0"/>
              <a:t>Additional 30</a:t>
            </a:r>
          </a:p>
        </p:txBody>
      </p:sp>
      <p:sp>
        <p:nvSpPr>
          <p:cNvPr id="17" name="TextBox 16"/>
          <p:cNvSpPr txBox="1"/>
          <p:nvPr/>
        </p:nvSpPr>
        <p:spPr>
          <a:xfrm>
            <a:off x="1749465" y="2392943"/>
            <a:ext cx="2287997" cy="1015663"/>
          </a:xfrm>
          <a:prstGeom prst="rect">
            <a:avLst/>
          </a:prstGeom>
          <a:noFill/>
        </p:spPr>
        <p:txBody>
          <a:bodyPr wrap="square" rtlCol="0">
            <a:spAutoFit/>
          </a:bodyPr>
          <a:lstStyle/>
          <a:p>
            <a:r>
              <a:rPr lang="en-US" sz="1200" dirty="0"/>
              <a:t>Superintendent receives</a:t>
            </a:r>
          </a:p>
          <a:p>
            <a:r>
              <a:rPr lang="en-US" sz="1200" dirty="0"/>
              <a:t>recommendation on March 5.</a:t>
            </a:r>
          </a:p>
          <a:p>
            <a:r>
              <a:rPr lang="en-US" sz="1200" dirty="0"/>
              <a:t>Schedules hearing </a:t>
            </a:r>
          </a:p>
          <a:p>
            <a:r>
              <a:rPr lang="en-US" sz="1200" dirty="0"/>
              <a:t>for March 9. Procedural Safeguards sent to parents</a:t>
            </a:r>
          </a:p>
        </p:txBody>
      </p:sp>
      <p:sp>
        <p:nvSpPr>
          <p:cNvPr id="18" name="TextBox 17"/>
          <p:cNvSpPr txBox="1"/>
          <p:nvPr/>
        </p:nvSpPr>
        <p:spPr>
          <a:xfrm>
            <a:off x="4244163" y="2739671"/>
            <a:ext cx="1884170" cy="646331"/>
          </a:xfrm>
          <a:prstGeom prst="rect">
            <a:avLst/>
          </a:prstGeom>
          <a:noFill/>
        </p:spPr>
        <p:txBody>
          <a:bodyPr wrap="square" rtlCol="0">
            <a:spAutoFit/>
          </a:bodyPr>
          <a:lstStyle/>
          <a:p>
            <a:r>
              <a:rPr lang="en-US" sz="1200" dirty="0"/>
              <a:t>Hearing held on March 9.</a:t>
            </a:r>
          </a:p>
          <a:p>
            <a:r>
              <a:rPr lang="en-US" sz="1200" dirty="0"/>
              <a:t>Superintendent suspends an </a:t>
            </a:r>
          </a:p>
          <a:p>
            <a:r>
              <a:rPr lang="en-US" sz="1200" dirty="0"/>
              <a:t>additional 20 days.</a:t>
            </a:r>
          </a:p>
        </p:txBody>
      </p:sp>
      <p:sp>
        <p:nvSpPr>
          <p:cNvPr id="20" name="Down Arrow 19"/>
          <p:cNvSpPr/>
          <p:nvPr/>
        </p:nvSpPr>
        <p:spPr>
          <a:xfrm rot="10800000">
            <a:off x="4478274" y="3644321"/>
            <a:ext cx="363474" cy="73380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TextBox 20"/>
          <p:cNvSpPr txBox="1"/>
          <p:nvPr/>
        </p:nvSpPr>
        <p:spPr>
          <a:xfrm>
            <a:off x="4802850" y="3868638"/>
            <a:ext cx="2040463" cy="1200329"/>
          </a:xfrm>
          <a:prstGeom prst="rect">
            <a:avLst/>
          </a:prstGeom>
          <a:noFill/>
        </p:spPr>
        <p:txBody>
          <a:bodyPr wrap="square" rtlCol="0">
            <a:spAutoFit/>
          </a:bodyPr>
          <a:lstStyle/>
          <a:p>
            <a:r>
              <a:rPr lang="en-US" sz="1200" dirty="0"/>
              <a:t>March 9 triggers </a:t>
            </a:r>
          </a:p>
          <a:p>
            <a:r>
              <a:rPr lang="en-US" sz="1200" dirty="0"/>
              <a:t>10 school day timeline </a:t>
            </a:r>
          </a:p>
          <a:p>
            <a:r>
              <a:rPr lang="en-US" sz="1200" dirty="0"/>
              <a:t>for Manifestation Determination.</a:t>
            </a:r>
          </a:p>
          <a:p>
            <a:r>
              <a:rPr lang="en-US" sz="1200" dirty="0"/>
              <a:t>This is the date of the decision</a:t>
            </a:r>
          </a:p>
          <a:p>
            <a:r>
              <a:rPr lang="en-US" sz="1200" dirty="0"/>
              <a:t>to long term suspend.</a:t>
            </a: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5900" y="3693996"/>
            <a:ext cx="2286000" cy="1331953"/>
          </a:xfrm>
          <a:prstGeom prst="rect">
            <a:avLst/>
          </a:prstGeom>
        </p:spPr>
      </p:pic>
      <p:sp>
        <p:nvSpPr>
          <p:cNvPr id="23" name="TextBox 22"/>
          <p:cNvSpPr txBox="1"/>
          <p:nvPr/>
        </p:nvSpPr>
        <p:spPr>
          <a:xfrm>
            <a:off x="6747751" y="2398961"/>
            <a:ext cx="2065473" cy="646331"/>
          </a:xfrm>
          <a:prstGeom prst="rect">
            <a:avLst/>
          </a:prstGeom>
          <a:noFill/>
        </p:spPr>
        <p:txBody>
          <a:bodyPr wrap="square" rtlCol="0">
            <a:spAutoFit/>
          </a:bodyPr>
          <a:lstStyle/>
          <a:p>
            <a:r>
              <a:rPr lang="en-US" sz="1200" dirty="0"/>
              <a:t>Manifestation Determination</a:t>
            </a:r>
          </a:p>
          <a:p>
            <a:r>
              <a:rPr lang="en-US" sz="1200" dirty="0"/>
              <a:t>Must be held no later than </a:t>
            </a:r>
          </a:p>
          <a:p>
            <a:r>
              <a:rPr lang="en-US" sz="1200" dirty="0">
                <a:solidFill>
                  <a:srgbClr val="C00000"/>
                </a:solidFill>
              </a:rPr>
              <a:t>March 23</a:t>
            </a: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8902" y="2203892"/>
            <a:ext cx="831694" cy="566529"/>
          </a:xfrm>
          <a:prstGeom prst="rect">
            <a:avLst/>
          </a:prstGeom>
        </p:spPr>
      </p:pic>
    </p:spTree>
    <p:extLst>
      <p:ext uri="{BB962C8B-B14F-4D97-AF65-F5344CB8AC3E}">
        <p14:creationId xmlns:p14="http://schemas.microsoft.com/office/powerpoint/2010/main" val="1106697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DDFE4B-A215-0047-2DA7-18A9808729DE}"/>
              </a:ext>
            </a:extLst>
          </p:cNvPr>
          <p:cNvSpPr>
            <a:spLocks noGrp="1"/>
          </p:cNvSpPr>
          <p:nvPr>
            <p:ph sz="quarter" idx="12"/>
          </p:nvPr>
        </p:nvSpPr>
        <p:spPr/>
        <p:txBody>
          <a:bodyPr>
            <a:normAutofit/>
          </a:bodyPr>
          <a:lstStyle/>
          <a:p>
            <a:pPr marL="319088" marR="0" lvl="0" indent="-319088" algn="l" defTabSz="914400" rtl="0" eaLnBrk="0" fontAlgn="base" latinLnBrk="0" hangingPunct="0">
              <a:lnSpc>
                <a:spcPct val="100000"/>
              </a:lnSpc>
              <a:spcBef>
                <a:spcPts val="700"/>
              </a:spcBef>
              <a:spcAft>
                <a:spcPct val="0"/>
              </a:spcAft>
              <a:buClr>
                <a:srgbClr val="843F0F"/>
              </a:buClr>
              <a:buSzPct val="60000"/>
              <a:buFont typeface="Wingdings" pitchFamily="2" charset="2"/>
              <a:buChar char=""/>
              <a:tabLst/>
              <a:defRPr/>
            </a:pPr>
            <a:r>
              <a:rPr lang="en-US" sz="2900" dirty="0" err="1">
                <a:solidFill>
                  <a:prstClr val="black"/>
                </a:solidFill>
                <a:latin typeface="Tw Cen MT"/>
              </a:rPr>
              <a:t>Leasa</a:t>
            </a:r>
            <a:r>
              <a:rPr lang="en-US" sz="2900" dirty="0">
                <a:solidFill>
                  <a:prstClr val="black"/>
                </a:solidFill>
                <a:latin typeface="Tw Cen MT"/>
              </a:rPr>
              <a:t> Day</a:t>
            </a:r>
            <a:r>
              <a:rPr kumimoji="0" lang="en-US" sz="2900" b="0" i="0" u="none" strike="noStrike" kern="1200" cap="none" spc="0" normalizeH="0" baseline="0" noProof="0" dirty="0">
                <a:ln>
                  <a:noFill/>
                </a:ln>
                <a:solidFill>
                  <a:prstClr val="black"/>
                </a:solidFill>
                <a:effectLst/>
                <a:uLnTx/>
                <a:uFillTx/>
                <a:latin typeface="Tw Cen MT"/>
                <a:ea typeface="+mn-ea"/>
                <a:cs typeface="+mn-cs"/>
              </a:rPr>
              <a:t>, Compliance Consultant </a:t>
            </a:r>
          </a:p>
          <a:p>
            <a:pPr marL="639763" marR="0" lvl="1" indent="-273050" algn="l" defTabSz="914400" rtl="0" eaLnBrk="0" fontAlgn="base" latinLnBrk="0" hangingPunct="0">
              <a:lnSpc>
                <a:spcPct val="100000"/>
              </a:lnSpc>
              <a:spcBef>
                <a:spcPts val="550"/>
              </a:spcBef>
              <a:spcAft>
                <a:spcPct val="0"/>
              </a:spcAft>
              <a:buClr>
                <a:srgbClr val="3D9833"/>
              </a:buClr>
              <a:buSzPct val="70000"/>
              <a:buFont typeface="Wingdings 2" pitchFamily="18" charset="2"/>
              <a:buChar char=""/>
              <a:tabLst/>
              <a:defRPr/>
            </a:pPr>
            <a:r>
              <a:rPr kumimoji="0" lang="en-US" sz="2000" b="0" i="0" u="none" strike="noStrike" kern="1200" cap="none" spc="0" normalizeH="0" baseline="0" noProof="0" dirty="0">
                <a:ln>
                  <a:noFill/>
                </a:ln>
                <a:solidFill>
                  <a:prstClr val="black"/>
                </a:solidFill>
                <a:effectLst/>
                <a:uLnTx/>
                <a:uFillTx/>
                <a:latin typeface="Tw Cen MT"/>
                <a:ea typeface="+mn-ea"/>
                <a:cs typeface="+mn-cs"/>
              </a:rPr>
              <a:t>Serves the south central Missouri area  </a:t>
            </a:r>
          </a:p>
          <a:p>
            <a:pPr marL="639763" marR="0" lvl="1" indent="-273050" algn="l" defTabSz="914400" rtl="0" eaLnBrk="0" fontAlgn="base" latinLnBrk="0" hangingPunct="0">
              <a:lnSpc>
                <a:spcPct val="100000"/>
              </a:lnSpc>
              <a:spcBef>
                <a:spcPts val="550"/>
              </a:spcBef>
              <a:spcAft>
                <a:spcPct val="0"/>
              </a:spcAft>
              <a:buClr>
                <a:srgbClr val="3D9833"/>
              </a:buClr>
              <a:buSzPct val="70000"/>
              <a:buFont typeface="Wingdings 2" pitchFamily="18" charset="2"/>
              <a:buChar char=""/>
              <a:tabLst/>
              <a:defRPr/>
            </a:pPr>
            <a:r>
              <a:rPr lang="en-US" sz="2000" dirty="0">
                <a:solidFill>
                  <a:prstClr val="black"/>
                </a:solidFill>
                <a:latin typeface="Tw Cen MT"/>
              </a:rPr>
              <a:t>ldnd3@mst.edu</a:t>
            </a:r>
            <a:endParaRPr kumimoji="0" lang="en-US" sz="2000" b="0" i="0" u="none" strike="noStrike" kern="1200" cap="none" spc="0" normalizeH="0" baseline="0" noProof="0" dirty="0">
              <a:ln>
                <a:noFill/>
              </a:ln>
              <a:solidFill>
                <a:prstClr val="black"/>
              </a:solidFill>
              <a:effectLst/>
              <a:uLnTx/>
              <a:uFillTx/>
              <a:latin typeface="Tw Cen MT"/>
              <a:ea typeface="+mn-ea"/>
              <a:cs typeface="+mn-cs"/>
            </a:endParaRPr>
          </a:p>
          <a:p>
            <a:pPr marL="319088" lvl="0" indent="-319088" eaLnBrk="0" fontAlgn="base" hangingPunct="0">
              <a:spcBef>
                <a:spcPts val="700"/>
              </a:spcBef>
              <a:spcAft>
                <a:spcPct val="0"/>
              </a:spcAft>
              <a:buClr>
                <a:srgbClr val="843F0F"/>
              </a:buClr>
              <a:buSzPct val="60000"/>
              <a:buFont typeface="Wingdings" pitchFamily="2" charset="2"/>
              <a:buChar char=""/>
              <a:defRPr/>
            </a:pPr>
            <a:r>
              <a:rPr lang="en-US" sz="2900" dirty="0">
                <a:solidFill>
                  <a:prstClr val="black"/>
                </a:solidFill>
                <a:latin typeface="Tw Cen MT"/>
              </a:rPr>
              <a:t>Julie Harris, Compliance Consultant</a:t>
            </a:r>
          </a:p>
          <a:p>
            <a:pPr marL="639763" lvl="1" indent="-273050" eaLnBrk="0" fontAlgn="base" hangingPunct="0">
              <a:spcBef>
                <a:spcPts val="550"/>
              </a:spcBef>
              <a:spcAft>
                <a:spcPct val="0"/>
              </a:spcAft>
              <a:buClr>
                <a:srgbClr val="3D9833"/>
              </a:buClr>
              <a:buSzPct val="70000"/>
              <a:buFont typeface="Wingdings 2" pitchFamily="18" charset="2"/>
              <a:buChar char=""/>
              <a:defRPr/>
            </a:pPr>
            <a:r>
              <a:rPr lang="en-US" sz="2000" dirty="0">
                <a:solidFill>
                  <a:prstClr val="black"/>
                </a:solidFill>
                <a:latin typeface="Tw Cen MT"/>
              </a:rPr>
              <a:t>Serves the central Missouri area</a:t>
            </a:r>
          </a:p>
          <a:p>
            <a:pPr marL="639763" lvl="1" indent="-273050" eaLnBrk="0" fontAlgn="base" hangingPunct="0">
              <a:spcBef>
                <a:spcPts val="550"/>
              </a:spcBef>
              <a:spcAft>
                <a:spcPct val="0"/>
              </a:spcAft>
              <a:buClr>
                <a:srgbClr val="3D9833"/>
              </a:buClr>
              <a:buSzPct val="70000"/>
              <a:buFont typeface="Wingdings 2" pitchFamily="18" charset="2"/>
              <a:buChar char=""/>
              <a:defRPr/>
            </a:pPr>
            <a:r>
              <a:rPr lang="en-US" sz="2000" dirty="0">
                <a:solidFill>
                  <a:prstClr val="black"/>
                </a:solidFill>
                <a:latin typeface="Tw Cen MT"/>
              </a:rPr>
              <a:t>jlharris@ucmo.edu</a:t>
            </a:r>
          </a:p>
          <a:p>
            <a:pPr marL="639763" marR="0" lvl="1" indent="-273050" algn="l" defTabSz="914400" rtl="0" eaLnBrk="0" fontAlgn="base" latinLnBrk="0" hangingPunct="0">
              <a:lnSpc>
                <a:spcPct val="100000"/>
              </a:lnSpc>
              <a:spcBef>
                <a:spcPts val="550"/>
              </a:spcBef>
              <a:spcAft>
                <a:spcPct val="0"/>
              </a:spcAft>
              <a:buClr>
                <a:srgbClr val="3D9833"/>
              </a:buClr>
              <a:buSzPct val="70000"/>
              <a:buFont typeface="Wingdings 2" pitchFamily="18" charset="2"/>
              <a:buChar char=""/>
              <a:tabLst/>
              <a:defRPr/>
            </a:pPr>
            <a:endParaRPr kumimoji="0" lang="en-US" sz="2000" b="0" i="0" u="none" strike="noStrike" kern="1200" cap="none" spc="0" normalizeH="0" baseline="0" noProof="0" dirty="0">
              <a:ln>
                <a:noFill/>
              </a:ln>
              <a:solidFill>
                <a:prstClr val="black"/>
              </a:solidFill>
              <a:effectLst/>
              <a:uLnTx/>
              <a:uFillTx/>
              <a:latin typeface="Tw Cen MT"/>
              <a:ea typeface="+mn-ea"/>
              <a:cs typeface="+mn-cs"/>
            </a:endParaRPr>
          </a:p>
          <a:p>
            <a:pPr marL="366713" marR="0" lvl="1" indent="0" algn="l" defTabSz="914400" rtl="0" eaLnBrk="0" fontAlgn="base" latinLnBrk="0" hangingPunct="0">
              <a:lnSpc>
                <a:spcPct val="100000"/>
              </a:lnSpc>
              <a:spcBef>
                <a:spcPts val="550"/>
              </a:spcBef>
              <a:spcAft>
                <a:spcPct val="0"/>
              </a:spcAft>
              <a:buClr>
                <a:srgbClr val="3D9833"/>
              </a:buClr>
              <a:buSzPct val="70000"/>
              <a:buNone/>
              <a:tabLst/>
              <a:defRPr/>
            </a:pPr>
            <a:endParaRPr kumimoji="0" lang="en-US" sz="20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0" fontAlgn="base" latinLnBrk="0" hangingPunct="0">
              <a:lnSpc>
                <a:spcPct val="100000"/>
              </a:lnSpc>
              <a:spcBef>
                <a:spcPts val="700"/>
              </a:spcBef>
              <a:spcAft>
                <a:spcPct val="0"/>
              </a:spcAft>
              <a:buClr>
                <a:srgbClr val="843F0F"/>
              </a:buClr>
              <a:buSzPct val="60000"/>
              <a:buNone/>
              <a:tabLst/>
              <a:defRPr/>
            </a:pPr>
            <a:endParaRPr kumimoji="0" lang="en-US" sz="29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4" name="Content Placeholder 3">
            <a:extLst>
              <a:ext uri="{FF2B5EF4-FFF2-40B4-BE49-F238E27FC236}">
                <a16:creationId xmlns:a16="http://schemas.microsoft.com/office/drawing/2014/main" id="{9A1A78A0-38BA-9351-4116-EE0EE20F924E}"/>
              </a:ext>
            </a:extLst>
          </p:cNvPr>
          <p:cNvSpPr>
            <a:spLocks noGrp="1"/>
          </p:cNvSpPr>
          <p:nvPr>
            <p:ph sz="quarter" idx="11"/>
          </p:nvPr>
        </p:nvSpPr>
        <p:spPr>
          <a:xfrm>
            <a:off x="1589567" y="666750"/>
            <a:ext cx="5334000" cy="685800"/>
          </a:xfrm>
        </p:spPr>
        <p:txBody>
          <a:bodyPr>
            <a:normAutofit fontScale="92500" lnSpcReduction="10000"/>
          </a:bodyPr>
          <a:lstStyle/>
          <a:p>
            <a:r>
              <a:rPr lang="en-US" dirty="0"/>
              <a:t>Today’s Facilitators</a:t>
            </a:r>
          </a:p>
        </p:txBody>
      </p:sp>
    </p:spTree>
    <p:extLst>
      <p:ext uri="{BB962C8B-B14F-4D97-AF65-F5344CB8AC3E}">
        <p14:creationId xmlns:p14="http://schemas.microsoft.com/office/powerpoint/2010/main" val="3984812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304800" y="139441"/>
            <a:ext cx="8509398" cy="742950"/>
          </a:xfrm>
        </p:spPr>
        <p:txBody>
          <a:bodyPr/>
          <a:lstStyle/>
          <a:p>
            <a:r>
              <a:rPr lang="en-US" altLang="en-US" sz="4000" dirty="0"/>
              <a:t>The manifestation determination meeting</a:t>
            </a:r>
          </a:p>
        </p:txBody>
      </p:sp>
      <p:sp>
        <p:nvSpPr>
          <p:cNvPr id="54275" name="Content Placeholder 2"/>
          <p:cNvSpPr>
            <a:spLocks noGrp="1"/>
          </p:cNvSpPr>
          <p:nvPr>
            <p:ph sz="quarter" idx="1"/>
          </p:nvPr>
        </p:nvSpPr>
        <p:spPr>
          <a:xfrm>
            <a:off x="685800" y="1200150"/>
            <a:ext cx="3200400" cy="3429000"/>
          </a:xfrm>
        </p:spPr>
        <p:txBody>
          <a:bodyPr/>
          <a:lstStyle/>
          <a:p>
            <a:pPr>
              <a:defRPr/>
            </a:pPr>
            <a:r>
              <a:rPr lang="en-US" altLang="en-US" sz="2400" dirty="0"/>
              <a:t>WHEN is it held?</a:t>
            </a:r>
          </a:p>
          <a:p>
            <a:pPr lvl="1">
              <a:defRPr/>
            </a:pPr>
            <a:r>
              <a:rPr lang="en-US" altLang="en-US" sz="2000" dirty="0"/>
              <a:t>Within 10 school days of decision to long-term suspend</a:t>
            </a:r>
          </a:p>
          <a:p>
            <a:pPr>
              <a:defRPr/>
            </a:pPr>
            <a:r>
              <a:rPr lang="en-US" altLang="en-US" sz="2400" dirty="0"/>
              <a:t>WHO attends?</a:t>
            </a:r>
          </a:p>
          <a:p>
            <a:pPr lvl="1">
              <a:defRPr/>
            </a:pPr>
            <a:r>
              <a:rPr lang="en-US" altLang="en-US" sz="2000" dirty="0"/>
              <a:t>LEA representatives</a:t>
            </a:r>
          </a:p>
          <a:p>
            <a:pPr lvl="1">
              <a:defRPr/>
            </a:pPr>
            <a:r>
              <a:rPr lang="en-US" altLang="en-US" sz="2000" dirty="0"/>
              <a:t>Parents</a:t>
            </a:r>
          </a:p>
          <a:p>
            <a:pPr lvl="1">
              <a:defRPr/>
            </a:pPr>
            <a:r>
              <a:rPr lang="en-US" altLang="en-US" sz="2000" dirty="0"/>
              <a:t>Relevant members of the IEP team</a:t>
            </a:r>
          </a:p>
          <a:p>
            <a:pPr marL="275035" lvl="1" indent="0">
              <a:buFont typeface="Wingdings 2" pitchFamily="18" charset="2"/>
              <a:buNone/>
              <a:defRPr/>
            </a:pPr>
            <a:endParaRPr lang="en-US" altLang="en-US" sz="600" dirty="0"/>
          </a:p>
        </p:txBody>
      </p:sp>
      <p:sp>
        <p:nvSpPr>
          <p:cNvPr id="2" name="Content Placeholder 1"/>
          <p:cNvSpPr>
            <a:spLocks noGrp="1"/>
          </p:cNvSpPr>
          <p:nvPr>
            <p:ph sz="quarter" idx="2"/>
          </p:nvPr>
        </p:nvSpPr>
        <p:spPr>
          <a:xfrm>
            <a:off x="4699398" y="988219"/>
            <a:ext cx="4139802" cy="3429000"/>
          </a:xfrm>
        </p:spPr>
        <p:txBody>
          <a:bodyPr/>
          <a:lstStyle/>
          <a:p>
            <a:pPr marL="275035" lvl="1" indent="0">
              <a:buFont typeface="Wingdings 2" pitchFamily="18" charset="2"/>
              <a:buNone/>
              <a:defRPr/>
            </a:pPr>
            <a:endParaRPr lang="en-US" altLang="en-US" sz="600" dirty="0"/>
          </a:p>
          <a:p>
            <a:pPr>
              <a:defRPr/>
            </a:pPr>
            <a:r>
              <a:rPr lang="en-US" altLang="en-US" sz="2400" dirty="0"/>
              <a:t>WHAT to review?</a:t>
            </a:r>
          </a:p>
          <a:p>
            <a:pPr lvl="1">
              <a:defRPr/>
            </a:pPr>
            <a:r>
              <a:rPr lang="en-US" altLang="en-US" sz="2000" dirty="0"/>
              <a:t>Student’s file, the IEP, teacher observations and relevant information provided by parents</a:t>
            </a:r>
          </a:p>
          <a:p>
            <a:pPr>
              <a:defRPr/>
            </a:pPr>
            <a:r>
              <a:rPr lang="en-US" altLang="en-US" sz="2400" b="1" dirty="0">
                <a:solidFill>
                  <a:srgbClr val="FF0000"/>
                </a:solidFill>
              </a:rPr>
              <a:t>What to decide?</a:t>
            </a:r>
          </a:p>
          <a:p>
            <a:pPr lvl="1">
              <a:defRPr/>
            </a:pPr>
            <a:r>
              <a:rPr lang="en-US" altLang="en-US" sz="2000" dirty="0"/>
              <a:t>Is there a direct and substantial relationship between behavior and disability?</a:t>
            </a:r>
          </a:p>
          <a:p>
            <a:pPr lvl="1">
              <a:defRPr/>
            </a:pPr>
            <a:r>
              <a:rPr lang="en-US" altLang="en-US" sz="2000" dirty="0"/>
              <a:t>Did behavior result from not implementing the IEP?</a:t>
            </a:r>
          </a:p>
          <a:p>
            <a:pPr lvl="1">
              <a:defRPr/>
            </a:pPr>
            <a:endParaRPr lang="en-US" altLang="en-US" dirty="0"/>
          </a:p>
          <a:p>
            <a:pPr>
              <a:defRPr/>
            </a:pPr>
            <a:endParaRPr lang="en-US" dirty="0"/>
          </a:p>
        </p:txBody>
      </p:sp>
    </p:spTree>
    <p:extLst>
      <p:ext uri="{BB962C8B-B14F-4D97-AF65-F5344CB8AC3E}">
        <p14:creationId xmlns:p14="http://schemas.microsoft.com/office/powerpoint/2010/main" val="2907227772"/>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2ADA2-6653-9ECA-D49C-A359E0D04B0B}"/>
              </a:ext>
            </a:extLst>
          </p:cNvPr>
          <p:cNvSpPr>
            <a:spLocks noGrp="1"/>
          </p:cNvSpPr>
          <p:nvPr>
            <p:ph type="title"/>
          </p:nvPr>
        </p:nvSpPr>
        <p:spPr>
          <a:xfrm>
            <a:off x="612648" y="171450"/>
            <a:ext cx="8378952" cy="742950"/>
          </a:xfrm>
        </p:spPr>
        <p:txBody>
          <a:bodyPr/>
          <a:lstStyle/>
          <a:p>
            <a:r>
              <a:rPr lang="en-US" altLang="en-US" sz="4000" dirty="0"/>
              <a:t>Conduct is </a:t>
            </a:r>
            <a:r>
              <a:rPr lang="en-US" altLang="en-US" sz="4000" dirty="0">
                <a:solidFill>
                  <a:srgbClr val="FF0000"/>
                </a:solidFill>
              </a:rPr>
              <a:t>NOT</a:t>
            </a:r>
            <a:r>
              <a:rPr lang="en-US" altLang="en-US" sz="4000" dirty="0"/>
              <a:t> related to disability</a:t>
            </a:r>
            <a:endParaRPr lang="en-US" sz="4000" dirty="0"/>
          </a:p>
        </p:txBody>
      </p:sp>
      <p:sp>
        <p:nvSpPr>
          <p:cNvPr id="3" name="Content Placeholder 2">
            <a:extLst>
              <a:ext uri="{FF2B5EF4-FFF2-40B4-BE49-F238E27FC236}">
                <a16:creationId xmlns:a16="http://schemas.microsoft.com/office/drawing/2014/main" id="{AB7F0DEF-7BAC-18ED-1B8B-E27414D9EB4D}"/>
              </a:ext>
            </a:extLst>
          </p:cNvPr>
          <p:cNvSpPr>
            <a:spLocks noGrp="1"/>
          </p:cNvSpPr>
          <p:nvPr>
            <p:ph sz="quarter" idx="1"/>
          </p:nvPr>
        </p:nvSpPr>
        <p:spPr/>
        <p:txBody>
          <a:bodyPr/>
          <a:lstStyle/>
          <a:p>
            <a:r>
              <a:rPr lang="en-US" altLang="en-US" sz="2400" dirty="0"/>
              <a:t>Student </a:t>
            </a:r>
            <a:r>
              <a:rPr lang="en-US" altLang="en-US" sz="2400" b="1" dirty="0">
                <a:solidFill>
                  <a:srgbClr val="FF0000"/>
                </a:solidFill>
              </a:rPr>
              <a:t>CAN</a:t>
            </a:r>
            <a:r>
              <a:rPr lang="en-US" altLang="en-US" sz="2400" dirty="0"/>
              <a:t> be long-term suspended</a:t>
            </a:r>
          </a:p>
          <a:p>
            <a:r>
              <a:rPr lang="en-US" altLang="en-US" sz="2400" dirty="0"/>
              <a:t>LEA may apply the same discipline consequences as peers</a:t>
            </a:r>
          </a:p>
          <a:p>
            <a:r>
              <a:rPr lang="en-US" altLang="en-US" sz="2400" dirty="0"/>
              <a:t> IEP team must:</a:t>
            </a:r>
          </a:p>
          <a:p>
            <a:pPr lvl="1"/>
            <a:r>
              <a:rPr lang="en-US" altLang="en-US" sz="2000" dirty="0"/>
              <a:t>Determine services and placement beginning on the 11</a:t>
            </a:r>
            <a:r>
              <a:rPr lang="en-US" altLang="en-US" sz="2000" baseline="30000" dirty="0"/>
              <a:t>th</a:t>
            </a:r>
            <a:r>
              <a:rPr lang="en-US" altLang="en-US" sz="2000" dirty="0"/>
              <a:t> day that allow the student to</a:t>
            </a:r>
          </a:p>
          <a:p>
            <a:pPr lvl="2"/>
            <a:r>
              <a:rPr lang="en-US" altLang="en-US" sz="2000" dirty="0"/>
              <a:t>Continue to participate in general education in an alternate setting during the suspension</a:t>
            </a:r>
          </a:p>
          <a:p>
            <a:pPr lvl="2"/>
            <a:r>
              <a:rPr lang="en-US" altLang="en-US" sz="2000" dirty="0"/>
              <a:t>Progress toward IEP goals</a:t>
            </a:r>
          </a:p>
          <a:p>
            <a:pPr lvl="2"/>
            <a:r>
              <a:rPr lang="en-US" altLang="en-US" sz="2000" dirty="0"/>
              <a:t>Receive an FBA/BIP, if appropriate</a:t>
            </a:r>
          </a:p>
          <a:p>
            <a:pPr lvl="1"/>
            <a:r>
              <a:rPr lang="en-US" altLang="en-US" sz="2000" dirty="0"/>
              <a:t>Provide parent with a PWN for change of placement</a:t>
            </a:r>
          </a:p>
          <a:p>
            <a:pPr lvl="2"/>
            <a:endParaRPr lang="en-US" altLang="en-US" sz="1700" dirty="0"/>
          </a:p>
          <a:p>
            <a:pPr marL="366713" lvl="1" indent="0">
              <a:buNone/>
            </a:pPr>
            <a:endParaRPr lang="en-US" altLang="en-US" sz="2900" dirty="0"/>
          </a:p>
          <a:p>
            <a:endParaRPr lang="en-US" altLang="en-US" sz="3200" dirty="0"/>
          </a:p>
          <a:p>
            <a:endParaRPr lang="en-US" altLang="en-US" sz="3200" dirty="0"/>
          </a:p>
          <a:p>
            <a:endParaRPr lang="en-US" dirty="0"/>
          </a:p>
        </p:txBody>
      </p:sp>
    </p:spTree>
    <p:extLst>
      <p:ext uri="{BB962C8B-B14F-4D97-AF65-F5344CB8AC3E}">
        <p14:creationId xmlns:p14="http://schemas.microsoft.com/office/powerpoint/2010/main" val="422206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B3E77-7B13-98A8-F4CF-3650BEFFB525}"/>
              </a:ext>
            </a:extLst>
          </p:cNvPr>
          <p:cNvSpPr>
            <a:spLocks noGrp="1"/>
          </p:cNvSpPr>
          <p:nvPr>
            <p:ph type="title"/>
          </p:nvPr>
        </p:nvSpPr>
        <p:spPr/>
        <p:txBody>
          <a:bodyPr/>
          <a:lstStyle/>
          <a:p>
            <a:r>
              <a:rPr lang="en-US" sz="4000" dirty="0"/>
              <a:t>Conduct </a:t>
            </a:r>
            <a:r>
              <a:rPr lang="en-US" sz="4000" dirty="0">
                <a:solidFill>
                  <a:srgbClr val="FF0000"/>
                </a:solidFill>
              </a:rPr>
              <a:t>IS</a:t>
            </a:r>
            <a:r>
              <a:rPr lang="en-US" sz="4000" dirty="0"/>
              <a:t> related to disability</a:t>
            </a:r>
          </a:p>
        </p:txBody>
      </p:sp>
      <p:sp>
        <p:nvSpPr>
          <p:cNvPr id="3" name="Content Placeholder 2">
            <a:extLst>
              <a:ext uri="{FF2B5EF4-FFF2-40B4-BE49-F238E27FC236}">
                <a16:creationId xmlns:a16="http://schemas.microsoft.com/office/drawing/2014/main" id="{84DD056C-1D9F-E67A-28D8-CBB01FBFAE54}"/>
              </a:ext>
            </a:extLst>
          </p:cNvPr>
          <p:cNvSpPr>
            <a:spLocks noGrp="1"/>
          </p:cNvSpPr>
          <p:nvPr>
            <p:ph sz="quarter" idx="1"/>
          </p:nvPr>
        </p:nvSpPr>
        <p:spPr>
          <a:xfrm>
            <a:off x="612648" y="1047750"/>
            <a:ext cx="8153400" cy="3886200"/>
          </a:xfrm>
        </p:spPr>
        <p:txBody>
          <a:bodyPr/>
          <a:lstStyle/>
          <a:p>
            <a:r>
              <a:rPr lang="en-US" sz="2400" dirty="0"/>
              <a:t>Student </a:t>
            </a:r>
            <a:r>
              <a:rPr lang="en-US" sz="2400" dirty="0">
                <a:solidFill>
                  <a:srgbClr val="FF0000"/>
                </a:solidFill>
              </a:rPr>
              <a:t>cannot</a:t>
            </a:r>
            <a:r>
              <a:rPr lang="en-US" sz="2400" dirty="0"/>
              <a:t> be long term suspended</a:t>
            </a:r>
          </a:p>
          <a:p>
            <a:r>
              <a:rPr lang="en-US" sz="2400" dirty="0"/>
              <a:t>IEP team must:</a:t>
            </a:r>
          </a:p>
          <a:p>
            <a:pPr lvl="1"/>
            <a:r>
              <a:rPr lang="en-US" sz="2000" dirty="0"/>
              <a:t>Conduct or review an FBA for the student</a:t>
            </a:r>
          </a:p>
          <a:p>
            <a:pPr lvl="1"/>
            <a:r>
              <a:rPr lang="en-US" sz="2000" dirty="0"/>
              <a:t>Develop or review/revise a BIP for the student</a:t>
            </a:r>
          </a:p>
          <a:p>
            <a:pPr lvl="1"/>
            <a:r>
              <a:rPr lang="en-US" sz="2000" dirty="0"/>
              <a:t>Make a placement decision</a:t>
            </a:r>
          </a:p>
          <a:p>
            <a:pPr lvl="2"/>
            <a:r>
              <a:rPr lang="en-US" sz="1800" dirty="0"/>
              <a:t>Return child to current placement with BIP in place</a:t>
            </a:r>
          </a:p>
          <a:p>
            <a:pPr lvl="2"/>
            <a:r>
              <a:rPr lang="en-US" sz="1800" dirty="0"/>
              <a:t>Change placement with BIP in place</a:t>
            </a:r>
          </a:p>
          <a:p>
            <a:pPr lvl="2"/>
            <a:r>
              <a:rPr lang="en-US" altLang="en-US" sz="1800" dirty="0"/>
              <a:t>In case of 45 day suspension for drugs, weapons, or serious bodily injury, continue the placement  in the interim alternative educational setting determined by LEA</a:t>
            </a:r>
          </a:p>
          <a:p>
            <a:pPr lvl="1"/>
            <a:r>
              <a:rPr lang="en-US" altLang="en-US" sz="2000" dirty="0"/>
              <a:t>Provide parent with a PWN for change of placement, if appropriate</a:t>
            </a:r>
          </a:p>
          <a:p>
            <a:pPr lvl="1"/>
            <a:endParaRPr lang="en-US" altLang="en-US" sz="2300" dirty="0"/>
          </a:p>
          <a:p>
            <a:pPr lvl="2"/>
            <a:endParaRPr lang="en-US" dirty="0"/>
          </a:p>
          <a:p>
            <a:pPr lvl="2"/>
            <a:endParaRPr lang="en-US" dirty="0"/>
          </a:p>
          <a:p>
            <a:pPr lvl="2"/>
            <a:endParaRPr lang="en-US" dirty="0"/>
          </a:p>
          <a:p>
            <a:pPr lvl="2"/>
            <a:endParaRPr lang="en-US" dirty="0"/>
          </a:p>
          <a:p>
            <a:pPr lvl="1"/>
            <a:endParaRPr lang="en-US" dirty="0"/>
          </a:p>
        </p:txBody>
      </p:sp>
    </p:spTree>
    <p:extLst>
      <p:ext uri="{BB962C8B-B14F-4D97-AF65-F5344CB8AC3E}">
        <p14:creationId xmlns:p14="http://schemas.microsoft.com/office/powerpoint/2010/main" val="2227192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762000" y="91678"/>
            <a:ext cx="8077199" cy="857250"/>
          </a:xfrm>
        </p:spPr>
        <p:txBody>
          <a:bodyPr>
            <a:normAutofit/>
          </a:bodyPr>
          <a:lstStyle/>
          <a:p>
            <a:r>
              <a:rPr lang="en-US" sz="4000" dirty="0"/>
              <a:t>Manifestation determination tip </a:t>
            </a:r>
          </a:p>
        </p:txBody>
      </p:sp>
      <p:sp>
        <p:nvSpPr>
          <p:cNvPr id="14" name="Content Placeholder 13"/>
          <p:cNvSpPr>
            <a:spLocks noGrp="1"/>
          </p:cNvSpPr>
          <p:nvPr>
            <p:ph idx="1"/>
          </p:nvPr>
        </p:nvSpPr>
        <p:spPr>
          <a:xfrm>
            <a:off x="762001" y="1200151"/>
            <a:ext cx="6896100" cy="3394472"/>
          </a:xfrm>
        </p:spPr>
        <p:txBody>
          <a:bodyPr>
            <a:normAutofit fontScale="85000" lnSpcReduction="20000"/>
          </a:bodyPr>
          <a:lstStyle/>
          <a:p>
            <a:pPr marL="0" indent="0">
              <a:buNone/>
            </a:pPr>
            <a:r>
              <a:rPr lang="en-US" dirty="0"/>
              <a:t>What is meant by the “conduct in question”?</a:t>
            </a:r>
          </a:p>
          <a:p>
            <a:pPr marL="0" indent="0">
              <a:buNone/>
            </a:pPr>
            <a:endParaRPr lang="en-US" sz="750" dirty="0"/>
          </a:p>
          <a:p>
            <a:pPr marL="0" indent="0">
              <a:buNone/>
            </a:pPr>
            <a:r>
              <a:rPr lang="en-US" dirty="0"/>
              <a:t>The conduct for which the student is being disciplined, as determined by the school.</a:t>
            </a:r>
          </a:p>
          <a:p>
            <a:pPr marL="0" indent="0">
              <a:buNone/>
            </a:pPr>
            <a:endParaRPr lang="en-US" sz="825" dirty="0"/>
          </a:p>
          <a:p>
            <a:pPr marL="0" indent="0">
              <a:buNone/>
            </a:pPr>
            <a:r>
              <a:rPr lang="en-US" dirty="0"/>
              <a:t>Remember:  Whether the student committed the conduct in question is NOT for the IEP team members to consider in the manifestation determination.  </a:t>
            </a:r>
          </a:p>
          <a:p>
            <a:pPr marL="0" indent="0">
              <a:buNone/>
            </a:pPr>
            <a:endParaRPr lang="en-US" dirty="0"/>
          </a:p>
          <a:p>
            <a:pPr marL="0" indent="0">
              <a:buNone/>
            </a:pPr>
            <a:r>
              <a:rPr lang="en-US" dirty="0"/>
              <a:t>  </a:t>
            </a:r>
          </a:p>
        </p:txBody>
      </p:sp>
      <p:sp>
        <p:nvSpPr>
          <p:cNvPr id="12" name="Slide Number Placeholder 9"/>
          <p:cNvSpPr>
            <a:spLocks noGrp="1"/>
          </p:cNvSpPr>
          <p:nvPr>
            <p:ph type="sldNum" sz="quarter" idx="12"/>
          </p:nvPr>
        </p:nvSpPr>
        <p:spPr/>
        <p:txBody>
          <a:bodyPr>
            <a:normAutofit fontScale="70000" lnSpcReduction="20000"/>
          </a:bodyPr>
          <a:lstStyle/>
          <a:p>
            <a:endParaRPr lang="en-US" dirty="0">
              <a:solidFill>
                <a:prstClr val="black">
                  <a:tint val="75000"/>
                </a:prstClr>
              </a:solidFill>
            </a:endParaRPr>
          </a:p>
        </p:txBody>
      </p:sp>
      <p:sp>
        <p:nvSpPr>
          <p:cNvPr id="5" name="Title 10"/>
          <p:cNvSpPr txBox="1">
            <a:spLocks/>
          </p:cNvSpPr>
          <p:nvPr/>
        </p:nvSpPr>
        <p:spPr>
          <a:xfrm>
            <a:off x="2285827" y="205978"/>
            <a:ext cx="5372273" cy="1973471"/>
          </a:xfrm>
          <a:prstGeom prst="rect">
            <a:avLst/>
          </a:prstGeom>
        </p:spPr>
        <p:txBody>
          <a:bodyPr vert="horz" lIns="68580" tIns="34290" rIns="68580" bIns="34290" rtlCol="0" anchor="ctr">
            <a:normAutofit fontScale="97500"/>
          </a:bodyPr>
          <a:lstStyle/>
          <a:p>
            <a:pPr algn="ctr">
              <a:spcBef>
                <a:spcPct val="0"/>
              </a:spcBef>
              <a:defRPr/>
            </a:pPr>
            <a:endParaRPr lang="en-US" sz="33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58299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3C00D81-9CF1-5041-C415-335AEA450E31}"/>
              </a:ext>
            </a:extLst>
          </p:cNvPr>
          <p:cNvSpPr>
            <a:spLocks noGrp="1"/>
          </p:cNvSpPr>
          <p:nvPr>
            <p:ph type="body" sz="quarter" idx="10"/>
          </p:nvPr>
        </p:nvSpPr>
        <p:spPr/>
        <p:txBody>
          <a:bodyPr/>
          <a:lstStyle/>
          <a:p>
            <a:r>
              <a:rPr lang="en-US" dirty="0"/>
              <a:t>Scenario Time</a:t>
            </a:r>
          </a:p>
        </p:txBody>
      </p:sp>
    </p:spTree>
    <p:extLst>
      <p:ext uri="{BB962C8B-B14F-4D97-AF65-F5344CB8AC3E}">
        <p14:creationId xmlns:p14="http://schemas.microsoft.com/office/powerpoint/2010/main" val="3063370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114300"/>
            <a:ext cx="7107174" cy="742950"/>
          </a:xfrm>
        </p:spPr>
        <p:txBody>
          <a:bodyPr/>
          <a:lstStyle/>
          <a:p>
            <a:r>
              <a:rPr lang="en-US" sz="4000" dirty="0"/>
              <a:t>Brad</a:t>
            </a:r>
          </a:p>
        </p:txBody>
      </p:sp>
      <p:sp>
        <p:nvSpPr>
          <p:cNvPr id="3" name="Content Placeholder 2"/>
          <p:cNvSpPr>
            <a:spLocks noGrp="1"/>
          </p:cNvSpPr>
          <p:nvPr>
            <p:ph sz="quarter" idx="1"/>
          </p:nvPr>
        </p:nvSpPr>
        <p:spPr/>
        <p:txBody>
          <a:bodyPr/>
          <a:lstStyle/>
          <a:p>
            <a:r>
              <a:rPr lang="en-US" dirty="0"/>
              <a:t>Brad is a 6</a:t>
            </a:r>
            <a:r>
              <a:rPr lang="en-US" baseline="30000" dirty="0"/>
              <a:t>th</a:t>
            </a:r>
            <a:r>
              <a:rPr lang="en-US" dirty="0"/>
              <a:t> grade student with a Learning Disability in Basic Reading Skills</a:t>
            </a:r>
          </a:p>
          <a:p>
            <a:pPr lvl="1"/>
            <a:r>
              <a:rPr lang="en-US" dirty="0"/>
              <a:t>Sept. 10 he gets caught skipping school - 3 days OSS</a:t>
            </a:r>
          </a:p>
          <a:p>
            <a:pPr lvl="1"/>
            <a:r>
              <a:rPr lang="en-US" dirty="0"/>
              <a:t>Nov. 15 he calls the teacher a bad name - 5 days OSS</a:t>
            </a:r>
          </a:p>
          <a:p>
            <a:pPr lvl="1"/>
            <a:r>
              <a:rPr lang="en-US" dirty="0"/>
              <a:t>Feb. 25 he gets in a fight in the hall - 10 days OSS</a:t>
            </a:r>
          </a:p>
          <a:p>
            <a:pPr marL="275035" lvl="1" indent="0">
              <a:buNone/>
            </a:pPr>
            <a:endParaRPr lang="en-US" dirty="0"/>
          </a:p>
          <a:p>
            <a:r>
              <a:rPr lang="en-US" dirty="0"/>
              <a:t>What do we do??  </a:t>
            </a:r>
          </a:p>
        </p:txBody>
      </p:sp>
    </p:spTree>
    <p:extLst>
      <p:ext uri="{BB962C8B-B14F-4D97-AF65-F5344CB8AC3E}">
        <p14:creationId xmlns:p14="http://schemas.microsoft.com/office/powerpoint/2010/main" val="3041776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Ask yourself these questions:</a:t>
            </a:r>
          </a:p>
        </p:txBody>
      </p:sp>
      <p:sp>
        <p:nvSpPr>
          <p:cNvPr id="3" name="Content Placeholder 2"/>
          <p:cNvSpPr>
            <a:spLocks noGrp="1"/>
          </p:cNvSpPr>
          <p:nvPr>
            <p:ph sz="quarter" idx="1"/>
          </p:nvPr>
        </p:nvSpPr>
        <p:spPr>
          <a:xfrm>
            <a:off x="612648" y="1200150"/>
            <a:ext cx="8153400" cy="3771900"/>
          </a:xfrm>
        </p:spPr>
        <p:txBody>
          <a:bodyPr/>
          <a:lstStyle/>
          <a:p>
            <a:pPr marL="0" indent="0">
              <a:buNone/>
            </a:pPr>
            <a:r>
              <a:rPr lang="en-US" sz="2400" dirty="0"/>
              <a:t>Is the Feb. 25 suspension a long or short term suspension?  </a:t>
            </a:r>
          </a:p>
          <a:p>
            <a:pPr marL="0" indent="0">
              <a:buNone/>
            </a:pPr>
            <a:r>
              <a:rPr lang="en-US" sz="2400" dirty="0">
                <a:solidFill>
                  <a:srgbClr val="FF0000"/>
                </a:solidFill>
              </a:rPr>
              <a:t>	Short term</a:t>
            </a:r>
          </a:p>
          <a:p>
            <a:pPr marL="0" indent="0">
              <a:buNone/>
            </a:pPr>
            <a:r>
              <a:rPr lang="en-US" sz="2400" dirty="0"/>
              <a:t>Does the student have any other days of OSS this school year?</a:t>
            </a:r>
            <a:r>
              <a:rPr lang="en-US" sz="2400" dirty="0">
                <a:solidFill>
                  <a:srgbClr val="FF0000"/>
                </a:solidFill>
              </a:rPr>
              <a:t>  </a:t>
            </a:r>
          </a:p>
          <a:p>
            <a:pPr marL="0" indent="0">
              <a:buNone/>
            </a:pPr>
            <a:r>
              <a:rPr lang="en-US" sz="2400" dirty="0">
                <a:solidFill>
                  <a:srgbClr val="FF0000"/>
                </a:solidFill>
              </a:rPr>
              <a:t>	Yes-currently has 8.  This suspension puts him over 10 	cumulatively.</a:t>
            </a:r>
          </a:p>
          <a:p>
            <a:pPr marL="0" indent="0">
              <a:buNone/>
            </a:pPr>
            <a:r>
              <a:rPr lang="en-US" sz="2400" dirty="0"/>
              <a:t>Is there a pattern? </a:t>
            </a:r>
          </a:p>
          <a:p>
            <a:pPr marL="0" indent="0">
              <a:buNone/>
            </a:pPr>
            <a:r>
              <a:rPr lang="en-US" sz="2400" dirty="0">
                <a:solidFill>
                  <a:srgbClr val="FF0000"/>
                </a:solidFill>
              </a:rPr>
              <a:t>	Is the behavior substantially similar? Are the lengths of 	removal similar? Are they close together? What is the 	total amount of time removed?</a:t>
            </a:r>
          </a:p>
          <a:p>
            <a:pPr marL="0" indent="0">
              <a:buNone/>
            </a:pPr>
            <a:r>
              <a:rPr lang="en-US" sz="2400" dirty="0"/>
              <a:t>	</a:t>
            </a:r>
          </a:p>
          <a:p>
            <a:pPr marL="385763" indent="-385763">
              <a:buAutoNum type="arabicPeriod"/>
            </a:pPr>
            <a:endParaRPr lang="en-US" dirty="0"/>
          </a:p>
        </p:txBody>
      </p:sp>
      <p:pic>
        <p:nvPicPr>
          <p:cNvPr id="4" name="Google Shape;411;p80" descr="Fichier:Micro Shure SM58.jpg — Wikipédia"/>
          <p:cNvPicPr preferRelativeResize="0"/>
          <p:nvPr/>
        </p:nvPicPr>
        <p:blipFill rotWithShape="1">
          <a:blip r:embed="rId3">
            <a:alphaModFix/>
          </a:blip>
          <a:srcRect/>
          <a:stretch/>
        </p:blipFill>
        <p:spPr>
          <a:xfrm>
            <a:off x="7620000" y="273445"/>
            <a:ext cx="762756" cy="591425"/>
          </a:xfrm>
          <a:prstGeom prst="rect">
            <a:avLst/>
          </a:prstGeom>
          <a:noFill/>
          <a:ln>
            <a:noFill/>
          </a:ln>
        </p:spPr>
      </p:pic>
    </p:spTree>
    <p:extLst>
      <p:ext uri="{BB962C8B-B14F-4D97-AF65-F5344CB8AC3E}">
        <p14:creationId xmlns:p14="http://schemas.microsoft.com/office/powerpoint/2010/main" val="168866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Now what….</a:t>
            </a:r>
          </a:p>
        </p:txBody>
      </p:sp>
      <p:sp>
        <p:nvSpPr>
          <p:cNvPr id="3" name="Content Placeholder 2"/>
          <p:cNvSpPr>
            <a:spLocks noGrp="1"/>
          </p:cNvSpPr>
          <p:nvPr>
            <p:ph sz="quarter" idx="1"/>
          </p:nvPr>
        </p:nvSpPr>
        <p:spPr>
          <a:xfrm>
            <a:off x="612648" y="1200150"/>
            <a:ext cx="7845552" cy="3771900"/>
          </a:xfrm>
        </p:spPr>
        <p:txBody>
          <a:bodyPr/>
          <a:lstStyle/>
          <a:p>
            <a:pPr marL="0" indent="0">
              <a:buNone/>
            </a:pPr>
            <a:r>
              <a:rPr lang="en-US" sz="2000" dirty="0"/>
              <a:t>If not a pattern, he is suspended.  School personnel consider the extent to which services are required and what they will be.</a:t>
            </a:r>
          </a:p>
          <a:p>
            <a:pPr marL="0" indent="0">
              <a:buNone/>
            </a:pPr>
            <a:endParaRPr lang="en-US" sz="2000" dirty="0"/>
          </a:p>
          <a:p>
            <a:pPr marL="0" indent="0">
              <a:buNone/>
            </a:pPr>
            <a:r>
              <a:rPr lang="en-US" sz="2000" dirty="0"/>
              <a:t>If we determine there IS a pattern, what do we do? Who is determining this? (</a:t>
            </a:r>
            <a:r>
              <a:rPr lang="en-US" sz="2000" dirty="0">
                <a:solidFill>
                  <a:srgbClr val="C00000"/>
                </a:solidFill>
              </a:rPr>
              <a:t>School personnel determine if there is a pattern.</a:t>
            </a:r>
            <a:r>
              <a:rPr lang="en-US" sz="2000" dirty="0"/>
              <a:t> </a:t>
            </a:r>
            <a:r>
              <a:rPr lang="en-US" sz="2000" dirty="0">
                <a:solidFill>
                  <a:srgbClr val="C00000"/>
                </a:solidFill>
              </a:rPr>
              <a:t>Long term rules kick in. Manifestation Determination within 10 school days of the decision to long term suspend</a:t>
            </a:r>
            <a:r>
              <a:rPr lang="en-US" sz="2000" dirty="0"/>
              <a:t>)</a:t>
            </a:r>
          </a:p>
          <a:p>
            <a:pPr marL="0" indent="0">
              <a:buNone/>
            </a:pPr>
            <a:r>
              <a:rPr lang="en-US" sz="1500" dirty="0"/>
              <a:t>	</a:t>
            </a:r>
            <a:r>
              <a:rPr lang="en-US" sz="1800" dirty="0"/>
              <a:t>a. Suspended 10 days on Feb. 25.  Within 10 school days from 	Feb. 25 you have to do a manifestation determination meeting.</a:t>
            </a:r>
          </a:p>
          <a:p>
            <a:pPr marL="0" indent="0">
              <a:buNone/>
            </a:pPr>
            <a:r>
              <a:rPr lang="en-US" sz="1800" dirty="0"/>
              <a:t>	b. Decisions about placement and services will vary depending on the 	outcome of the manifestation determination.</a:t>
            </a:r>
          </a:p>
          <a:p>
            <a:pPr marL="0" indent="0">
              <a:buNone/>
            </a:pPr>
            <a:endParaRPr lang="en-US" sz="1800" dirty="0"/>
          </a:p>
          <a:p>
            <a:pPr marL="0" indent="0">
              <a:buNone/>
            </a:pPr>
            <a:r>
              <a:rPr lang="en-US" sz="1800" dirty="0"/>
              <a:t>		</a:t>
            </a:r>
          </a:p>
          <a:p>
            <a:pPr marL="0" indent="0">
              <a:buNone/>
            </a:pPr>
            <a:endParaRPr lang="en-US" sz="1500" dirty="0"/>
          </a:p>
          <a:p>
            <a:pPr marL="0" indent="0">
              <a:buNone/>
            </a:pPr>
            <a:endParaRPr lang="en-US" sz="1500" dirty="0"/>
          </a:p>
          <a:p>
            <a:pPr marL="0" indent="0">
              <a:buNone/>
            </a:pPr>
            <a:endParaRPr lang="en-US" sz="1500" dirty="0"/>
          </a:p>
          <a:p>
            <a:pPr marL="385763" indent="-385763">
              <a:buFont typeface="+mj-lt"/>
              <a:buAutoNum type="arabicPeriod"/>
            </a:pPr>
            <a:endParaRPr lang="en-US" dirty="0"/>
          </a:p>
          <a:p>
            <a:endParaRPr lang="en-US" dirty="0"/>
          </a:p>
        </p:txBody>
      </p:sp>
    </p:spTree>
    <p:extLst>
      <p:ext uri="{BB962C8B-B14F-4D97-AF65-F5344CB8AC3E}">
        <p14:creationId xmlns:p14="http://schemas.microsoft.com/office/powerpoint/2010/main" val="137397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7150"/>
            <a:ext cx="8153400" cy="742950"/>
          </a:xfrm>
        </p:spPr>
        <p:txBody>
          <a:bodyPr/>
          <a:lstStyle/>
          <a:p>
            <a:r>
              <a:rPr lang="en-US" sz="4000" dirty="0"/>
              <a:t>Kimmie</a:t>
            </a:r>
          </a:p>
        </p:txBody>
      </p:sp>
      <p:sp>
        <p:nvSpPr>
          <p:cNvPr id="3" name="Content Placeholder 2"/>
          <p:cNvSpPr>
            <a:spLocks noGrp="1"/>
          </p:cNvSpPr>
          <p:nvPr>
            <p:ph sz="quarter" idx="1"/>
          </p:nvPr>
        </p:nvSpPr>
        <p:spPr>
          <a:xfrm>
            <a:off x="685800" y="1200150"/>
            <a:ext cx="7772400" cy="3714750"/>
          </a:xfrm>
        </p:spPr>
        <p:txBody>
          <a:bodyPr/>
          <a:lstStyle/>
          <a:p>
            <a:pPr marL="0" indent="0">
              <a:buNone/>
            </a:pPr>
            <a:r>
              <a:rPr lang="en-US" sz="1800" dirty="0" err="1"/>
              <a:t>Kimmie</a:t>
            </a:r>
            <a:r>
              <a:rPr lang="en-US" sz="1800" dirty="0"/>
              <a:t> is a 7</a:t>
            </a:r>
            <a:r>
              <a:rPr lang="en-US" sz="1800" baseline="30000" dirty="0"/>
              <a:t>th</a:t>
            </a:r>
            <a:r>
              <a:rPr lang="en-US" sz="1800" dirty="0"/>
              <a:t> grade student who receives special education services as a student with an Other Health Impairment. She has medical diagnoses of anxiety disorder, asthma and ADHD. She receives 50 minutes per day of Special Education services for social skills.</a:t>
            </a:r>
          </a:p>
          <a:p>
            <a:pPr lvl="0"/>
            <a:r>
              <a:rPr lang="en-US" sz="1800" dirty="0"/>
              <a:t>Sept. 3 she threw food in the cafeteria - 1 day of OSS</a:t>
            </a:r>
          </a:p>
          <a:p>
            <a:pPr lvl="0"/>
            <a:r>
              <a:rPr lang="en-US" sz="1800" dirty="0"/>
              <a:t>Dec. 5 she cursed at the math teacher; walked out of class - 2 days OSS</a:t>
            </a:r>
          </a:p>
          <a:p>
            <a:pPr lvl="0"/>
            <a:r>
              <a:rPr lang="en-US" sz="1800" dirty="0"/>
              <a:t>Feb. 14 she got mad at her boyfriend and tore up the decorations for the Sweetheart Dance - 1 day OSS</a:t>
            </a:r>
          </a:p>
          <a:p>
            <a:pPr lvl="0"/>
            <a:r>
              <a:rPr lang="en-US" sz="1800" dirty="0"/>
              <a:t>April 6 she hit a student in the head with a textbook - 5 days OSS</a:t>
            </a:r>
          </a:p>
          <a:p>
            <a:pPr lvl="0"/>
            <a:r>
              <a:rPr lang="en-US" sz="1800" dirty="0"/>
              <a:t>May 12 she shoved a student into her locker - 5 days OSS</a:t>
            </a:r>
          </a:p>
          <a:p>
            <a:pPr marL="0" lvl="0" indent="0">
              <a:buNone/>
            </a:pPr>
            <a:r>
              <a:rPr lang="en-US" sz="1800" dirty="0"/>
              <a:t>If we use the Discipline Documentation form, what is our first step? Then what?</a:t>
            </a:r>
          </a:p>
          <a:p>
            <a:pPr lvl="0"/>
            <a:endParaRPr lang="en-US" sz="1800" dirty="0"/>
          </a:p>
          <a:p>
            <a:pPr marL="0" indent="0">
              <a:buNone/>
            </a:pPr>
            <a:endParaRPr lang="en-US" sz="1500" dirty="0"/>
          </a:p>
          <a:p>
            <a:endParaRPr lang="en-US" sz="1500" dirty="0"/>
          </a:p>
        </p:txBody>
      </p:sp>
    </p:spTree>
    <p:extLst>
      <p:ext uri="{BB962C8B-B14F-4D97-AF65-F5344CB8AC3E}">
        <p14:creationId xmlns:p14="http://schemas.microsoft.com/office/powerpoint/2010/main" val="2840709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Discipline form-determining a pattern</a:t>
            </a:r>
          </a:p>
        </p:txBody>
      </p:sp>
      <p:pic>
        <p:nvPicPr>
          <p:cNvPr id="4" name="Content Placeholder 3"/>
          <p:cNvPicPr>
            <a:picLocks noGrp="1" noChangeAspect="1"/>
          </p:cNvPicPr>
          <p:nvPr>
            <p:ph sz="quarter" idx="1"/>
          </p:nvPr>
        </p:nvPicPr>
        <p:blipFill>
          <a:blip r:embed="rId3"/>
          <a:stretch>
            <a:fillRect/>
          </a:stretch>
        </p:blipFill>
        <p:spPr>
          <a:xfrm>
            <a:off x="612648" y="1352550"/>
            <a:ext cx="8272300" cy="3581400"/>
          </a:xfrm>
          <a:prstGeom prst="rect">
            <a:avLst/>
          </a:prstGeom>
        </p:spPr>
      </p:pic>
      <p:sp>
        <p:nvSpPr>
          <p:cNvPr id="3" name="TextBox 2">
            <a:extLst>
              <a:ext uri="{FF2B5EF4-FFF2-40B4-BE49-F238E27FC236}">
                <a16:creationId xmlns:a16="http://schemas.microsoft.com/office/drawing/2014/main" id="{8EE8E14E-3F9B-CD43-BC24-16F36A94B455}"/>
              </a:ext>
            </a:extLst>
          </p:cNvPr>
          <p:cNvSpPr txBox="1"/>
          <p:nvPr/>
        </p:nvSpPr>
        <p:spPr>
          <a:xfrm>
            <a:off x="5562600" y="2114550"/>
            <a:ext cx="311304" cy="369332"/>
          </a:xfrm>
          <a:prstGeom prst="rect">
            <a:avLst/>
          </a:prstGeom>
          <a:noFill/>
        </p:spPr>
        <p:txBody>
          <a:bodyPr wrap="none" rtlCol="0">
            <a:spAutoFit/>
          </a:bodyPr>
          <a:lstStyle/>
          <a:p>
            <a:r>
              <a:rPr lang="en-US" dirty="0"/>
              <a:t>5</a:t>
            </a:r>
          </a:p>
        </p:txBody>
      </p:sp>
      <p:sp>
        <p:nvSpPr>
          <p:cNvPr id="8" name="TextBox 7">
            <a:extLst>
              <a:ext uri="{FF2B5EF4-FFF2-40B4-BE49-F238E27FC236}">
                <a16:creationId xmlns:a16="http://schemas.microsoft.com/office/drawing/2014/main" id="{108283E3-5119-97D5-1ACD-2D7F027DF0A2}"/>
              </a:ext>
            </a:extLst>
          </p:cNvPr>
          <p:cNvSpPr txBox="1"/>
          <p:nvPr/>
        </p:nvSpPr>
        <p:spPr>
          <a:xfrm>
            <a:off x="7010400" y="3867150"/>
            <a:ext cx="311304" cy="369332"/>
          </a:xfrm>
          <a:prstGeom prst="rect">
            <a:avLst/>
          </a:prstGeom>
          <a:noFill/>
        </p:spPr>
        <p:txBody>
          <a:bodyPr wrap="none" rtlCol="0">
            <a:spAutoFit/>
          </a:bodyPr>
          <a:lstStyle/>
          <a:p>
            <a:r>
              <a:rPr lang="en-US" dirty="0"/>
              <a:t>9</a:t>
            </a:r>
          </a:p>
        </p:txBody>
      </p:sp>
      <p:sp>
        <p:nvSpPr>
          <p:cNvPr id="9" name="TextBox 8">
            <a:extLst>
              <a:ext uri="{FF2B5EF4-FFF2-40B4-BE49-F238E27FC236}">
                <a16:creationId xmlns:a16="http://schemas.microsoft.com/office/drawing/2014/main" id="{3B129171-4E8C-8791-0509-51F2A1EA3DFD}"/>
              </a:ext>
            </a:extLst>
          </p:cNvPr>
          <p:cNvSpPr txBox="1"/>
          <p:nvPr/>
        </p:nvSpPr>
        <p:spPr>
          <a:xfrm>
            <a:off x="7321704" y="4095750"/>
            <a:ext cx="660036" cy="369332"/>
          </a:xfrm>
          <a:prstGeom prst="rect">
            <a:avLst/>
          </a:prstGeom>
          <a:noFill/>
        </p:spPr>
        <p:txBody>
          <a:bodyPr wrap="square" rtlCol="0">
            <a:spAutoFit/>
          </a:bodyPr>
          <a:lstStyle/>
          <a:p>
            <a:r>
              <a:rPr lang="en-US" dirty="0"/>
              <a:t>14</a:t>
            </a:r>
          </a:p>
        </p:txBody>
      </p:sp>
      <p:sp>
        <p:nvSpPr>
          <p:cNvPr id="10" name="TextBox 9">
            <a:extLst>
              <a:ext uri="{FF2B5EF4-FFF2-40B4-BE49-F238E27FC236}">
                <a16:creationId xmlns:a16="http://schemas.microsoft.com/office/drawing/2014/main" id="{E220FB40-31AC-DF15-5C1E-EBB9B458EC06}"/>
              </a:ext>
            </a:extLst>
          </p:cNvPr>
          <p:cNvSpPr txBox="1"/>
          <p:nvPr/>
        </p:nvSpPr>
        <p:spPr>
          <a:xfrm>
            <a:off x="1295400" y="4593193"/>
            <a:ext cx="300082" cy="369332"/>
          </a:xfrm>
          <a:prstGeom prst="rect">
            <a:avLst/>
          </a:prstGeom>
          <a:noFill/>
        </p:spPr>
        <p:txBody>
          <a:bodyPr wrap="none" rtlCol="0">
            <a:spAutoFit/>
          </a:bodyPr>
          <a:lstStyle/>
          <a:p>
            <a:r>
              <a:rPr lang="en-US" dirty="0"/>
              <a:t>x</a:t>
            </a:r>
          </a:p>
        </p:txBody>
      </p:sp>
      <p:sp>
        <p:nvSpPr>
          <p:cNvPr id="6" name="TextBox 5">
            <a:extLst>
              <a:ext uri="{FF2B5EF4-FFF2-40B4-BE49-F238E27FC236}">
                <a16:creationId xmlns:a16="http://schemas.microsoft.com/office/drawing/2014/main" id="{18F54D70-D899-844A-5ECA-03C710214BB3}"/>
              </a:ext>
            </a:extLst>
          </p:cNvPr>
          <p:cNvSpPr txBox="1"/>
          <p:nvPr/>
        </p:nvSpPr>
        <p:spPr>
          <a:xfrm>
            <a:off x="6019800" y="2571750"/>
            <a:ext cx="300082" cy="369332"/>
          </a:xfrm>
          <a:prstGeom prst="rect">
            <a:avLst/>
          </a:prstGeom>
          <a:noFill/>
        </p:spPr>
        <p:txBody>
          <a:bodyPr wrap="none" rtlCol="0">
            <a:spAutoFit/>
          </a:bodyPr>
          <a:lstStyle/>
          <a:p>
            <a:r>
              <a:rPr lang="en-US" dirty="0"/>
              <a:t>x</a:t>
            </a:r>
          </a:p>
        </p:txBody>
      </p:sp>
    </p:spTree>
    <p:extLst>
      <p:ext uri="{BB962C8B-B14F-4D97-AF65-F5344CB8AC3E}">
        <p14:creationId xmlns:p14="http://schemas.microsoft.com/office/powerpoint/2010/main" val="429126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D73D83-B41F-D68A-B3F3-9D0839CD0D7A}"/>
              </a:ext>
            </a:extLst>
          </p:cNvPr>
          <p:cNvSpPr>
            <a:spLocks noGrp="1"/>
          </p:cNvSpPr>
          <p:nvPr>
            <p:ph type="ctrTitle"/>
          </p:nvPr>
        </p:nvSpPr>
        <p:spPr/>
        <p:txBody>
          <a:bodyPr/>
          <a:lstStyle/>
          <a:p>
            <a:r>
              <a:rPr lang="en-US" dirty="0"/>
              <a:t>DISCIPLINE</a:t>
            </a:r>
          </a:p>
        </p:txBody>
      </p:sp>
      <p:sp>
        <p:nvSpPr>
          <p:cNvPr id="5" name="Subtitle 4">
            <a:extLst>
              <a:ext uri="{FF2B5EF4-FFF2-40B4-BE49-F238E27FC236}">
                <a16:creationId xmlns:a16="http://schemas.microsoft.com/office/drawing/2014/main" id="{A65781D2-25CF-5830-B5A1-340CE611F4F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196018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Pattern: YES or NO </a:t>
            </a:r>
          </a:p>
        </p:txBody>
      </p:sp>
      <p:pic>
        <p:nvPicPr>
          <p:cNvPr id="4" name="Content Placeholder 3"/>
          <p:cNvPicPr>
            <a:picLocks noGrp="1" noChangeAspect="1"/>
          </p:cNvPicPr>
          <p:nvPr>
            <p:ph sz="quarter" idx="1"/>
          </p:nvPr>
        </p:nvPicPr>
        <p:blipFill>
          <a:blip r:embed="rId3"/>
          <a:stretch>
            <a:fillRect/>
          </a:stretch>
        </p:blipFill>
        <p:spPr>
          <a:xfrm>
            <a:off x="495300" y="1385557"/>
            <a:ext cx="8153400" cy="3586493"/>
          </a:xfrm>
          <a:prstGeom prst="rect">
            <a:avLst/>
          </a:prstGeom>
        </p:spPr>
      </p:pic>
      <p:sp>
        <p:nvSpPr>
          <p:cNvPr id="3" name="TextBox 2">
            <a:extLst>
              <a:ext uri="{FF2B5EF4-FFF2-40B4-BE49-F238E27FC236}">
                <a16:creationId xmlns:a16="http://schemas.microsoft.com/office/drawing/2014/main" id="{33135D37-18A6-9DE8-7F9A-5AAA87CB0974}"/>
              </a:ext>
            </a:extLst>
          </p:cNvPr>
          <p:cNvSpPr txBox="1"/>
          <p:nvPr/>
        </p:nvSpPr>
        <p:spPr>
          <a:xfrm>
            <a:off x="990600" y="2647950"/>
            <a:ext cx="300082" cy="369332"/>
          </a:xfrm>
          <a:prstGeom prst="rect">
            <a:avLst/>
          </a:prstGeom>
          <a:noFill/>
        </p:spPr>
        <p:txBody>
          <a:bodyPr wrap="none" rtlCol="0">
            <a:spAutoFit/>
          </a:bodyPr>
          <a:lstStyle/>
          <a:p>
            <a:r>
              <a:rPr lang="en-US" dirty="0"/>
              <a:t>x</a:t>
            </a:r>
          </a:p>
        </p:txBody>
      </p:sp>
      <p:sp>
        <p:nvSpPr>
          <p:cNvPr id="5" name="TextBox 4">
            <a:extLst>
              <a:ext uri="{FF2B5EF4-FFF2-40B4-BE49-F238E27FC236}">
                <a16:creationId xmlns:a16="http://schemas.microsoft.com/office/drawing/2014/main" id="{FCF65926-8097-5620-48FA-A97F21A8C59C}"/>
              </a:ext>
            </a:extLst>
          </p:cNvPr>
          <p:cNvSpPr txBox="1"/>
          <p:nvPr/>
        </p:nvSpPr>
        <p:spPr>
          <a:xfrm>
            <a:off x="5105400" y="3943350"/>
            <a:ext cx="300082" cy="369332"/>
          </a:xfrm>
          <a:prstGeom prst="rect">
            <a:avLst/>
          </a:prstGeom>
          <a:noFill/>
        </p:spPr>
        <p:txBody>
          <a:bodyPr wrap="none" rtlCol="0">
            <a:spAutoFit/>
          </a:bodyPr>
          <a:lstStyle/>
          <a:p>
            <a:r>
              <a:rPr lang="en-US" dirty="0"/>
              <a:t>x</a:t>
            </a:r>
          </a:p>
        </p:txBody>
      </p:sp>
    </p:spTree>
    <p:extLst>
      <p:ext uri="{BB962C8B-B14F-4D97-AF65-F5344CB8AC3E}">
        <p14:creationId xmlns:p14="http://schemas.microsoft.com/office/powerpoint/2010/main" val="100541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Decision documentation</a:t>
            </a:r>
          </a:p>
        </p:txBody>
      </p:sp>
      <p:pic>
        <p:nvPicPr>
          <p:cNvPr id="4" name="Content Placeholder 3"/>
          <p:cNvPicPr>
            <a:picLocks noGrp="1" noChangeAspect="1"/>
          </p:cNvPicPr>
          <p:nvPr>
            <p:ph sz="quarter" idx="1"/>
          </p:nvPr>
        </p:nvPicPr>
        <p:blipFill>
          <a:blip r:embed="rId3"/>
          <a:stretch>
            <a:fillRect/>
          </a:stretch>
        </p:blipFill>
        <p:spPr>
          <a:xfrm>
            <a:off x="762000" y="1352550"/>
            <a:ext cx="7846140" cy="3548741"/>
          </a:xfrm>
          <a:prstGeom prst="rect">
            <a:avLst/>
          </a:prstGeom>
        </p:spPr>
      </p:pic>
      <p:sp>
        <p:nvSpPr>
          <p:cNvPr id="3" name="TextBox 2">
            <a:extLst>
              <a:ext uri="{FF2B5EF4-FFF2-40B4-BE49-F238E27FC236}">
                <a16:creationId xmlns:a16="http://schemas.microsoft.com/office/drawing/2014/main" id="{A85CB566-9CB1-A2ED-A393-CDE4AEC6172C}"/>
              </a:ext>
            </a:extLst>
          </p:cNvPr>
          <p:cNvSpPr txBox="1"/>
          <p:nvPr/>
        </p:nvSpPr>
        <p:spPr>
          <a:xfrm>
            <a:off x="914400" y="3181350"/>
            <a:ext cx="300082" cy="369332"/>
          </a:xfrm>
          <a:prstGeom prst="rect">
            <a:avLst/>
          </a:prstGeom>
          <a:noFill/>
        </p:spPr>
        <p:txBody>
          <a:bodyPr wrap="none" rtlCol="0">
            <a:spAutoFit/>
          </a:bodyPr>
          <a:lstStyle/>
          <a:p>
            <a:r>
              <a:rPr lang="en-US" dirty="0"/>
              <a:t>x</a:t>
            </a:r>
          </a:p>
        </p:txBody>
      </p:sp>
      <p:sp>
        <p:nvSpPr>
          <p:cNvPr id="5" name="TextBox 4">
            <a:extLst>
              <a:ext uri="{FF2B5EF4-FFF2-40B4-BE49-F238E27FC236}">
                <a16:creationId xmlns:a16="http://schemas.microsoft.com/office/drawing/2014/main" id="{45C84EEE-11B3-935F-AF4A-38E4A232D3C7}"/>
              </a:ext>
            </a:extLst>
          </p:cNvPr>
          <p:cNvSpPr txBox="1"/>
          <p:nvPr/>
        </p:nvSpPr>
        <p:spPr>
          <a:xfrm>
            <a:off x="1295400" y="3714750"/>
            <a:ext cx="300082" cy="369332"/>
          </a:xfrm>
          <a:prstGeom prst="rect">
            <a:avLst/>
          </a:prstGeom>
          <a:noFill/>
        </p:spPr>
        <p:txBody>
          <a:bodyPr wrap="none" rtlCol="0">
            <a:spAutoFit/>
          </a:bodyPr>
          <a:lstStyle/>
          <a:p>
            <a:r>
              <a:rPr lang="en-US" dirty="0"/>
              <a:t>x</a:t>
            </a:r>
          </a:p>
        </p:txBody>
      </p:sp>
    </p:spTree>
    <p:extLst>
      <p:ext uri="{BB962C8B-B14F-4D97-AF65-F5344CB8AC3E}">
        <p14:creationId xmlns:p14="http://schemas.microsoft.com/office/powerpoint/2010/main" val="54640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3350"/>
            <a:ext cx="8153400" cy="742950"/>
          </a:xfrm>
        </p:spPr>
        <p:txBody>
          <a:bodyPr/>
          <a:lstStyle/>
          <a:p>
            <a:r>
              <a:rPr lang="en-US" sz="3600" dirty="0"/>
              <a:t>If there was a pattern, manifestation determination is required</a:t>
            </a:r>
          </a:p>
        </p:txBody>
      </p:sp>
      <p:pic>
        <p:nvPicPr>
          <p:cNvPr id="4" name="Content Placeholder 3"/>
          <p:cNvPicPr>
            <a:picLocks noGrp="1" noChangeAspect="1"/>
          </p:cNvPicPr>
          <p:nvPr>
            <p:ph sz="quarter" idx="1"/>
          </p:nvPr>
        </p:nvPicPr>
        <p:blipFill>
          <a:blip r:embed="rId3"/>
          <a:stretch>
            <a:fillRect/>
          </a:stretch>
        </p:blipFill>
        <p:spPr>
          <a:xfrm>
            <a:off x="1057275" y="1238250"/>
            <a:ext cx="7029449" cy="3771900"/>
          </a:xfrm>
          <a:prstGeom prst="rect">
            <a:avLst/>
          </a:prstGeom>
        </p:spPr>
      </p:pic>
      <p:sp>
        <p:nvSpPr>
          <p:cNvPr id="3" name="TextBox 2">
            <a:extLst>
              <a:ext uri="{FF2B5EF4-FFF2-40B4-BE49-F238E27FC236}">
                <a16:creationId xmlns:a16="http://schemas.microsoft.com/office/drawing/2014/main" id="{8F969187-02A0-D501-FB17-7B21090646A7}"/>
              </a:ext>
            </a:extLst>
          </p:cNvPr>
          <p:cNvSpPr txBox="1"/>
          <p:nvPr/>
        </p:nvSpPr>
        <p:spPr>
          <a:xfrm>
            <a:off x="5029200" y="3867150"/>
            <a:ext cx="223882" cy="369332"/>
          </a:xfrm>
          <a:prstGeom prst="rect">
            <a:avLst/>
          </a:prstGeom>
          <a:noFill/>
        </p:spPr>
        <p:txBody>
          <a:bodyPr wrap="square" rtlCol="0">
            <a:spAutoFit/>
          </a:bodyPr>
          <a:lstStyle/>
          <a:p>
            <a:r>
              <a:rPr lang="en-US" dirty="0"/>
              <a:t>x</a:t>
            </a:r>
          </a:p>
        </p:txBody>
      </p:sp>
      <p:sp>
        <p:nvSpPr>
          <p:cNvPr id="5" name="TextBox 4">
            <a:extLst>
              <a:ext uri="{FF2B5EF4-FFF2-40B4-BE49-F238E27FC236}">
                <a16:creationId xmlns:a16="http://schemas.microsoft.com/office/drawing/2014/main" id="{1AAD70C7-A55B-8509-1E08-5AFF0FC6EEF0}"/>
              </a:ext>
            </a:extLst>
          </p:cNvPr>
          <p:cNvSpPr txBox="1"/>
          <p:nvPr/>
        </p:nvSpPr>
        <p:spPr>
          <a:xfrm>
            <a:off x="4991100" y="4552950"/>
            <a:ext cx="300082" cy="369332"/>
          </a:xfrm>
          <a:prstGeom prst="rect">
            <a:avLst/>
          </a:prstGeom>
          <a:noFill/>
        </p:spPr>
        <p:txBody>
          <a:bodyPr wrap="none" rtlCol="0">
            <a:spAutoFit/>
          </a:bodyPr>
          <a:lstStyle/>
          <a:p>
            <a:r>
              <a:rPr lang="en-US" dirty="0"/>
              <a:t>x</a:t>
            </a:r>
          </a:p>
        </p:txBody>
      </p:sp>
    </p:spTree>
    <p:extLst>
      <p:ext uri="{BB962C8B-B14F-4D97-AF65-F5344CB8AC3E}">
        <p14:creationId xmlns:p14="http://schemas.microsoft.com/office/powerpoint/2010/main" val="225651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Manifestation, yes or no?</a:t>
            </a:r>
          </a:p>
        </p:txBody>
      </p:sp>
      <p:pic>
        <p:nvPicPr>
          <p:cNvPr id="4" name="Content Placeholder 3"/>
          <p:cNvPicPr>
            <a:picLocks noGrp="1" noChangeAspect="1"/>
          </p:cNvPicPr>
          <p:nvPr>
            <p:ph sz="quarter" idx="1"/>
          </p:nvPr>
        </p:nvPicPr>
        <p:blipFill>
          <a:blip r:embed="rId3"/>
          <a:stretch>
            <a:fillRect/>
          </a:stretch>
        </p:blipFill>
        <p:spPr>
          <a:xfrm>
            <a:off x="1107948" y="1352550"/>
            <a:ext cx="7162799" cy="3488706"/>
          </a:xfrm>
          <a:prstGeom prst="rect">
            <a:avLst/>
          </a:prstGeom>
        </p:spPr>
      </p:pic>
      <p:sp>
        <p:nvSpPr>
          <p:cNvPr id="3" name="TextBox 2">
            <a:extLst>
              <a:ext uri="{FF2B5EF4-FFF2-40B4-BE49-F238E27FC236}">
                <a16:creationId xmlns:a16="http://schemas.microsoft.com/office/drawing/2014/main" id="{1DA65F6E-1A79-2C48-6946-F659C89B3B18}"/>
              </a:ext>
            </a:extLst>
          </p:cNvPr>
          <p:cNvSpPr txBox="1"/>
          <p:nvPr/>
        </p:nvSpPr>
        <p:spPr>
          <a:xfrm>
            <a:off x="1219200" y="1885950"/>
            <a:ext cx="300082" cy="369332"/>
          </a:xfrm>
          <a:prstGeom prst="rect">
            <a:avLst/>
          </a:prstGeom>
          <a:noFill/>
        </p:spPr>
        <p:txBody>
          <a:bodyPr wrap="none" rtlCol="0">
            <a:spAutoFit/>
          </a:bodyPr>
          <a:lstStyle/>
          <a:p>
            <a:r>
              <a:rPr lang="en-US" dirty="0"/>
              <a:t>x</a:t>
            </a:r>
          </a:p>
        </p:txBody>
      </p:sp>
    </p:spTree>
    <p:extLst>
      <p:ext uri="{BB962C8B-B14F-4D97-AF65-F5344CB8AC3E}">
        <p14:creationId xmlns:p14="http://schemas.microsoft.com/office/powerpoint/2010/main" val="346671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Not a manifestation for Kimmie</a:t>
            </a:r>
          </a:p>
        </p:txBody>
      </p:sp>
      <p:pic>
        <p:nvPicPr>
          <p:cNvPr id="4" name="Content Placeholder 3"/>
          <p:cNvPicPr>
            <a:picLocks noGrp="1" noChangeAspect="1"/>
          </p:cNvPicPr>
          <p:nvPr>
            <p:ph sz="quarter" idx="1"/>
          </p:nvPr>
        </p:nvPicPr>
        <p:blipFill>
          <a:blip r:embed="rId3"/>
          <a:stretch>
            <a:fillRect/>
          </a:stretch>
        </p:blipFill>
        <p:spPr>
          <a:xfrm>
            <a:off x="800100" y="1200150"/>
            <a:ext cx="7543800" cy="3600450"/>
          </a:xfrm>
          <a:prstGeom prst="rect">
            <a:avLst/>
          </a:prstGeom>
        </p:spPr>
      </p:pic>
      <p:sp>
        <p:nvSpPr>
          <p:cNvPr id="3" name="TextBox 2">
            <a:extLst>
              <a:ext uri="{FF2B5EF4-FFF2-40B4-BE49-F238E27FC236}">
                <a16:creationId xmlns:a16="http://schemas.microsoft.com/office/drawing/2014/main" id="{95AA2103-82B8-9A66-DB23-DF8710FB8D43}"/>
              </a:ext>
            </a:extLst>
          </p:cNvPr>
          <p:cNvSpPr txBox="1"/>
          <p:nvPr/>
        </p:nvSpPr>
        <p:spPr>
          <a:xfrm>
            <a:off x="1219200" y="1657350"/>
            <a:ext cx="300082" cy="369332"/>
          </a:xfrm>
          <a:prstGeom prst="rect">
            <a:avLst/>
          </a:prstGeom>
          <a:noFill/>
        </p:spPr>
        <p:txBody>
          <a:bodyPr wrap="none" rtlCol="0">
            <a:spAutoFit/>
          </a:bodyPr>
          <a:lstStyle/>
          <a:p>
            <a:r>
              <a:rPr lang="en-US" dirty="0"/>
              <a:t>x</a:t>
            </a:r>
          </a:p>
        </p:txBody>
      </p:sp>
      <p:sp>
        <p:nvSpPr>
          <p:cNvPr id="5" name="TextBox 4">
            <a:extLst>
              <a:ext uri="{FF2B5EF4-FFF2-40B4-BE49-F238E27FC236}">
                <a16:creationId xmlns:a16="http://schemas.microsoft.com/office/drawing/2014/main" id="{99314B65-A83C-CCFB-AA7D-D42CFA43FB70}"/>
              </a:ext>
            </a:extLst>
          </p:cNvPr>
          <p:cNvSpPr txBox="1"/>
          <p:nvPr/>
        </p:nvSpPr>
        <p:spPr>
          <a:xfrm>
            <a:off x="3276600" y="3257550"/>
            <a:ext cx="1569660" cy="369332"/>
          </a:xfrm>
          <a:prstGeom prst="rect">
            <a:avLst/>
          </a:prstGeom>
          <a:noFill/>
        </p:spPr>
        <p:txBody>
          <a:bodyPr wrap="none" rtlCol="0">
            <a:spAutoFit/>
          </a:bodyPr>
          <a:lstStyle/>
          <a:p>
            <a:r>
              <a:rPr lang="en-US" dirty="0"/>
              <a:t>April 17, 2023</a:t>
            </a:r>
          </a:p>
        </p:txBody>
      </p:sp>
      <p:sp>
        <p:nvSpPr>
          <p:cNvPr id="6" name="TextBox 5">
            <a:extLst>
              <a:ext uri="{FF2B5EF4-FFF2-40B4-BE49-F238E27FC236}">
                <a16:creationId xmlns:a16="http://schemas.microsoft.com/office/drawing/2014/main" id="{421E8733-F640-0A0D-1BA4-F17D164DE5F3}"/>
              </a:ext>
            </a:extLst>
          </p:cNvPr>
          <p:cNvSpPr txBox="1"/>
          <p:nvPr/>
        </p:nvSpPr>
        <p:spPr>
          <a:xfrm>
            <a:off x="990600" y="3790950"/>
            <a:ext cx="6089680" cy="523220"/>
          </a:xfrm>
          <a:prstGeom prst="rect">
            <a:avLst/>
          </a:prstGeom>
          <a:noFill/>
        </p:spPr>
        <p:txBody>
          <a:bodyPr wrap="none" rtlCol="0">
            <a:spAutoFit/>
          </a:bodyPr>
          <a:lstStyle/>
          <a:p>
            <a:r>
              <a:rPr lang="en-US" sz="1400" dirty="0"/>
              <a:t>Kimmie received 20 minutes a day of virtual special education services for </a:t>
            </a:r>
          </a:p>
          <a:p>
            <a:r>
              <a:rPr lang="en-US" sz="1400" dirty="0"/>
              <a:t>Social skills while she was out of school these 5 days.  No further services required.</a:t>
            </a:r>
          </a:p>
        </p:txBody>
      </p:sp>
      <p:sp>
        <p:nvSpPr>
          <p:cNvPr id="7" name="TextBox 6">
            <a:extLst>
              <a:ext uri="{FF2B5EF4-FFF2-40B4-BE49-F238E27FC236}">
                <a16:creationId xmlns:a16="http://schemas.microsoft.com/office/drawing/2014/main" id="{BDDC1963-A80E-52AA-82CD-F67B54FD2374}"/>
              </a:ext>
            </a:extLst>
          </p:cNvPr>
          <p:cNvSpPr txBox="1"/>
          <p:nvPr/>
        </p:nvSpPr>
        <p:spPr>
          <a:xfrm>
            <a:off x="1034469" y="4432816"/>
            <a:ext cx="7187737" cy="738664"/>
          </a:xfrm>
          <a:prstGeom prst="rect">
            <a:avLst/>
          </a:prstGeom>
          <a:noFill/>
        </p:spPr>
        <p:txBody>
          <a:bodyPr wrap="none" rtlCol="0">
            <a:spAutoFit/>
          </a:bodyPr>
          <a:lstStyle/>
          <a:p>
            <a:r>
              <a:rPr lang="en-US" sz="1400" dirty="0"/>
              <a:t>Kimmie’s placement was not changed.  A PWN was provided to her parents explaining that these </a:t>
            </a:r>
          </a:p>
          <a:p>
            <a:r>
              <a:rPr lang="en-US" sz="1400" dirty="0"/>
              <a:t>services will be provided virtually while she is at home on suspension (5 days). The services on her </a:t>
            </a:r>
          </a:p>
          <a:p>
            <a:r>
              <a:rPr lang="en-US" sz="1400" dirty="0"/>
              <a:t>current IEP will begin again when she returns to school. </a:t>
            </a:r>
          </a:p>
        </p:txBody>
      </p:sp>
    </p:spTree>
    <p:extLst>
      <p:ext uri="{BB962C8B-B14F-4D97-AF65-F5344CB8AC3E}">
        <p14:creationId xmlns:p14="http://schemas.microsoft.com/office/powerpoint/2010/main" val="61123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D955D-7E9F-2E0E-AC27-3266B3ED8FD5}"/>
              </a:ext>
            </a:extLst>
          </p:cNvPr>
          <p:cNvSpPr>
            <a:spLocks noGrp="1"/>
          </p:cNvSpPr>
          <p:nvPr>
            <p:ph type="title"/>
          </p:nvPr>
        </p:nvSpPr>
        <p:spPr/>
        <p:txBody>
          <a:bodyPr/>
          <a:lstStyle/>
          <a:p>
            <a:r>
              <a:rPr lang="en-US" sz="4000" dirty="0"/>
              <a:t>Lori</a:t>
            </a:r>
          </a:p>
        </p:txBody>
      </p:sp>
      <p:sp>
        <p:nvSpPr>
          <p:cNvPr id="3" name="Content Placeholder 2">
            <a:extLst>
              <a:ext uri="{FF2B5EF4-FFF2-40B4-BE49-F238E27FC236}">
                <a16:creationId xmlns:a16="http://schemas.microsoft.com/office/drawing/2014/main" id="{3F643EC7-8C35-93B7-0C95-37023C24DD6F}"/>
              </a:ext>
            </a:extLst>
          </p:cNvPr>
          <p:cNvSpPr>
            <a:spLocks noGrp="1"/>
          </p:cNvSpPr>
          <p:nvPr>
            <p:ph sz="quarter" idx="1"/>
          </p:nvPr>
        </p:nvSpPr>
        <p:spPr>
          <a:xfrm>
            <a:off x="612648" y="1123950"/>
            <a:ext cx="8153400" cy="3371850"/>
          </a:xfrm>
        </p:spPr>
        <p:txBody>
          <a:bodyPr/>
          <a:lstStyle/>
          <a:p>
            <a:pPr marL="0" indent="0">
              <a:buNone/>
            </a:pPr>
            <a:r>
              <a:rPr lang="en-US" sz="1800" dirty="0"/>
              <a:t>Lori is an 11</a:t>
            </a:r>
            <a:r>
              <a:rPr lang="en-US" sz="1800" baseline="30000" dirty="0"/>
              <a:t>th</a:t>
            </a:r>
            <a:r>
              <a:rPr lang="en-US" sz="1800" dirty="0"/>
              <a:t> grade student. She was identified as a student with an intellectual disability in 3</a:t>
            </a:r>
            <a:r>
              <a:rPr lang="en-US" sz="1800" baseline="30000" dirty="0"/>
              <a:t>rd</a:t>
            </a:r>
            <a:r>
              <a:rPr lang="en-US" sz="1800" dirty="0"/>
              <a:t> grade. She receives 250 minutes of specialized instruction per day for reading, math, written expression and social skills. She has a history of emotional and behavioral difficulties dating back to 1</a:t>
            </a:r>
            <a:r>
              <a:rPr lang="en-US" sz="1800" baseline="30000" dirty="0"/>
              <a:t>st</a:t>
            </a:r>
            <a:r>
              <a:rPr lang="en-US" sz="1800" dirty="0"/>
              <a:t> grade. Her IEP includes a BIP based on a FBA done last school year after an incident of inappropriate comments and touching another student.</a:t>
            </a:r>
          </a:p>
          <a:p>
            <a:pPr>
              <a:buFont typeface="Wingdings" panose="05000000000000000000" pitchFamily="2" charset="2"/>
              <a:buChar char="§"/>
            </a:pPr>
            <a:r>
              <a:rPr lang="en-US" sz="1800" dirty="0"/>
              <a:t>Sept. 1 Refused to work in science class and directed profanity at teacher - 2 days OSS</a:t>
            </a:r>
          </a:p>
          <a:p>
            <a:pPr>
              <a:buFont typeface="Wingdings" panose="05000000000000000000" pitchFamily="2" charset="2"/>
              <a:buChar char="§"/>
            </a:pPr>
            <a:r>
              <a:rPr lang="en-US" sz="1800" dirty="0"/>
              <a:t>Oct. 5 Inappropriate sexual remarks to a peer - 3 days OSS</a:t>
            </a:r>
          </a:p>
          <a:p>
            <a:pPr>
              <a:buFont typeface="Wingdings" panose="05000000000000000000" pitchFamily="2" charset="2"/>
              <a:buChar char="§"/>
            </a:pPr>
            <a:r>
              <a:rPr lang="en-US" sz="1800" dirty="0"/>
              <a:t>Oct. 11 Told a sexual joke directed at the PE teacher. BIP not being implemented - 3 days OSS</a:t>
            </a:r>
          </a:p>
          <a:p>
            <a:pPr>
              <a:buFont typeface="Wingdings" panose="05000000000000000000" pitchFamily="2" charset="2"/>
              <a:buChar char="§"/>
            </a:pPr>
            <a:r>
              <a:rPr lang="en-US" sz="1800" dirty="0"/>
              <a:t>Nov. 1 Knocked books from another student’s hands and made inappropriate sexual comments to the student - 10 days OSS</a:t>
            </a:r>
          </a:p>
          <a:p>
            <a:pPr>
              <a:buFont typeface="Wingdings" panose="05000000000000000000" pitchFamily="2" charset="2"/>
              <a:buChar char="§"/>
            </a:pPr>
            <a:endParaRPr lang="en-US" sz="1800" dirty="0"/>
          </a:p>
        </p:txBody>
      </p:sp>
    </p:spTree>
    <p:extLst>
      <p:ext uri="{BB962C8B-B14F-4D97-AF65-F5344CB8AC3E}">
        <p14:creationId xmlns:p14="http://schemas.microsoft.com/office/powerpoint/2010/main" val="441338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Here’s what we decided…</a:t>
            </a:r>
          </a:p>
        </p:txBody>
      </p:sp>
      <p:sp>
        <p:nvSpPr>
          <p:cNvPr id="3" name="Content Placeholder 2"/>
          <p:cNvSpPr>
            <a:spLocks noGrp="1"/>
          </p:cNvSpPr>
          <p:nvPr>
            <p:ph sz="quarter" idx="1"/>
          </p:nvPr>
        </p:nvSpPr>
        <p:spPr/>
        <p:txBody>
          <a:bodyPr/>
          <a:lstStyle/>
          <a:p>
            <a:r>
              <a:rPr lang="en-US" dirty="0"/>
              <a:t>Yes, there’s a pattern so the 10 days would fall into a long term suspension so must do a manifestation determination meeting</a:t>
            </a:r>
          </a:p>
          <a:p>
            <a:r>
              <a:rPr lang="en-US" dirty="0"/>
              <a:t>Determined it was a manifestation of the disability. What do we do now?</a:t>
            </a:r>
          </a:p>
          <a:p>
            <a:pPr marL="0" indent="0">
              <a:buNone/>
            </a:pPr>
            <a:endParaRPr lang="en-US" dirty="0"/>
          </a:p>
        </p:txBody>
      </p:sp>
    </p:spTree>
    <p:extLst>
      <p:ext uri="{BB962C8B-B14F-4D97-AF65-F5344CB8AC3E}">
        <p14:creationId xmlns:p14="http://schemas.microsoft.com/office/powerpoint/2010/main" val="37987404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Incident was a manifestation for Lori</a:t>
            </a:r>
          </a:p>
        </p:txBody>
      </p:sp>
      <p:sp>
        <p:nvSpPr>
          <p:cNvPr id="3" name="Content Placeholder 2"/>
          <p:cNvSpPr>
            <a:spLocks noGrp="1"/>
          </p:cNvSpPr>
          <p:nvPr>
            <p:ph sz="quarter"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645985" y="1200150"/>
            <a:ext cx="8153400" cy="3533957"/>
          </a:xfrm>
          <a:prstGeom prst="rect">
            <a:avLst/>
          </a:prstGeom>
        </p:spPr>
      </p:pic>
      <p:sp>
        <p:nvSpPr>
          <p:cNvPr id="5" name="TextBox 4">
            <a:extLst>
              <a:ext uri="{FF2B5EF4-FFF2-40B4-BE49-F238E27FC236}">
                <a16:creationId xmlns:a16="http://schemas.microsoft.com/office/drawing/2014/main" id="{A7C8871E-107D-4CBA-0A6A-426B7F0FF180}"/>
              </a:ext>
            </a:extLst>
          </p:cNvPr>
          <p:cNvSpPr txBox="1"/>
          <p:nvPr/>
        </p:nvSpPr>
        <p:spPr>
          <a:xfrm>
            <a:off x="1066800" y="1657350"/>
            <a:ext cx="300082" cy="369332"/>
          </a:xfrm>
          <a:prstGeom prst="rect">
            <a:avLst/>
          </a:prstGeom>
          <a:noFill/>
        </p:spPr>
        <p:txBody>
          <a:bodyPr wrap="none" rtlCol="0">
            <a:spAutoFit/>
          </a:bodyPr>
          <a:lstStyle/>
          <a:p>
            <a:r>
              <a:rPr lang="en-US" dirty="0"/>
              <a:t>x</a:t>
            </a:r>
          </a:p>
        </p:txBody>
      </p:sp>
      <p:sp>
        <p:nvSpPr>
          <p:cNvPr id="6" name="TextBox 5">
            <a:extLst>
              <a:ext uri="{FF2B5EF4-FFF2-40B4-BE49-F238E27FC236}">
                <a16:creationId xmlns:a16="http://schemas.microsoft.com/office/drawing/2014/main" id="{9A8458FE-D4EA-DF49-11DE-50A8C0807B3D}"/>
              </a:ext>
            </a:extLst>
          </p:cNvPr>
          <p:cNvSpPr txBox="1"/>
          <p:nvPr/>
        </p:nvSpPr>
        <p:spPr>
          <a:xfrm>
            <a:off x="821442" y="2516743"/>
            <a:ext cx="300082" cy="369332"/>
          </a:xfrm>
          <a:prstGeom prst="rect">
            <a:avLst/>
          </a:prstGeom>
          <a:noFill/>
        </p:spPr>
        <p:txBody>
          <a:bodyPr wrap="none" rtlCol="0">
            <a:spAutoFit/>
          </a:bodyPr>
          <a:lstStyle/>
          <a:p>
            <a:r>
              <a:rPr lang="en-US" dirty="0"/>
              <a:t>x</a:t>
            </a:r>
          </a:p>
        </p:txBody>
      </p:sp>
      <p:sp>
        <p:nvSpPr>
          <p:cNvPr id="7" name="TextBox 6">
            <a:extLst>
              <a:ext uri="{FF2B5EF4-FFF2-40B4-BE49-F238E27FC236}">
                <a16:creationId xmlns:a16="http://schemas.microsoft.com/office/drawing/2014/main" id="{2ED978C5-580F-757A-5779-CB2029BDA0F8}"/>
              </a:ext>
            </a:extLst>
          </p:cNvPr>
          <p:cNvSpPr txBox="1"/>
          <p:nvPr/>
        </p:nvSpPr>
        <p:spPr>
          <a:xfrm>
            <a:off x="2971800" y="2679769"/>
            <a:ext cx="1692707" cy="369332"/>
          </a:xfrm>
          <a:prstGeom prst="rect">
            <a:avLst/>
          </a:prstGeom>
          <a:noFill/>
        </p:spPr>
        <p:txBody>
          <a:bodyPr wrap="none" rtlCol="0">
            <a:spAutoFit/>
          </a:bodyPr>
          <a:lstStyle/>
          <a:p>
            <a:r>
              <a:rPr lang="en-US" dirty="0"/>
              <a:t>March 3, 2022 </a:t>
            </a:r>
          </a:p>
        </p:txBody>
      </p:sp>
      <p:sp>
        <p:nvSpPr>
          <p:cNvPr id="9" name="TextBox 8">
            <a:extLst>
              <a:ext uri="{FF2B5EF4-FFF2-40B4-BE49-F238E27FC236}">
                <a16:creationId xmlns:a16="http://schemas.microsoft.com/office/drawing/2014/main" id="{16B0BC17-7DC0-209D-B7A4-2440F1480225}"/>
              </a:ext>
            </a:extLst>
          </p:cNvPr>
          <p:cNvSpPr txBox="1"/>
          <p:nvPr/>
        </p:nvSpPr>
        <p:spPr>
          <a:xfrm>
            <a:off x="783342" y="3855094"/>
            <a:ext cx="300082" cy="369332"/>
          </a:xfrm>
          <a:prstGeom prst="rect">
            <a:avLst/>
          </a:prstGeom>
          <a:noFill/>
        </p:spPr>
        <p:txBody>
          <a:bodyPr wrap="none" rtlCol="0">
            <a:spAutoFit/>
          </a:bodyPr>
          <a:lstStyle/>
          <a:p>
            <a:r>
              <a:rPr lang="en-US" dirty="0"/>
              <a:t>x</a:t>
            </a:r>
          </a:p>
        </p:txBody>
      </p:sp>
      <p:sp>
        <p:nvSpPr>
          <p:cNvPr id="10" name="TextBox 9">
            <a:extLst>
              <a:ext uri="{FF2B5EF4-FFF2-40B4-BE49-F238E27FC236}">
                <a16:creationId xmlns:a16="http://schemas.microsoft.com/office/drawing/2014/main" id="{60E67C04-839C-33B7-FAB0-8A18A89B6016}"/>
              </a:ext>
            </a:extLst>
          </p:cNvPr>
          <p:cNvSpPr txBox="1"/>
          <p:nvPr/>
        </p:nvSpPr>
        <p:spPr>
          <a:xfrm>
            <a:off x="3810000" y="4015857"/>
            <a:ext cx="3349763" cy="369332"/>
          </a:xfrm>
          <a:prstGeom prst="rect">
            <a:avLst/>
          </a:prstGeom>
          <a:noFill/>
        </p:spPr>
        <p:txBody>
          <a:bodyPr wrap="none" rtlCol="0">
            <a:spAutoFit/>
          </a:bodyPr>
          <a:lstStyle/>
          <a:p>
            <a:r>
              <a:rPr lang="en-US" dirty="0"/>
              <a:t>None required. No changes made.</a:t>
            </a:r>
          </a:p>
        </p:txBody>
      </p:sp>
      <p:sp>
        <p:nvSpPr>
          <p:cNvPr id="12" name="TextBox 11">
            <a:extLst>
              <a:ext uri="{FF2B5EF4-FFF2-40B4-BE49-F238E27FC236}">
                <a16:creationId xmlns:a16="http://schemas.microsoft.com/office/drawing/2014/main" id="{558AE06C-D17E-63FE-06E1-D6049EC137EA}"/>
              </a:ext>
            </a:extLst>
          </p:cNvPr>
          <p:cNvSpPr txBox="1"/>
          <p:nvPr/>
        </p:nvSpPr>
        <p:spPr>
          <a:xfrm>
            <a:off x="1066800" y="2975044"/>
            <a:ext cx="6595588" cy="584775"/>
          </a:xfrm>
          <a:prstGeom prst="rect">
            <a:avLst/>
          </a:prstGeom>
          <a:noFill/>
        </p:spPr>
        <p:txBody>
          <a:bodyPr wrap="none" rtlCol="0">
            <a:spAutoFit/>
          </a:bodyPr>
          <a:lstStyle/>
          <a:p>
            <a:r>
              <a:rPr lang="en-US" sz="1600" dirty="0"/>
              <a:t>Changes included the increase in aggression Lori is displaying, especially when</a:t>
            </a:r>
          </a:p>
          <a:p>
            <a:r>
              <a:rPr lang="en-US" sz="1600" dirty="0"/>
              <a:t>Paired with the sexual comments.  Parents will speak to her doctor about this.  </a:t>
            </a:r>
          </a:p>
        </p:txBody>
      </p:sp>
    </p:spTree>
    <p:extLst>
      <p:ext uri="{BB962C8B-B14F-4D97-AF65-F5344CB8AC3E}">
        <p14:creationId xmlns:p14="http://schemas.microsoft.com/office/powerpoint/2010/main" val="16632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Placement decision</a:t>
            </a:r>
          </a:p>
        </p:txBody>
      </p:sp>
      <p:pic>
        <p:nvPicPr>
          <p:cNvPr id="4" name="Content Placeholder 3"/>
          <p:cNvPicPr>
            <a:picLocks noGrp="1" noChangeAspect="1"/>
          </p:cNvPicPr>
          <p:nvPr>
            <p:ph sz="quarter" idx="1"/>
          </p:nvPr>
        </p:nvPicPr>
        <p:blipFill>
          <a:blip r:embed="rId3"/>
          <a:stretch>
            <a:fillRect/>
          </a:stretch>
        </p:blipFill>
        <p:spPr>
          <a:xfrm>
            <a:off x="723900" y="1123950"/>
            <a:ext cx="7696200" cy="3543300"/>
          </a:xfrm>
          <a:prstGeom prst="rect">
            <a:avLst/>
          </a:prstGeom>
        </p:spPr>
      </p:pic>
      <p:sp>
        <p:nvSpPr>
          <p:cNvPr id="3" name="TextBox 2">
            <a:extLst>
              <a:ext uri="{FF2B5EF4-FFF2-40B4-BE49-F238E27FC236}">
                <a16:creationId xmlns:a16="http://schemas.microsoft.com/office/drawing/2014/main" id="{7A16129C-36E3-6BEE-044A-C6C8CCEF2F54}"/>
              </a:ext>
            </a:extLst>
          </p:cNvPr>
          <p:cNvSpPr txBox="1"/>
          <p:nvPr/>
        </p:nvSpPr>
        <p:spPr>
          <a:xfrm>
            <a:off x="838200" y="1276350"/>
            <a:ext cx="300082" cy="369332"/>
          </a:xfrm>
          <a:prstGeom prst="rect">
            <a:avLst/>
          </a:prstGeom>
          <a:noFill/>
        </p:spPr>
        <p:txBody>
          <a:bodyPr wrap="none" rtlCol="0">
            <a:spAutoFit/>
          </a:bodyPr>
          <a:lstStyle/>
          <a:p>
            <a:r>
              <a:rPr lang="en-US" dirty="0"/>
              <a:t>x</a:t>
            </a:r>
          </a:p>
        </p:txBody>
      </p:sp>
      <p:sp>
        <p:nvSpPr>
          <p:cNvPr id="5" name="TextBox 4">
            <a:extLst>
              <a:ext uri="{FF2B5EF4-FFF2-40B4-BE49-F238E27FC236}">
                <a16:creationId xmlns:a16="http://schemas.microsoft.com/office/drawing/2014/main" id="{F5CF3F72-0A48-4BF2-7226-F2357C1BDABA}"/>
              </a:ext>
            </a:extLst>
          </p:cNvPr>
          <p:cNvSpPr txBox="1"/>
          <p:nvPr/>
        </p:nvSpPr>
        <p:spPr>
          <a:xfrm>
            <a:off x="5486400" y="1470541"/>
            <a:ext cx="2238113" cy="369332"/>
          </a:xfrm>
          <a:prstGeom prst="rect">
            <a:avLst/>
          </a:prstGeom>
          <a:noFill/>
        </p:spPr>
        <p:txBody>
          <a:bodyPr wrap="none" rtlCol="0">
            <a:spAutoFit/>
          </a:bodyPr>
          <a:lstStyle/>
          <a:p>
            <a:r>
              <a:rPr lang="en-US" dirty="0"/>
              <a:t>No need to amend IEP.</a:t>
            </a:r>
          </a:p>
        </p:txBody>
      </p:sp>
    </p:spTree>
    <p:extLst>
      <p:ext uri="{BB962C8B-B14F-4D97-AF65-F5344CB8AC3E}">
        <p14:creationId xmlns:p14="http://schemas.microsoft.com/office/powerpoint/2010/main" val="81828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C56F3-4C48-445F-8651-1B2F1FEC5E49}"/>
              </a:ext>
            </a:extLst>
          </p:cNvPr>
          <p:cNvSpPr>
            <a:spLocks noGrp="1"/>
          </p:cNvSpPr>
          <p:nvPr>
            <p:ph type="title"/>
          </p:nvPr>
        </p:nvSpPr>
        <p:spPr/>
        <p:txBody>
          <a:bodyPr/>
          <a:lstStyle/>
          <a:p>
            <a:r>
              <a:rPr lang="en-US" sz="4000" dirty="0"/>
              <a:t>John</a:t>
            </a:r>
          </a:p>
        </p:txBody>
      </p:sp>
      <p:sp>
        <p:nvSpPr>
          <p:cNvPr id="3" name="Content Placeholder 2">
            <a:extLst>
              <a:ext uri="{FF2B5EF4-FFF2-40B4-BE49-F238E27FC236}">
                <a16:creationId xmlns:a16="http://schemas.microsoft.com/office/drawing/2014/main" id="{2356FB5C-C584-4BA7-A165-6182E784515E}"/>
              </a:ext>
            </a:extLst>
          </p:cNvPr>
          <p:cNvSpPr>
            <a:spLocks noGrp="1"/>
          </p:cNvSpPr>
          <p:nvPr>
            <p:ph idx="1"/>
          </p:nvPr>
        </p:nvSpPr>
        <p:spPr/>
        <p:txBody>
          <a:bodyPr>
            <a:normAutofit fontScale="92500"/>
          </a:bodyPr>
          <a:lstStyle/>
          <a:p>
            <a:pPr marL="0" indent="0">
              <a:buNone/>
            </a:pPr>
            <a:r>
              <a:rPr lang="en-US" dirty="0"/>
              <a:t>John has an IEP. The IEP provides for bus transportation as a related service.  John threw chocolate raisins at the bus driver’s head while she was driving. The bus company wants John suspended from the bus for 10 days.  </a:t>
            </a:r>
          </a:p>
          <a:p>
            <a:pPr marL="0" indent="0">
              <a:buNone/>
            </a:pPr>
            <a:r>
              <a:rPr lang="en-US" dirty="0">
                <a:solidFill>
                  <a:srgbClr val="0000FF"/>
                </a:solidFill>
              </a:rPr>
              <a:t>Is a manifestation determination required?</a:t>
            </a:r>
          </a:p>
          <a:p>
            <a:pPr marL="0" indent="0">
              <a:buNone/>
            </a:pPr>
            <a:r>
              <a:rPr lang="en-US" dirty="0">
                <a:solidFill>
                  <a:srgbClr val="0000FF"/>
                </a:solidFill>
              </a:rPr>
              <a:t>Does it matter if John’s parents volunteer to drive him to school during those 10 days?</a:t>
            </a:r>
          </a:p>
        </p:txBody>
      </p:sp>
      <p:sp>
        <p:nvSpPr>
          <p:cNvPr id="5" name="Slide Number Placeholder 4">
            <a:extLst>
              <a:ext uri="{FF2B5EF4-FFF2-40B4-BE49-F238E27FC236}">
                <a16:creationId xmlns:a16="http://schemas.microsoft.com/office/drawing/2014/main" id="{5F8B0ED5-B15E-4537-AF82-5ADAD8446B0D}"/>
              </a:ext>
            </a:extLst>
          </p:cNvPr>
          <p:cNvSpPr>
            <a:spLocks noGrp="1"/>
          </p:cNvSpPr>
          <p:nvPr>
            <p:ph type="sldNum" sz="quarter" idx="12"/>
          </p:nvPr>
        </p:nvSpPr>
        <p:spPr/>
        <p:txBody>
          <a:bodyPr>
            <a:normAutofit fontScale="70000" lnSpcReduction="20000"/>
          </a:bodyPr>
          <a:lstStyle/>
          <a:p>
            <a:fld id="{33D9456F-5182-4C83-8D81-0F81D3BD79A2}" type="slidenum">
              <a:rPr lang="en-US" smtClean="0"/>
              <a:pPr/>
              <a:t>39</a:t>
            </a:fld>
            <a:endParaRPr lang="en-US" dirty="0"/>
          </a:p>
        </p:txBody>
      </p:sp>
    </p:spTree>
    <p:extLst>
      <p:ext uri="{BB962C8B-B14F-4D97-AF65-F5344CB8AC3E}">
        <p14:creationId xmlns:p14="http://schemas.microsoft.com/office/powerpoint/2010/main" val="3585632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5ABB4B-F5B6-6DC3-1ADC-021C6DD7829D}"/>
              </a:ext>
            </a:extLst>
          </p:cNvPr>
          <p:cNvSpPr>
            <a:spLocks noGrp="1"/>
          </p:cNvSpPr>
          <p:nvPr>
            <p:ph type="title"/>
          </p:nvPr>
        </p:nvSpPr>
        <p:spPr/>
        <p:txBody>
          <a:bodyPr/>
          <a:lstStyle/>
          <a:p>
            <a:r>
              <a:rPr lang="en-US" sz="2800" dirty="0"/>
              <a:t>What role(s) do you play in the process of discipline for students with disabilities?  </a:t>
            </a:r>
          </a:p>
        </p:txBody>
      </p:sp>
      <p:pic>
        <p:nvPicPr>
          <p:cNvPr id="8" name="Content Placeholder 7">
            <a:extLst>
              <a:ext uri="{FF2B5EF4-FFF2-40B4-BE49-F238E27FC236}">
                <a16:creationId xmlns:a16="http://schemas.microsoft.com/office/drawing/2014/main" id="{5E086DB9-D88F-BE5C-A629-8B0D2D24D27B}"/>
              </a:ext>
            </a:extLst>
          </p:cNvPr>
          <p:cNvPicPr>
            <a:picLocks noGrp="1" noChangeAspect="1"/>
          </p:cNvPicPr>
          <p:nvPr>
            <p:ph sz="quarter" idx="1"/>
          </p:nvPr>
        </p:nvPicPr>
        <p:blipFill>
          <a:blip r:embed="rId3"/>
          <a:stretch>
            <a:fillRect/>
          </a:stretch>
        </p:blipFill>
        <p:spPr>
          <a:xfrm>
            <a:off x="1219200" y="1818828"/>
            <a:ext cx="2688569" cy="859611"/>
          </a:xfrm>
          <a:prstGeom prst="rect">
            <a:avLst/>
          </a:prstGeom>
        </p:spPr>
      </p:pic>
      <p:pic>
        <p:nvPicPr>
          <p:cNvPr id="9" name="Picture 8">
            <a:extLst>
              <a:ext uri="{FF2B5EF4-FFF2-40B4-BE49-F238E27FC236}">
                <a16:creationId xmlns:a16="http://schemas.microsoft.com/office/drawing/2014/main" id="{D83AB722-A41E-9E7A-C8E7-8EB729159884}"/>
              </a:ext>
            </a:extLst>
          </p:cNvPr>
          <p:cNvPicPr>
            <a:picLocks noChangeAspect="1"/>
          </p:cNvPicPr>
          <p:nvPr/>
        </p:nvPicPr>
        <p:blipFill>
          <a:blip r:embed="rId4"/>
          <a:stretch>
            <a:fillRect/>
          </a:stretch>
        </p:blipFill>
        <p:spPr>
          <a:xfrm>
            <a:off x="5029200" y="1925518"/>
            <a:ext cx="2243522" cy="646232"/>
          </a:xfrm>
          <a:prstGeom prst="rect">
            <a:avLst/>
          </a:prstGeom>
        </p:spPr>
      </p:pic>
      <p:pic>
        <p:nvPicPr>
          <p:cNvPr id="10" name="Picture 9">
            <a:extLst>
              <a:ext uri="{FF2B5EF4-FFF2-40B4-BE49-F238E27FC236}">
                <a16:creationId xmlns:a16="http://schemas.microsoft.com/office/drawing/2014/main" id="{1F6A9C73-48CF-D7A0-2A9D-F72FAF1BC1C2}"/>
              </a:ext>
            </a:extLst>
          </p:cNvPr>
          <p:cNvPicPr>
            <a:picLocks noChangeAspect="1"/>
          </p:cNvPicPr>
          <p:nvPr/>
        </p:nvPicPr>
        <p:blipFill>
          <a:blip r:embed="rId5"/>
          <a:stretch>
            <a:fillRect/>
          </a:stretch>
        </p:blipFill>
        <p:spPr>
          <a:xfrm>
            <a:off x="1219200" y="3257550"/>
            <a:ext cx="2487384" cy="749873"/>
          </a:xfrm>
          <a:prstGeom prst="rect">
            <a:avLst/>
          </a:prstGeom>
        </p:spPr>
      </p:pic>
      <p:pic>
        <p:nvPicPr>
          <p:cNvPr id="11" name="Picture 10">
            <a:extLst>
              <a:ext uri="{FF2B5EF4-FFF2-40B4-BE49-F238E27FC236}">
                <a16:creationId xmlns:a16="http://schemas.microsoft.com/office/drawing/2014/main" id="{C7CBF2A4-F77B-F31B-64D3-54ABBCC2F635}"/>
              </a:ext>
            </a:extLst>
          </p:cNvPr>
          <p:cNvPicPr>
            <a:picLocks noChangeAspect="1"/>
          </p:cNvPicPr>
          <p:nvPr/>
        </p:nvPicPr>
        <p:blipFill>
          <a:blip r:embed="rId6"/>
          <a:stretch>
            <a:fillRect/>
          </a:stretch>
        </p:blipFill>
        <p:spPr>
          <a:xfrm>
            <a:off x="5029200" y="3058698"/>
            <a:ext cx="3907875" cy="1012024"/>
          </a:xfrm>
          <a:prstGeom prst="rect">
            <a:avLst/>
          </a:prstGeom>
        </p:spPr>
      </p:pic>
    </p:spTree>
    <p:extLst>
      <p:ext uri="{BB962C8B-B14F-4D97-AF65-F5344CB8AC3E}">
        <p14:creationId xmlns:p14="http://schemas.microsoft.com/office/powerpoint/2010/main" val="4052743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E9FDA5-163A-519E-2B35-B49FB23FD417}"/>
              </a:ext>
            </a:extLst>
          </p:cNvPr>
          <p:cNvSpPr>
            <a:spLocks noGrp="1"/>
          </p:cNvSpPr>
          <p:nvPr>
            <p:ph type="title"/>
          </p:nvPr>
        </p:nvSpPr>
        <p:spPr/>
        <p:txBody>
          <a:bodyPr/>
          <a:lstStyle/>
          <a:p>
            <a:r>
              <a:rPr lang="en-US" sz="4000" dirty="0"/>
              <a:t>Other discipline options under IDEA</a:t>
            </a:r>
          </a:p>
        </p:txBody>
      </p:sp>
      <p:pic>
        <p:nvPicPr>
          <p:cNvPr id="10" name="Content Placeholder 9">
            <a:extLst>
              <a:ext uri="{FF2B5EF4-FFF2-40B4-BE49-F238E27FC236}">
                <a16:creationId xmlns:a16="http://schemas.microsoft.com/office/drawing/2014/main" id="{CB494C4C-F8CE-7E47-A426-340C11D1AF65}"/>
              </a:ext>
            </a:extLst>
          </p:cNvPr>
          <p:cNvPicPr>
            <a:picLocks noGrp="1" noChangeAspect="1"/>
          </p:cNvPicPr>
          <p:nvPr>
            <p:ph sz="quarter" idx="1"/>
          </p:nvPr>
        </p:nvPicPr>
        <p:blipFill rotWithShape="1">
          <a:blip r:embed="rId3"/>
          <a:srcRect b="70588"/>
          <a:stretch/>
        </p:blipFill>
        <p:spPr>
          <a:xfrm>
            <a:off x="214514" y="1581150"/>
            <a:ext cx="8758954" cy="1676400"/>
          </a:xfrm>
        </p:spPr>
      </p:pic>
    </p:spTree>
    <p:extLst>
      <p:ext uri="{BB962C8B-B14F-4D97-AF65-F5344CB8AC3E}">
        <p14:creationId xmlns:p14="http://schemas.microsoft.com/office/powerpoint/2010/main" val="17782725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E9FDA5-163A-519E-2B35-B49FB23FD417}"/>
              </a:ext>
            </a:extLst>
          </p:cNvPr>
          <p:cNvSpPr>
            <a:spLocks noGrp="1"/>
          </p:cNvSpPr>
          <p:nvPr>
            <p:ph type="title"/>
          </p:nvPr>
        </p:nvSpPr>
        <p:spPr/>
        <p:txBody>
          <a:bodyPr/>
          <a:lstStyle/>
          <a:p>
            <a:r>
              <a:rPr lang="en-US" sz="4000" dirty="0"/>
              <a:t>Other discipline options under IDEA</a:t>
            </a:r>
          </a:p>
        </p:txBody>
      </p:sp>
      <p:pic>
        <p:nvPicPr>
          <p:cNvPr id="10" name="Content Placeholder 9">
            <a:extLst>
              <a:ext uri="{FF2B5EF4-FFF2-40B4-BE49-F238E27FC236}">
                <a16:creationId xmlns:a16="http://schemas.microsoft.com/office/drawing/2014/main" id="{CB494C4C-F8CE-7E47-A426-340C11D1AF65}"/>
              </a:ext>
            </a:extLst>
          </p:cNvPr>
          <p:cNvPicPr>
            <a:picLocks noGrp="1" noChangeAspect="1"/>
          </p:cNvPicPr>
          <p:nvPr>
            <p:ph sz="quarter" idx="1"/>
          </p:nvPr>
        </p:nvPicPr>
        <p:blipFill rotWithShape="1">
          <a:blip r:embed="rId3"/>
          <a:srcRect t="31373" b="7002"/>
          <a:stretch/>
        </p:blipFill>
        <p:spPr>
          <a:xfrm>
            <a:off x="381000" y="1352550"/>
            <a:ext cx="8360820" cy="3352800"/>
          </a:xfrm>
        </p:spPr>
      </p:pic>
    </p:spTree>
    <p:extLst>
      <p:ext uri="{BB962C8B-B14F-4D97-AF65-F5344CB8AC3E}">
        <p14:creationId xmlns:p14="http://schemas.microsoft.com/office/powerpoint/2010/main" val="22852915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Stay Put</a:t>
            </a:r>
          </a:p>
        </p:txBody>
      </p:sp>
      <p:sp>
        <p:nvSpPr>
          <p:cNvPr id="3" name="Content Placeholder 2"/>
          <p:cNvSpPr>
            <a:spLocks noGrp="1"/>
          </p:cNvSpPr>
          <p:nvPr>
            <p:ph sz="quarter" idx="1"/>
          </p:nvPr>
        </p:nvSpPr>
        <p:spPr>
          <a:xfrm>
            <a:off x="762000" y="1085850"/>
            <a:ext cx="7696200" cy="3371850"/>
          </a:xfrm>
        </p:spPr>
        <p:txBody>
          <a:bodyPr/>
          <a:lstStyle/>
          <a:p>
            <a:r>
              <a:rPr lang="en-US" sz="2000" dirty="0"/>
              <a:t>Occurs when parents or LEA request a due process hearing regarding the disciplinary action to challenge the manifestation determination or a placement decision.</a:t>
            </a:r>
          </a:p>
          <a:p>
            <a:r>
              <a:rPr lang="en-US" sz="2000" dirty="0"/>
              <a:t>If parents challenge the manifestation determination, stay put is out of school suspended.</a:t>
            </a:r>
          </a:p>
          <a:p>
            <a:r>
              <a:rPr lang="en-US" sz="2000" dirty="0"/>
              <a:t>If parents challenge the placement when the behavior is a manifestation, stay put is the placement determined by the IEP team.</a:t>
            </a:r>
          </a:p>
          <a:p>
            <a:r>
              <a:rPr lang="en-US" sz="2000" dirty="0"/>
              <a:t>If parents challenge the placement and or setting of a 45 day IAES, stay put is the IAES which was determined by the IEP team. </a:t>
            </a:r>
          </a:p>
          <a:p>
            <a:r>
              <a:rPr lang="en-US" sz="2000" dirty="0"/>
              <a:t>If the LEA challenges a decision to maintain the current placement, stay put is the IAES determined by the IEP team</a:t>
            </a:r>
          </a:p>
          <a:p>
            <a:endParaRPr lang="en-US" dirty="0"/>
          </a:p>
          <a:p>
            <a:endParaRPr lang="en-US" dirty="0"/>
          </a:p>
        </p:txBody>
      </p:sp>
    </p:spTree>
    <p:extLst>
      <p:ext uri="{BB962C8B-B14F-4D97-AF65-F5344CB8AC3E}">
        <p14:creationId xmlns:p14="http://schemas.microsoft.com/office/powerpoint/2010/main" val="36117265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39A46-816E-6F30-B5A7-74F80DC85D2F}"/>
              </a:ext>
            </a:extLst>
          </p:cNvPr>
          <p:cNvSpPr>
            <a:spLocks noGrp="1"/>
          </p:cNvSpPr>
          <p:nvPr>
            <p:ph type="title"/>
          </p:nvPr>
        </p:nvSpPr>
        <p:spPr/>
        <p:txBody>
          <a:bodyPr/>
          <a:lstStyle/>
          <a:p>
            <a:r>
              <a:rPr lang="en-US" sz="4000" dirty="0"/>
              <a:t>Resources for discipline decisions</a:t>
            </a:r>
          </a:p>
        </p:txBody>
      </p:sp>
      <p:pic>
        <p:nvPicPr>
          <p:cNvPr id="5" name="Content Placeholder 4">
            <a:extLst>
              <a:ext uri="{FF2B5EF4-FFF2-40B4-BE49-F238E27FC236}">
                <a16:creationId xmlns:a16="http://schemas.microsoft.com/office/drawing/2014/main" id="{A5E5409F-E0EB-1F37-1D08-EAD60553D0BE}"/>
              </a:ext>
            </a:extLst>
          </p:cNvPr>
          <p:cNvPicPr>
            <a:picLocks noGrp="1" noChangeAspect="1"/>
          </p:cNvPicPr>
          <p:nvPr>
            <p:ph sz="quarter" idx="1"/>
          </p:nvPr>
        </p:nvPicPr>
        <p:blipFill>
          <a:blip r:embed="rId3"/>
          <a:stretch>
            <a:fillRect/>
          </a:stretch>
        </p:blipFill>
        <p:spPr>
          <a:xfrm>
            <a:off x="301954" y="1584744"/>
            <a:ext cx="8488274" cy="2819400"/>
          </a:xfrm>
        </p:spPr>
      </p:pic>
      <p:sp>
        <p:nvSpPr>
          <p:cNvPr id="7" name="TextBox 6">
            <a:extLst>
              <a:ext uri="{FF2B5EF4-FFF2-40B4-BE49-F238E27FC236}">
                <a16:creationId xmlns:a16="http://schemas.microsoft.com/office/drawing/2014/main" id="{844A4877-E23F-5EDD-F504-28299E6D9795}"/>
              </a:ext>
            </a:extLst>
          </p:cNvPr>
          <p:cNvSpPr txBox="1"/>
          <p:nvPr/>
        </p:nvSpPr>
        <p:spPr>
          <a:xfrm>
            <a:off x="706704" y="4433258"/>
            <a:ext cx="7678775" cy="646331"/>
          </a:xfrm>
          <a:prstGeom prst="rect">
            <a:avLst/>
          </a:prstGeom>
          <a:noFill/>
        </p:spPr>
        <p:txBody>
          <a:bodyPr wrap="square">
            <a:spAutoFit/>
          </a:bodyPr>
          <a:lstStyle/>
          <a:p>
            <a:r>
              <a:rPr lang="en-US" dirty="0">
                <a:hlinkClick r:id="rId4"/>
              </a:rPr>
              <a:t>https://dese.mo.gov/special-education/compliance/special-education-forms</a:t>
            </a:r>
            <a:endParaRPr lang="en-US" dirty="0"/>
          </a:p>
          <a:p>
            <a:endParaRPr lang="en-US" dirty="0"/>
          </a:p>
        </p:txBody>
      </p:sp>
      <p:sp>
        <p:nvSpPr>
          <p:cNvPr id="8" name="TextBox 7">
            <a:extLst>
              <a:ext uri="{FF2B5EF4-FFF2-40B4-BE49-F238E27FC236}">
                <a16:creationId xmlns:a16="http://schemas.microsoft.com/office/drawing/2014/main" id="{714132EC-6911-7625-FBA5-8CC308908B59}"/>
              </a:ext>
            </a:extLst>
          </p:cNvPr>
          <p:cNvSpPr txBox="1"/>
          <p:nvPr/>
        </p:nvSpPr>
        <p:spPr>
          <a:xfrm>
            <a:off x="1368714" y="1186298"/>
            <a:ext cx="6354753" cy="369332"/>
          </a:xfrm>
          <a:prstGeom prst="rect">
            <a:avLst/>
          </a:prstGeom>
          <a:noFill/>
        </p:spPr>
        <p:txBody>
          <a:bodyPr wrap="none" rtlCol="0">
            <a:spAutoFit/>
          </a:bodyPr>
          <a:lstStyle/>
          <a:p>
            <a:r>
              <a:rPr lang="en-US" dirty="0"/>
              <a:t>These resources can be found on the DESE website at the link below.</a:t>
            </a:r>
          </a:p>
        </p:txBody>
      </p:sp>
    </p:spTree>
    <p:extLst>
      <p:ext uri="{BB962C8B-B14F-4D97-AF65-F5344CB8AC3E}">
        <p14:creationId xmlns:p14="http://schemas.microsoft.com/office/powerpoint/2010/main" val="41670144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3C00D81-9CF1-5041-C415-335AEA450E31}"/>
              </a:ext>
            </a:extLst>
          </p:cNvPr>
          <p:cNvSpPr>
            <a:spLocks noGrp="1"/>
          </p:cNvSpPr>
          <p:nvPr>
            <p:ph type="body" sz="quarter" idx="10"/>
          </p:nvPr>
        </p:nvSpPr>
        <p:spPr/>
        <p:txBody>
          <a:bodyPr/>
          <a:lstStyle/>
          <a:p>
            <a:r>
              <a:rPr lang="en-US" dirty="0"/>
              <a:t>Discipline Data Reporting</a:t>
            </a:r>
          </a:p>
        </p:txBody>
      </p:sp>
    </p:spTree>
    <p:extLst>
      <p:ext uri="{BB962C8B-B14F-4D97-AF65-F5344CB8AC3E}">
        <p14:creationId xmlns:p14="http://schemas.microsoft.com/office/powerpoint/2010/main" val="27731321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Reporting discipline removals</a:t>
            </a:r>
          </a:p>
        </p:txBody>
      </p:sp>
      <p:sp>
        <p:nvSpPr>
          <p:cNvPr id="3" name="Content Placeholder 2"/>
          <p:cNvSpPr>
            <a:spLocks noGrp="1"/>
          </p:cNvSpPr>
          <p:nvPr>
            <p:ph sz="quarter" idx="1"/>
          </p:nvPr>
        </p:nvSpPr>
        <p:spPr/>
        <p:txBody>
          <a:bodyPr/>
          <a:lstStyle/>
          <a:p>
            <a:endParaRPr lang="en-US" dirty="0"/>
          </a:p>
          <a:p>
            <a:endParaRPr lang="en-US" dirty="0"/>
          </a:p>
        </p:txBody>
      </p:sp>
      <p:sp>
        <p:nvSpPr>
          <p:cNvPr id="5" name="Rectangle 4"/>
          <p:cNvSpPr/>
          <p:nvPr/>
        </p:nvSpPr>
        <p:spPr>
          <a:xfrm>
            <a:off x="612648" y="1276350"/>
            <a:ext cx="7769352" cy="3266279"/>
          </a:xfrm>
          <a:prstGeom prst="rect">
            <a:avLst/>
          </a:prstGeom>
        </p:spPr>
        <p:txBody>
          <a:bodyPr wrap="square">
            <a:spAutoFit/>
          </a:bodyPr>
          <a:lstStyle/>
          <a:p>
            <a:pPr marL="457200" indent="-457200">
              <a:buFont typeface="Arial" panose="020B0604020202020204" pitchFamily="34" charset="0"/>
              <a:buChar char="•"/>
            </a:pPr>
            <a:r>
              <a:rPr lang="en-US" sz="2800" dirty="0">
                <a:cs typeface="Gisha" panose="020B0502040204020203" pitchFamily="34" charset="-79"/>
              </a:rPr>
              <a:t>Data reporting often does not align with the special education discipline process! </a:t>
            </a:r>
          </a:p>
          <a:p>
            <a:pPr marL="914400" lvl="1" indent="-457200">
              <a:buFont typeface="Arial" panose="020B0604020202020204" pitchFamily="34" charset="0"/>
              <a:buChar char="•"/>
            </a:pPr>
            <a:r>
              <a:rPr lang="en-US" sz="2000" dirty="0">
                <a:cs typeface="Gisha" panose="020B0502040204020203" pitchFamily="34" charset="-79"/>
              </a:rPr>
              <a:t>Report all removals from the student’s “usual” place, regardless of pattern, manifestation determination, provision of service, etc.</a:t>
            </a:r>
          </a:p>
          <a:p>
            <a:pPr marL="457200" indent="-457200">
              <a:buFont typeface="Arial" panose="020B0604020202020204" pitchFamily="34" charset="0"/>
              <a:buChar char="•"/>
            </a:pPr>
            <a:r>
              <a:rPr lang="en-US" sz="2000" dirty="0">
                <a:cs typeface="Gisha" panose="020B0502040204020203" pitchFamily="34" charset="-79"/>
              </a:rPr>
              <a:t>D</a:t>
            </a:r>
            <a:r>
              <a:rPr lang="en-US" sz="2025" dirty="0">
                <a:cs typeface="Gisha" panose="020B0502040204020203" pitchFamily="34" charset="-79"/>
              </a:rPr>
              <a:t>iscipline incidents:</a:t>
            </a:r>
          </a:p>
          <a:p>
            <a:pPr marL="914400" lvl="1" indent="-457200">
              <a:buFont typeface="Arial" panose="020B0604020202020204" pitchFamily="34" charset="0"/>
              <a:buChar char="•"/>
            </a:pPr>
            <a:r>
              <a:rPr lang="en-US" dirty="0">
                <a:cs typeface="Gisha" panose="020B0502040204020203" pitchFamily="34" charset="-79"/>
              </a:rPr>
              <a:t>Report </a:t>
            </a:r>
            <a:r>
              <a:rPr lang="en-US" b="1" u="sng" dirty="0">
                <a:cs typeface="Gisha" panose="020B0502040204020203" pitchFamily="34" charset="-79"/>
              </a:rPr>
              <a:t>ALL</a:t>
            </a:r>
            <a:r>
              <a:rPr lang="en-US" dirty="0">
                <a:cs typeface="Gisha" panose="020B0502040204020203" pitchFamily="34" charset="-79"/>
              </a:rPr>
              <a:t> incidents resulting in ½ day or more of in-school suspension, out-of-school suspension, unilateral removal, or expulsion</a:t>
            </a:r>
          </a:p>
          <a:p>
            <a:pPr marL="914400" lvl="1" indent="-457200">
              <a:buFont typeface="Arial" panose="020B0604020202020204" pitchFamily="34" charset="0"/>
              <a:buChar char="•"/>
            </a:pPr>
            <a:r>
              <a:rPr lang="en-US" sz="1800" dirty="0">
                <a:cs typeface="Gisha" panose="020B0502040204020203" pitchFamily="34" charset="-79"/>
              </a:rPr>
              <a:t>Report </a:t>
            </a:r>
            <a:r>
              <a:rPr lang="en-US" sz="1800" b="1" u="sng" dirty="0">
                <a:cs typeface="Gisha" panose="020B0502040204020203" pitchFamily="34" charset="-79"/>
              </a:rPr>
              <a:t>ALL</a:t>
            </a:r>
            <a:r>
              <a:rPr lang="en-US" sz="1800" dirty="0">
                <a:cs typeface="Gisha" panose="020B0502040204020203" pitchFamily="34" charset="-79"/>
              </a:rPr>
              <a:t> students, grades PK-12; including students with disabilities</a:t>
            </a:r>
          </a:p>
          <a:p>
            <a:pPr marL="914400" lvl="1" indent="-457200">
              <a:buFont typeface="Arial" panose="020B0604020202020204" pitchFamily="34" charset="0"/>
              <a:buChar char="•"/>
            </a:pPr>
            <a:r>
              <a:rPr lang="en-US" sz="1800" dirty="0">
                <a:cs typeface="Gisha" panose="020B0502040204020203" pitchFamily="34" charset="-79"/>
              </a:rPr>
              <a:t>MOSIS June Discipline Incidents file populates Core Data Screen 09</a:t>
            </a:r>
          </a:p>
          <a:p>
            <a:pPr marL="914400" lvl="1" indent="-457200">
              <a:buFont typeface="Arial" panose="020B0604020202020204" pitchFamily="34" charset="0"/>
              <a:buChar char="•"/>
            </a:pPr>
            <a:r>
              <a:rPr lang="en-US" sz="1800" dirty="0">
                <a:cs typeface="Gisha" panose="020B0502040204020203" pitchFamily="34" charset="-79"/>
              </a:rPr>
              <a:t>Due in June cycle</a:t>
            </a:r>
          </a:p>
        </p:txBody>
      </p:sp>
    </p:spTree>
    <p:extLst>
      <p:ext uri="{BB962C8B-B14F-4D97-AF65-F5344CB8AC3E}">
        <p14:creationId xmlns:p14="http://schemas.microsoft.com/office/powerpoint/2010/main" val="22778370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Discipline removal type definitions</a:t>
            </a:r>
          </a:p>
        </p:txBody>
      </p:sp>
      <p:sp>
        <p:nvSpPr>
          <p:cNvPr id="3" name="Content Placeholder 2"/>
          <p:cNvSpPr>
            <a:spLocks noGrp="1"/>
          </p:cNvSpPr>
          <p:nvPr>
            <p:ph sz="quarter" idx="1"/>
          </p:nvPr>
        </p:nvSpPr>
        <p:spPr/>
        <p:txBody>
          <a:bodyPr/>
          <a:lstStyle/>
          <a:p>
            <a:endParaRPr lang="en-US" dirty="0"/>
          </a:p>
          <a:p>
            <a:endParaRPr lang="en-US" dirty="0"/>
          </a:p>
        </p:txBody>
      </p:sp>
      <p:sp>
        <p:nvSpPr>
          <p:cNvPr id="5" name="Rectangle 4"/>
          <p:cNvSpPr/>
          <p:nvPr/>
        </p:nvSpPr>
        <p:spPr>
          <a:xfrm>
            <a:off x="762000" y="1371600"/>
            <a:ext cx="7924800" cy="3416320"/>
          </a:xfrm>
          <a:prstGeom prst="rect">
            <a:avLst/>
          </a:prstGeom>
        </p:spPr>
        <p:txBody>
          <a:bodyPr wrap="square">
            <a:spAutoFit/>
          </a:bodyPr>
          <a:lstStyle/>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Tw Cen MT"/>
                <a:ea typeface="+mn-ea"/>
                <a:cs typeface="Gisha" panose="020B0502040204020203" pitchFamily="34" charset="-79"/>
              </a:rPr>
              <a:t>In-School Suspension</a:t>
            </a:r>
            <a:r>
              <a:rPr kumimoji="0" lang="en-US" sz="1800" b="0" i="0" u="none" strike="noStrike" kern="1200" cap="none" spc="0" normalizeH="0" baseline="0" noProof="0" dirty="0">
                <a:ln>
                  <a:noFill/>
                </a:ln>
                <a:solidFill>
                  <a:prstClr val="black"/>
                </a:solidFill>
                <a:effectLst/>
                <a:uLnTx/>
                <a:uFillTx/>
                <a:latin typeface="Tw Cen MT"/>
                <a:ea typeface="+mn-ea"/>
                <a:cs typeface="Gisha" panose="020B0502040204020203" pitchFamily="34" charset="-79"/>
              </a:rPr>
              <a:t>: Removal of student from </a:t>
            </a:r>
            <a:r>
              <a:rPr kumimoji="0" lang="en-US" sz="1800" b="0" i="0" u="sng" strike="noStrike" kern="1200" cap="none" spc="0" normalizeH="0" baseline="0" noProof="0" dirty="0">
                <a:ln>
                  <a:noFill/>
                </a:ln>
                <a:solidFill>
                  <a:prstClr val="black"/>
                </a:solidFill>
                <a:effectLst/>
                <a:uLnTx/>
                <a:uFillTx/>
                <a:latin typeface="Tw Cen MT"/>
                <a:ea typeface="+mn-ea"/>
                <a:cs typeface="Gisha" panose="020B0502040204020203" pitchFamily="34" charset="-79"/>
              </a:rPr>
              <a:t>regular classroom </a:t>
            </a:r>
            <a:r>
              <a:rPr kumimoji="0" lang="en-US" sz="1800" b="0" i="0" u="none" strike="noStrike" kern="1200" cap="none" spc="0" normalizeH="0" baseline="0" noProof="0" dirty="0">
                <a:ln>
                  <a:noFill/>
                </a:ln>
                <a:solidFill>
                  <a:prstClr val="black"/>
                </a:solidFill>
                <a:effectLst/>
                <a:uLnTx/>
                <a:uFillTx/>
                <a:latin typeface="Tw Cen MT"/>
                <a:ea typeface="+mn-ea"/>
                <a:cs typeface="Gisha" panose="020B0502040204020203" pitchFamily="34" charset="-79"/>
              </a:rPr>
              <a:t>setting (within a school building) for a fixed amount of time with student automatically returning to regular classroom setting after the suspension is completed</a:t>
            </a: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Tw Cen MT"/>
                <a:ea typeface="+mn-ea"/>
                <a:cs typeface="Gisha" panose="020B0502040204020203" pitchFamily="34" charset="-79"/>
              </a:rPr>
              <a:t>Out-of-School Suspension</a:t>
            </a:r>
            <a:r>
              <a:rPr kumimoji="0" lang="en-US" sz="1800" b="0" i="0" u="none" strike="noStrike" kern="1200" cap="none" spc="0" normalizeH="0" baseline="0" noProof="0" dirty="0">
                <a:ln>
                  <a:noFill/>
                </a:ln>
                <a:solidFill>
                  <a:prstClr val="black"/>
                </a:solidFill>
                <a:effectLst/>
                <a:uLnTx/>
                <a:uFillTx/>
                <a:latin typeface="Tw Cen MT"/>
                <a:ea typeface="+mn-ea"/>
                <a:cs typeface="Gisha" panose="020B0502040204020203" pitchFamily="34" charset="-79"/>
              </a:rPr>
              <a:t>: Removal of student from </a:t>
            </a:r>
            <a:r>
              <a:rPr kumimoji="0" lang="en-US" sz="1800" b="0" i="0" u="sng" strike="noStrike" kern="1200" cap="none" spc="0" normalizeH="0" baseline="0" noProof="0" dirty="0">
                <a:ln>
                  <a:noFill/>
                </a:ln>
                <a:solidFill>
                  <a:prstClr val="black"/>
                </a:solidFill>
                <a:effectLst/>
                <a:uLnTx/>
                <a:uFillTx/>
                <a:latin typeface="Tw Cen MT"/>
                <a:ea typeface="+mn-ea"/>
                <a:cs typeface="Gisha" panose="020B0502040204020203" pitchFamily="34" charset="-79"/>
              </a:rPr>
              <a:t>regular school </a:t>
            </a:r>
            <a:r>
              <a:rPr kumimoji="0" lang="en-US" sz="1800" b="0" i="0" u="none" strike="noStrike" kern="1200" cap="none" spc="0" normalizeH="0" baseline="0" noProof="0" dirty="0">
                <a:ln>
                  <a:noFill/>
                </a:ln>
                <a:solidFill>
                  <a:prstClr val="black"/>
                </a:solidFill>
                <a:effectLst/>
                <a:uLnTx/>
                <a:uFillTx/>
                <a:latin typeface="Tw Cen MT"/>
                <a:ea typeface="+mn-ea"/>
                <a:cs typeface="Gisha" panose="020B0502040204020203" pitchFamily="34" charset="-79"/>
              </a:rPr>
              <a:t>for a fixed amount of time with student automatically returning to school after the suspension is completed</a:t>
            </a: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Tw Cen MT"/>
                <a:ea typeface="+mn-ea"/>
                <a:cs typeface="Gisha" panose="020B0502040204020203" pitchFamily="34" charset="-79"/>
              </a:rPr>
              <a:t>Unilateral Removal</a:t>
            </a:r>
            <a:r>
              <a:rPr kumimoji="0" lang="en-US" sz="1800" b="0" i="0" u="none" strike="noStrike" kern="1200" cap="none" spc="0" normalizeH="0" baseline="0" noProof="0" dirty="0">
                <a:ln>
                  <a:noFill/>
                </a:ln>
                <a:solidFill>
                  <a:prstClr val="black"/>
                </a:solidFill>
                <a:effectLst/>
                <a:uLnTx/>
                <a:uFillTx/>
                <a:latin typeface="Tw Cen MT"/>
                <a:ea typeface="+mn-ea"/>
                <a:cs typeface="Gisha" panose="020B0502040204020203" pitchFamily="34" charset="-79"/>
              </a:rPr>
              <a:t>: School personnel (not IEP team) ordered removal of student with disabilities from current educational placement to an appropriate interim educational setting for same amount of time that a child without disabilities would be subject to discipline, but for not more than 45 days</a:t>
            </a: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Tw Cen MT"/>
                <a:ea typeface="+mn-ea"/>
                <a:cs typeface="Gisha" panose="020B0502040204020203" pitchFamily="34" charset="-79"/>
              </a:rPr>
              <a:t>Expulsion</a:t>
            </a:r>
            <a:r>
              <a:rPr kumimoji="0" lang="en-US" sz="1800" b="0" i="0" u="none" strike="noStrike" kern="1200" cap="none" spc="0" normalizeH="0" baseline="0" noProof="0" dirty="0">
                <a:ln>
                  <a:noFill/>
                </a:ln>
                <a:solidFill>
                  <a:prstClr val="black"/>
                </a:solidFill>
                <a:effectLst/>
                <a:uLnTx/>
                <a:uFillTx/>
                <a:latin typeface="Tw Cen MT"/>
                <a:ea typeface="+mn-ea"/>
                <a:cs typeface="Gisha" panose="020B0502040204020203" pitchFamily="34" charset="-79"/>
              </a:rPr>
              <a:t>: Removal of student from school and by local board action for an indefinite period of time until student is reinstated by local board of education</a:t>
            </a:r>
          </a:p>
        </p:txBody>
      </p:sp>
    </p:spTree>
    <p:extLst>
      <p:ext uri="{BB962C8B-B14F-4D97-AF65-F5344CB8AC3E}">
        <p14:creationId xmlns:p14="http://schemas.microsoft.com/office/powerpoint/2010/main" val="39389930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Discipline data elements</a:t>
            </a:r>
          </a:p>
        </p:txBody>
      </p:sp>
      <p:sp>
        <p:nvSpPr>
          <p:cNvPr id="3" name="Content Placeholder 2"/>
          <p:cNvSpPr>
            <a:spLocks noGrp="1"/>
          </p:cNvSpPr>
          <p:nvPr>
            <p:ph sz="quarter" idx="1"/>
          </p:nvPr>
        </p:nvSpPr>
        <p:spPr/>
        <p:txBody>
          <a:bodyPr/>
          <a:lstStyle/>
          <a:p>
            <a:r>
              <a:rPr lang="en-US" sz="2100" dirty="0">
                <a:cs typeface="Gisha" panose="020B0502040204020203" pitchFamily="34" charset="-79"/>
              </a:rPr>
              <a:t>Data elements include:</a:t>
            </a:r>
          </a:p>
          <a:p>
            <a:pPr lvl="1"/>
            <a:r>
              <a:rPr lang="en-US" sz="2100" dirty="0">
                <a:cs typeface="Gisha" panose="020B0502040204020203" pitchFamily="34" charset="-79"/>
              </a:rPr>
              <a:t>MOSIS ID</a:t>
            </a:r>
          </a:p>
          <a:p>
            <a:pPr lvl="1"/>
            <a:r>
              <a:rPr lang="en-US" sz="2100" dirty="0">
                <a:cs typeface="Gisha" panose="020B0502040204020203" pitchFamily="34" charset="-79"/>
              </a:rPr>
              <a:t>Offense date</a:t>
            </a:r>
          </a:p>
          <a:p>
            <a:pPr lvl="1"/>
            <a:r>
              <a:rPr lang="en-US" sz="2100" dirty="0">
                <a:cs typeface="Gisha" panose="020B0502040204020203" pitchFamily="34" charset="-79"/>
              </a:rPr>
              <a:t>Offense type</a:t>
            </a:r>
          </a:p>
          <a:p>
            <a:pPr lvl="2"/>
            <a:r>
              <a:rPr lang="en-US" sz="2100" dirty="0">
                <a:cs typeface="Gisha" panose="020B0502040204020203" pitchFamily="34" charset="-79"/>
              </a:rPr>
              <a:t>Weapon type</a:t>
            </a:r>
          </a:p>
          <a:p>
            <a:pPr lvl="1"/>
            <a:r>
              <a:rPr lang="en-US" sz="2100" dirty="0">
                <a:cs typeface="Gisha" panose="020B0502040204020203" pitchFamily="34" charset="-79"/>
              </a:rPr>
              <a:t>Discipline removal type</a:t>
            </a:r>
          </a:p>
          <a:p>
            <a:pPr lvl="1"/>
            <a:r>
              <a:rPr lang="en-US" sz="2100" dirty="0">
                <a:cs typeface="Gisha" panose="020B0502040204020203" pitchFamily="34" charset="-79"/>
              </a:rPr>
              <a:t>Length removed</a:t>
            </a:r>
          </a:p>
          <a:p>
            <a:pPr lvl="1"/>
            <a:r>
              <a:rPr lang="en-US" sz="2100" dirty="0">
                <a:cs typeface="Gisha" panose="020B0502040204020203" pitchFamily="34" charset="-79"/>
              </a:rPr>
              <a:t>And others</a:t>
            </a:r>
            <a:endParaRPr lang="en-US" sz="2100" dirty="0"/>
          </a:p>
          <a:p>
            <a:endParaRPr lang="en-US" sz="2400" dirty="0"/>
          </a:p>
        </p:txBody>
      </p:sp>
    </p:spTree>
    <p:extLst>
      <p:ext uri="{BB962C8B-B14F-4D97-AF65-F5344CB8AC3E}">
        <p14:creationId xmlns:p14="http://schemas.microsoft.com/office/powerpoint/2010/main" val="32796642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Brad’s data reporting in MOSIS</a:t>
            </a:r>
          </a:p>
        </p:txBody>
      </p:sp>
      <p:sp>
        <p:nvSpPr>
          <p:cNvPr id="3" name="Content Placeholder 2"/>
          <p:cNvSpPr>
            <a:spLocks noGrp="1"/>
          </p:cNvSpPr>
          <p:nvPr>
            <p:ph sz="quarter" idx="1"/>
          </p:nvPr>
        </p:nvSpPr>
        <p:spPr>
          <a:xfrm>
            <a:off x="612648" y="1200150"/>
            <a:ext cx="7104888" cy="3771900"/>
          </a:xfrm>
        </p:spPr>
        <p:txBody>
          <a:bodyPr/>
          <a:lstStyle/>
          <a:p>
            <a:pPr marL="0" indent="0">
              <a:buNone/>
            </a:pPr>
            <a:endParaRPr lang="en-US" sz="1800" dirty="0"/>
          </a:p>
          <a:p>
            <a:pPr marL="0" indent="0">
              <a:buNone/>
            </a:pPr>
            <a:r>
              <a:rPr lang="en-US" sz="1800" dirty="0"/>
              <a:t>		</a:t>
            </a:r>
          </a:p>
          <a:p>
            <a:pPr marL="0" indent="0">
              <a:buNone/>
            </a:pPr>
            <a:endParaRPr lang="en-US" sz="1500" dirty="0"/>
          </a:p>
          <a:p>
            <a:pPr marL="0" indent="0">
              <a:buNone/>
            </a:pPr>
            <a:endParaRPr lang="en-US" sz="1500" dirty="0"/>
          </a:p>
          <a:p>
            <a:pPr marL="0" indent="0">
              <a:buNone/>
            </a:pPr>
            <a:endParaRPr lang="en-US" sz="1500" dirty="0"/>
          </a:p>
          <a:p>
            <a:pPr marL="385763" indent="-385763">
              <a:buFont typeface="+mj-lt"/>
              <a:buAutoNum type="arabicPeriod"/>
            </a:pPr>
            <a:endParaRPr lang="en-US" dirty="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502052771"/>
              </p:ext>
            </p:extLst>
          </p:nvPr>
        </p:nvGraphicFramePr>
        <p:xfrm>
          <a:off x="612648" y="1257300"/>
          <a:ext cx="7540752" cy="2762250"/>
        </p:xfrm>
        <a:graphic>
          <a:graphicData uri="http://schemas.openxmlformats.org/drawingml/2006/table">
            <a:tbl>
              <a:tblPr firstRow="1" bandRow="1">
                <a:tableStyleId>{5C22544A-7EE6-4342-B048-85BDC9FD1C3A}</a:tableStyleId>
              </a:tblPr>
              <a:tblGrid>
                <a:gridCol w="1256792">
                  <a:extLst>
                    <a:ext uri="{9D8B030D-6E8A-4147-A177-3AD203B41FA5}">
                      <a16:colId xmlns:a16="http://schemas.microsoft.com/office/drawing/2014/main" val="2993546628"/>
                    </a:ext>
                  </a:extLst>
                </a:gridCol>
                <a:gridCol w="1256792">
                  <a:extLst>
                    <a:ext uri="{9D8B030D-6E8A-4147-A177-3AD203B41FA5}">
                      <a16:colId xmlns:a16="http://schemas.microsoft.com/office/drawing/2014/main" val="1050398490"/>
                    </a:ext>
                  </a:extLst>
                </a:gridCol>
                <a:gridCol w="1256792">
                  <a:extLst>
                    <a:ext uri="{9D8B030D-6E8A-4147-A177-3AD203B41FA5}">
                      <a16:colId xmlns:a16="http://schemas.microsoft.com/office/drawing/2014/main" val="2719908676"/>
                    </a:ext>
                  </a:extLst>
                </a:gridCol>
                <a:gridCol w="1256792">
                  <a:extLst>
                    <a:ext uri="{9D8B030D-6E8A-4147-A177-3AD203B41FA5}">
                      <a16:colId xmlns:a16="http://schemas.microsoft.com/office/drawing/2014/main" val="3313060905"/>
                    </a:ext>
                  </a:extLst>
                </a:gridCol>
                <a:gridCol w="1256792">
                  <a:extLst>
                    <a:ext uri="{9D8B030D-6E8A-4147-A177-3AD203B41FA5}">
                      <a16:colId xmlns:a16="http://schemas.microsoft.com/office/drawing/2014/main" val="4259987215"/>
                    </a:ext>
                  </a:extLst>
                </a:gridCol>
                <a:gridCol w="1256792">
                  <a:extLst>
                    <a:ext uri="{9D8B030D-6E8A-4147-A177-3AD203B41FA5}">
                      <a16:colId xmlns:a16="http://schemas.microsoft.com/office/drawing/2014/main" val="1767251680"/>
                    </a:ext>
                  </a:extLst>
                </a:gridCol>
              </a:tblGrid>
              <a:tr h="874481">
                <a:tc>
                  <a:txBody>
                    <a:bodyPr/>
                    <a:lstStyle/>
                    <a:p>
                      <a:pPr algn="ctr"/>
                      <a:r>
                        <a:rPr lang="en-US" dirty="0"/>
                        <a:t>First Name</a:t>
                      </a:r>
                    </a:p>
                  </a:txBody>
                  <a:tcPr/>
                </a:tc>
                <a:tc>
                  <a:txBody>
                    <a:bodyPr/>
                    <a:lstStyle/>
                    <a:p>
                      <a:pPr algn="ctr"/>
                      <a:r>
                        <a:rPr lang="en-US" dirty="0"/>
                        <a:t>Offense</a:t>
                      </a:r>
                      <a:r>
                        <a:rPr lang="en-US" baseline="0" dirty="0"/>
                        <a:t> Date</a:t>
                      </a:r>
                      <a:endParaRPr lang="en-US" dirty="0"/>
                    </a:p>
                  </a:txBody>
                  <a:tcPr/>
                </a:tc>
                <a:tc>
                  <a:txBody>
                    <a:bodyPr/>
                    <a:lstStyle/>
                    <a:p>
                      <a:pPr algn="ctr"/>
                      <a:r>
                        <a:rPr lang="en-US" dirty="0"/>
                        <a:t>Offense Type</a:t>
                      </a:r>
                    </a:p>
                  </a:txBody>
                  <a:tcPr/>
                </a:tc>
                <a:tc>
                  <a:txBody>
                    <a:bodyPr/>
                    <a:lstStyle/>
                    <a:p>
                      <a:pPr algn="ctr"/>
                      <a:r>
                        <a:rPr lang="en-US" dirty="0"/>
                        <a:t>Discipline</a:t>
                      </a:r>
                      <a:r>
                        <a:rPr lang="en-US" baseline="0" dirty="0"/>
                        <a:t> Removal</a:t>
                      </a:r>
                      <a:endParaRPr lang="en-US" dirty="0"/>
                    </a:p>
                  </a:txBody>
                  <a:tcPr/>
                </a:tc>
                <a:tc>
                  <a:txBody>
                    <a:bodyPr/>
                    <a:lstStyle/>
                    <a:p>
                      <a:pPr algn="ctr"/>
                      <a:r>
                        <a:rPr lang="en-US" dirty="0"/>
                        <a:t>Length Removed</a:t>
                      </a:r>
                    </a:p>
                  </a:txBody>
                  <a:tcPr/>
                </a:tc>
                <a:tc>
                  <a:txBody>
                    <a:bodyPr/>
                    <a:lstStyle/>
                    <a:p>
                      <a:pPr algn="ctr"/>
                      <a:r>
                        <a:rPr lang="en-US" dirty="0"/>
                        <a:t>IEP</a:t>
                      </a:r>
                      <a:r>
                        <a:rPr lang="en-US" baseline="0" dirty="0"/>
                        <a:t> Disability</a:t>
                      </a:r>
                      <a:endParaRPr lang="en-US" dirty="0"/>
                    </a:p>
                  </a:txBody>
                  <a:tcPr/>
                </a:tc>
                <a:extLst>
                  <a:ext uri="{0D108BD9-81ED-4DB2-BD59-A6C34878D82A}">
                    <a16:rowId xmlns:a16="http://schemas.microsoft.com/office/drawing/2014/main" val="3554768090"/>
                  </a:ext>
                </a:extLst>
              </a:tr>
              <a:tr h="506644">
                <a:tc>
                  <a:txBody>
                    <a:bodyPr/>
                    <a:lstStyle/>
                    <a:p>
                      <a:r>
                        <a:rPr lang="en-US" dirty="0"/>
                        <a:t>Brad</a:t>
                      </a:r>
                    </a:p>
                  </a:txBody>
                  <a:tcPr/>
                </a:tc>
                <a:tc>
                  <a:txBody>
                    <a:bodyPr/>
                    <a:lstStyle/>
                    <a:p>
                      <a:r>
                        <a:rPr lang="en-US" dirty="0"/>
                        <a:t>9/10/22</a:t>
                      </a:r>
                    </a:p>
                  </a:txBody>
                  <a:tcPr/>
                </a:tc>
                <a:tc>
                  <a:txBody>
                    <a:bodyPr/>
                    <a:lstStyle/>
                    <a:p>
                      <a:r>
                        <a:rPr lang="en-US" dirty="0"/>
                        <a:t>Other</a:t>
                      </a:r>
                    </a:p>
                  </a:txBody>
                  <a:tcPr/>
                </a:tc>
                <a:tc>
                  <a:txBody>
                    <a:bodyPr/>
                    <a:lstStyle/>
                    <a:p>
                      <a:r>
                        <a:rPr lang="en-US" dirty="0"/>
                        <a:t>OSS</a:t>
                      </a:r>
                    </a:p>
                  </a:txBody>
                  <a:tcPr/>
                </a:tc>
                <a:tc>
                  <a:txBody>
                    <a:bodyPr/>
                    <a:lstStyle/>
                    <a:p>
                      <a:r>
                        <a:rPr lang="en-US" dirty="0"/>
                        <a:t>3</a:t>
                      </a:r>
                    </a:p>
                  </a:txBody>
                  <a:tcPr/>
                </a:tc>
                <a:tc>
                  <a:txBody>
                    <a:bodyPr/>
                    <a:lstStyle/>
                    <a:p>
                      <a:r>
                        <a:rPr lang="en-US" dirty="0"/>
                        <a:t>09-SLD</a:t>
                      </a:r>
                    </a:p>
                  </a:txBody>
                  <a:tcPr/>
                </a:tc>
                <a:extLst>
                  <a:ext uri="{0D108BD9-81ED-4DB2-BD59-A6C34878D82A}">
                    <a16:rowId xmlns:a16="http://schemas.microsoft.com/office/drawing/2014/main" val="483742095"/>
                  </a:ext>
                </a:extLst>
              </a:tr>
              <a:tr h="506644">
                <a:tc>
                  <a:txBody>
                    <a:bodyPr/>
                    <a:lstStyle/>
                    <a:p>
                      <a:r>
                        <a:rPr lang="en-US" dirty="0"/>
                        <a:t>Brad</a:t>
                      </a:r>
                    </a:p>
                  </a:txBody>
                  <a:tcPr/>
                </a:tc>
                <a:tc>
                  <a:txBody>
                    <a:bodyPr/>
                    <a:lstStyle/>
                    <a:p>
                      <a:r>
                        <a:rPr lang="en-US" dirty="0"/>
                        <a:t>11/15/22</a:t>
                      </a:r>
                    </a:p>
                  </a:txBody>
                  <a:tcPr/>
                </a:tc>
                <a:tc>
                  <a:txBody>
                    <a:bodyPr/>
                    <a:lstStyle/>
                    <a:p>
                      <a:r>
                        <a:rPr lang="en-US" dirty="0"/>
                        <a:t>Other</a:t>
                      </a:r>
                    </a:p>
                  </a:txBody>
                  <a:tcPr/>
                </a:tc>
                <a:tc>
                  <a:txBody>
                    <a:bodyPr/>
                    <a:lstStyle/>
                    <a:p>
                      <a:r>
                        <a:rPr lang="en-US" dirty="0"/>
                        <a:t>OSS</a:t>
                      </a:r>
                    </a:p>
                  </a:txBody>
                  <a:tcPr/>
                </a:tc>
                <a:tc>
                  <a:txBody>
                    <a:bodyPr/>
                    <a:lstStyle/>
                    <a:p>
                      <a:r>
                        <a:rPr lang="en-US" dirty="0"/>
                        <a:t>5</a:t>
                      </a:r>
                    </a:p>
                  </a:txBody>
                  <a:tcPr/>
                </a:tc>
                <a:tc>
                  <a:txBody>
                    <a:bodyPr/>
                    <a:lstStyle/>
                    <a:p>
                      <a:r>
                        <a:rPr lang="en-US" dirty="0"/>
                        <a:t>09-SLD</a:t>
                      </a:r>
                    </a:p>
                  </a:txBody>
                  <a:tcPr/>
                </a:tc>
                <a:extLst>
                  <a:ext uri="{0D108BD9-81ED-4DB2-BD59-A6C34878D82A}">
                    <a16:rowId xmlns:a16="http://schemas.microsoft.com/office/drawing/2014/main" val="1955680974"/>
                  </a:ext>
                </a:extLst>
              </a:tr>
              <a:tr h="874481">
                <a:tc>
                  <a:txBody>
                    <a:bodyPr/>
                    <a:lstStyle/>
                    <a:p>
                      <a:r>
                        <a:rPr lang="en-US" dirty="0"/>
                        <a:t>Brad</a:t>
                      </a:r>
                    </a:p>
                  </a:txBody>
                  <a:tcPr/>
                </a:tc>
                <a:tc>
                  <a:txBody>
                    <a:bodyPr/>
                    <a:lstStyle/>
                    <a:p>
                      <a:r>
                        <a:rPr lang="en-US" dirty="0"/>
                        <a:t>2/25/23</a:t>
                      </a:r>
                    </a:p>
                  </a:txBody>
                  <a:tcPr/>
                </a:tc>
                <a:tc>
                  <a:txBody>
                    <a:bodyPr/>
                    <a:lstStyle/>
                    <a:p>
                      <a:r>
                        <a:rPr lang="en-US" dirty="0"/>
                        <a:t>Other? Violent Act?</a:t>
                      </a:r>
                    </a:p>
                  </a:txBody>
                  <a:tcPr/>
                </a:tc>
                <a:tc>
                  <a:txBody>
                    <a:bodyPr/>
                    <a:lstStyle/>
                    <a:p>
                      <a:r>
                        <a:rPr lang="en-US" dirty="0"/>
                        <a:t>OSS</a:t>
                      </a:r>
                    </a:p>
                  </a:txBody>
                  <a:tcPr/>
                </a:tc>
                <a:tc>
                  <a:txBody>
                    <a:bodyPr/>
                    <a:lstStyle/>
                    <a:p>
                      <a:r>
                        <a:rPr lang="en-US" dirty="0"/>
                        <a:t>10</a:t>
                      </a:r>
                    </a:p>
                  </a:txBody>
                  <a:tcPr/>
                </a:tc>
                <a:tc>
                  <a:txBody>
                    <a:bodyPr/>
                    <a:lstStyle/>
                    <a:p>
                      <a:r>
                        <a:rPr lang="en-US" dirty="0"/>
                        <a:t>09-SLD</a:t>
                      </a:r>
                    </a:p>
                  </a:txBody>
                  <a:tcPr/>
                </a:tc>
                <a:extLst>
                  <a:ext uri="{0D108BD9-81ED-4DB2-BD59-A6C34878D82A}">
                    <a16:rowId xmlns:a16="http://schemas.microsoft.com/office/drawing/2014/main" val="1134997475"/>
                  </a:ext>
                </a:extLst>
              </a:tr>
            </a:tbl>
          </a:graphicData>
        </a:graphic>
      </p:graphicFrame>
    </p:spTree>
    <p:extLst>
      <p:ext uri="{BB962C8B-B14F-4D97-AF65-F5344CB8AC3E}">
        <p14:creationId xmlns:p14="http://schemas.microsoft.com/office/powerpoint/2010/main" val="12365830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a:t>Kimmie’s</a:t>
            </a:r>
            <a:r>
              <a:rPr lang="en-US" sz="4000" dirty="0"/>
              <a:t> data reporting in MOSIS</a:t>
            </a:r>
          </a:p>
        </p:txBody>
      </p:sp>
      <p:sp>
        <p:nvSpPr>
          <p:cNvPr id="3" name="Content Placeholder 2"/>
          <p:cNvSpPr>
            <a:spLocks noGrp="1"/>
          </p:cNvSpPr>
          <p:nvPr>
            <p:ph sz="quarter" idx="1"/>
          </p:nvPr>
        </p:nvSpPr>
        <p:spPr>
          <a:xfrm>
            <a:off x="612648" y="1200150"/>
            <a:ext cx="7104888" cy="3771900"/>
          </a:xfrm>
        </p:spPr>
        <p:txBody>
          <a:bodyPr/>
          <a:lstStyle/>
          <a:p>
            <a:pPr marL="0" indent="0">
              <a:buNone/>
            </a:pPr>
            <a:endParaRPr lang="en-US" sz="1800" dirty="0"/>
          </a:p>
          <a:p>
            <a:pPr marL="0" indent="0">
              <a:buNone/>
            </a:pPr>
            <a:r>
              <a:rPr lang="en-US" sz="1800" dirty="0"/>
              <a:t>		</a:t>
            </a:r>
          </a:p>
          <a:p>
            <a:pPr marL="0" indent="0">
              <a:buNone/>
            </a:pPr>
            <a:endParaRPr lang="en-US" sz="1500" dirty="0"/>
          </a:p>
          <a:p>
            <a:pPr marL="0" indent="0">
              <a:buNone/>
            </a:pPr>
            <a:endParaRPr lang="en-US" sz="1500" dirty="0"/>
          </a:p>
          <a:p>
            <a:pPr marL="0" indent="0">
              <a:buNone/>
            </a:pPr>
            <a:endParaRPr lang="en-US" sz="1500" dirty="0"/>
          </a:p>
          <a:p>
            <a:pPr marL="385763" indent="-385763">
              <a:buFont typeface="+mj-lt"/>
              <a:buAutoNum type="arabicPeriod"/>
            </a:pPr>
            <a:endParaRPr lang="en-US" dirty="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641134030"/>
              </p:ext>
            </p:extLst>
          </p:nvPr>
        </p:nvGraphicFramePr>
        <p:xfrm>
          <a:off x="612648" y="1257300"/>
          <a:ext cx="7540752" cy="3600450"/>
        </p:xfrm>
        <a:graphic>
          <a:graphicData uri="http://schemas.openxmlformats.org/drawingml/2006/table">
            <a:tbl>
              <a:tblPr firstRow="1" bandRow="1">
                <a:tableStyleId>{5C22544A-7EE6-4342-B048-85BDC9FD1C3A}</a:tableStyleId>
              </a:tblPr>
              <a:tblGrid>
                <a:gridCol w="1256792">
                  <a:extLst>
                    <a:ext uri="{9D8B030D-6E8A-4147-A177-3AD203B41FA5}">
                      <a16:colId xmlns:a16="http://schemas.microsoft.com/office/drawing/2014/main" val="2993546628"/>
                    </a:ext>
                  </a:extLst>
                </a:gridCol>
                <a:gridCol w="1256792">
                  <a:extLst>
                    <a:ext uri="{9D8B030D-6E8A-4147-A177-3AD203B41FA5}">
                      <a16:colId xmlns:a16="http://schemas.microsoft.com/office/drawing/2014/main" val="1050398490"/>
                    </a:ext>
                  </a:extLst>
                </a:gridCol>
                <a:gridCol w="1256792">
                  <a:extLst>
                    <a:ext uri="{9D8B030D-6E8A-4147-A177-3AD203B41FA5}">
                      <a16:colId xmlns:a16="http://schemas.microsoft.com/office/drawing/2014/main" val="2719908676"/>
                    </a:ext>
                  </a:extLst>
                </a:gridCol>
                <a:gridCol w="1256792">
                  <a:extLst>
                    <a:ext uri="{9D8B030D-6E8A-4147-A177-3AD203B41FA5}">
                      <a16:colId xmlns:a16="http://schemas.microsoft.com/office/drawing/2014/main" val="3313060905"/>
                    </a:ext>
                  </a:extLst>
                </a:gridCol>
                <a:gridCol w="1256792">
                  <a:extLst>
                    <a:ext uri="{9D8B030D-6E8A-4147-A177-3AD203B41FA5}">
                      <a16:colId xmlns:a16="http://schemas.microsoft.com/office/drawing/2014/main" val="4259987215"/>
                    </a:ext>
                  </a:extLst>
                </a:gridCol>
                <a:gridCol w="1256792">
                  <a:extLst>
                    <a:ext uri="{9D8B030D-6E8A-4147-A177-3AD203B41FA5}">
                      <a16:colId xmlns:a16="http://schemas.microsoft.com/office/drawing/2014/main" val="1767251680"/>
                    </a:ext>
                  </a:extLst>
                </a:gridCol>
              </a:tblGrid>
              <a:tr h="697933">
                <a:tc>
                  <a:txBody>
                    <a:bodyPr/>
                    <a:lstStyle/>
                    <a:p>
                      <a:pPr algn="ctr"/>
                      <a:r>
                        <a:rPr lang="en-US" dirty="0"/>
                        <a:t>First Name</a:t>
                      </a:r>
                    </a:p>
                  </a:txBody>
                  <a:tcPr/>
                </a:tc>
                <a:tc>
                  <a:txBody>
                    <a:bodyPr/>
                    <a:lstStyle/>
                    <a:p>
                      <a:pPr algn="ctr"/>
                      <a:r>
                        <a:rPr lang="en-US" dirty="0"/>
                        <a:t>Offense</a:t>
                      </a:r>
                      <a:r>
                        <a:rPr lang="en-US" baseline="0" dirty="0"/>
                        <a:t> Date</a:t>
                      </a:r>
                      <a:endParaRPr lang="en-US" dirty="0"/>
                    </a:p>
                  </a:txBody>
                  <a:tcPr/>
                </a:tc>
                <a:tc>
                  <a:txBody>
                    <a:bodyPr/>
                    <a:lstStyle/>
                    <a:p>
                      <a:pPr algn="ctr"/>
                      <a:r>
                        <a:rPr lang="en-US" dirty="0"/>
                        <a:t>Offense Type</a:t>
                      </a:r>
                    </a:p>
                  </a:txBody>
                  <a:tcPr/>
                </a:tc>
                <a:tc>
                  <a:txBody>
                    <a:bodyPr/>
                    <a:lstStyle/>
                    <a:p>
                      <a:pPr algn="ctr"/>
                      <a:r>
                        <a:rPr lang="en-US" dirty="0"/>
                        <a:t>Discipline</a:t>
                      </a:r>
                      <a:r>
                        <a:rPr lang="en-US" baseline="0" dirty="0"/>
                        <a:t> Removal</a:t>
                      </a:r>
                      <a:endParaRPr lang="en-US" dirty="0"/>
                    </a:p>
                  </a:txBody>
                  <a:tcPr/>
                </a:tc>
                <a:tc>
                  <a:txBody>
                    <a:bodyPr/>
                    <a:lstStyle/>
                    <a:p>
                      <a:pPr algn="ctr"/>
                      <a:r>
                        <a:rPr lang="en-US" dirty="0"/>
                        <a:t>Length Removed</a:t>
                      </a:r>
                    </a:p>
                  </a:txBody>
                  <a:tcPr/>
                </a:tc>
                <a:tc>
                  <a:txBody>
                    <a:bodyPr/>
                    <a:lstStyle/>
                    <a:p>
                      <a:pPr algn="ctr"/>
                      <a:r>
                        <a:rPr lang="en-US" dirty="0"/>
                        <a:t>IEP</a:t>
                      </a:r>
                      <a:r>
                        <a:rPr lang="en-US" baseline="0" dirty="0"/>
                        <a:t> Disability</a:t>
                      </a:r>
                      <a:endParaRPr lang="en-US" dirty="0"/>
                    </a:p>
                  </a:txBody>
                  <a:tcPr/>
                </a:tc>
                <a:extLst>
                  <a:ext uri="{0D108BD9-81ED-4DB2-BD59-A6C34878D82A}">
                    <a16:rowId xmlns:a16="http://schemas.microsoft.com/office/drawing/2014/main" val="3554768090"/>
                  </a:ext>
                </a:extLst>
              </a:tr>
              <a:tr h="404359">
                <a:tc>
                  <a:txBody>
                    <a:bodyPr/>
                    <a:lstStyle/>
                    <a:p>
                      <a:r>
                        <a:rPr lang="en-US" dirty="0" err="1"/>
                        <a:t>Kimmie</a:t>
                      </a:r>
                      <a:endParaRPr lang="en-US" dirty="0"/>
                    </a:p>
                  </a:txBody>
                  <a:tcPr/>
                </a:tc>
                <a:tc>
                  <a:txBody>
                    <a:bodyPr/>
                    <a:lstStyle/>
                    <a:p>
                      <a:r>
                        <a:rPr lang="en-US" dirty="0"/>
                        <a:t>9/3/22</a:t>
                      </a:r>
                    </a:p>
                  </a:txBody>
                  <a:tcPr/>
                </a:tc>
                <a:tc>
                  <a:txBody>
                    <a:bodyPr/>
                    <a:lstStyle/>
                    <a:p>
                      <a:r>
                        <a:rPr lang="en-US" dirty="0"/>
                        <a:t>Other</a:t>
                      </a:r>
                    </a:p>
                  </a:txBody>
                  <a:tcPr/>
                </a:tc>
                <a:tc>
                  <a:txBody>
                    <a:bodyPr/>
                    <a:lstStyle/>
                    <a:p>
                      <a:r>
                        <a:rPr lang="en-US" dirty="0"/>
                        <a:t>OSS</a:t>
                      </a:r>
                    </a:p>
                  </a:txBody>
                  <a:tcPr/>
                </a:tc>
                <a:tc>
                  <a:txBody>
                    <a:bodyPr/>
                    <a:lstStyle/>
                    <a:p>
                      <a:r>
                        <a:rPr lang="en-US" dirty="0"/>
                        <a:t>1</a:t>
                      </a:r>
                    </a:p>
                  </a:txBody>
                  <a:tcPr/>
                </a:tc>
                <a:tc>
                  <a:txBody>
                    <a:bodyPr/>
                    <a:lstStyle/>
                    <a:p>
                      <a:r>
                        <a:rPr lang="en-US" dirty="0"/>
                        <a:t>10-OHI</a:t>
                      </a:r>
                    </a:p>
                  </a:txBody>
                  <a:tcPr/>
                </a:tc>
                <a:extLst>
                  <a:ext uri="{0D108BD9-81ED-4DB2-BD59-A6C34878D82A}">
                    <a16:rowId xmlns:a16="http://schemas.microsoft.com/office/drawing/2014/main" val="483742095"/>
                  </a:ext>
                </a:extLst>
              </a:tr>
              <a:tr h="404359">
                <a:tc>
                  <a:txBody>
                    <a:bodyPr/>
                    <a:lstStyle/>
                    <a:p>
                      <a:r>
                        <a:rPr lang="en-US" dirty="0" err="1"/>
                        <a:t>Kimmie</a:t>
                      </a:r>
                      <a:endParaRPr lang="en-US" dirty="0"/>
                    </a:p>
                  </a:txBody>
                  <a:tcPr/>
                </a:tc>
                <a:tc>
                  <a:txBody>
                    <a:bodyPr/>
                    <a:lstStyle/>
                    <a:p>
                      <a:r>
                        <a:rPr lang="en-US" dirty="0"/>
                        <a:t>12/5/22</a:t>
                      </a:r>
                    </a:p>
                  </a:txBody>
                  <a:tcPr/>
                </a:tc>
                <a:tc>
                  <a:txBody>
                    <a:bodyPr/>
                    <a:lstStyle/>
                    <a:p>
                      <a:r>
                        <a:rPr lang="en-US" dirty="0"/>
                        <a:t>Other</a:t>
                      </a:r>
                    </a:p>
                  </a:txBody>
                  <a:tcPr/>
                </a:tc>
                <a:tc>
                  <a:txBody>
                    <a:bodyPr/>
                    <a:lstStyle/>
                    <a:p>
                      <a:r>
                        <a:rPr lang="en-US" dirty="0"/>
                        <a:t>OSS</a:t>
                      </a:r>
                    </a:p>
                  </a:txBody>
                  <a:tcPr/>
                </a:tc>
                <a:tc>
                  <a:txBody>
                    <a:bodyPr/>
                    <a:lstStyle/>
                    <a:p>
                      <a:r>
                        <a:rPr lang="en-US" dirty="0"/>
                        <a:t>2</a:t>
                      </a:r>
                    </a:p>
                  </a:txBody>
                  <a:tcPr/>
                </a:tc>
                <a:tc>
                  <a:txBody>
                    <a:bodyPr/>
                    <a:lstStyle/>
                    <a:p>
                      <a:r>
                        <a:rPr lang="en-US" dirty="0"/>
                        <a:t>10-OHI</a:t>
                      </a:r>
                    </a:p>
                  </a:txBody>
                  <a:tcPr/>
                </a:tc>
                <a:extLst>
                  <a:ext uri="{0D108BD9-81ED-4DB2-BD59-A6C34878D82A}">
                    <a16:rowId xmlns:a16="http://schemas.microsoft.com/office/drawing/2014/main" val="1955680974"/>
                  </a:ext>
                </a:extLst>
              </a:tr>
              <a:tr h="697933">
                <a:tc>
                  <a:txBody>
                    <a:bodyPr/>
                    <a:lstStyle/>
                    <a:p>
                      <a:r>
                        <a:rPr lang="en-US" dirty="0" err="1"/>
                        <a:t>Kimmie</a:t>
                      </a:r>
                      <a:endParaRPr lang="en-US" dirty="0"/>
                    </a:p>
                  </a:txBody>
                  <a:tcPr/>
                </a:tc>
                <a:tc>
                  <a:txBody>
                    <a:bodyPr/>
                    <a:lstStyle/>
                    <a:p>
                      <a:r>
                        <a:rPr lang="en-US" dirty="0"/>
                        <a:t>2/14/23</a:t>
                      </a:r>
                    </a:p>
                  </a:txBody>
                  <a:tcPr/>
                </a:tc>
                <a:tc>
                  <a:txBody>
                    <a:bodyPr/>
                    <a:lstStyle/>
                    <a:p>
                      <a:r>
                        <a:rPr lang="en-US" dirty="0"/>
                        <a:t>Other</a:t>
                      </a:r>
                    </a:p>
                  </a:txBody>
                  <a:tcPr/>
                </a:tc>
                <a:tc>
                  <a:txBody>
                    <a:bodyPr/>
                    <a:lstStyle/>
                    <a:p>
                      <a:r>
                        <a:rPr lang="en-US" dirty="0"/>
                        <a:t>OSS</a:t>
                      </a:r>
                    </a:p>
                  </a:txBody>
                  <a:tcPr/>
                </a:tc>
                <a:tc>
                  <a:txBody>
                    <a:bodyPr/>
                    <a:lstStyle/>
                    <a:p>
                      <a:r>
                        <a:rPr lang="en-US" dirty="0"/>
                        <a:t>1</a:t>
                      </a:r>
                    </a:p>
                  </a:txBody>
                  <a:tcPr/>
                </a:tc>
                <a:tc>
                  <a:txBody>
                    <a:bodyPr/>
                    <a:lstStyle/>
                    <a:p>
                      <a:r>
                        <a:rPr lang="en-US" dirty="0"/>
                        <a:t>10-OHI</a:t>
                      </a:r>
                    </a:p>
                  </a:txBody>
                  <a:tcPr/>
                </a:tc>
                <a:extLst>
                  <a:ext uri="{0D108BD9-81ED-4DB2-BD59-A6C34878D82A}">
                    <a16:rowId xmlns:a16="http://schemas.microsoft.com/office/drawing/2014/main" val="1134997475"/>
                  </a:ext>
                </a:extLst>
              </a:tr>
              <a:tr h="697933">
                <a:tc>
                  <a:txBody>
                    <a:bodyPr/>
                    <a:lstStyle/>
                    <a:p>
                      <a:r>
                        <a:rPr lang="en-US" dirty="0" err="1"/>
                        <a:t>Kimmie</a:t>
                      </a:r>
                      <a:endParaRPr lang="en-US" dirty="0"/>
                    </a:p>
                  </a:txBody>
                  <a:tcPr/>
                </a:tc>
                <a:tc>
                  <a:txBody>
                    <a:bodyPr/>
                    <a:lstStyle/>
                    <a:p>
                      <a:r>
                        <a:rPr lang="en-US" dirty="0"/>
                        <a:t>4/6/23</a:t>
                      </a:r>
                    </a:p>
                  </a:txBody>
                  <a:tcPr/>
                </a:tc>
                <a:tc>
                  <a:txBody>
                    <a:bodyPr/>
                    <a:lstStyle/>
                    <a:p>
                      <a:r>
                        <a:rPr lang="en-US" dirty="0"/>
                        <a:t>Other?</a:t>
                      </a:r>
                    </a:p>
                    <a:p>
                      <a:r>
                        <a:rPr lang="en-US" dirty="0"/>
                        <a:t>Violent Act?</a:t>
                      </a:r>
                    </a:p>
                  </a:txBody>
                  <a:tcPr/>
                </a:tc>
                <a:tc>
                  <a:txBody>
                    <a:bodyPr/>
                    <a:lstStyle/>
                    <a:p>
                      <a:r>
                        <a:rPr lang="en-US" dirty="0"/>
                        <a:t>OSS</a:t>
                      </a:r>
                    </a:p>
                  </a:txBody>
                  <a:tcPr/>
                </a:tc>
                <a:tc>
                  <a:txBody>
                    <a:bodyPr/>
                    <a:lstStyle/>
                    <a:p>
                      <a:r>
                        <a:rPr lang="en-US" dirty="0"/>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10-OHI</a:t>
                      </a:r>
                    </a:p>
                    <a:p>
                      <a:endParaRPr lang="en-US" dirty="0"/>
                    </a:p>
                  </a:txBody>
                  <a:tcPr/>
                </a:tc>
                <a:extLst>
                  <a:ext uri="{0D108BD9-81ED-4DB2-BD59-A6C34878D82A}">
                    <a16:rowId xmlns:a16="http://schemas.microsoft.com/office/drawing/2014/main" val="2140012104"/>
                  </a:ext>
                </a:extLst>
              </a:tr>
              <a:tr h="697933">
                <a:tc>
                  <a:txBody>
                    <a:bodyPr/>
                    <a:lstStyle/>
                    <a:p>
                      <a:r>
                        <a:rPr lang="en-US" dirty="0" err="1"/>
                        <a:t>Kimmie</a:t>
                      </a:r>
                      <a:endParaRPr lang="en-US" dirty="0"/>
                    </a:p>
                  </a:txBody>
                  <a:tcPr/>
                </a:tc>
                <a:tc>
                  <a:txBody>
                    <a:bodyPr/>
                    <a:lstStyle/>
                    <a:p>
                      <a:r>
                        <a:rPr lang="en-US" dirty="0"/>
                        <a:t>5/12/23</a:t>
                      </a:r>
                    </a:p>
                  </a:txBody>
                  <a:tcPr/>
                </a:tc>
                <a:tc>
                  <a:txBody>
                    <a:bodyPr/>
                    <a:lstStyle/>
                    <a:p>
                      <a:r>
                        <a:rPr lang="en-US" dirty="0"/>
                        <a:t>Other? </a:t>
                      </a:r>
                    </a:p>
                  </a:txBody>
                  <a:tcPr/>
                </a:tc>
                <a:tc>
                  <a:txBody>
                    <a:bodyPr/>
                    <a:lstStyle/>
                    <a:p>
                      <a:r>
                        <a:rPr lang="en-US" dirty="0"/>
                        <a:t>OSS</a:t>
                      </a:r>
                    </a:p>
                  </a:txBody>
                  <a:tcPr/>
                </a:tc>
                <a:tc>
                  <a:txBody>
                    <a:bodyPr/>
                    <a:lstStyle/>
                    <a:p>
                      <a:r>
                        <a:rPr lang="en-US" dirty="0"/>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10-OHI</a:t>
                      </a:r>
                    </a:p>
                  </a:txBody>
                  <a:tcPr/>
                </a:tc>
                <a:extLst>
                  <a:ext uri="{0D108BD9-81ED-4DB2-BD59-A6C34878D82A}">
                    <a16:rowId xmlns:a16="http://schemas.microsoft.com/office/drawing/2014/main" val="86503778"/>
                  </a:ext>
                </a:extLst>
              </a:tr>
            </a:tbl>
          </a:graphicData>
        </a:graphic>
      </p:graphicFrame>
    </p:spTree>
    <p:extLst>
      <p:ext uri="{BB962C8B-B14F-4D97-AF65-F5344CB8AC3E}">
        <p14:creationId xmlns:p14="http://schemas.microsoft.com/office/powerpoint/2010/main" val="3101934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09550"/>
            <a:ext cx="8153400" cy="742950"/>
          </a:xfrm>
        </p:spPr>
        <p:txBody>
          <a:bodyPr/>
          <a:lstStyle/>
          <a:p>
            <a:r>
              <a:rPr lang="en-US" sz="3200" dirty="0"/>
              <a:t>Develop the Right Attitude Towards Discipline</a:t>
            </a:r>
          </a:p>
        </p:txBody>
      </p:sp>
      <p:sp>
        <p:nvSpPr>
          <p:cNvPr id="3" name="Content Placeholder 2"/>
          <p:cNvSpPr>
            <a:spLocks noGrp="1"/>
          </p:cNvSpPr>
          <p:nvPr>
            <p:ph sz="quarter" idx="1"/>
          </p:nvPr>
        </p:nvSpPr>
        <p:spPr>
          <a:xfrm>
            <a:off x="612648" y="1200150"/>
            <a:ext cx="8153400" cy="3429000"/>
          </a:xfrm>
        </p:spPr>
        <p:txBody>
          <a:bodyPr/>
          <a:lstStyle/>
          <a:p>
            <a:r>
              <a:rPr lang="en-US" sz="2400" dirty="0"/>
              <a:t>Does the disciplinary process allow students to accept responsibility for their actions?</a:t>
            </a:r>
          </a:p>
          <a:p>
            <a:r>
              <a:rPr lang="en-US" sz="2400" dirty="0"/>
              <a:t>Does the disciplinary process continually place importance on the value of academic participation and achievement?</a:t>
            </a:r>
          </a:p>
          <a:p>
            <a:r>
              <a:rPr lang="en-US" sz="2400" dirty="0"/>
              <a:t>Does the disciplinary action build a positive self-image?  </a:t>
            </a:r>
          </a:p>
          <a:p>
            <a:r>
              <a:rPr lang="en-US" sz="2400" dirty="0"/>
              <a:t> Does the disciplinary action teach students alternative methods of dealing with problems? </a:t>
            </a:r>
          </a:p>
          <a:p>
            <a:pPr marL="0" indent="0">
              <a:buNone/>
            </a:pPr>
            <a:r>
              <a:rPr lang="en-US" sz="1600" dirty="0"/>
              <a:t>Johns, B.H. (2018) “Reduction of School Violence:  Alternatives to Suspension, 5</a:t>
            </a:r>
            <a:r>
              <a:rPr lang="en-US" sz="1600" baseline="30000" dirty="0"/>
              <a:t>th</a:t>
            </a:r>
            <a:r>
              <a:rPr lang="en-US" sz="1600" dirty="0"/>
              <a:t> ed. LRP Publications.  </a:t>
            </a:r>
          </a:p>
        </p:txBody>
      </p:sp>
    </p:spTree>
    <p:extLst>
      <p:ext uri="{BB962C8B-B14F-4D97-AF65-F5344CB8AC3E}">
        <p14:creationId xmlns:p14="http://schemas.microsoft.com/office/powerpoint/2010/main" val="35298302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5" name="Content Placeholder 4" descr="Wooden blocks with question marks">
            <a:extLst>
              <a:ext uri="{FF2B5EF4-FFF2-40B4-BE49-F238E27FC236}">
                <a16:creationId xmlns:a16="http://schemas.microsoft.com/office/drawing/2014/main" id="{C82E38DF-A1AC-F6F0-0FB9-69D3C9854FE4}"/>
              </a:ext>
            </a:extLst>
          </p:cNvPr>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2160587" y="1200150"/>
            <a:ext cx="5057775" cy="3371850"/>
          </a:xfrm>
        </p:spPr>
      </p:pic>
    </p:spTree>
    <p:extLst>
      <p:ext uri="{BB962C8B-B14F-4D97-AF65-F5344CB8AC3E}">
        <p14:creationId xmlns:p14="http://schemas.microsoft.com/office/powerpoint/2010/main" val="10860535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45311-16E5-4BEF-BFE6-36758A3427EB}" type="slidenum">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1"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5" name="Content Placeholder 4"/>
          <p:cNvGraphicFramePr>
            <a:graphicFrameLocks noGrp="1"/>
          </p:cNvGraphicFramePr>
          <p:nvPr>
            <p:ph sz="quarter" idx="10"/>
            <p:extLst>
              <p:ext uri="{D42A27DB-BD31-4B8C-83A1-F6EECF244321}">
                <p14:modId xmlns:p14="http://schemas.microsoft.com/office/powerpoint/2010/main" val="2663092790"/>
              </p:ext>
            </p:extLst>
          </p:nvPr>
        </p:nvGraphicFramePr>
        <p:xfrm>
          <a:off x="190500" y="1543050"/>
          <a:ext cx="8153400" cy="3314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normAutofit/>
          </a:bodyPr>
          <a:lstStyle/>
          <a:p>
            <a:r>
              <a:rPr lang="en-US" sz="3600" dirty="0"/>
              <a:t>Contact Information</a:t>
            </a:r>
          </a:p>
        </p:txBody>
      </p:sp>
    </p:spTree>
    <p:extLst>
      <p:ext uri="{BB962C8B-B14F-4D97-AF65-F5344CB8AC3E}">
        <p14:creationId xmlns:p14="http://schemas.microsoft.com/office/powerpoint/2010/main" val="24692732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512" name="Google Shape;512;g13ee8cde31b_0_2"/>
          <p:cNvPicPr preferRelativeResize="0"/>
          <p:nvPr/>
        </p:nvPicPr>
        <p:blipFill>
          <a:blip r:embed="rId3">
            <a:alphaModFix/>
          </a:blip>
          <a:stretch>
            <a:fillRect/>
          </a:stretch>
        </p:blipFill>
        <p:spPr>
          <a:xfrm>
            <a:off x="0" y="32156"/>
            <a:ext cx="9144001" cy="507918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Alternatives to Suspension </a:t>
            </a:r>
          </a:p>
        </p:txBody>
      </p:sp>
      <p:sp>
        <p:nvSpPr>
          <p:cNvPr id="3" name="Content Placeholder 2"/>
          <p:cNvSpPr>
            <a:spLocks noGrp="1"/>
          </p:cNvSpPr>
          <p:nvPr>
            <p:ph sz="quarter" idx="1"/>
          </p:nvPr>
        </p:nvSpPr>
        <p:spPr/>
        <p:txBody>
          <a:bodyPr/>
          <a:lstStyle/>
          <a:p>
            <a:r>
              <a:rPr lang="en-US" sz="2400" dirty="0"/>
              <a:t>Destruction of Property</a:t>
            </a:r>
          </a:p>
          <a:p>
            <a:pPr lvl="1"/>
            <a:r>
              <a:rPr lang="en-US" sz="2000" dirty="0"/>
              <a:t>Pay for or fix the property</a:t>
            </a:r>
          </a:p>
          <a:p>
            <a:pPr lvl="1"/>
            <a:r>
              <a:rPr lang="en-US" sz="2000" dirty="0"/>
              <a:t>Clean up the property</a:t>
            </a:r>
          </a:p>
          <a:p>
            <a:pPr lvl="1"/>
            <a:r>
              <a:rPr lang="en-US" sz="2000" dirty="0"/>
              <a:t>Make restitution</a:t>
            </a:r>
          </a:p>
          <a:p>
            <a:r>
              <a:rPr lang="en-US" sz="2400" dirty="0"/>
              <a:t>Smoking in the Bathroom</a:t>
            </a:r>
          </a:p>
          <a:p>
            <a:pPr lvl="1"/>
            <a:r>
              <a:rPr lang="en-US" sz="2000" dirty="0"/>
              <a:t>Lose privilege of going to the bathroom at the same time as other students</a:t>
            </a:r>
          </a:p>
          <a:p>
            <a:pPr lvl="1"/>
            <a:r>
              <a:rPr lang="en-US" sz="2000" dirty="0"/>
              <a:t>Bathroom is checked before student enters and after he/she leaves to determine if there is evidence of smoking</a:t>
            </a:r>
          </a:p>
          <a:p>
            <a:pPr lvl="1"/>
            <a:r>
              <a:rPr lang="en-US" sz="2000" dirty="0"/>
              <a:t>Adult escorts student to bathroom and waits outside</a:t>
            </a:r>
          </a:p>
          <a:p>
            <a:pPr lvl="1"/>
            <a:endParaRPr lang="en-US" dirty="0"/>
          </a:p>
        </p:txBody>
      </p:sp>
    </p:spTree>
    <p:extLst>
      <p:ext uri="{BB962C8B-B14F-4D97-AF65-F5344CB8AC3E}">
        <p14:creationId xmlns:p14="http://schemas.microsoft.com/office/powerpoint/2010/main" val="4070218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Alternatives to Suspension (cont.)</a:t>
            </a:r>
          </a:p>
        </p:txBody>
      </p:sp>
      <p:sp>
        <p:nvSpPr>
          <p:cNvPr id="3" name="Content Placeholder 2"/>
          <p:cNvSpPr>
            <a:spLocks noGrp="1"/>
          </p:cNvSpPr>
          <p:nvPr>
            <p:ph sz="quarter" idx="1"/>
          </p:nvPr>
        </p:nvSpPr>
        <p:spPr>
          <a:xfrm>
            <a:off x="612648" y="1200150"/>
            <a:ext cx="8153400" cy="3657600"/>
          </a:xfrm>
        </p:spPr>
        <p:txBody>
          <a:bodyPr/>
          <a:lstStyle/>
          <a:p>
            <a:r>
              <a:rPr lang="en-US" sz="2400" dirty="0"/>
              <a:t>Fighting in the hall</a:t>
            </a:r>
          </a:p>
          <a:p>
            <a:pPr lvl="1"/>
            <a:r>
              <a:rPr lang="en-US" sz="2000" dirty="0"/>
              <a:t>Lose privilege of walking in the hall during normal passing time</a:t>
            </a:r>
          </a:p>
          <a:p>
            <a:pPr lvl="1"/>
            <a:r>
              <a:rPr lang="en-US" sz="2000" dirty="0"/>
              <a:t>Spend time in conflict resolution (after-school detention class that teaches skills for dealing with interpersonal problems)</a:t>
            </a:r>
          </a:p>
          <a:p>
            <a:pPr lvl="1"/>
            <a:r>
              <a:rPr lang="en-US" sz="2000" dirty="0"/>
              <a:t>Walk in the hall supervised by an adult</a:t>
            </a:r>
          </a:p>
          <a:p>
            <a:r>
              <a:rPr lang="en-US" sz="2400" dirty="0"/>
              <a:t>Swearing at someone</a:t>
            </a:r>
          </a:p>
          <a:p>
            <a:pPr lvl="1"/>
            <a:r>
              <a:rPr lang="en-US" sz="2000" dirty="0"/>
              <a:t>Spend time helping that person with a task</a:t>
            </a:r>
          </a:p>
          <a:p>
            <a:pPr lvl="1"/>
            <a:r>
              <a:rPr lang="en-US" sz="2000" dirty="0"/>
              <a:t>Apologize to that person; write a list of compliments about them</a:t>
            </a:r>
          </a:p>
          <a:p>
            <a:pPr lvl="1"/>
            <a:r>
              <a:rPr lang="en-US" sz="2000" dirty="0"/>
              <a:t>Develop a list of appropriate words or responses to express frustration</a:t>
            </a:r>
          </a:p>
          <a:p>
            <a:pPr lvl="1"/>
            <a:endParaRPr lang="en-US" dirty="0"/>
          </a:p>
        </p:txBody>
      </p:sp>
    </p:spTree>
    <p:extLst>
      <p:ext uri="{BB962C8B-B14F-4D97-AF65-F5344CB8AC3E}">
        <p14:creationId xmlns:p14="http://schemas.microsoft.com/office/powerpoint/2010/main" val="2336138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Alternatives to Suspension (cont.)</a:t>
            </a:r>
          </a:p>
        </p:txBody>
      </p:sp>
      <p:sp>
        <p:nvSpPr>
          <p:cNvPr id="3" name="Content Placeholder 2"/>
          <p:cNvSpPr>
            <a:spLocks noGrp="1"/>
          </p:cNvSpPr>
          <p:nvPr>
            <p:ph sz="quarter" idx="1"/>
          </p:nvPr>
        </p:nvSpPr>
        <p:spPr>
          <a:xfrm>
            <a:off x="612648" y="1200150"/>
            <a:ext cx="8153400" cy="3886200"/>
          </a:xfrm>
        </p:spPr>
        <p:txBody>
          <a:bodyPr/>
          <a:lstStyle/>
          <a:p>
            <a:r>
              <a:rPr lang="en-US" sz="2400" dirty="0"/>
              <a:t>Refusal to do work</a:t>
            </a:r>
          </a:p>
          <a:p>
            <a:pPr lvl="1"/>
            <a:r>
              <a:rPr lang="en-US" sz="2000" dirty="0"/>
              <a:t>Stay at school until work is completed</a:t>
            </a:r>
          </a:p>
          <a:p>
            <a:pPr lvl="1"/>
            <a:r>
              <a:rPr lang="en-US" sz="2000" dirty="0"/>
              <a:t>Loss of privilege until work is finished</a:t>
            </a:r>
          </a:p>
          <a:p>
            <a:pPr lvl="1"/>
            <a:r>
              <a:rPr lang="en-US" sz="2000" dirty="0"/>
              <a:t>Reduced grade</a:t>
            </a:r>
          </a:p>
          <a:p>
            <a:r>
              <a:rPr lang="en-US" sz="2400" dirty="0"/>
              <a:t>Sexual Harassment</a:t>
            </a:r>
          </a:p>
          <a:p>
            <a:pPr lvl="1"/>
            <a:r>
              <a:rPr lang="en-US" sz="2000" dirty="0"/>
              <a:t>Student must watch video and undergo a program developed by staff concerning sexual harassment</a:t>
            </a:r>
          </a:p>
          <a:p>
            <a:pPr lvl="1"/>
            <a:r>
              <a:rPr lang="en-US" sz="2000" dirty="0"/>
              <a:t>Student writes a letter of apology to the victim that is approved by administrator</a:t>
            </a:r>
          </a:p>
          <a:p>
            <a:pPr lvl="1"/>
            <a:r>
              <a:rPr lang="en-US" sz="2000" dirty="0"/>
              <a:t>Students parents are notified</a:t>
            </a:r>
          </a:p>
        </p:txBody>
      </p:sp>
    </p:spTree>
    <p:extLst>
      <p:ext uri="{BB962C8B-B14F-4D97-AF65-F5344CB8AC3E}">
        <p14:creationId xmlns:p14="http://schemas.microsoft.com/office/powerpoint/2010/main" val="1874564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Alternatives to Suspension (cont.)</a:t>
            </a:r>
          </a:p>
        </p:txBody>
      </p:sp>
      <p:sp>
        <p:nvSpPr>
          <p:cNvPr id="3" name="Content Placeholder 2"/>
          <p:cNvSpPr>
            <a:spLocks noGrp="1"/>
          </p:cNvSpPr>
          <p:nvPr>
            <p:ph sz="quarter" idx="1"/>
          </p:nvPr>
        </p:nvSpPr>
        <p:spPr>
          <a:xfrm>
            <a:off x="612648" y="1200150"/>
            <a:ext cx="8153400" cy="3810000"/>
          </a:xfrm>
        </p:spPr>
        <p:txBody>
          <a:bodyPr/>
          <a:lstStyle/>
          <a:p>
            <a:r>
              <a:rPr lang="en-US" sz="2400" dirty="0"/>
              <a:t>Inappropriate use of Technology</a:t>
            </a:r>
          </a:p>
          <a:p>
            <a:pPr lvl="1"/>
            <a:r>
              <a:rPr lang="en-US" sz="2000" dirty="0"/>
              <a:t>Loss of computer for a specified period</a:t>
            </a:r>
          </a:p>
          <a:p>
            <a:pPr lvl="1"/>
            <a:r>
              <a:rPr lang="en-US" sz="2000" dirty="0"/>
              <a:t>Utilize library for books for topics covered in class</a:t>
            </a:r>
          </a:p>
          <a:p>
            <a:r>
              <a:rPr lang="en-US" sz="2400" dirty="0"/>
              <a:t>Theft (minor)</a:t>
            </a:r>
          </a:p>
          <a:p>
            <a:pPr lvl="1"/>
            <a:r>
              <a:rPr lang="en-US" sz="2000" dirty="0"/>
              <a:t>Returning the money to the victim</a:t>
            </a:r>
          </a:p>
          <a:p>
            <a:pPr lvl="1"/>
            <a:r>
              <a:rPr lang="en-US" sz="2000" dirty="0"/>
              <a:t>Apology to the victim</a:t>
            </a:r>
          </a:p>
          <a:p>
            <a:pPr lvl="1"/>
            <a:r>
              <a:rPr lang="en-US" sz="2000" dirty="0"/>
              <a:t>Removal of privileges</a:t>
            </a:r>
          </a:p>
          <a:p>
            <a:pPr lvl="1"/>
            <a:endParaRPr lang="en-US" sz="2000" dirty="0"/>
          </a:p>
          <a:p>
            <a:pPr marL="0" lvl="0" indent="0">
              <a:buClr>
                <a:srgbClr val="843F0F"/>
              </a:buClr>
              <a:buNone/>
            </a:pPr>
            <a:r>
              <a:rPr lang="en-US" sz="1600" dirty="0">
                <a:solidFill>
                  <a:prstClr val="black"/>
                </a:solidFill>
              </a:rPr>
              <a:t>Johns, B.H. (2018) “Reduction of School Violence:  Alternatives to Suspension, 5</a:t>
            </a:r>
            <a:r>
              <a:rPr lang="en-US" sz="1600" baseline="30000" dirty="0">
                <a:solidFill>
                  <a:prstClr val="black"/>
                </a:solidFill>
              </a:rPr>
              <a:t>th</a:t>
            </a:r>
            <a:r>
              <a:rPr lang="en-US" sz="1600" dirty="0">
                <a:solidFill>
                  <a:prstClr val="black"/>
                </a:solidFill>
              </a:rPr>
              <a:t> ed. LRP Publications.  </a:t>
            </a:r>
          </a:p>
          <a:p>
            <a:pPr marL="0" indent="0">
              <a:buNone/>
            </a:pPr>
            <a:endParaRPr lang="en-US" dirty="0"/>
          </a:p>
          <a:p>
            <a:pPr lvl="1"/>
            <a:endParaRPr lang="en-US" dirty="0"/>
          </a:p>
          <a:p>
            <a:pPr lvl="1"/>
            <a:endParaRPr lang="en-US" dirty="0"/>
          </a:p>
          <a:p>
            <a:pPr marL="366713" lvl="1" indent="0">
              <a:buNone/>
            </a:pPr>
            <a:endParaRPr lang="en-US" dirty="0"/>
          </a:p>
        </p:txBody>
      </p:sp>
    </p:spTree>
    <p:extLst>
      <p:ext uri="{BB962C8B-B14F-4D97-AF65-F5344CB8AC3E}">
        <p14:creationId xmlns:p14="http://schemas.microsoft.com/office/powerpoint/2010/main" val="16099494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67&quot;&gt;&lt;/object&gt;&lt;object type=&quot;2&quot; unique_id=&quot;10068&quot;&gt;&lt;object type=&quot;3&quot; unique_id=&quot;10069&quot;&gt;&lt;property id=&quot;20148&quot; value=&quot;5&quot;/&gt;&lt;property id=&quot;20300&quot; value=&quot;Slide 1 - &amp;quot;Consultant Preparation&amp;quot;&quot;/&gt;&lt;property id=&quot;20307&quot; value=&quot;260&quot;/&gt;&lt;/object&gt;&lt;object type=&quot;3&quot; unique_id=&quot;10070&quot;&gt;&lt;property id=&quot;20148&quot; value=&quot;5&quot;/&gt;&lt;property id=&quot;20300&quot; value=&quot;Slide 2 - &amp;quot;Learning Package Name&amp;quot;&quot;/&gt;&lt;property id=&quot;20307&quot; value=&quot;265&quot;/&gt;&lt;/object&gt;&lt;object type=&quot;3&quot; unique_id=&quot;10071&quot;&gt;&lt;property id=&quot;20148&quot; value=&quot;5&quot;/&gt;&lt;property id=&quot;20300&quot; value=&quot;Slide 3&quot;/&gt;&lt;property id=&quot;20307&quot; value=&quot;264&quot;/&gt;&lt;/object&gt;&lt;object type=&quot;3&quot; unique_id=&quot;10072&quot;&gt;&lt;property id=&quot;20148&quot; value=&quot;5&quot;/&gt;&lt;property id=&quot;20300&quot; value=&quot;Slide 4 - &amp;quot;Purpose and Content&amp;quot;&quot;/&gt;&lt;property id=&quot;20307&quot; value=&quot;259&quot;/&gt;&lt;/object&gt;&lt;object type=&quot;3&quot; unique_id=&quot;10073&quot;&gt;&lt;property id=&quot;20148&quot; value=&quot;5&quot;/&gt;&lt;property id=&quot;20300&quot; value=&quot;Slide 5&quot;/&gt;&lt;property id=&quot;20307&quot; value=&quot;266&quot;/&gt;&lt;/object&gt;&lt;object type=&quot;3&quot; unique_id=&quot;10074&quot;&gt;&lt;property id=&quot;20148&quot; value=&quot;5&quot;/&gt;&lt;property id=&quot;20300&quot; value=&quot;Slide 6 - &amp;quot;Purpose and Content&amp;quot;&quot;/&gt;&lt;property id=&quot;20307&quot; value=&quot;267&quot;/&gt;&lt;/object&gt;&lt;object type=&quot;3&quot; unique_id=&quot;10075&quot;&gt;&lt;property id=&quot;20148&quot; value=&quot;5&quot;/&gt;&lt;property id=&quot;20300&quot; value=&quot;Slide 7&quot;/&gt;&lt;property id=&quot;20307&quot; value=&quot;268&quot;/&gt;&lt;/object&gt;&lt;object type=&quot;3&quot; unique_id=&quot;10076&quot;&gt;&lt;property id=&quot;20148&quot; value=&quot;5&quot;/&gt;&lt;property id=&quot;20300&quot; value=&quot;Slide 8 - &amp;quot;Purpose and Content&amp;quot;&quot;/&gt;&lt;property id=&quot;20307&quot; value=&quot;269&quot;/&gt;&lt;/object&gt;&lt;object type=&quot;3&quot; unique_id=&quot;10077&quot;&gt;&lt;property id=&quot;20148&quot; value=&quot;5&quot;/&gt;&lt;property id=&quot;20300&quot; value=&quot;Slide 9&quot;/&gt;&lt;property id=&quot;20307&quot; value=&quot;270&quot;/&gt;&lt;/object&gt;&lt;object type=&quot;3&quot; unique_id=&quot;10078&quot;&gt;&lt;property id=&quot;20148&quot; value=&quot;5&quot;/&gt;&lt;property id=&quot;20300&quot; value=&quot;Slide 10 - &amp;quot;Purpose and Content&amp;quot;&quot;/&gt;&lt;property id=&quot;20307&quot; value=&quot;271&quot;/&gt;&lt;/object&gt;&lt;object type=&quot;3&quot; unique_id=&quot;10079&quot;&gt;&lt;property id=&quot;20148&quot; value=&quot;5&quot;/&gt;&lt;property id=&quot;20300&quot; value=&quot;Slide 11&quot;/&gt;&lt;property id=&quot;20307&quot; value=&quot;272&quot;/&gt;&lt;/object&gt;&lt;object type=&quot;3&quot; unique_id=&quot;10080&quot;&gt;&lt;property id=&quot;20148&quot; value=&quot;5&quot;/&gt;&lt;property id=&quot;20300&quot; value=&quot;Slide 12 - &amp;quot;Purpose and Content&amp;quot;&quot;/&gt;&lt;property id=&quot;20307&quot; value=&quot;273&quot;/&gt;&lt;/object&gt;&lt;object type=&quot;3&quot; unique_id=&quot;10081&quot;&gt;&lt;property id=&quot;20148&quot; value=&quot;5&quot;/&gt;&lt;property id=&quot;20300&quot; value=&quot;Slide 13&quot;/&gt;&lt;property id=&quot;20307&quot; value=&quot;274&quot;/&gt;&lt;/object&gt;&lt;object type=&quot;3&quot; unique_id=&quot;10082&quot;&gt;&lt;property id=&quot;20148&quot; value=&quot;5&quot;/&gt;&lt;property id=&quot;20300&quot; value=&quot;Slide 14 - &amp;quot;Purpose and Content&amp;quot;&quot;/&gt;&lt;property id=&quot;20307&quot; value=&quot;275&quot;/&gt;&lt;/object&gt;&lt;object type=&quot;3&quot; unique_id=&quot;10083&quot;&gt;&lt;property id=&quot;20148&quot; value=&quot;5&quot;/&gt;&lt;property id=&quot;20300&quot; value=&quot;Slide 15&quot;/&gt;&lt;property id=&quot;20307&quot; value=&quot;276&quot;/&gt;&lt;/object&gt;&lt;object type=&quot;3&quot; unique_id=&quot;10084&quot;&gt;&lt;property id=&quot;20148&quot; value=&quot;5&quot;/&gt;&lt;property id=&quot;20300&quot; value=&quot;Slide 16 - &amp;quot;Purpose and Content&amp;quot;&quot;/&gt;&lt;property id=&quot;20307&quot; value=&quot;277&quot;/&gt;&lt;/object&gt;&lt;object type=&quot;3&quot; unique_id=&quot;10085&quot;&gt;&lt;property id=&quot;20148&quot; value=&quot;5&quot;/&gt;&lt;property id=&quot;20300&quot; value=&quot;Slide 17&quot;/&gt;&lt;property id=&quot;20307&quot; value=&quot;278&quot;/&gt;&lt;/object&gt;&lt;object type=&quot;3&quot; unique_id=&quot;10086&quot;&gt;&lt;property id=&quot;20148&quot; value=&quot;5&quot;/&gt;&lt;property id=&quot;20300&quot; value=&quot;Slide 18 - &amp;quot;Practice Profile&amp;quot;&quot;/&gt;&lt;property id=&quot;20307&quot; value=&quot;282&quot;/&gt;&lt;/object&gt;&lt;object type=&quot;3&quot; unique_id=&quot;10087&quot;&gt;&lt;property id=&quot;20148&quot; value=&quot;5&quot;/&gt;&lt;property id=&quot;20300&quot; value=&quot;Slide 19 - &amp;quot;Implementation Fidelity&amp;quot;&quot;/&gt;&lt;property id=&quot;20307&quot; value=&quot;283&quot;/&gt;&lt;/object&gt;&lt;object type=&quot;3&quot; unique_id=&quot;10088&quot;&gt;&lt;property id=&quot;20148&quot; value=&quot;5&quot;/&gt;&lt;property id=&quot;20300&quot; value=&quot;Slide 20&quot;/&gt;&lt;property id=&quot;20307&quot; value=&quot;280&quot;/&gt;&lt;/object&gt;&lt;object type=&quot;3&quot; unique_id=&quot;10089&quot;&gt;&lt;property id=&quot;20148&quot; value=&quot;5&quot;/&gt;&lt;property id=&quot;20300&quot; value=&quot;Slide 21 - &amp;quot;Purpose and Content&amp;quot;&quot;/&gt;&lt;property id=&quot;20307&quot; value=&quot;281&quot;/&gt;&lt;/object&gt;&lt;object type=&quot;3&quot; unique_id=&quot;10090&quot;&gt;&lt;property id=&quot;20148&quot; value=&quot;5&quot;/&gt;&lt;property id=&quot;20300&quot; value=&quot;Slide 22&quot;/&gt;&lt;property id=&quot;20307&quot; value=&quot;261&quot;/&gt;&lt;/object&gt;&lt;/object&gt;&lt;/object&gt;&lt;/database&gt;"/>
  <p:tag name="SECTOMILLISECCONVERTED" val="1"/>
</p:tagLst>
</file>

<file path=ppt/theme/_rels/theme1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image" Target="../media/image44.jpeg"/></Relationships>
</file>

<file path=ppt/theme/_rels/theme1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image" Target="../media/image44.jpeg"/></Relationships>
</file>

<file path=ppt/theme/_rels/theme1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image" Target="../media/image44.jpeg"/></Relationships>
</file>

<file path=ppt/theme/_rels/theme1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image" Target="../media/image44.jpeg"/></Relationships>
</file>

<file path=ppt/theme/_rels/theme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image" Target="../media/image44.jpeg"/></Relationships>
</file>

<file path=ppt/theme/_rels/theme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image" Target="../media/image44.jpeg"/></Relationships>
</file>

<file path=ppt/theme/_rels/theme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image" Target="../media/image44.jpeg"/></Relationships>
</file>

<file path=ppt/theme/_rels/theme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image" Target="../media/image44.jpeg"/></Relationships>
</file>

<file path=ppt/theme/theme1.xml><?xml version="1.0" encoding="utf-8"?>
<a:theme xmlns:a="http://schemas.openxmlformats.org/drawingml/2006/main" name="DESE PPT Template 2017">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DESE PPT template_111010">
  <a:themeElements>
    <a:clrScheme name="DESE">
      <a:dk1>
        <a:sysClr val="windowText" lastClr="000000"/>
      </a:dk1>
      <a:lt1>
        <a:sysClr val="window" lastClr="FFFFFF"/>
      </a:lt1>
      <a:dk2>
        <a:srgbClr val="00829B"/>
      </a:dk2>
      <a:lt2>
        <a:srgbClr val="EEECE1"/>
      </a:lt2>
      <a:accent1>
        <a:srgbClr val="3D9833"/>
      </a:accent1>
      <a:accent2>
        <a:srgbClr val="843F0F"/>
      </a:accent2>
      <a:accent3>
        <a:srgbClr val="00337F"/>
      </a:accent3>
      <a:accent4>
        <a:srgbClr val="B59B0C"/>
      </a:accent4>
      <a:accent5>
        <a:srgbClr val="C13828"/>
      </a:accent5>
      <a:accent6>
        <a:srgbClr val="939905"/>
      </a:accent6>
      <a:hlink>
        <a:srgbClr val="4C280F"/>
      </a:hlink>
      <a:folHlink>
        <a:srgbClr val="BF7F3F"/>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1.xml><?xml version="1.0" encoding="utf-8"?>
<a:theme xmlns:a="http://schemas.openxmlformats.org/drawingml/2006/main" name="12_DESE PPT template_111010">
  <a:themeElements>
    <a:clrScheme name="DESE">
      <a:dk1>
        <a:sysClr val="windowText" lastClr="000000"/>
      </a:dk1>
      <a:lt1>
        <a:sysClr val="window" lastClr="FFFFFF"/>
      </a:lt1>
      <a:dk2>
        <a:srgbClr val="00829B"/>
      </a:dk2>
      <a:lt2>
        <a:srgbClr val="EEECE1"/>
      </a:lt2>
      <a:accent1>
        <a:srgbClr val="3D9833"/>
      </a:accent1>
      <a:accent2>
        <a:srgbClr val="843F0F"/>
      </a:accent2>
      <a:accent3>
        <a:srgbClr val="00337F"/>
      </a:accent3>
      <a:accent4>
        <a:srgbClr val="B59B0C"/>
      </a:accent4>
      <a:accent5>
        <a:srgbClr val="C13828"/>
      </a:accent5>
      <a:accent6>
        <a:srgbClr val="939905"/>
      </a:accent6>
      <a:hlink>
        <a:srgbClr val="4C280F"/>
      </a:hlink>
      <a:folHlink>
        <a:srgbClr val="BF7F3F"/>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2.xml><?xml version="1.0" encoding="utf-8"?>
<a:theme xmlns:a="http://schemas.openxmlformats.org/drawingml/2006/main" name="11_DESE PPT template_111010">
  <a:themeElements>
    <a:clrScheme name="DESE">
      <a:dk1>
        <a:sysClr val="windowText" lastClr="000000"/>
      </a:dk1>
      <a:lt1>
        <a:sysClr val="window" lastClr="FFFFFF"/>
      </a:lt1>
      <a:dk2>
        <a:srgbClr val="00829B"/>
      </a:dk2>
      <a:lt2>
        <a:srgbClr val="EEECE1"/>
      </a:lt2>
      <a:accent1>
        <a:srgbClr val="3D9833"/>
      </a:accent1>
      <a:accent2>
        <a:srgbClr val="843F0F"/>
      </a:accent2>
      <a:accent3>
        <a:srgbClr val="00337F"/>
      </a:accent3>
      <a:accent4>
        <a:srgbClr val="B59B0C"/>
      </a:accent4>
      <a:accent5>
        <a:srgbClr val="C13828"/>
      </a:accent5>
      <a:accent6>
        <a:srgbClr val="939905"/>
      </a:accent6>
      <a:hlink>
        <a:srgbClr val="4C280F"/>
      </a:hlink>
      <a:folHlink>
        <a:srgbClr val="BF7F3F"/>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3.xml><?xml version="1.0" encoding="utf-8"?>
<a:theme xmlns:a="http://schemas.openxmlformats.org/drawingml/2006/main" name="13_DESE PPT template_111010">
  <a:themeElements>
    <a:clrScheme name="DESE">
      <a:dk1>
        <a:sysClr val="windowText" lastClr="000000"/>
      </a:dk1>
      <a:lt1>
        <a:sysClr val="window" lastClr="FFFFFF"/>
      </a:lt1>
      <a:dk2>
        <a:srgbClr val="00829B"/>
      </a:dk2>
      <a:lt2>
        <a:srgbClr val="EEECE1"/>
      </a:lt2>
      <a:accent1>
        <a:srgbClr val="3D9833"/>
      </a:accent1>
      <a:accent2>
        <a:srgbClr val="843F0F"/>
      </a:accent2>
      <a:accent3>
        <a:srgbClr val="00337F"/>
      </a:accent3>
      <a:accent4>
        <a:srgbClr val="B59B0C"/>
      </a:accent4>
      <a:accent5>
        <a:srgbClr val="C13828"/>
      </a:accent5>
      <a:accent6>
        <a:srgbClr val="939905"/>
      </a:accent6>
      <a:hlink>
        <a:srgbClr val="4C280F"/>
      </a:hlink>
      <a:folHlink>
        <a:srgbClr val="BF7F3F"/>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4.xml><?xml version="1.0" encoding="utf-8"?>
<a:theme xmlns:a="http://schemas.openxmlformats.org/drawingml/2006/main" name="1_Content Layout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Reporting Services Default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ction Divider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Layout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tent Breakout">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losing ">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SE PPT template_111010">
  <a:themeElements>
    <a:clrScheme name="DESE">
      <a:dk1>
        <a:sysClr val="windowText" lastClr="000000"/>
      </a:dk1>
      <a:lt1>
        <a:sysClr val="window" lastClr="FFFFFF"/>
      </a:lt1>
      <a:dk2>
        <a:srgbClr val="00829B"/>
      </a:dk2>
      <a:lt2>
        <a:srgbClr val="EEECE1"/>
      </a:lt2>
      <a:accent1>
        <a:srgbClr val="3D9833"/>
      </a:accent1>
      <a:accent2>
        <a:srgbClr val="843F0F"/>
      </a:accent2>
      <a:accent3>
        <a:srgbClr val="00337F"/>
      </a:accent3>
      <a:accent4>
        <a:srgbClr val="B59B0C"/>
      </a:accent4>
      <a:accent5>
        <a:srgbClr val="C13828"/>
      </a:accent5>
      <a:accent6>
        <a:srgbClr val="939905"/>
      </a:accent6>
      <a:hlink>
        <a:srgbClr val="4C280F"/>
      </a:hlink>
      <a:folHlink>
        <a:srgbClr val="BF7F3F"/>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7.xml><?xml version="1.0" encoding="utf-8"?>
<a:theme xmlns:a="http://schemas.openxmlformats.org/drawingml/2006/main" name="1_DESE PPT template_111010">
  <a:themeElements>
    <a:clrScheme name="DESE">
      <a:dk1>
        <a:sysClr val="windowText" lastClr="000000"/>
      </a:dk1>
      <a:lt1>
        <a:sysClr val="window" lastClr="FFFFFF"/>
      </a:lt1>
      <a:dk2>
        <a:srgbClr val="00829B"/>
      </a:dk2>
      <a:lt2>
        <a:srgbClr val="EEECE1"/>
      </a:lt2>
      <a:accent1>
        <a:srgbClr val="3D9833"/>
      </a:accent1>
      <a:accent2>
        <a:srgbClr val="843F0F"/>
      </a:accent2>
      <a:accent3>
        <a:srgbClr val="00337F"/>
      </a:accent3>
      <a:accent4>
        <a:srgbClr val="B59B0C"/>
      </a:accent4>
      <a:accent5>
        <a:srgbClr val="C13828"/>
      </a:accent5>
      <a:accent6>
        <a:srgbClr val="939905"/>
      </a:accent6>
      <a:hlink>
        <a:srgbClr val="4C280F"/>
      </a:hlink>
      <a:folHlink>
        <a:srgbClr val="BF7F3F"/>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8.xml><?xml version="1.0" encoding="utf-8"?>
<a:theme xmlns:a="http://schemas.openxmlformats.org/drawingml/2006/main" name="8_DESE PPT template_111010">
  <a:themeElements>
    <a:clrScheme name="DESE">
      <a:dk1>
        <a:sysClr val="windowText" lastClr="000000"/>
      </a:dk1>
      <a:lt1>
        <a:sysClr val="window" lastClr="FFFFFF"/>
      </a:lt1>
      <a:dk2>
        <a:srgbClr val="00829B"/>
      </a:dk2>
      <a:lt2>
        <a:srgbClr val="EEECE1"/>
      </a:lt2>
      <a:accent1>
        <a:srgbClr val="3D9833"/>
      </a:accent1>
      <a:accent2>
        <a:srgbClr val="843F0F"/>
      </a:accent2>
      <a:accent3>
        <a:srgbClr val="00337F"/>
      </a:accent3>
      <a:accent4>
        <a:srgbClr val="B59B0C"/>
      </a:accent4>
      <a:accent5>
        <a:srgbClr val="C13828"/>
      </a:accent5>
      <a:accent6>
        <a:srgbClr val="939905"/>
      </a:accent6>
      <a:hlink>
        <a:srgbClr val="4C280F"/>
      </a:hlink>
      <a:folHlink>
        <a:srgbClr val="BF7F3F"/>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9.xml><?xml version="1.0" encoding="utf-8"?>
<a:theme xmlns:a="http://schemas.openxmlformats.org/drawingml/2006/main" name="9_DESE PPT template_111010">
  <a:themeElements>
    <a:clrScheme name="DESE">
      <a:dk1>
        <a:sysClr val="windowText" lastClr="000000"/>
      </a:dk1>
      <a:lt1>
        <a:sysClr val="window" lastClr="FFFFFF"/>
      </a:lt1>
      <a:dk2>
        <a:srgbClr val="00829B"/>
      </a:dk2>
      <a:lt2>
        <a:srgbClr val="EEECE1"/>
      </a:lt2>
      <a:accent1>
        <a:srgbClr val="3D9833"/>
      </a:accent1>
      <a:accent2>
        <a:srgbClr val="843F0F"/>
      </a:accent2>
      <a:accent3>
        <a:srgbClr val="00337F"/>
      </a:accent3>
      <a:accent4>
        <a:srgbClr val="B59B0C"/>
      </a:accent4>
      <a:accent5>
        <a:srgbClr val="C13828"/>
      </a:accent5>
      <a:accent6>
        <a:srgbClr val="939905"/>
      </a:accent6>
      <a:hlink>
        <a:srgbClr val="4C280F"/>
      </a:hlink>
      <a:folHlink>
        <a:srgbClr val="BF7F3F"/>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Override1.xml><?xml version="1.0" encoding="utf-8"?>
<a:themeOverride xmlns:a="http://schemas.openxmlformats.org/drawingml/2006/main">
  <a:clrScheme name="DESE">
    <a:dk1>
      <a:sysClr val="windowText" lastClr="000000"/>
    </a:dk1>
    <a:lt1>
      <a:sysClr val="window" lastClr="FFFFFF"/>
    </a:lt1>
    <a:dk2>
      <a:srgbClr val="00829B"/>
    </a:dk2>
    <a:lt2>
      <a:srgbClr val="EEECE1"/>
    </a:lt2>
    <a:accent1>
      <a:srgbClr val="3D9833"/>
    </a:accent1>
    <a:accent2>
      <a:srgbClr val="843F0F"/>
    </a:accent2>
    <a:accent3>
      <a:srgbClr val="00337F"/>
    </a:accent3>
    <a:accent4>
      <a:srgbClr val="B59B0C"/>
    </a:accent4>
    <a:accent5>
      <a:srgbClr val="C13828"/>
    </a:accent5>
    <a:accent6>
      <a:srgbClr val="939905"/>
    </a:accent6>
    <a:hlink>
      <a:srgbClr val="4C280F"/>
    </a:hlink>
    <a:folHlink>
      <a:srgbClr val="BF7F3F"/>
    </a:folHlink>
  </a:clrScheme>
</a:themeOverride>
</file>

<file path=ppt/theme/themeOverride2.xml><?xml version="1.0" encoding="utf-8"?>
<a:themeOverride xmlns:a="http://schemas.openxmlformats.org/drawingml/2006/main">
  <a:clrScheme name="DESE">
    <a:dk1>
      <a:sysClr val="windowText" lastClr="000000"/>
    </a:dk1>
    <a:lt1>
      <a:sysClr val="window" lastClr="FFFFFF"/>
    </a:lt1>
    <a:dk2>
      <a:srgbClr val="00829B"/>
    </a:dk2>
    <a:lt2>
      <a:srgbClr val="EEECE1"/>
    </a:lt2>
    <a:accent1>
      <a:srgbClr val="3D9833"/>
    </a:accent1>
    <a:accent2>
      <a:srgbClr val="843F0F"/>
    </a:accent2>
    <a:accent3>
      <a:srgbClr val="00337F"/>
    </a:accent3>
    <a:accent4>
      <a:srgbClr val="B59B0C"/>
    </a:accent4>
    <a:accent5>
      <a:srgbClr val="C13828"/>
    </a:accent5>
    <a:accent6>
      <a:srgbClr val="939905"/>
    </a:accent6>
    <a:hlink>
      <a:srgbClr val="4C280F"/>
    </a:hlink>
    <a:folHlink>
      <a:srgbClr val="BF7F3F"/>
    </a:folHlink>
  </a:clrScheme>
</a:themeOverride>
</file>

<file path=ppt/theme/themeOverride3.xml><?xml version="1.0" encoding="utf-8"?>
<a:themeOverride xmlns:a="http://schemas.openxmlformats.org/drawingml/2006/main">
  <a:clrScheme name="DESE">
    <a:dk1>
      <a:sysClr val="windowText" lastClr="000000"/>
    </a:dk1>
    <a:lt1>
      <a:sysClr val="window" lastClr="FFFFFF"/>
    </a:lt1>
    <a:dk2>
      <a:srgbClr val="00829B"/>
    </a:dk2>
    <a:lt2>
      <a:srgbClr val="EEECE1"/>
    </a:lt2>
    <a:accent1>
      <a:srgbClr val="3D9833"/>
    </a:accent1>
    <a:accent2>
      <a:srgbClr val="843F0F"/>
    </a:accent2>
    <a:accent3>
      <a:srgbClr val="00337F"/>
    </a:accent3>
    <a:accent4>
      <a:srgbClr val="B59B0C"/>
    </a:accent4>
    <a:accent5>
      <a:srgbClr val="C13828"/>
    </a:accent5>
    <a:accent6>
      <a:srgbClr val="939905"/>
    </a:accent6>
    <a:hlink>
      <a:srgbClr val="4C280F"/>
    </a:hlink>
    <a:folHlink>
      <a:srgbClr val="BF7F3F"/>
    </a:folHlink>
  </a:clrScheme>
</a:themeOverride>
</file>

<file path=ppt/theme/themeOverride4.xml><?xml version="1.0" encoding="utf-8"?>
<a:themeOverride xmlns:a="http://schemas.openxmlformats.org/drawingml/2006/main">
  <a:clrScheme name="DESE">
    <a:dk1>
      <a:sysClr val="windowText" lastClr="000000"/>
    </a:dk1>
    <a:lt1>
      <a:sysClr val="window" lastClr="FFFFFF"/>
    </a:lt1>
    <a:dk2>
      <a:srgbClr val="00829B"/>
    </a:dk2>
    <a:lt2>
      <a:srgbClr val="EEECE1"/>
    </a:lt2>
    <a:accent1>
      <a:srgbClr val="3D9833"/>
    </a:accent1>
    <a:accent2>
      <a:srgbClr val="843F0F"/>
    </a:accent2>
    <a:accent3>
      <a:srgbClr val="00337F"/>
    </a:accent3>
    <a:accent4>
      <a:srgbClr val="B59B0C"/>
    </a:accent4>
    <a:accent5>
      <a:srgbClr val="C13828"/>
    </a:accent5>
    <a:accent6>
      <a:srgbClr val="939905"/>
    </a:accent6>
    <a:hlink>
      <a:srgbClr val="4C280F"/>
    </a:hlink>
    <a:folHlink>
      <a:srgbClr val="BF7F3F"/>
    </a:folHlink>
  </a:clrScheme>
</a:themeOverride>
</file>

<file path=ppt/theme/themeOverride5.xml><?xml version="1.0" encoding="utf-8"?>
<a:themeOverride xmlns:a="http://schemas.openxmlformats.org/drawingml/2006/main">
  <a:clrScheme name="DESE">
    <a:dk1>
      <a:sysClr val="windowText" lastClr="000000"/>
    </a:dk1>
    <a:lt1>
      <a:sysClr val="window" lastClr="FFFFFF"/>
    </a:lt1>
    <a:dk2>
      <a:srgbClr val="00829B"/>
    </a:dk2>
    <a:lt2>
      <a:srgbClr val="EEECE1"/>
    </a:lt2>
    <a:accent1>
      <a:srgbClr val="3D9833"/>
    </a:accent1>
    <a:accent2>
      <a:srgbClr val="843F0F"/>
    </a:accent2>
    <a:accent3>
      <a:srgbClr val="00337F"/>
    </a:accent3>
    <a:accent4>
      <a:srgbClr val="B59B0C"/>
    </a:accent4>
    <a:accent5>
      <a:srgbClr val="C13828"/>
    </a:accent5>
    <a:accent6>
      <a:srgbClr val="939905"/>
    </a:accent6>
    <a:hlink>
      <a:srgbClr val="4C280F"/>
    </a:hlink>
    <a:folHlink>
      <a:srgbClr val="BF7F3F"/>
    </a:folHlink>
  </a:clrScheme>
</a:themeOverride>
</file>

<file path=ppt/theme/themeOverride6.xml><?xml version="1.0" encoding="utf-8"?>
<a:themeOverride xmlns:a="http://schemas.openxmlformats.org/drawingml/2006/main">
  <a:clrScheme name="DESE">
    <a:dk1>
      <a:sysClr val="windowText" lastClr="000000"/>
    </a:dk1>
    <a:lt1>
      <a:sysClr val="window" lastClr="FFFFFF"/>
    </a:lt1>
    <a:dk2>
      <a:srgbClr val="00829B"/>
    </a:dk2>
    <a:lt2>
      <a:srgbClr val="EEECE1"/>
    </a:lt2>
    <a:accent1>
      <a:srgbClr val="3D9833"/>
    </a:accent1>
    <a:accent2>
      <a:srgbClr val="843F0F"/>
    </a:accent2>
    <a:accent3>
      <a:srgbClr val="00337F"/>
    </a:accent3>
    <a:accent4>
      <a:srgbClr val="B59B0C"/>
    </a:accent4>
    <a:accent5>
      <a:srgbClr val="C13828"/>
    </a:accent5>
    <a:accent6>
      <a:srgbClr val="939905"/>
    </a:accent6>
    <a:hlink>
      <a:srgbClr val="4C280F"/>
    </a:hlink>
    <a:folHlink>
      <a:srgbClr val="BF7F3F"/>
    </a:folHlink>
  </a:clrScheme>
</a:themeOverride>
</file>

<file path=ppt/theme/themeOverride7.xml><?xml version="1.0" encoding="utf-8"?>
<a:themeOverride xmlns:a="http://schemas.openxmlformats.org/drawingml/2006/main">
  <a:clrScheme name="DESE">
    <a:dk1>
      <a:sysClr val="windowText" lastClr="000000"/>
    </a:dk1>
    <a:lt1>
      <a:sysClr val="window" lastClr="FFFFFF"/>
    </a:lt1>
    <a:dk2>
      <a:srgbClr val="00829B"/>
    </a:dk2>
    <a:lt2>
      <a:srgbClr val="EEECE1"/>
    </a:lt2>
    <a:accent1>
      <a:srgbClr val="3D9833"/>
    </a:accent1>
    <a:accent2>
      <a:srgbClr val="843F0F"/>
    </a:accent2>
    <a:accent3>
      <a:srgbClr val="00337F"/>
    </a:accent3>
    <a:accent4>
      <a:srgbClr val="B59B0C"/>
    </a:accent4>
    <a:accent5>
      <a:srgbClr val="C13828"/>
    </a:accent5>
    <a:accent6>
      <a:srgbClr val="939905"/>
    </a:accent6>
    <a:hlink>
      <a:srgbClr val="4C280F"/>
    </a:hlink>
    <a:folHlink>
      <a:srgbClr val="BF7F3F"/>
    </a:folHlink>
  </a:clrScheme>
</a:themeOverride>
</file>

<file path=ppt/theme/themeOverride8.xml><?xml version="1.0" encoding="utf-8"?>
<a:themeOverride xmlns:a="http://schemas.openxmlformats.org/drawingml/2006/main">
  <a:clrScheme name="DESE">
    <a:dk1>
      <a:sysClr val="windowText" lastClr="000000"/>
    </a:dk1>
    <a:lt1>
      <a:sysClr val="window" lastClr="FFFFFF"/>
    </a:lt1>
    <a:dk2>
      <a:srgbClr val="00829B"/>
    </a:dk2>
    <a:lt2>
      <a:srgbClr val="EEECE1"/>
    </a:lt2>
    <a:accent1>
      <a:srgbClr val="3D9833"/>
    </a:accent1>
    <a:accent2>
      <a:srgbClr val="843F0F"/>
    </a:accent2>
    <a:accent3>
      <a:srgbClr val="00337F"/>
    </a:accent3>
    <a:accent4>
      <a:srgbClr val="B59B0C"/>
    </a:accent4>
    <a:accent5>
      <a:srgbClr val="C13828"/>
    </a:accent5>
    <a:accent6>
      <a:srgbClr val="939905"/>
    </a:accent6>
    <a:hlink>
      <a:srgbClr val="4C280F"/>
    </a:hlink>
    <a:folHlink>
      <a:srgbClr val="BF7F3F"/>
    </a:folHlink>
  </a:clrScheme>
</a:themeOverride>
</file>

<file path=docProps/app.xml><?xml version="1.0" encoding="utf-8"?>
<Properties xmlns="http://schemas.openxmlformats.org/officeDocument/2006/extended-properties" xmlns:vt="http://schemas.openxmlformats.org/officeDocument/2006/docPropsVTypes">
  <Template>DESE PPT Template 2017</Template>
  <TotalTime>2380</TotalTime>
  <Words>7386</Words>
  <Application>Microsoft Office PowerPoint</Application>
  <PresentationFormat>On-screen Show (16:9)</PresentationFormat>
  <Paragraphs>529</Paragraphs>
  <Slides>52</Slides>
  <Notes>52</Notes>
  <HiddenSlides>0</HiddenSlides>
  <MMClips>0</MMClips>
  <ScaleCrop>false</ScaleCrop>
  <HeadingPairs>
    <vt:vector size="6" baseType="variant">
      <vt:variant>
        <vt:lpstr>Fonts Used</vt:lpstr>
      </vt:variant>
      <vt:variant>
        <vt:i4>9</vt:i4>
      </vt:variant>
      <vt:variant>
        <vt:lpstr>Theme</vt:lpstr>
      </vt:variant>
      <vt:variant>
        <vt:i4>15</vt:i4>
      </vt:variant>
      <vt:variant>
        <vt:lpstr>Slide Titles</vt:lpstr>
      </vt:variant>
      <vt:variant>
        <vt:i4>52</vt:i4>
      </vt:variant>
    </vt:vector>
  </HeadingPairs>
  <TitlesOfParts>
    <vt:vector size="76" baseType="lpstr">
      <vt:lpstr>Arial</vt:lpstr>
      <vt:lpstr>Calibri</vt:lpstr>
      <vt:lpstr>Courier New</vt:lpstr>
      <vt:lpstr>Noto Sans Symbols</vt:lpstr>
      <vt:lpstr>Times New Roman</vt:lpstr>
      <vt:lpstr>Tw Cen MT</vt:lpstr>
      <vt:lpstr>Twentieth Century</vt:lpstr>
      <vt:lpstr>Wingdings</vt:lpstr>
      <vt:lpstr>Wingdings 2</vt:lpstr>
      <vt:lpstr>DESE PPT Template 2017</vt:lpstr>
      <vt:lpstr>Section Dividers</vt:lpstr>
      <vt:lpstr>Content Layouts</vt:lpstr>
      <vt:lpstr>Content Breakout</vt:lpstr>
      <vt:lpstr>Closing </vt:lpstr>
      <vt:lpstr>DESE PPT template_111010</vt:lpstr>
      <vt:lpstr>1_DESE PPT template_111010</vt:lpstr>
      <vt:lpstr>8_DESE PPT template_111010</vt:lpstr>
      <vt:lpstr>9_DESE PPT template_111010</vt:lpstr>
      <vt:lpstr>10_DESE PPT template_111010</vt:lpstr>
      <vt:lpstr>12_DESE PPT template_111010</vt:lpstr>
      <vt:lpstr>11_DESE PPT template_111010</vt:lpstr>
      <vt:lpstr>13_DESE PPT template_111010</vt:lpstr>
      <vt:lpstr>1_Content Layouts</vt:lpstr>
      <vt:lpstr>Reporting Services Default Theme</vt:lpstr>
      <vt:lpstr>Discipline </vt:lpstr>
      <vt:lpstr>PowerPoint Presentation</vt:lpstr>
      <vt:lpstr>DISCIPLINE</vt:lpstr>
      <vt:lpstr>What role(s) do you play in the process of discipline for students with disabilities?  </vt:lpstr>
      <vt:lpstr>Develop the Right Attitude Towards Discipline</vt:lpstr>
      <vt:lpstr>Alternatives to Suspension </vt:lpstr>
      <vt:lpstr>Alternatives to Suspension (cont.)</vt:lpstr>
      <vt:lpstr>Alternatives to Suspension (cont.)</vt:lpstr>
      <vt:lpstr>Alternatives to Suspension (cont.)</vt:lpstr>
      <vt:lpstr>DISCIPLINE and IDEA</vt:lpstr>
      <vt:lpstr>The Basics</vt:lpstr>
      <vt:lpstr>The Basics</vt:lpstr>
      <vt:lpstr>Types of Removal Actions</vt:lpstr>
      <vt:lpstr>When is discipline a change of placement?</vt:lpstr>
      <vt:lpstr>When is discipline a change of placement?</vt:lpstr>
      <vt:lpstr>Short term vs. Long term</vt:lpstr>
      <vt:lpstr>Determining a pattern</vt:lpstr>
      <vt:lpstr>Actions required for long term suspension</vt:lpstr>
      <vt:lpstr>When does the manifestation determination meeting have to occur?</vt:lpstr>
      <vt:lpstr>The manifestation determination meeting</vt:lpstr>
      <vt:lpstr>Conduct is NOT related to disability</vt:lpstr>
      <vt:lpstr>Conduct IS related to disability</vt:lpstr>
      <vt:lpstr>Manifestation determination tip </vt:lpstr>
      <vt:lpstr>PowerPoint Presentation</vt:lpstr>
      <vt:lpstr>Brad</vt:lpstr>
      <vt:lpstr>Ask yourself these questions:</vt:lpstr>
      <vt:lpstr>Now what….</vt:lpstr>
      <vt:lpstr>Kimmie</vt:lpstr>
      <vt:lpstr>Discipline form-determining a pattern</vt:lpstr>
      <vt:lpstr>Pattern: YES or NO </vt:lpstr>
      <vt:lpstr>Decision documentation</vt:lpstr>
      <vt:lpstr>If there was a pattern, manifestation determination is required</vt:lpstr>
      <vt:lpstr>Manifestation, yes or no?</vt:lpstr>
      <vt:lpstr>Not a manifestation for Kimmie</vt:lpstr>
      <vt:lpstr>Lori</vt:lpstr>
      <vt:lpstr>Here’s what we decided…</vt:lpstr>
      <vt:lpstr>Incident was a manifestation for Lori</vt:lpstr>
      <vt:lpstr>Placement decision</vt:lpstr>
      <vt:lpstr>John</vt:lpstr>
      <vt:lpstr>Other discipline options under IDEA</vt:lpstr>
      <vt:lpstr>Other discipline options under IDEA</vt:lpstr>
      <vt:lpstr>Stay Put</vt:lpstr>
      <vt:lpstr>Resources for discipline decisions</vt:lpstr>
      <vt:lpstr>PowerPoint Presentation</vt:lpstr>
      <vt:lpstr>Reporting discipline removals</vt:lpstr>
      <vt:lpstr>Discipline removal type definitions</vt:lpstr>
      <vt:lpstr>Discipline data elements</vt:lpstr>
      <vt:lpstr>Brad’s data reporting in MOSIS</vt:lpstr>
      <vt:lpstr>Kimmie’s data reporting in MOSIS</vt:lpstr>
      <vt:lpstr>Questions?</vt:lpstr>
      <vt:lpstr>Contact Information</vt:lpstr>
      <vt:lpstr>PowerPoint Presentation</vt:lpstr>
    </vt:vector>
  </TitlesOfParts>
  <Company>State of Missouri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Consultant Preparation</dc:title>
  <dc:creator>muesst1</dc:creator>
  <cp:lastModifiedBy>Bockover, Madison</cp:lastModifiedBy>
  <cp:revision>58</cp:revision>
  <dcterms:created xsi:type="dcterms:W3CDTF">2018-02-13T21:01:05Z</dcterms:created>
  <dcterms:modified xsi:type="dcterms:W3CDTF">2024-01-11T17:31:28Z</dcterms:modified>
</cp:coreProperties>
</file>