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8" r:id="rId1"/>
    <p:sldMasterId id="2147483648" r:id="rId2"/>
    <p:sldMasterId id="2147483691" r:id="rId3"/>
    <p:sldMasterId id="2147483694" r:id="rId4"/>
    <p:sldMasterId id="2147483692" r:id="rId5"/>
  </p:sldMasterIdLst>
  <p:notesMasterIdLst>
    <p:notesMasterId r:id="rId36"/>
  </p:notesMasterIdLst>
  <p:handoutMasterIdLst>
    <p:handoutMasterId r:id="rId37"/>
  </p:handoutMasterIdLst>
  <p:sldIdLst>
    <p:sldId id="260" r:id="rId6"/>
    <p:sldId id="266" r:id="rId7"/>
    <p:sldId id="327" r:id="rId8"/>
    <p:sldId id="337" r:id="rId9"/>
    <p:sldId id="267" r:id="rId10"/>
    <p:sldId id="268" r:id="rId11"/>
    <p:sldId id="273" r:id="rId12"/>
    <p:sldId id="275" r:id="rId13"/>
    <p:sldId id="276" r:id="rId14"/>
    <p:sldId id="277" r:id="rId15"/>
    <p:sldId id="338" r:id="rId16"/>
    <p:sldId id="299" r:id="rId17"/>
    <p:sldId id="291" r:id="rId18"/>
    <p:sldId id="300" r:id="rId19"/>
    <p:sldId id="284" r:id="rId20"/>
    <p:sldId id="322" r:id="rId21"/>
    <p:sldId id="335" r:id="rId22"/>
    <p:sldId id="339" r:id="rId23"/>
    <p:sldId id="340" r:id="rId24"/>
    <p:sldId id="326" r:id="rId25"/>
    <p:sldId id="328" r:id="rId26"/>
    <p:sldId id="329" r:id="rId27"/>
    <p:sldId id="330" r:id="rId28"/>
    <p:sldId id="331" r:id="rId29"/>
    <p:sldId id="332" r:id="rId30"/>
    <p:sldId id="336" r:id="rId31"/>
    <p:sldId id="341" r:id="rId32"/>
    <p:sldId id="318" r:id="rId33"/>
    <p:sldId id="312" r:id="rId34"/>
    <p:sldId id="261" r:id="rId3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FFFFFF"/>
    <a:srgbClr val="0083A9"/>
    <a:srgbClr val="000099"/>
    <a:srgbClr val="0033CC"/>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61" autoAdjust="0"/>
    <p:restoredTop sz="94737" autoAdjust="0"/>
  </p:normalViewPr>
  <p:slideViewPr>
    <p:cSldViewPr>
      <p:cViewPr varScale="1">
        <p:scale>
          <a:sx n="152" d="100"/>
          <a:sy n="152" d="100"/>
        </p:scale>
        <p:origin x="552" y="132"/>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1" d="100"/>
          <a:sy n="81" d="100"/>
        </p:scale>
        <p:origin x="-2124"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75B3549-48AF-4A47-A563-37BCF58341FB}" type="datetimeFigureOut">
              <a:rPr lang="en-US" smtClean="0"/>
              <a:t>11/9/2023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C16766F-B39D-42FD-ACBC-1002D130679C}" type="slidenum">
              <a:rPr lang="en-US" smtClean="0"/>
              <a:t>‹#›</a:t>
            </a:fld>
            <a:endParaRPr lang="en-US"/>
          </a:p>
        </p:txBody>
      </p:sp>
    </p:spTree>
    <p:extLst>
      <p:ext uri="{BB962C8B-B14F-4D97-AF65-F5344CB8AC3E}">
        <p14:creationId xmlns:p14="http://schemas.microsoft.com/office/powerpoint/2010/main" val="349892761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8CF8AA-71CD-48AE-96C2-778BE54C3BBB}" type="datetimeFigureOut">
              <a:rPr lang="en-US" smtClean="0"/>
              <a:t>11/9/2023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84A2F3-949C-4DF8-B8FE-27C48E8E5C0D}" type="slidenum">
              <a:rPr lang="en-US" smtClean="0"/>
              <a:t>‹#›</a:t>
            </a:fld>
            <a:endParaRPr lang="en-US"/>
          </a:p>
        </p:txBody>
      </p:sp>
    </p:spTree>
    <p:extLst>
      <p:ext uri="{BB962C8B-B14F-4D97-AF65-F5344CB8AC3E}">
        <p14:creationId xmlns:p14="http://schemas.microsoft.com/office/powerpoint/2010/main" val="131527579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Option 1">
    <p:spTree>
      <p:nvGrpSpPr>
        <p:cNvPr id="1" name=""/>
        <p:cNvGrpSpPr/>
        <p:nvPr/>
      </p:nvGrpSpPr>
      <p:grpSpPr>
        <a:xfrm>
          <a:off x="0" y="0"/>
          <a:ext cx="0" cy="0"/>
          <a:chOff x="0" y="0"/>
          <a:chExt cx="0" cy="0"/>
        </a:xfrm>
      </p:grpSpPr>
      <p:pic>
        <p:nvPicPr>
          <p:cNvPr id="2" name="Picture 2" descr="R:\COM\COMM\Branding\PPT Templates\widescreen\Widescreen Powerpoint 23.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Placeholder 1"/>
          <p:cNvSpPr>
            <a:spLocks noGrp="1"/>
          </p:cNvSpPr>
          <p:nvPr>
            <p:ph type="title" hasCustomPrompt="1"/>
          </p:nvPr>
        </p:nvSpPr>
        <p:spPr>
          <a:xfrm>
            <a:off x="3352800" y="1123950"/>
            <a:ext cx="5715000" cy="1371600"/>
          </a:xfrm>
          <a:prstGeom prst="rect">
            <a:avLst/>
          </a:prstGeom>
        </p:spPr>
        <p:txBody>
          <a:bodyPr vert="horz" lIns="91440" tIns="45720" rIns="91440" bIns="45720" rtlCol="0" anchor="ctr">
            <a:normAutofit/>
          </a:bodyPr>
          <a:lstStyle>
            <a:lvl1pPr marL="0" indent="0">
              <a:buFont typeface="Arial" panose="020B0604020202020204" pitchFamily="34" charset="0"/>
              <a:buNone/>
              <a:defRPr sz="4000"/>
            </a:lvl1pPr>
          </a:lstStyle>
          <a:p>
            <a:r>
              <a:rPr lang="en-US" dirty="0" smtClean="0"/>
              <a:t>Click to enter Title</a:t>
            </a:r>
            <a:endParaRPr lang="en-US" dirty="0"/>
          </a:p>
        </p:txBody>
      </p:sp>
      <p:sp>
        <p:nvSpPr>
          <p:cNvPr id="5" name="Text Placeholder 4"/>
          <p:cNvSpPr>
            <a:spLocks noGrp="1"/>
          </p:cNvSpPr>
          <p:nvPr>
            <p:ph type="body" sz="quarter" idx="10" hasCustomPrompt="1"/>
          </p:nvPr>
        </p:nvSpPr>
        <p:spPr>
          <a:xfrm>
            <a:off x="304800" y="3028950"/>
            <a:ext cx="1676400" cy="342900"/>
          </a:xfrm>
          <a:prstGeom prst="rect">
            <a:avLst/>
          </a:prstGeom>
        </p:spPr>
        <p:txBody>
          <a:bodyPr/>
          <a:lstStyle>
            <a:lvl1pPr marL="0" indent="0" algn="ctr">
              <a:buFont typeface="Arial" panose="020B0604020202020204" pitchFamily="34" charset="0"/>
              <a:buNone/>
              <a:defRPr sz="2000" b="1">
                <a:solidFill>
                  <a:schemeClr val="bg1"/>
                </a:solidFill>
              </a:defRPr>
            </a:lvl1pPr>
          </a:lstStyle>
          <a:p>
            <a:pPr lvl="0"/>
            <a:r>
              <a:rPr lang="en-US" dirty="0" smtClean="0"/>
              <a:t>Date</a:t>
            </a:r>
            <a:endParaRPr lang="en-US" dirty="0"/>
          </a:p>
        </p:txBody>
      </p:sp>
      <p:sp>
        <p:nvSpPr>
          <p:cNvPr id="3" name="Text Placeholder 2"/>
          <p:cNvSpPr>
            <a:spLocks noGrp="1"/>
          </p:cNvSpPr>
          <p:nvPr>
            <p:ph type="body" sz="quarter" idx="11" hasCustomPrompt="1"/>
          </p:nvPr>
        </p:nvSpPr>
        <p:spPr>
          <a:xfrm>
            <a:off x="4486275" y="57150"/>
            <a:ext cx="4629150" cy="9144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242304900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3834" y="-4572"/>
            <a:ext cx="9146900"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76200" y="950214"/>
            <a:ext cx="59436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5" name="Text Placeholder 4"/>
          <p:cNvSpPr>
            <a:spLocks noGrp="1"/>
          </p:cNvSpPr>
          <p:nvPr>
            <p:ph type="body" sz="quarter" idx="10" hasCustomPrompt="1"/>
          </p:nvPr>
        </p:nvSpPr>
        <p:spPr>
          <a:xfrm>
            <a:off x="7315200" y="424815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6" name="Text Placeholder 2"/>
          <p:cNvSpPr>
            <a:spLocks noGrp="1"/>
          </p:cNvSpPr>
          <p:nvPr>
            <p:ph type="body" sz="quarter" idx="11" hasCustomPrompt="1"/>
          </p:nvPr>
        </p:nvSpPr>
        <p:spPr>
          <a:xfrm>
            <a:off x="76200" y="57150"/>
            <a:ext cx="4114800" cy="7620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284429273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Page Option 7">
    <p:spTree>
      <p:nvGrpSpPr>
        <p:cNvPr id="1" name=""/>
        <p:cNvGrpSpPr/>
        <p:nvPr/>
      </p:nvGrpSpPr>
      <p:grpSpPr>
        <a:xfrm>
          <a:off x="0" y="0"/>
          <a:ext cx="0" cy="0"/>
          <a:chOff x="0" y="0"/>
          <a:chExt cx="0" cy="0"/>
        </a:xfrm>
      </p:grpSpPr>
      <p:pic>
        <p:nvPicPr>
          <p:cNvPr id="6146" name="Picture 2" descr="R:\COM\COMM\Branding\PPT Templates\widescreen\Widescreen Powerpoint 28.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laceholder 1"/>
          <p:cNvSpPr>
            <a:spLocks noGrp="1"/>
          </p:cNvSpPr>
          <p:nvPr>
            <p:ph type="title" hasCustomPrompt="1"/>
          </p:nvPr>
        </p:nvSpPr>
        <p:spPr>
          <a:xfrm>
            <a:off x="76200" y="1428750"/>
            <a:ext cx="58674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13" name="Text Placeholder 4"/>
          <p:cNvSpPr>
            <a:spLocks noGrp="1"/>
          </p:cNvSpPr>
          <p:nvPr>
            <p:ph type="body" sz="quarter" idx="10" hasCustomPrompt="1"/>
          </p:nvPr>
        </p:nvSpPr>
        <p:spPr>
          <a:xfrm>
            <a:off x="7239000" y="457200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9" name="Text Placeholder 2"/>
          <p:cNvSpPr>
            <a:spLocks noGrp="1"/>
          </p:cNvSpPr>
          <p:nvPr>
            <p:ph type="body" sz="quarter" idx="11" hasCustomPrompt="1"/>
          </p:nvPr>
        </p:nvSpPr>
        <p:spPr>
          <a:xfrm>
            <a:off x="76200" y="3333750"/>
            <a:ext cx="5181600" cy="16002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189040103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034498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6" y="0"/>
            <a:ext cx="9141768" cy="5143500"/>
          </a:xfrm>
          <a:prstGeom prst="rect">
            <a:avLst/>
          </a:prstGeom>
        </p:spPr>
      </p:pic>
    </p:spTree>
    <p:extLst>
      <p:ext uri="{BB962C8B-B14F-4D97-AF65-F5344CB8AC3E}">
        <p14:creationId xmlns:p14="http://schemas.microsoft.com/office/powerpoint/2010/main" val="1360300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Break Option 1">
    <p:spTree>
      <p:nvGrpSpPr>
        <p:cNvPr id="1" name=""/>
        <p:cNvGrpSpPr/>
        <p:nvPr/>
      </p:nvGrpSpPr>
      <p:grpSpPr>
        <a:xfrm>
          <a:off x="0" y="0"/>
          <a:ext cx="0" cy="0"/>
          <a:chOff x="0" y="0"/>
          <a:chExt cx="0" cy="0"/>
        </a:xfrm>
      </p:grpSpPr>
      <p:pic>
        <p:nvPicPr>
          <p:cNvPr id="7170" name="Picture 2" descr="R:\COM\COMM\Branding\PPT Templates\widescreen\Widescreen Powerpoint 6.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10"/>
          <p:cNvSpPr>
            <a:spLocks noGrp="1"/>
          </p:cNvSpPr>
          <p:nvPr>
            <p:ph type="body" sz="quarter" idx="10" hasCustomPrompt="1"/>
          </p:nvPr>
        </p:nvSpPr>
        <p:spPr>
          <a:xfrm>
            <a:off x="152400" y="2800350"/>
            <a:ext cx="8763000" cy="646331"/>
          </a:xfrm>
          <a:prstGeom prst="rect">
            <a:avLst/>
          </a:prstGeom>
        </p:spPr>
        <p:txBody>
          <a:bodyPr wrap="square" anchor="ctr">
            <a:spAutoFit/>
          </a:bodyPr>
          <a:lstStyle>
            <a:lvl1pPr marL="0" indent="0" algn="ctr">
              <a:buNone/>
              <a:defRPr sz="3600" b="1" baseline="0">
                <a:latin typeface="+mj-lt"/>
              </a:defRPr>
            </a:lvl1pPr>
          </a:lstStyle>
          <a:p>
            <a:pPr lvl="0"/>
            <a:r>
              <a:rPr lang="en-US" dirty="0" smtClean="0"/>
              <a:t>Insert Title Here</a:t>
            </a:r>
          </a:p>
        </p:txBody>
      </p:sp>
      <p:sp>
        <p:nvSpPr>
          <p:cNvPr id="21" name="Slide Number Placeholder 11"/>
          <p:cNvSpPr>
            <a:spLocks noGrp="1"/>
          </p:cNvSpPr>
          <p:nvPr>
            <p:ph type="sldNum" sz="quarter" idx="4"/>
          </p:nvPr>
        </p:nvSpPr>
        <p:spPr>
          <a:xfrm>
            <a:off x="8229600" y="4743450"/>
            <a:ext cx="762000" cy="273844"/>
          </a:xfrm>
          <a:prstGeom prst="rect">
            <a:avLst/>
          </a:prstGeom>
        </p:spPr>
        <p:txBody>
          <a:bodyPr vert="horz" lIns="91440" tIns="45720" rIns="91440" bIns="45720" rtlCol="0" anchor="ctr"/>
          <a:lstStyle>
            <a:lvl1pPr algn="r">
              <a:defRPr sz="1200" b="1">
                <a:solidFill>
                  <a:schemeClr val="tx1"/>
                </a:solidFill>
              </a:defRPr>
            </a:lvl1pPr>
          </a:lstStyle>
          <a:p>
            <a:fld id="{3B745311-16E5-4BEF-BFE6-36758A3427EB}" type="slidenum">
              <a:rPr lang="en-US" smtClean="0"/>
              <a:pPr/>
              <a:t>‹#›</a:t>
            </a:fld>
            <a:endParaRPr lang="en-US" dirty="0"/>
          </a:p>
        </p:txBody>
      </p:sp>
      <p:sp>
        <p:nvSpPr>
          <p:cNvPr id="5"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121130438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Break Option 2">
    <p:spTree>
      <p:nvGrpSpPr>
        <p:cNvPr id="1" name=""/>
        <p:cNvGrpSpPr/>
        <p:nvPr/>
      </p:nvGrpSpPr>
      <p:grpSpPr>
        <a:xfrm>
          <a:off x="0" y="0"/>
          <a:ext cx="0" cy="0"/>
          <a:chOff x="0" y="0"/>
          <a:chExt cx="0" cy="0"/>
        </a:xfrm>
      </p:grpSpPr>
      <p:pic>
        <p:nvPicPr>
          <p:cNvPr id="7170" name="Picture 2" descr="R:\COM\COMM\Branding\PPT Templates\widescreen\Widescreen Powerpoint 2.jp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762"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p:cNvSpPr>
            <a:spLocks noGrp="1"/>
          </p:cNvSpPr>
          <p:nvPr>
            <p:ph type="body" sz="quarter" idx="10" hasCustomPrompt="1"/>
          </p:nvPr>
        </p:nvSpPr>
        <p:spPr>
          <a:xfrm>
            <a:off x="76200" y="895350"/>
            <a:ext cx="3352800" cy="514350"/>
          </a:xfrm>
          <a:prstGeom prst="rect">
            <a:avLst/>
          </a:prstGeom>
        </p:spPr>
        <p:txBody>
          <a:bodyPr anchor="ctr"/>
          <a:lstStyle>
            <a:lvl1pPr marL="0" indent="0" algn="ctr">
              <a:buClr>
                <a:srgbClr val="00B050"/>
              </a:buClr>
              <a:buFont typeface="Wingdings" panose="05000000000000000000" pitchFamily="2" charset="2"/>
              <a:buNone/>
              <a:defRPr b="1">
                <a:solidFill>
                  <a:schemeClr val="bg1"/>
                </a:solidFill>
                <a:effectLst>
                  <a:outerShdw blurRad="38100" dist="38100" dir="2700000" algn="tl">
                    <a:srgbClr val="000000">
                      <a:alpha val="43137"/>
                    </a:srgbClr>
                  </a:outerShdw>
                </a:effectLst>
                <a:latin typeface="+mj-lt"/>
              </a:defRPr>
            </a:lvl1pPr>
          </a:lstStyle>
          <a:p>
            <a:pPr lvl="0"/>
            <a:r>
              <a:rPr lang="en-US" dirty="0" smtClean="0"/>
              <a:t>Title</a:t>
            </a:r>
          </a:p>
        </p:txBody>
      </p:sp>
      <p:sp>
        <p:nvSpPr>
          <p:cNvPr id="11" name="Text Placeholder 9"/>
          <p:cNvSpPr>
            <a:spLocks noGrp="1"/>
          </p:cNvSpPr>
          <p:nvPr>
            <p:ph type="body" sz="quarter" idx="11" hasCustomPrompt="1"/>
          </p:nvPr>
        </p:nvSpPr>
        <p:spPr>
          <a:xfrm>
            <a:off x="2514600" y="2190750"/>
            <a:ext cx="2590800" cy="514350"/>
          </a:xfrm>
          <a:prstGeom prst="rect">
            <a:avLst/>
          </a:prstGeom>
        </p:spPr>
        <p:txBody>
          <a:bodyPr anchor="ctr">
            <a:normAutofit/>
          </a:bodyPr>
          <a:lstStyle>
            <a:lvl1pPr marL="0" indent="0" algn="ctr">
              <a:buClr>
                <a:srgbClr val="00B050"/>
              </a:buClr>
              <a:buFont typeface="Wingdings" panose="05000000000000000000" pitchFamily="2" charset="2"/>
              <a:buNone/>
              <a:defRPr sz="2400" b="1">
                <a:solidFill>
                  <a:schemeClr val="bg1"/>
                </a:solidFill>
                <a:effectLst>
                  <a:outerShdw blurRad="38100" dist="38100" dir="2700000" algn="tl">
                    <a:srgbClr val="000000">
                      <a:alpha val="43137"/>
                    </a:srgbClr>
                  </a:outerShdw>
                </a:effectLst>
                <a:latin typeface="+mj-lt"/>
              </a:defRPr>
            </a:lvl1pPr>
          </a:lstStyle>
          <a:p>
            <a:pPr lvl="0"/>
            <a:r>
              <a:rPr lang="en-US" dirty="0" smtClean="0"/>
              <a:t>Subtitle</a:t>
            </a:r>
          </a:p>
        </p:txBody>
      </p:sp>
      <p:sp>
        <p:nvSpPr>
          <p:cNvPr id="7"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6" name="Text Placeholder 9"/>
          <p:cNvSpPr>
            <a:spLocks noGrp="1"/>
          </p:cNvSpPr>
          <p:nvPr>
            <p:ph type="body" sz="quarter" idx="12" hasCustomPrompt="1"/>
          </p:nvPr>
        </p:nvSpPr>
        <p:spPr>
          <a:xfrm>
            <a:off x="457200" y="3638550"/>
            <a:ext cx="8229600" cy="990600"/>
          </a:xfrm>
          <a:prstGeom prst="rect">
            <a:avLst/>
          </a:prstGeom>
        </p:spPr>
        <p:txBody>
          <a:bodyPr anchor="ctr">
            <a:normAutofit/>
          </a:bodyPr>
          <a:lstStyle>
            <a:lvl1pPr marL="0" indent="0" algn="ctr">
              <a:buClr>
                <a:srgbClr val="00B050"/>
              </a:buClr>
              <a:buFont typeface="Wingdings" panose="05000000000000000000" pitchFamily="2" charset="2"/>
              <a:buNone/>
              <a:defRPr lang="en-US" sz="3600" b="1" kern="1200" baseline="0" dirty="0" smtClean="0">
                <a:solidFill>
                  <a:schemeClr val="tx1"/>
                </a:solidFill>
                <a:latin typeface="+mj-lt"/>
                <a:ea typeface="+mn-ea"/>
                <a:cs typeface="+mn-cs"/>
              </a:defRPr>
            </a:lvl1pPr>
          </a:lstStyle>
          <a:p>
            <a:pPr lvl="0"/>
            <a:r>
              <a:rPr lang="en-US" dirty="0" smtClean="0"/>
              <a:t>Title</a:t>
            </a:r>
          </a:p>
        </p:txBody>
      </p:sp>
    </p:spTree>
    <p:extLst>
      <p:ext uri="{BB962C8B-B14F-4D97-AF65-F5344CB8AC3E}">
        <p14:creationId xmlns:p14="http://schemas.microsoft.com/office/powerpoint/2010/main" val="205464541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146" name="Picture 2" descr="R:\COM\COMM\Branding\PPT Templates\widescreen\Widescreen Powerpoint 2-1.jp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525"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9"/>
          <p:cNvSpPr>
            <a:spLocks noGrp="1"/>
          </p:cNvSpPr>
          <p:nvPr>
            <p:ph type="body" sz="quarter" idx="10" hasCustomPrompt="1"/>
          </p:nvPr>
        </p:nvSpPr>
        <p:spPr>
          <a:xfrm>
            <a:off x="76200" y="895350"/>
            <a:ext cx="3352800" cy="514350"/>
          </a:xfrm>
          <a:prstGeom prst="rect">
            <a:avLst/>
          </a:prstGeom>
        </p:spPr>
        <p:txBody>
          <a:bodyPr anchor="ctr"/>
          <a:lstStyle>
            <a:lvl1pPr marL="0" indent="0" algn="ctr">
              <a:buClr>
                <a:srgbClr val="00B050"/>
              </a:buClr>
              <a:buFont typeface="Wingdings" panose="05000000000000000000" pitchFamily="2" charset="2"/>
              <a:buNone/>
              <a:defRPr b="1">
                <a:solidFill>
                  <a:schemeClr val="bg1"/>
                </a:solidFill>
                <a:effectLst>
                  <a:outerShdw blurRad="38100" dist="38100" dir="2700000" algn="tl">
                    <a:srgbClr val="000000">
                      <a:alpha val="43137"/>
                    </a:srgbClr>
                  </a:outerShdw>
                </a:effectLst>
                <a:latin typeface="+mj-lt"/>
              </a:defRPr>
            </a:lvl1pPr>
          </a:lstStyle>
          <a:p>
            <a:pPr lvl="0"/>
            <a:r>
              <a:rPr lang="en-US" dirty="0" smtClean="0"/>
              <a:t>Title</a:t>
            </a:r>
          </a:p>
        </p:txBody>
      </p:sp>
      <p:sp>
        <p:nvSpPr>
          <p:cNvPr id="6" name="Text Placeholder 9"/>
          <p:cNvSpPr>
            <a:spLocks noGrp="1"/>
          </p:cNvSpPr>
          <p:nvPr>
            <p:ph type="body" sz="quarter" idx="11" hasCustomPrompt="1"/>
          </p:nvPr>
        </p:nvSpPr>
        <p:spPr>
          <a:xfrm>
            <a:off x="2514600" y="2190750"/>
            <a:ext cx="5257800" cy="514350"/>
          </a:xfrm>
          <a:prstGeom prst="rect">
            <a:avLst/>
          </a:prstGeom>
        </p:spPr>
        <p:txBody>
          <a:bodyPr anchor="ctr">
            <a:normAutofit/>
          </a:bodyPr>
          <a:lstStyle>
            <a:lvl1pPr marL="0" indent="0" algn="ctr">
              <a:buClr>
                <a:srgbClr val="00B050"/>
              </a:buClr>
              <a:buFont typeface="Wingdings" panose="05000000000000000000" pitchFamily="2" charset="2"/>
              <a:buNone/>
              <a:defRPr sz="2400" b="1">
                <a:solidFill>
                  <a:schemeClr val="bg1"/>
                </a:solidFill>
                <a:effectLst>
                  <a:outerShdw blurRad="38100" dist="38100" dir="2700000" algn="tl">
                    <a:srgbClr val="000000">
                      <a:alpha val="43137"/>
                    </a:srgbClr>
                  </a:outerShdw>
                </a:effectLst>
                <a:latin typeface="+mj-lt"/>
              </a:defRPr>
            </a:lvl1pPr>
          </a:lstStyle>
          <a:p>
            <a:pPr lvl="0"/>
            <a:r>
              <a:rPr lang="en-US" dirty="0" smtClean="0"/>
              <a:t>Subtitle</a:t>
            </a:r>
          </a:p>
        </p:txBody>
      </p:sp>
      <p:sp>
        <p:nvSpPr>
          <p:cNvPr id="7" name="Text Placeholder 9"/>
          <p:cNvSpPr>
            <a:spLocks noGrp="1"/>
          </p:cNvSpPr>
          <p:nvPr>
            <p:ph type="body" sz="quarter" idx="12" hasCustomPrompt="1"/>
          </p:nvPr>
        </p:nvSpPr>
        <p:spPr>
          <a:xfrm>
            <a:off x="457200" y="3638550"/>
            <a:ext cx="8229600" cy="990600"/>
          </a:xfrm>
          <a:prstGeom prst="rect">
            <a:avLst/>
          </a:prstGeom>
        </p:spPr>
        <p:txBody>
          <a:bodyPr anchor="ctr">
            <a:normAutofit/>
          </a:bodyPr>
          <a:lstStyle>
            <a:lvl1pPr marL="0" indent="0" algn="ctr">
              <a:buClr>
                <a:srgbClr val="00B050"/>
              </a:buClr>
              <a:buFont typeface="Wingdings" panose="05000000000000000000" pitchFamily="2" charset="2"/>
              <a:buNone/>
              <a:defRPr lang="en-US" sz="3600" b="1" kern="1200" baseline="0" dirty="0" smtClean="0">
                <a:solidFill>
                  <a:schemeClr val="tx1"/>
                </a:solidFill>
                <a:latin typeface="+mj-lt"/>
                <a:ea typeface="+mn-ea"/>
                <a:cs typeface="+mn-cs"/>
              </a:defRPr>
            </a:lvl1pPr>
          </a:lstStyle>
          <a:p>
            <a:pPr lvl="0"/>
            <a:r>
              <a:rPr lang="en-US" dirty="0" smtClean="0"/>
              <a:t>Title</a:t>
            </a:r>
          </a:p>
        </p:txBody>
      </p:sp>
    </p:spTree>
    <p:extLst>
      <p:ext uri="{BB962C8B-B14F-4D97-AF65-F5344CB8AC3E}">
        <p14:creationId xmlns:p14="http://schemas.microsoft.com/office/powerpoint/2010/main" val="60541489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Option 1">
    <p:spTree>
      <p:nvGrpSpPr>
        <p:cNvPr id="1" name=""/>
        <p:cNvGrpSpPr/>
        <p:nvPr/>
      </p:nvGrpSpPr>
      <p:grpSpPr>
        <a:xfrm>
          <a:off x="0" y="0"/>
          <a:ext cx="0" cy="0"/>
          <a:chOff x="0" y="0"/>
          <a:chExt cx="0" cy="0"/>
        </a:xfrm>
      </p:grpSpPr>
      <p:pic>
        <p:nvPicPr>
          <p:cNvPr id="9218" name="Picture 2" descr="R:\COM\COMM\Branding\PPT Templates\widescreen\Widescreen Powerpoint 3.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7"/>
          <p:cNvSpPr>
            <a:spLocks noGrp="1"/>
          </p:cNvSpPr>
          <p:nvPr>
            <p:ph type="title" hasCustomPrompt="1"/>
          </p:nvPr>
        </p:nvSpPr>
        <p:spPr>
          <a:xfrm>
            <a:off x="228600" y="666750"/>
            <a:ext cx="6696075" cy="800100"/>
          </a:xfrm>
          <a:prstGeom prst="rect">
            <a:avLst/>
          </a:prstGeom>
        </p:spPr>
        <p:txBody>
          <a:bodyPr vert="horz" lIns="91440" tIns="45720" rIns="91440" bIns="45720" rtlCol="0" anchor="ctr">
            <a:noAutofit/>
          </a:bodyPr>
          <a:lstStyle>
            <a:lvl1pPr>
              <a:defRPr sz="4000" b="1">
                <a:effectLst/>
              </a:defRPr>
            </a:lvl1pPr>
          </a:lstStyle>
          <a:p>
            <a:r>
              <a:rPr lang="en-US" dirty="0" smtClean="0"/>
              <a:t>Title</a:t>
            </a:r>
            <a:endParaRPr lang="en-US" dirty="0"/>
          </a:p>
        </p:txBody>
      </p:sp>
      <p:sp>
        <p:nvSpPr>
          <p:cNvPr id="9"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8" name="Content Placeholder 7"/>
          <p:cNvSpPr>
            <a:spLocks noGrp="1"/>
          </p:cNvSpPr>
          <p:nvPr>
            <p:ph sz="quarter" idx="10"/>
          </p:nvPr>
        </p:nvSpPr>
        <p:spPr>
          <a:xfrm>
            <a:off x="228600" y="1581150"/>
            <a:ext cx="8610599" cy="3352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802156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option 2">
    <p:spTree>
      <p:nvGrpSpPr>
        <p:cNvPr id="1" name=""/>
        <p:cNvGrpSpPr/>
        <p:nvPr/>
      </p:nvGrpSpPr>
      <p:grpSpPr>
        <a:xfrm>
          <a:off x="0" y="0"/>
          <a:ext cx="0" cy="0"/>
          <a:chOff x="0" y="0"/>
          <a:chExt cx="0" cy="0"/>
        </a:xfrm>
      </p:grpSpPr>
      <p:pic>
        <p:nvPicPr>
          <p:cNvPr id="10242" name="Picture 2" descr="R:\COM\COMM\Branding\PPT Templates\widescreen\Widescreen Powerpoint 5.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13"/>
          <p:cNvSpPr>
            <a:spLocks noGrp="1"/>
          </p:cNvSpPr>
          <p:nvPr>
            <p:ph sz="quarter" idx="10"/>
          </p:nvPr>
        </p:nvSpPr>
        <p:spPr>
          <a:xfrm>
            <a:off x="152400" y="1619250"/>
            <a:ext cx="8839200" cy="33147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Placeholder 7"/>
          <p:cNvSpPr>
            <a:spLocks noGrp="1"/>
          </p:cNvSpPr>
          <p:nvPr>
            <p:ph type="title" hasCustomPrompt="1"/>
          </p:nvPr>
        </p:nvSpPr>
        <p:spPr>
          <a:xfrm>
            <a:off x="152400" y="742950"/>
            <a:ext cx="8839200" cy="800100"/>
          </a:xfrm>
          <a:prstGeom prst="rect">
            <a:avLst/>
          </a:prstGeom>
        </p:spPr>
        <p:txBody>
          <a:bodyPr vert="horz" lIns="91440" tIns="45720" rIns="91440" bIns="45720" rtlCol="0" anchor="ctr">
            <a:normAutofit/>
          </a:bodyPr>
          <a:lstStyle>
            <a:lvl1pPr>
              <a:defRPr sz="4000" b="1">
                <a:effectLst/>
              </a:defRPr>
            </a:lvl1pPr>
          </a:lstStyle>
          <a:p>
            <a:r>
              <a:rPr lang="en-US" dirty="0" smtClean="0"/>
              <a:t>Title</a:t>
            </a:r>
            <a:endParaRPr lang="en-US" dirty="0"/>
          </a:p>
        </p:txBody>
      </p:sp>
      <p:sp>
        <p:nvSpPr>
          <p:cNvPr id="7"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363767214"/>
      </p:ext>
    </p:extLst>
  </p:cSld>
  <p:clrMapOvr>
    <a:masterClrMapping/>
  </p:clrMapOvr>
  <p:timing>
    <p:tnLst>
      <p:par>
        <p:cTn id="1" dur="indefinite" restart="never" nodeType="tmRoot"/>
      </p:par>
    </p:tnLst>
  </p:timing>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Option 3">
    <p:spTree>
      <p:nvGrpSpPr>
        <p:cNvPr id="1" name=""/>
        <p:cNvGrpSpPr/>
        <p:nvPr/>
      </p:nvGrpSpPr>
      <p:grpSpPr>
        <a:xfrm>
          <a:off x="0" y="0"/>
          <a:ext cx="0" cy="0"/>
          <a:chOff x="0" y="0"/>
          <a:chExt cx="0" cy="0"/>
        </a:xfrm>
      </p:grpSpPr>
      <p:pic>
        <p:nvPicPr>
          <p:cNvPr id="11266" name="Picture 2" descr="R:\COM\COMM\Branding\PPT Templates\widescreen\Widescreen Powerpoint 20.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1"/>
          <p:cNvSpPr>
            <a:spLocks noGrp="1"/>
          </p:cNvSpPr>
          <p:nvPr>
            <p:ph type="sldNum" sz="quarter" idx="4"/>
          </p:nvPr>
        </p:nvSpPr>
        <p:spPr>
          <a:xfrm>
            <a:off x="152400" y="133350"/>
            <a:ext cx="762000" cy="273844"/>
          </a:xfrm>
          <a:prstGeom prst="rect">
            <a:avLst/>
          </a:prstGeom>
        </p:spPr>
        <p:txBody>
          <a:bodyPr vert="horz" lIns="91440" tIns="45720" rIns="91440" bIns="45720" rtlCol="0" anchor="ctr"/>
          <a:lstStyle>
            <a:lvl1pPr algn="l">
              <a:defRPr sz="1200" b="1">
                <a:solidFill>
                  <a:schemeClr val="bg1"/>
                </a:solidFill>
              </a:defRPr>
            </a:lvl1pPr>
          </a:lstStyle>
          <a:p>
            <a:fld id="{3B745311-16E5-4BEF-BFE6-36758A3427EB}" type="slidenum">
              <a:rPr lang="en-US" smtClean="0"/>
              <a:pPr/>
              <a:t>‹#›</a:t>
            </a:fld>
            <a:endParaRPr lang="en-US"/>
          </a:p>
        </p:txBody>
      </p:sp>
      <p:sp>
        <p:nvSpPr>
          <p:cNvPr id="8" name="Content Placeholder 13"/>
          <p:cNvSpPr>
            <a:spLocks noGrp="1"/>
          </p:cNvSpPr>
          <p:nvPr>
            <p:ph sz="quarter" idx="10"/>
          </p:nvPr>
        </p:nvSpPr>
        <p:spPr>
          <a:xfrm>
            <a:off x="152400" y="1619250"/>
            <a:ext cx="8839200" cy="33147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Title Placeholder 7"/>
          <p:cNvSpPr>
            <a:spLocks noGrp="1"/>
          </p:cNvSpPr>
          <p:nvPr>
            <p:ph type="title" hasCustomPrompt="1"/>
          </p:nvPr>
        </p:nvSpPr>
        <p:spPr>
          <a:xfrm>
            <a:off x="152400" y="742950"/>
            <a:ext cx="8839200" cy="800100"/>
          </a:xfrm>
          <a:prstGeom prst="rect">
            <a:avLst/>
          </a:prstGeom>
        </p:spPr>
        <p:txBody>
          <a:bodyPr vert="horz" lIns="91440" tIns="45720" rIns="91440" bIns="45720" rtlCol="0" anchor="ctr">
            <a:normAutofit/>
          </a:bodyPr>
          <a:lstStyle>
            <a:lvl1pPr>
              <a:defRPr sz="4000" b="1">
                <a:effectLst/>
              </a:defRPr>
            </a:lvl1pPr>
          </a:lstStyle>
          <a:p>
            <a:r>
              <a:rPr lang="en-US" dirty="0" smtClean="0"/>
              <a:t>Title</a:t>
            </a:r>
            <a:endParaRPr lang="en-US" dirty="0"/>
          </a:p>
        </p:txBody>
      </p:sp>
    </p:spTree>
    <p:extLst>
      <p:ext uri="{BB962C8B-B14F-4D97-AF65-F5344CB8AC3E}">
        <p14:creationId xmlns:p14="http://schemas.microsoft.com/office/powerpoint/2010/main" val="159649471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Option 2">
    <p:spTree>
      <p:nvGrpSpPr>
        <p:cNvPr id="1" name=""/>
        <p:cNvGrpSpPr/>
        <p:nvPr/>
      </p:nvGrpSpPr>
      <p:grpSpPr>
        <a:xfrm>
          <a:off x="0" y="0"/>
          <a:ext cx="0" cy="0"/>
          <a:chOff x="0" y="0"/>
          <a:chExt cx="0" cy="0"/>
        </a:xfrm>
      </p:grpSpPr>
      <p:pic>
        <p:nvPicPr>
          <p:cNvPr id="2050" name="Picture 2" descr="R:\COM\COMM\Branding\PPT Templates\widescreen\Widescreen Powerpoint 24.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Placeholder 1"/>
          <p:cNvSpPr>
            <a:spLocks noGrp="1"/>
          </p:cNvSpPr>
          <p:nvPr>
            <p:ph type="title" hasCustomPrompt="1"/>
          </p:nvPr>
        </p:nvSpPr>
        <p:spPr>
          <a:xfrm>
            <a:off x="76200" y="1116330"/>
            <a:ext cx="8991600" cy="14859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14" name="Text Placeholder 4"/>
          <p:cNvSpPr>
            <a:spLocks noGrp="1"/>
          </p:cNvSpPr>
          <p:nvPr>
            <p:ph type="body" sz="quarter" idx="10" hasCustomPrompt="1"/>
          </p:nvPr>
        </p:nvSpPr>
        <p:spPr>
          <a:xfrm>
            <a:off x="304800" y="331470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6" name="Text Placeholder 2"/>
          <p:cNvSpPr>
            <a:spLocks noGrp="1"/>
          </p:cNvSpPr>
          <p:nvPr>
            <p:ph type="body" sz="quarter" idx="11" hasCustomPrompt="1"/>
          </p:nvPr>
        </p:nvSpPr>
        <p:spPr>
          <a:xfrm>
            <a:off x="4191000" y="57150"/>
            <a:ext cx="4876800" cy="9144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413681579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option 4">
    <p:spTree>
      <p:nvGrpSpPr>
        <p:cNvPr id="1" name=""/>
        <p:cNvGrpSpPr/>
        <p:nvPr/>
      </p:nvGrpSpPr>
      <p:grpSpPr>
        <a:xfrm>
          <a:off x="0" y="0"/>
          <a:ext cx="0" cy="0"/>
          <a:chOff x="0" y="0"/>
          <a:chExt cx="0" cy="0"/>
        </a:xfrm>
      </p:grpSpPr>
      <p:pic>
        <p:nvPicPr>
          <p:cNvPr id="12290" name="Picture 2" descr="R:\COM\COMM\Branding\PPT Templates\widescreen\Widescreen Powerpoint 7.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7"/>
          <p:cNvSpPr>
            <a:spLocks noGrp="1"/>
          </p:cNvSpPr>
          <p:nvPr>
            <p:ph sz="quarter" idx="11" hasCustomPrompt="1"/>
          </p:nvPr>
        </p:nvSpPr>
        <p:spPr>
          <a:xfrm>
            <a:off x="1600200" y="685800"/>
            <a:ext cx="5334000" cy="685800"/>
          </a:xfrm>
          <a:prstGeom prst="rect">
            <a:avLst/>
          </a:prstGeom>
        </p:spPr>
        <p:txBody>
          <a:bodyPr anchor="ctr"/>
          <a:lstStyle>
            <a:lvl1pPr marL="0" indent="0" algn="l">
              <a:buNone/>
              <a:defRPr sz="4400" b="1">
                <a:solidFill>
                  <a:schemeClr val="tx1"/>
                </a:solidFill>
                <a:latin typeface="+mj-lt"/>
              </a:defRPr>
            </a:lvl1pPr>
            <a:lvl5pPr marL="1828800" indent="0" algn="l">
              <a:buNone/>
              <a:defRPr/>
            </a:lvl5pPr>
          </a:lstStyle>
          <a:p>
            <a:pPr lvl="0"/>
            <a:r>
              <a:rPr lang="en-US" dirty="0" smtClean="0"/>
              <a:t>Title</a:t>
            </a:r>
            <a:endParaRPr lang="en-US" dirty="0"/>
          </a:p>
        </p:txBody>
      </p:sp>
      <p:sp>
        <p:nvSpPr>
          <p:cNvPr id="3" name="Content Placeholder 2"/>
          <p:cNvSpPr>
            <a:spLocks noGrp="1"/>
          </p:cNvSpPr>
          <p:nvPr>
            <p:ph sz="quarter" idx="12"/>
          </p:nvPr>
        </p:nvSpPr>
        <p:spPr>
          <a:xfrm>
            <a:off x="1600200" y="1485900"/>
            <a:ext cx="7315200" cy="3448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53761131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FDDD464-8F08-443D-B8EE-A73F94C2529A}" type="datetime4">
              <a:rPr lang="en-US" smtClean="0"/>
              <a:t>November 9, 2023</a:t>
            </a:fld>
            <a:endParaRPr lang="en-US" dirty="0"/>
          </a:p>
        </p:txBody>
      </p:sp>
      <p:graphicFrame>
        <p:nvGraphicFramePr>
          <p:cNvPr id="4" name="Table 3"/>
          <p:cNvGraphicFramePr>
            <a:graphicFrameLocks noGrp="1"/>
          </p:cNvGraphicFramePr>
          <p:nvPr userDrawn="1">
            <p:extLst>
              <p:ext uri="{D42A27DB-BD31-4B8C-83A1-F6EECF244321}">
                <p14:modId xmlns:p14="http://schemas.microsoft.com/office/powerpoint/2010/main" val="2869255608"/>
              </p:ext>
            </p:extLst>
          </p:nvPr>
        </p:nvGraphicFramePr>
        <p:xfrm>
          <a:off x="1600200" y="1962150"/>
          <a:ext cx="6096000" cy="741680"/>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tblGrid>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0"/>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797819952"/>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FDDD464-8F08-443D-B8EE-A73F94C2529A}" type="datetime4">
              <a:rPr lang="en-US" smtClean="0"/>
              <a:t>November 9, 2023</a:t>
            </a:fld>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20" y="0"/>
            <a:ext cx="9141360" cy="5143500"/>
          </a:xfrm>
          <a:prstGeom prst="rect">
            <a:avLst/>
          </a:prstGeom>
        </p:spPr>
      </p:pic>
      <p:sp>
        <p:nvSpPr>
          <p:cNvPr id="5" name="Text Placeholder 8"/>
          <p:cNvSpPr>
            <a:spLocks noGrp="1"/>
          </p:cNvSpPr>
          <p:nvPr>
            <p:ph idx="1"/>
          </p:nvPr>
        </p:nvSpPr>
        <p:spPr>
          <a:xfrm>
            <a:off x="3124200" y="742950"/>
            <a:ext cx="5791200" cy="4114800"/>
          </a:xfrm>
          <a:prstGeom prst="rect">
            <a:avLst/>
          </a:prstGeom>
        </p:spPr>
        <p:txBody>
          <a:bodyPr vert="horz" lIns="91440" tIns="45720" rIns="91440" bIns="45720" rtlCol="0">
            <a:normAutofit/>
          </a:bodyPr>
          <a:lstStyle>
            <a:lvl1pPr>
              <a:defRPr sz="2800"/>
            </a:lvl1pPr>
          </a:lstStyle>
          <a:p>
            <a:pPr lvl="0"/>
            <a:r>
              <a:rPr lang="en-US" dirty="0" smtClean="0"/>
              <a:t>Click to enter Content</a:t>
            </a:r>
          </a:p>
        </p:txBody>
      </p:sp>
    </p:spTree>
    <p:extLst>
      <p:ext uri="{BB962C8B-B14F-4D97-AF65-F5344CB8AC3E}">
        <p14:creationId xmlns:p14="http://schemas.microsoft.com/office/powerpoint/2010/main" val="1883249784"/>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FDDD464-8F08-443D-B8EE-A73F94C2529A}" type="datetime4">
              <a:rPr lang="en-US" smtClean="0"/>
              <a:t>November 9, 2023</a:t>
            </a:fld>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20" y="0"/>
            <a:ext cx="9141360" cy="5143500"/>
          </a:xfrm>
          <a:prstGeom prst="rect">
            <a:avLst/>
          </a:prstGeom>
        </p:spPr>
      </p:pic>
      <p:sp>
        <p:nvSpPr>
          <p:cNvPr id="5"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6" name="Text Placeholder 15"/>
          <p:cNvSpPr>
            <a:spLocks noGrp="1"/>
          </p:cNvSpPr>
          <p:nvPr>
            <p:ph type="body" sz="quarter" idx="20" hasCustomPrompt="1"/>
          </p:nvPr>
        </p:nvSpPr>
        <p:spPr>
          <a:xfrm>
            <a:off x="3048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7" name="Text Placeholder 15"/>
          <p:cNvSpPr>
            <a:spLocks noGrp="1"/>
          </p:cNvSpPr>
          <p:nvPr>
            <p:ph type="body" sz="quarter" idx="21" hasCustomPrompt="1"/>
          </p:nvPr>
        </p:nvSpPr>
        <p:spPr>
          <a:xfrm>
            <a:off x="3105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2" hasCustomPrompt="1"/>
          </p:nvPr>
        </p:nvSpPr>
        <p:spPr>
          <a:xfrm>
            <a:off x="3124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Content Placeholder 7"/>
          <p:cNvSpPr>
            <a:spLocks noGrp="1"/>
          </p:cNvSpPr>
          <p:nvPr>
            <p:ph sz="quarter" idx="23" hasCustomPrompt="1"/>
          </p:nvPr>
        </p:nvSpPr>
        <p:spPr>
          <a:xfrm>
            <a:off x="5791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3832882743"/>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FDDD464-8F08-443D-B8EE-A73F94C2529A}" type="datetime4">
              <a:rPr lang="en-US" smtClean="0"/>
              <a:t>November 9, 2023</a:t>
            </a:fld>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7" name="Text Placeholder 15"/>
          <p:cNvSpPr>
            <a:spLocks noGrp="1"/>
          </p:cNvSpPr>
          <p:nvPr>
            <p:ph type="body" sz="quarter" idx="20" hasCustomPrompt="1"/>
          </p:nvPr>
        </p:nvSpPr>
        <p:spPr>
          <a:xfrm>
            <a:off x="3048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1" hasCustomPrompt="1"/>
          </p:nvPr>
        </p:nvSpPr>
        <p:spPr>
          <a:xfrm>
            <a:off x="3105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Text Placeholder 15"/>
          <p:cNvSpPr>
            <a:spLocks noGrp="1"/>
          </p:cNvSpPr>
          <p:nvPr>
            <p:ph type="body" sz="quarter" idx="22" hasCustomPrompt="1"/>
          </p:nvPr>
        </p:nvSpPr>
        <p:spPr>
          <a:xfrm>
            <a:off x="3124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Content Placeholder 7"/>
          <p:cNvSpPr>
            <a:spLocks noGrp="1"/>
          </p:cNvSpPr>
          <p:nvPr>
            <p:ph sz="quarter" idx="23" hasCustomPrompt="1"/>
          </p:nvPr>
        </p:nvSpPr>
        <p:spPr>
          <a:xfrm>
            <a:off x="5791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3100735705"/>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7" name="Text Placeholder 15"/>
          <p:cNvSpPr>
            <a:spLocks noGrp="1"/>
          </p:cNvSpPr>
          <p:nvPr>
            <p:ph type="body" sz="quarter" idx="20" hasCustomPrompt="1"/>
          </p:nvPr>
        </p:nvSpPr>
        <p:spPr>
          <a:xfrm>
            <a:off x="3048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1" hasCustomPrompt="1"/>
          </p:nvPr>
        </p:nvSpPr>
        <p:spPr>
          <a:xfrm>
            <a:off x="3105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Text Placeholder 15"/>
          <p:cNvSpPr>
            <a:spLocks noGrp="1"/>
          </p:cNvSpPr>
          <p:nvPr>
            <p:ph type="body" sz="quarter" idx="22" hasCustomPrompt="1"/>
          </p:nvPr>
        </p:nvSpPr>
        <p:spPr>
          <a:xfrm>
            <a:off x="3124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Content Placeholder 7"/>
          <p:cNvSpPr>
            <a:spLocks noGrp="1"/>
          </p:cNvSpPr>
          <p:nvPr>
            <p:ph sz="quarter" idx="23" hasCustomPrompt="1"/>
          </p:nvPr>
        </p:nvSpPr>
        <p:spPr>
          <a:xfrm>
            <a:off x="5791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373306228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7" name="Text Placeholder 15"/>
          <p:cNvSpPr>
            <a:spLocks noGrp="1"/>
          </p:cNvSpPr>
          <p:nvPr>
            <p:ph type="body" sz="quarter" idx="20" hasCustomPrompt="1"/>
          </p:nvPr>
        </p:nvSpPr>
        <p:spPr>
          <a:xfrm>
            <a:off x="42672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1" hasCustomPrompt="1"/>
          </p:nvPr>
        </p:nvSpPr>
        <p:spPr>
          <a:xfrm>
            <a:off x="43243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Text Placeholder 15"/>
          <p:cNvSpPr>
            <a:spLocks noGrp="1"/>
          </p:cNvSpPr>
          <p:nvPr>
            <p:ph type="body" sz="quarter" idx="22" hasCustomPrompt="1"/>
          </p:nvPr>
        </p:nvSpPr>
        <p:spPr>
          <a:xfrm>
            <a:off x="43434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Content Placeholder 7"/>
          <p:cNvSpPr>
            <a:spLocks noGrp="1"/>
          </p:cNvSpPr>
          <p:nvPr>
            <p:ph sz="quarter" idx="23" hasCustomPrompt="1"/>
          </p:nvPr>
        </p:nvSpPr>
        <p:spPr>
          <a:xfrm>
            <a:off x="1524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171744541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7"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1" hasCustomPrompt="1"/>
          </p:nvPr>
        </p:nvSpPr>
        <p:spPr>
          <a:xfrm>
            <a:off x="4248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Text Placeholder 15"/>
          <p:cNvSpPr>
            <a:spLocks noGrp="1"/>
          </p:cNvSpPr>
          <p:nvPr>
            <p:ph type="body" sz="quarter" idx="22" hasCustomPrompt="1"/>
          </p:nvPr>
        </p:nvSpPr>
        <p:spPr>
          <a:xfrm>
            <a:off x="4267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Content Placeholder 7"/>
          <p:cNvSpPr>
            <a:spLocks noGrp="1"/>
          </p:cNvSpPr>
          <p:nvPr>
            <p:ph sz="quarter" idx="23" hasCustomPrompt="1"/>
          </p:nvPr>
        </p:nvSpPr>
        <p:spPr>
          <a:xfrm>
            <a:off x="152400"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3963400617"/>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20" y="0"/>
            <a:ext cx="9141360" cy="5143500"/>
          </a:xfrm>
          <a:prstGeom prst="rect">
            <a:avLst/>
          </a:prstGeom>
        </p:spPr>
      </p:pic>
      <p:sp>
        <p:nvSpPr>
          <p:cNvPr id="5" name="Text Placeholder 8"/>
          <p:cNvSpPr>
            <a:spLocks noGrp="1"/>
          </p:cNvSpPr>
          <p:nvPr>
            <p:ph idx="1"/>
          </p:nvPr>
        </p:nvSpPr>
        <p:spPr>
          <a:xfrm>
            <a:off x="152400" y="742950"/>
            <a:ext cx="5791200" cy="4114800"/>
          </a:xfrm>
          <a:prstGeom prst="rect">
            <a:avLst/>
          </a:prstGeom>
        </p:spPr>
        <p:txBody>
          <a:bodyPr vert="horz" lIns="91440" tIns="45720" rIns="91440" bIns="45720" rtlCol="0">
            <a:normAutofit/>
          </a:bodyPr>
          <a:lstStyle>
            <a:lvl1pPr>
              <a:defRPr sz="2800"/>
            </a:lvl1pPr>
          </a:lstStyle>
          <a:p>
            <a:pPr lvl="0"/>
            <a:r>
              <a:rPr lang="en-US" dirty="0" smtClean="0"/>
              <a:t>Click to enter Content</a:t>
            </a:r>
          </a:p>
        </p:txBody>
      </p:sp>
    </p:spTree>
    <p:extLst>
      <p:ext uri="{BB962C8B-B14F-4D97-AF65-F5344CB8AC3E}">
        <p14:creationId xmlns:p14="http://schemas.microsoft.com/office/powerpoint/2010/main" val="3649022802"/>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7"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1" hasCustomPrompt="1"/>
          </p:nvPr>
        </p:nvSpPr>
        <p:spPr>
          <a:xfrm>
            <a:off x="4248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Text Placeholder 15"/>
          <p:cNvSpPr>
            <a:spLocks noGrp="1"/>
          </p:cNvSpPr>
          <p:nvPr>
            <p:ph type="body" sz="quarter" idx="22" hasCustomPrompt="1"/>
          </p:nvPr>
        </p:nvSpPr>
        <p:spPr>
          <a:xfrm>
            <a:off x="4267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Content Placeholder 7"/>
          <p:cNvSpPr>
            <a:spLocks noGrp="1"/>
          </p:cNvSpPr>
          <p:nvPr>
            <p:ph sz="quarter" idx="23" hasCustomPrompt="1"/>
          </p:nvPr>
        </p:nvSpPr>
        <p:spPr>
          <a:xfrm>
            <a:off x="76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185551128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ge Option 3">
    <p:spTree>
      <p:nvGrpSpPr>
        <p:cNvPr id="1" name=""/>
        <p:cNvGrpSpPr/>
        <p:nvPr/>
      </p:nvGrpSpPr>
      <p:grpSpPr>
        <a:xfrm>
          <a:off x="0" y="0"/>
          <a:ext cx="0" cy="0"/>
          <a:chOff x="0" y="0"/>
          <a:chExt cx="0" cy="0"/>
        </a:xfrm>
      </p:grpSpPr>
      <p:pic>
        <p:nvPicPr>
          <p:cNvPr id="3074" name="Picture 2" descr="R:\COM\COMM\Branding\PPT Templates\widescreen\Widescreen Powerpoint 25.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Placeholder 1"/>
          <p:cNvSpPr>
            <a:spLocks noGrp="1"/>
          </p:cNvSpPr>
          <p:nvPr>
            <p:ph type="title" hasCustomPrompt="1"/>
          </p:nvPr>
        </p:nvSpPr>
        <p:spPr>
          <a:xfrm>
            <a:off x="0" y="971550"/>
            <a:ext cx="5943600" cy="1560195"/>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9" name="Text Placeholder 4"/>
          <p:cNvSpPr>
            <a:spLocks noGrp="1"/>
          </p:cNvSpPr>
          <p:nvPr>
            <p:ph type="body" sz="quarter" idx="10" hasCustomPrompt="1"/>
          </p:nvPr>
        </p:nvSpPr>
        <p:spPr>
          <a:xfrm>
            <a:off x="7315200" y="440055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6" name="Text Placeholder 2"/>
          <p:cNvSpPr>
            <a:spLocks noGrp="1"/>
          </p:cNvSpPr>
          <p:nvPr>
            <p:ph type="body" sz="quarter" idx="11" hasCustomPrompt="1"/>
          </p:nvPr>
        </p:nvSpPr>
        <p:spPr>
          <a:xfrm>
            <a:off x="19050" y="0"/>
            <a:ext cx="4324350" cy="89535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811930719"/>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ub Content Option 2">
    <p:spTree>
      <p:nvGrpSpPr>
        <p:cNvPr id="1" name=""/>
        <p:cNvGrpSpPr/>
        <p:nvPr/>
      </p:nvGrpSpPr>
      <p:grpSpPr>
        <a:xfrm>
          <a:off x="0" y="0"/>
          <a:ext cx="0" cy="0"/>
          <a:chOff x="0" y="0"/>
          <a:chExt cx="0" cy="0"/>
        </a:xfrm>
      </p:grpSpPr>
      <p:pic>
        <p:nvPicPr>
          <p:cNvPr id="13314" name="Picture 2" descr="R:\COM\COMM\Branding\PPT Templates\widescreen\Widescreen Powerpoint 4.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8767" cy="5162550"/>
          </a:xfrm>
          <a:prstGeom prst="rect">
            <a:avLst/>
          </a:prstGeom>
          <a:noFill/>
          <a:extLst>
            <a:ext uri="{909E8E84-426E-40DD-AFC4-6F175D3DCCD1}">
              <a14:hiddenFill xmlns:a14="http://schemas.microsoft.com/office/drawing/2010/main">
                <a:solidFill>
                  <a:srgbClr val="FFFFFF"/>
                </a:solidFill>
              </a14:hiddenFill>
            </a:ext>
          </a:extLst>
        </p:spPr>
      </p:pic>
      <p:sp>
        <p:nvSpPr>
          <p:cNvPr id="15" name="Picture Placeholder 14"/>
          <p:cNvSpPr>
            <a:spLocks noGrp="1"/>
          </p:cNvSpPr>
          <p:nvPr>
            <p:ph type="pic" sz="quarter" idx="20"/>
          </p:nvPr>
        </p:nvSpPr>
        <p:spPr>
          <a:xfrm>
            <a:off x="2438400" y="1276350"/>
            <a:ext cx="685800" cy="457200"/>
          </a:xfrm>
          <a:prstGeom prst="rect">
            <a:avLst/>
          </a:prstGeom>
        </p:spPr>
        <p:txBody>
          <a:bodyPr/>
          <a:lstStyle>
            <a:lvl1pPr marL="0" indent="0">
              <a:buNone/>
              <a:defRPr sz="1100"/>
            </a:lvl1pPr>
          </a:lstStyle>
          <a:p>
            <a:endParaRPr lang="en-US" dirty="0"/>
          </a:p>
        </p:txBody>
      </p:sp>
      <p:sp>
        <p:nvSpPr>
          <p:cNvPr id="14" name="Text Placeholder 15"/>
          <p:cNvSpPr>
            <a:spLocks noGrp="1"/>
          </p:cNvSpPr>
          <p:nvPr>
            <p:ph type="body" sz="quarter" idx="23" hasCustomPrompt="1"/>
          </p:nvPr>
        </p:nvSpPr>
        <p:spPr>
          <a:xfrm>
            <a:off x="2133600" y="18859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18" name="Text Placeholder 15"/>
          <p:cNvSpPr>
            <a:spLocks noGrp="1"/>
          </p:cNvSpPr>
          <p:nvPr>
            <p:ph type="body" sz="quarter" idx="24" hasCustomPrompt="1"/>
          </p:nvPr>
        </p:nvSpPr>
        <p:spPr>
          <a:xfrm>
            <a:off x="3886200" y="1914524"/>
            <a:ext cx="1295400" cy="276225"/>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20" name="Text Placeholder 15"/>
          <p:cNvSpPr>
            <a:spLocks noGrp="1"/>
          </p:cNvSpPr>
          <p:nvPr>
            <p:ph type="body" sz="quarter" idx="25" hasCustomPrompt="1"/>
          </p:nvPr>
        </p:nvSpPr>
        <p:spPr>
          <a:xfrm>
            <a:off x="5715000" y="1885950"/>
            <a:ext cx="12192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22" name="Text Placeholder 15"/>
          <p:cNvSpPr>
            <a:spLocks noGrp="1"/>
          </p:cNvSpPr>
          <p:nvPr>
            <p:ph type="body" sz="quarter" idx="27" hasCustomPrompt="1"/>
          </p:nvPr>
        </p:nvSpPr>
        <p:spPr>
          <a:xfrm>
            <a:off x="1981200" y="2343150"/>
            <a:ext cx="1524000" cy="2667000"/>
          </a:xfrm>
          <a:prstGeom prst="rect">
            <a:avLst/>
          </a:prstGeom>
        </p:spPr>
        <p:txBody>
          <a:bodyPr/>
          <a:lstStyle>
            <a:lvl1pPr marL="0" indent="0" algn="ctr">
              <a:buNone/>
              <a:defRPr sz="2000"/>
            </a:lvl1pPr>
          </a:lstStyle>
          <a:p>
            <a:pPr lvl="0"/>
            <a:r>
              <a:rPr lang="en-US" dirty="0" smtClean="0"/>
              <a:t>More info</a:t>
            </a:r>
          </a:p>
        </p:txBody>
      </p:sp>
      <p:sp>
        <p:nvSpPr>
          <p:cNvPr id="23" name="Text Placeholder 15"/>
          <p:cNvSpPr>
            <a:spLocks noGrp="1"/>
          </p:cNvSpPr>
          <p:nvPr>
            <p:ph type="body" sz="quarter" idx="28" hasCustomPrompt="1"/>
          </p:nvPr>
        </p:nvSpPr>
        <p:spPr>
          <a:xfrm>
            <a:off x="3769516" y="2343150"/>
            <a:ext cx="1524000" cy="2667000"/>
          </a:xfrm>
          <a:prstGeom prst="rect">
            <a:avLst/>
          </a:prstGeom>
        </p:spPr>
        <p:txBody>
          <a:bodyPr/>
          <a:lstStyle>
            <a:lvl1pPr marL="0" indent="0" algn="ctr">
              <a:buNone/>
              <a:defRPr sz="2000"/>
            </a:lvl1pPr>
          </a:lstStyle>
          <a:p>
            <a:pPr lvl="0"/>
            <a:r>
              <a:rPr lang="en-US" dirty="0" smtClean="0"/>
              <a:t>More info</a:t>
            </a:r>
          </a:p>
        </p:txBody>
      </p:sp>
      <p:sp>
        <p:nvSpPr>
          <p:cNvPr id="24" name="Text Placeholder 15"/>
          <p:cNvSpPr>
            <a:spLocks noGrp="1"/>
          </p:cNvSpPr>
          <p:nvPr>
            <p:ph type="body" sz="quarter" idx="29" hasCustomPrompt="1"/>
          </p:nvPr>
        </p:nvSpPr>
        <p:spPr>
          <a:xfrm>
            <a:off x="5581650" y="2343150"/>
            <a:ext cx="1524000" cy="2667000"/>
          </a:xfrm>
          <a:prstGeom prst="rect">
            <a:avLst/>
          </a:prstGeom>
        </p:spPr>
        <p:txBody>
          <a:bodyPr/>
          <a:lstStyle>
            <a:lvl1pPr marL="0" indent="0" algn="ctr">
              <a:buNone/>
              <a:defRPr sz="2000"/>
            </a:lvl1pPr>
          </a:lstStyle>
          <a:p>
            <a:pPr lvl="0"/>
            <a:r>
              <a:rPr lang="en-US" dirty="0" smtClean="0"/>
              <a:t>More info</a:t>
            </a:r>
          </a:p>
        </p:txBody>
      </p:sp>
      <p:sp>
        <p:nvSpPr>
          <p:cNvPr id="25"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26" name="Picture Placeholder 14"/>
          <p:cNvSpPr>
            <a:spLocks noGrp="1"/>
          </p:cNvSpPr>
          <p:nvPr>
            <p:ph type="pic" sz="quarter" idx="30"/>
          </p:nvPr>
        </p:nvSpPr>
        <p:spPr>
          <a:xfrm>
            <a:off x="4226716" y="1276350"/>
            <a:ext cx="685800" cy="457200"/>
          </a:xfrm>
          <a:prstGeom prst="rect">
            <a:avLst/>
          </a:prstGeom>
        </p:spPr>
        <p:txBody>
          <a:bodyPr/>
          <a:lstStyle>
            <a:lvl1pPr marL="0" indent="0">
              <a:buNone/>
              <a:defRPr sz="1100"/>
            </a:lvl1pPr>
          </a:lstStyle>
          <a:p>
            <a:endParaRPr lang="en-US" dirty="0"/>
          </a:p>
        </p:txBody>
      </p:sp>
      <p:sp>
        <p:nvSpPr>
          <p:cNvPr id="27" name="Picture Placeholder 14"/>
          <p:cNvSpPr>
            <a:spLocks noGrp="1"/>
          </p:cNvSpPr>
          <p:nvPr>
            <p:ph type="pic" sz="quarter" idx="31"/>
          </p:nvPr>
        </p:nvSpPr>
        <p:spPr>
          <a:xfrm>
            <a:off x="6019800" y="1276350"/>
            <a:ext cx="685800" cy="457200"/>
          </a:xfrm>
          <a:prstGeom prst="rect">
            <a:avLst/>
          </a:prstGeom>
        </p:spPr>
        <p:txBody>
          <a:bodyPr/>
          <a:lstStyle>
            <a:lvl1pPr marL="0" indent="0">
              <a:buNone/>
              <a:defRPr sz="1100"/>
            </a:lvl1pPr>
          </a:lstStyle>
          <a:p>
            <a:endParaRPr lang="en-US" dirty="0"/>
          </a:p>
        </p:txBody>
      </p:sp>
    </p:spTree>
    <p:extLst>
      <p:ext uri="{BB962C8B-B14F-4D97-AF65-F5344CB8AC3E}">
        <p14:creationId xmlns:p14="http://schemas.microsoft.com/office/powerpoint/2010/main" val="3719275618"/>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026" name="Picture 2" descr="R:\COM\COMM\Branding\PPT Templates\widescreen\Widescreen Powerpoint 4-1.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5" name="Picture Placeholder 14"/>
          <p:cNvSpPr>
            <a:spLocks noGrp="1"/>
          </p:cNvSpPr>
          <p:nvPr>
            <p:ph type="pic" sz="quarter" idx="20"/>
          </p:nvPr>
        </p:nvSpPr>
        <p:spPr>
          <a:xfrm>
            <a:off x="1295400" y="1276350"/>
            <a:ext cx="685800" cy="457200"/>
          </a:xfrm>
          <a:prstGeom prst="rect">
            <a:avLst/>
          </a:prstGeom>
        </p:spPr>
        <p:txBody>
          <a:bodyPr/>
          <a:lstStyle>
            <a:lvl1pPr marL="0" indent="0">
              <a:buNone/>
              <a:defRPr sz="1100"/>
            </a:lvl1pPr>
          </a:lstStyle>
          <a:p>
            <a:endParaRPr lang="en-US" dirty="0"/>
          </a:p>
        </p:txBody>
      </p:sp>
      <p:sp>
        <p:nvSpPr>
          <p:cNvPr id="6" name="Text Placeholder 15"/>
          <p:cNvSpPr>
            <a:spLocks noGrp="1"/>
          </p:cNvSpPr>
          <p:nvPr>
            <p:ph type="body" sz="quarter" idx="23" hasCustomPrompt="1"/>
          </p:nvPr>
        </p:nvSpPr>
        <p:spPr>
          <a:xfrm>
            <a:off x="990600" y="18859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7" name="Text Placeholder 15"/>
          <p:cNvSpPr>
            <a:spLocks noGrp="1"/>
          </p:cNvSpPr>
          <p:nvPr>
            <p:ph type="body" sz="quarter" idx="24" hasCustomPrompt="1"/>
          </p:nvPr>
        </p:nvSpPr>
        <p:spPr>
          <a:xfrm>
            <a:off x="3886200" y="1914524"/>
            <a:ext cx="1295400" cy="276225"/>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8" name="Text Placeholder 15"/>
          <p:cNvSpPr>
            <a:spLocks noGrp="1"/>
          </p:cNvSpPr>
          <p:nvPr>
            <p:ph type="body" sz="quarter" idx="25" hasCustomPrompt="1"/>
          </p:nvPr>
        </p:nvSpPr>
        <p:spPr>
          <a:xfrm>
            <a:off x="6838950" y="1885950"/>
            <a:ext cx="12192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9" name="Text Placeholder 15"/>
          <p:cNvSpPr>
            <a:spLocks noGrp="1"/>
          </p:cNvSpPr>
          <p:nvPr>
            <p:ph type="body" sz="quarter" idx="27" hasCustomPrompt="1"/>
          </p:nvPr>
        </p:nvSpPr>
        <p:spPr>
          <a:xfrm>
            <a:off x="304800" y="2343150"/>
            <a:ext cx="2667000" cy="2667000"/>
          </a:xfrm>
          <a:prstGeom prst="rect">
            <a:avLst/>
          </a:prstGeom>
        </p:spPr>
        <p:txBody>
          <a:bodyPr/>
          <a:lstStyle>
            <a:lvl1pPr marL="0" indent="0" algn="ctr">
              <a:buNone/>
              <a:defRPr sz="2000"/>
            </a:lvl1pPr>
          </a:lstStyle>
          <a:p>
            <a:pPr lvl="0"/>
            <a:r>
              <a:rPr lang="en-US" dirty="0" smtClean="0"/>
              <a:t>More info</a:t>
            </a:r>
          </a:p>
        </p:txBody>
      </p:sp>
      <p:sp>
        <p:nvSpPr>
          <p:cNvPr id="10" name="Text Placeholder 15"/>
          <p:cNvSpPr>
            <a:spLocks noGrp="1"/>
          </p:cNvSpPr>
          <p:nvPr>
            <p:ph type="body" sz="quarter" idx="28" hasCustomPrompt="1"/>
          </p:nvPr>
        </p:nvSpPr>
        <p:spPr>
          <a:xfrm>
            <a:off x="3200400" y="2343150"/>
            <a:ext cx="2743200" cy="2667000"/>
          </a:xfrm>
          <a:prstGeom prst="rect">
            <a:avLst/>
          </a:prstGeom>
        </p:spPr>
        <p:txBody>
          <a:bodyPr/>
          <a:lstStyle>
            <a:lvl1pPr marL="0" indent="0" algn="ctr">
              <a:buNone/>
              <a:defRPr sz="2000"/>
            </a:lvl1pPr>
          </a:lstStyle>
          <a:p>
            <a:pPr lvl="0"/>
            <a:r>
              <a:rPr lang="en-US" dirty="0" smtClean="0"/>
              <a:t>More info</a:t>
            </a:r>
          </a:p>
        </p:txBody>
      </p:sp>
      <p:sp>
        <p:nvSpPr>
          <p:cNvPr id="11" name="Text Placeholder 15"/>
          <p:cNvSpPr>
            <a:spLocks noGrp="1"/>
          </p:cNvSpPr>
          <p:nvPr>
            <p:ph type="body" sz="quarter" idx="29" hasCustomPrompt="1"/>
          </p:nvPr>
        </p:nvSpPr>
        <p:spPr>
          <a:xfrm>
            <a:off x="6172200" y="2343150"/>
            <a:ext cx="2743200" cy="2667000"/>
          </a:xfrm>
          <a:prstGeom prst="rect">
            <a:avLst/>
          </a:prstGeom>
        </p:spPr>
        <p:txBody>
          <a:bodyPr/>
          <a:lstStyle>
            <a:lvl1pPr marL="0" indent="0" algn="ctr">
              <a:buNone/>
              <a:defRPr sz="2000"/>
            </a:lvl1pPr>
          </a:lstStyle>
          <a:p>
            <a:pPr lvl="0"/>
            <a:r>
              <a:rPr lang="en-US" dirty="0" smtClean="0"/>
              <a:t>More info</a:t>
            </a:r>
          </a:p>
        </p:txBody>
      </p:sp>
      <p:sp>
        <p:nvSpPr>
          <p:cNvPr id="12" name="Picture Placeholder 14"/>
          <p:cNvSpPr>
            <a:spLocks noGrp="1"/>
          </p:cNvSpPr>
          <p:nvPr>
            <p:ph type="pic" sz="quarter" idx="30"/>
          </p:nvPr>
        </p:nvSpPr>
        <p:spPr>
          <a:xfrm>
            <a:off x="4226716" y="1276350"/>
            <a:ext cx="685800" cy="457200"/>
          </a:xfrm>
          <a:prstGeom prst="rect">
            <a:avLst/>
          </a:prstGeom>
        </p:spPr>
        <p:txBody>
          <a:bodyPr/>
          <a:lstStyle>
            <a:lvl1pPr marL="0" indent="0">
              <a:buNone/>
              <a:defRPr sz="1100"/>
            </a:lvl1pPr>
          </a:lstStyle>
          <a:p>
            <a:endParaRPr lang="en-US" dirty="0"/>
          </a:p>
        </p:txBody>
      </p:sp>
      <p:sp>
        <p:nvSpPr>
          <p:cNvPr id="13" name="Picture Placeholder 14"/>
          <p:cNvSpPr>
            <a:spLocks noGrp="1"/>
          </p:cNvSpPr>
          <p:nvPr>
            <p:ph type="pic" sz="quarter" idx="31"/>
          </p:nvPr>
        </p:nvSpPr>
        <p:spPr>
          <a:xfrm>
            <a:off x="7143750" y="1276350"/>
            <a:ext cx="685800" cy="457200"/>
          </a:xfrm>
          <a:prstGeom prst="rect">
            <a:avLst/>
          </a:prstGeom>
        </p:spPr>
        <p:txBody>
          <a:bodyPr/>
          <a:lstStyle>
            <a:lvl1pPr marL="0" indent="0">
              <a:buNone/>
              <a:defRPr sz="1100"/>
            </a:lvl1pPr>
          </a:lstStyle>
          <a:p>
            <a:endParaRPr lang="en-US" dirty="0"/>
          </a:p>
        </p:txBody>
      </p:sp>
      <p:sp>
        <p:nvSpPr>
          <p:cNvPr id="14"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843981449"/>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ub Content Option 3">
    <p:spTree>
      <p:nvGrpSpPr>
        <p:cNvPr id="1" name=""/>
        <p:cNvGrpSpPr/>
        <p:nvPr/>
      </p:nvGrpSpPr>
      <p:grpSpPr>
        <a:xfrm>
          <a:off x="0" y="0"/>
          <a:ext cx="0" cy="0"/>
          <a:chOff x="0" y="0"/>
          <a:chExt cx="0" cy="0"/>
        </a:xfrm>
      </p:grpSpPr>
      <p:pic>
        <p:nvPicPr>
          <p:cNvPr id="14338" name="Picture 2" descr="R:\COM\COMM\Branding\PPT Templates\widescreen\Widescreen Powerpoint 11.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15"/>
          <p:cNvSpPr>
            <a:spLocks noGrp="1"/>
          </p:cNvSpPr>
          <p:nvPr>
            <p:ph type="body" sz="quarter" idx="15" hasCustomPrompt="1"/>
          </p:nvPr>
        </p:nvSpPr>
        <p:spPr>
          <a:xfrm>
            <a:off x="2000250" y="2343150"/>
            <a:ext cx="1524000" cy="2590800"/>
          </a:xfrm>
          <a:prstGeom prst="rect">
            <a:avLst/>
          </a:prstGeom>
        </p:spPr>
        <p:txBody>
          <a:bodyPr/>
          <a:lstStyle>
            <a:lvl1pPr marL="0" indent="0">
              <a:buNone/>
              <a:defRPr sz="2000">
                <a:solidFill>
                  <a:srgbClr val="003399"/>
                </a:solidFill>
              </a:defRPr>
            </a:lvl1pPr>
          </a:lstStyle>
          <a:p>
            <a:pPr lvl="0"/>
            <a:r>
              <a:rPr lang="en-US" dirty="0" smtClean="0"/>
              <a:t>More info</a:t>
            </a:r>
          </a:p>
        </p:txBody>
      </p:sp>
      <p:sp>
        <p:nvSpPr>
          <p:cNvPr id="8" name="Text Placeholder 15"/>
          <p:cNvSpPr>
            <a:spLocks noGrp="1"/>
          </p:cNvSpPr>
          <p:nvPr>
            <p:ph type="body" sz="quarter" idx="18" hasCustomPrompt="1"/>
          </p:nvPr>
        </p:nvSpPr>
        <p:spPr>
          <a:xfrm>
            <a:off x="3781425" y="2343150"/>
            <a:ext cx="1524000" cy="2590800"/>
          </a:xfrm>
          <a:prstGeom prst="rect">
            <a:avLst/>
          </a:prstGeom>
        </p:spPr>
        <p:txBody>
          <a:bodyPr>
            <a:normAutofit/>
          </a:bodyPr>
          <a:lstStyle>
            <a:lvl1pPr marL="0" indent="0">
              <a:buNone/>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smtClean="0"/>
              <a:t>More info</a:t>
            </a:r>
          </a:p>
        </p:txBody>
      </p:sp>
      <p:sp>
        <p:nvSpPr>
          <p:cNvPr id="9" name="Text Placeholder 15"/>
          <p:cNvSpPr>
            <a:spLocks noGrp="1"/>
          </p:cNvSpPr>
          <p:nvPr>
            <p:ph type="body" sz="quarter" idx="19" hasCustomPrompt="1"/>
          </p:nvPr>
        </p:nvSpPr>
        <p:spPr>
          <a:xfrm>
            <a:off x="5562600" y="2343150"/>
            <a:ext cx="1524000" cy="2590800"/>
          </a:xfrm>
          <a:prstGeom prst="rect">
            <a:avLst/>
          </a:prstGeom>
        </p:spPr>
        <p:txBody>
          <a:bodyPr>
            <a:normAutofit/>
          </a:bodyPr>
          <a:lstStyle>
            <a:lvl1pPr marL="0" indent="0">
              <a:buNone/>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smtClean="0"/>
              <a:t>More info</a:t>
            </a:r>
          </a:p>
        </p:txBody>
      </p:sp>
      <p:sp>
        <p:nvSpPr>
          <p:cNvPr id="10" name="Text Placeholder 15"/>
          <p:cNvSpPr>
            <a:spLocks noGrp="1"/>
          </p:cNvSpPr>
          <p:nvPr>
            <p:ph type="body" sz="quarter" idx="20" hasCustomPrompt="1"/>
          </p:nvPr>
        </p:nvSpPr>
        <p:spPr>
          <a:xfrm>
            <a:off x="2162175" y="1924050"/>
            <a:ext cx="1219200" cy="2286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14"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5" name="Text Placeholder 15"/>
          <p:cNvSpPr>
            <a:spLocks noGrp="1"/>
          </p:cNvSpPr>
          <p:nvPr>
            <p:ph type="body" sz="quarter" idx="21" hasCustomPrompt="1"/>
          </p:nvPr>
        </p:nvSpPr>
        <p:spPr>
          <a:xfrm>
            <a:off x="3971508" y="1933575"/>
            <a:ext cx="1219200" cy="2286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16" name="Text Placeholder 15"/>
          <p:cNvSpPr>
            <a:spLocks noGrp="1"/>
          </p:cNvSpPr>
          <p:nvPr>
            <p:ph type="body" sz="quarter" idx="22" hasCustomPrompt="1"/>
          </p:nvPr>
        </p:nvSpPr>
        <p:spPr>
          <a:xfrm>
            <a:off x="5734050" y="1924050"/>
            <a:ext cx="1219200" cy="2286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Tree>
    <p:extLst>
      <p:ext uri="{BB962C8B-B14F-4D97-AF65-F5344CB8AC3E}">
        <p14:creationId xmlns:p14="http://schemas.microsoft.com/office/powerpoint/2010/main" val="1031773135"/>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1506" name="Picture 2" descr="R:\COM\COMM\Branding\PPT Templates\widescreen\Widescreen Powerpoint 8.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8"/>
          <p:cNvSpPr>
            <a:spLocks noGrp="1"/>
          </p:cNvSpPr>
          <p:nvPr>
            <p:ph idx="1"/>
          </p:nvPr>
        </p:nvSpPr>
        <p:spPr>
          <a:xfrm>
            <a:off x="4553366" y="1504950"/>
            <a:ext cx="4362034" cy="3352800"/>
          </a:xfrm>
          <a:prstGeom prst="rect">
            <a:avLst/>
          </a:prstGeom>
        </p:spPr>
        <p:txBody>
          <a:bodyPr vert="horz" lIns="91440" tIns="45720" rIns="91440" bIns="45720" rtlCol="0">
            <a:normAutofit/>
          </a:bodyPr>
          <a:lstStyle>
            <a:lvl1pPr marL="342900" indent="-342900">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pPr>
            <a:r>
              <a:rPr lang="en-US" dirty="0" smtClean="0"/>
              <a:t>Click to enter Content</a:t>
            </a:r>
          </a:p>
        </p:txBody>
      </p:sp>
      <p:sp>
        <p:nvSpPr>
          <p:cNvPr id="6" name="Text Placeholder 15"/>
          <p:cNvSpPr>
            <a:spLocks noGrp="1"/>
          </p:cNvSpPr>
          <p:nvPr>
            <p:ph type="body" sz="quarter" idx="23" hasCustomPrompt="1"/>
          </p:nvPr>
        </p:nvSpPr>
        <p:spPr>
          <a:xfrm>
            <a:off x="2819400" y="1581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7" name="Text Placeholder 15"/>
          <p:cNvSpPr>
            <a:spLocks noGrp="1"/>
          </p:cNvSpPr>
          <p:nvPr>
            <p:ph type="body" sz="quarter" idx="24" hasCustomPrompt="1"/>
          </p:nvPr>
        </p:nvSpPr>
        <p:spPr>
          <a:xfrm>
            <a:off x="304800" y="2343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8" name="Text Placeholder 15"/>
          <p:cNvSpPr>
            <a:spLocks noGrp="1"/>
          </p:cNvSpPr>
          <p:nvPr>
            <p:ph type="body" sz="quarter" idx="25" hasCustomPrompt="1"/>
          </p:nvPr>
        </p:nvSpPr>
        <p:spPr>
          <a:xfrm>
            <a:off x="2819400" y="3105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9" name="Text Placeholder 15"/>
          <p:cNvSpPr>
            <a:spLocks noGrp="1"/>
          </p:cNvSpPr>
          <p:nvPr>
            <p:ph type="body" sz="quarter" idx="26" hasCustomPrompt="1"/>
          </p:nvPr>
        </p:nvSpPr>
        <p:spPr>
          <a:xfrm>
            <a:off x="304800" y="3867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10"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215213928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5123" name="Picture 3" descr="R:\COM\COMM\Branding\PPT Templates\widescreen\Widescreen Powerpoint 8-1.jp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1905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15"/>
          <p:cNvSpPr>
            <a:spLocks noGrp="1"/>
          </p:cNvSpPr>
          <p:nvPr>
            <p:ph type="body" sz="quarter" idx="23" hasCustomPrompt="1"/>
          </p:nvPr>
        </p:nvSpPr>
        <p:spPr>
          <a:xfrm>
            <a:off x="5105400" y="1581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7" name="Text Placeholder 15"/>
          <p:cNvSpPr>
            <a:spLocks noGrp="1"/>
          </p:cNvSpPr>
          <p:nvPr>
            <p:ph type="body" sz="quarter" idx="24" hasCustomPrompt="1"/>
          </p:nvPr>
        </p:nvSpPr>
        <p:spPr>
          <a:xfrm>
            <a:off x="2590800" y="2343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8" name="Text Placeholder 15"/>
          <p:cNvSpPr>
            <a:spLocks noGrp="1"/>
          </p:cNvSpPr>
          <p:nvPr>
            <p:ph type="body" sz="quarter" idx="25" hasCustomPrompt="1"/>
          </p:nvPr>
        </p:nvSpPr>
        <p:spPr>
          <a:xfrm>
            <a:off x="5105400" y="3105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9" name="Text Placeholder 15"/>
          <p:cNvSpPr>
            <a:spLocks noGrp="1"/>
          </p:cNvSpPr>
          <p:nvPr>
            <p:ph type="body" sz="quarter" idx="26" hasCustomPrompt="1"/>
          </p:nvPr>
        </p:nvSpPr>
        <p:spPr>
          <a:xfrm>
            <a:off x="2590800" y="3867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10" name="Text Placeholder 8"/>
          <p:cNvSpPr>
            <a:spLocks noGrp="1"/>
          </p:cNvSpPr>
          <p:nvPr>
            <p:ph idx="1"/>
          </p:nvPr>
        </p:nvSpPr>
        <p:spPr>
          <a:xfrm>
            <a:off x="152400" y="742950"/>
            <a:ext cx="2286000" cy="4267200"/>
          </a:xfrm>
          <a:prstGeom prst="rect">
            <a:avLst/>
          </a:prstGeom>
        </p:spPr>
        <p:txBody>
          <a:bodyPr vert="horz" lIns="91440" tIns="45720" rIns="91440" bIns="45720" rtlCol="0">
            <a:normAutofit/>
          </a:bodyPr>
          <a:lstStyle>
            <a:lvl1pPr>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smtClean="0"/>
              <a:t>Click to enter Content</a:t>
            </a:r>
          </a:p>
        </p:txBody>
      </p:sp>
      <p:sp>
        <p:nvSpPr>
          <p:cNvPr id="11" name="Text Placeholder 8"/>
          <p:cNvSpPr>
            <a:spLocks noGrp="1"/>
          </p:cNvSpPr>
          <p:nvPr>
            <p:ph idx="27"/>
          </p:nvPr>
        </p:nvSpPr>
        <p:spPr>
          <a:xfrm>
            <a:off x="6705600" y="742950"/>
            <a:ext cx="2286000" cy="4267200"/>
          </a:xfrm>
          <a:prstGeom prst="rect">
            <a:avLst/>
          </a:prstGeom>
        </p:spPr>
        <p:txBody>
          <a:bodyPr vert="horz" lIns="91440" tIns="45720" rIns="91440" bIns="45720" rtlCol="0">
            <a:normAutofit/>
          </a:bodyPr>
          <a:lstStyle>
            <a:lvl1pPr>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smtClean="0"/>
              <a:t>Click to enter Content</a:t>
            </a:r>
          </a:p>
        </p:txBody>
      </p:sp>
      <p:sp>
        <p:nvSpPr>
          <p:cNvPr id="12"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2294142297"/>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with Breakout Option 1">
    <p:spTree>
      <p:nvGrpSpPr>
        <p:cNvPr id="1" name=""/>
        <p:cNvGrpSpPr/>
        <p:nvPr/>
      </p:nvGrpSpPr>
      <p:grpSpPr>
        <a:xfrm>
          <a:off x="0" y="0"/>
          <a:ext cx="0" cy="0"/>
          <a:chOff x="0" y="0"/>
          <a:chExt cx="0" cy="0"/>
        </a:xfrm>
      </p:grpSpPr>
      <p:pic>
        <p:nvPicPr>
          <p:cNvPr id="15362" name="Picture 2" descr="R:\COM\COMM\Branding\PPT Templates\widescreen\Widescreen Powerpoint 13.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8767" cy="516255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8"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2" name="Text Placeholder 15"/>
          <p:cNvSpPr>
            <a:spLocks noGrp="1"/>
          </p:cNvSpPr>
          <p:nvPr>
            <p:ph type="body" sz="quarter" idx="21" hasCustomPrompt="1"/>
          </p:nvPr>
        </p:nvSpPr>
        <p:spPr>
          <a:xfrm>
            <a:off x="4248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3" name="Text Placeholder 15"/>
          <p:cNvSpPr>
            <a:spLocks noGrp="1"/>
          </p:cNvSpPr>
          <p:nvPr>
            <p:ph type="body" sz="quarter" idx="22" hasCustomPrompt="1"/>
          </p:nvPr>
        </p:nvSpPr>
        <p:spPr>
          <a:xfrm>
            <a:off x="4267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1" name="Content Placeholder 7"/>
          <p:cNvSpPr>
            <a:spLocks noGrp="1"/>
          </p:cNvSpPr>
          <p:nvPr>
            <p:ph sz="quarter" idx="23" hasCustomPrompt="1"/>
          </p:nvPr>
        </p:nvSpPr>
        <p:spPr>
          <a:xfrm>
            <a:off x="76200"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3497223431"/>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050" name="Picture 2" descr="R:\COM\COMM\Branding\PPT Templates\widescreen\Widescreen Powerpoint 12-1.jp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7"/>
          <p:cNvSpPr>
            <a:spLocks noGrp="1"/>
          </p:cNvSpPr>
          <p:nvPr>
            <p:ph sz="quarter" idx="13" hasCustomPrompt="1"/>
          </p:nvPr>
        </p:nvSpPr>
        <p:spPr>
          <a:xfrm>
            <a:off x="76200" y="3409950"/>
            <a:ext cx="8915400" cy="1524000"/>
          </a:xfrm>
          <a:prstGeom prst="rect">
            <a:avLst/>
          </a:prstGeom>
        </p:spPr>
        <p:txBody>
          <a:bodyPr>
            <a:normAutofit/>
          </a:bodyPr>
          <a:lstStyle>
            <a:lvl1pPr marL="0" indent="0" algn="ctr">
              <a:buNone/>
              <a:defRPr sz="3200">
                <a:solidFill>
                  <a:srgbClr val="003399"/>
                </a:solidFill>
              </a:defRPr>
            </a:lvl1pPr>
            <a:lvl5pPr marL="1828800" indent="0" algn="l">
              <a:buNone/>
              <a:defRPr/>
            </a:lvl5pPr>
          </a:lstStyle>
          <a:p>
            <a:pPr lvl="0"/>
            <a:r>
              <a:rPr lang="en-US" dirty="0" smtClean="0"/>
              <a:t>Content</a:t>
            </a:r>
            <a:endParaRPr lang="en-US" dirty="0"/>
          </a:p>
        </p:txBody>
      </p:sp>
      <p:sp>
        <p:nvSpPr>
          <p:cNvPr id="6" name="Text Placeholder 15"/>
          <p:cNvSpPr>
            <a:spLocks noGrp="1"/>
          </p:cNvSpPr>
          <p:nvPr>
            <p:ph type="body" sz="quarter" idx="20" hasCustomPrompt="1"/>
          </p:nvPr>
        </p:nvSpPr>
        <p:spPr>
          <a:xfrm>
            <a:off x="31242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7" name="Text Placeholder 15"/>
          <p:cNvSpPr>
            <a:spLocks noGrp="1"/>
          </p:cNvSpPr>
          <p:nvPr>
            <p:ph type="body" sz="quarter" idx="21" hasCustomPrompt="1"/>
          </p:nvPr>
        </p:nvSpPr>
        <p:spPr>
          <a:xfrm>
            <a:off x="3124200" y="16954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2" hasCustomPrompt="1"/>
          </p:nvPr>
        </p:nvSpPr>
        <p:spPr>
          <a:xfrm>
            <a:off x="3124200" y="26289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Content Placeholder 7"/>
          <p:cNvSpPr>
            <a:spLocks noGrp="1"/>
          </p:cNvSpPr>
          <p:nvPr>
            <p:ph sz="quarter" idx="23" hasCustomPrompt="1"/>
          </p:nvPr>
        </p:nvSpPr>
        <p:spPr>
          <a:xfrm>
            <a:off x="5638800" y="742950"/>
            <a:ext cx="3276600" cy="2514600"/>
          </a:xfrm>
          <a:prstGeom prst="rect">
            <a:avLst/>
          </a:prstGeom>
        </p:spPr>
        <p:txBody>
          <a:bodyPr>
            <a:normAutofit/>
          </a:bodyPr>
          <a:lstStyle>
            <a:lvl1pPr marL="0" indent="0" algn="ctr">
              <a:buNone/>
              <a:defRPr sz="3200">
                <a:solidFill>
                  <a:srgbClr val="003399"/>
                </a:solidFill>
              </a:defRPr>
            </a:lvl1pPr>
            <a:lvl5pPr marL="1828800" indent="0" algn="l">
              <a:buNone/>
              <a:defRPr/>
            </a:lvl5pPr>
          </a:lstStyle>
          <a:p>
            <a:pPr lvl="0"/>
            <a:r>
              <a:rPr lang="en-US" dirty="0" smtClean="0"/>
              <a:t>Content</a:t>
            </a:r>
            <a:endParaRPr lang="en-US" dirty="0"/>
          </a:p>
        </p:txBody>
      </p:sp>
      <p:sp>
        <p:nvSpPr>
          <p:cNvPr id="10"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748283210"/>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with Breakout Option 2">
    <p:spTree>
      <p:nvGrpSpPr>
        <p:cNvPr id="1" name=""/>
        <p:cNvGrpSpPr/>
        <p:nvPr/>
      </p:nvGrpSpPr>
      <p:grpSpPr>
        <a:xfrm>
          <a:off x="0" y="0"/>
          <a:ext cx="0" cy="0"/>
          <a:chOff x="0" y="0"/>
          <a:chExt cx="0" cy="0"/>
        </a:xfrm>
      </p:grpSpPr>
      <p:pic>
        <p:nvPicPr>
          <p:cNvPr id="16386" name="Picture 2" descr="R:\COM\COMM\Branding\PPT Templates\widescreen\Widescreen Powerpoint 19.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409950"/>
            <a:ext cx="8915400" cy="15240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9" name="Text Placeholder 15"/>
          <p:cNvSpPr>
            <a:spLocks noGrp="1"/>
          </p:cNvSpPr>
          <p:nvPr>
            <p:ph type="body" sz="quarter" idx="20" hasCustomPrompt="1"/>
          </p:nvPr>
        </p:nvSpPr>
        <p:spPr>
          <a:xfrm>
            <a:off x="41148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Text Placeholder 15"/>
          <p:cNvSpPr>
            <a:spLocks noGrp="1"/>
          </p:cNvSpPr>
          <p:nvPr>
            <p:ph type="body" sz="quarter" idx="21" hasCustomPrompt="1"/>
          </p:nvPr>
        </p:nvSpPr>
        <p:spPr>
          <a:xfrm>
            <a:off x="4191000" y="16954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1" name="Text Placeholder 15"/>
          <p:cNvSpPr>
            <a:spLocks noGrp="1"/>
          </p:cNvSpPr>
          <p:nvPr>
            <p:ph type="body" sz="quarter" idx="22" hasCustomPrompt="1"/>
          </p:nvPr>
        </p:nvSpPr>
        <p:spPr>
          <a:xfrm>
            <a:off x="4191000" y="26289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2"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3"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2435757236"/>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with Breakout Option 3">
    <p:spTree>
      <p:nvGrpSpPr>
        <p:cNvPr id="1" name=""/>
        <p:cNvGrpSpPr/>
        <p:nvPr/>
      </p:nvGrpSpPr>
      <p:grpSpPr>
        <a:xfrm>
          <a:off x="0" y="0"/>
          <a:ext cx="0" cy="0"/>
          <a:chOff x="0" y="0"/>
          <a:chExt cx="0" cy="0"/>
        </a:xfrm>
      </p:grpSpPr>
      <p:pic>
        <p:nvPicPr>
          <p:cNvPr id="4098" name="Picture 2" descr="R:\COM\COMM\Branding\PPT Templates\widescreen\Widescreen Powerpoint 17.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9" name="Text Placeholder 15"/>
          <p:cNvSpPr>
            <a:spLocks noGrp="1"/>
          </p:cNvSpPr>
          <p:nvPr>
            <p:ph type="body" sz="quarter" idx="20" hasCustomPrompt="1"/>
          </p:nvPr>
        </p:nvSpPr>
        <p:spPr>
          <a:xfrm>
            <a:off x="4191000" y="72390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Text Placeholder 15"/>
          <p:cNvSpPr>
            <a:spLocks noGrp="1"/>
          </p:cNvSpPr>
          <p:nvPr>
            <p:ph type="body" sz="quarter" idx="21" hasCustomPrompt="1"/>
          </p:nvPr>
        </p:nvSpPr>
        <p:spPr>
          <a:xfrm>
            <a:off x="4267200" y="16573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1" name="Text Placeholder 15"/>
          <p:cNvSpPr>
            <a:spLocks noGrp="1"/>
          </p:cNvSpPr>
          <p:nvPr>
            <p:ph type="body" sz="quarter" idx="22" hasCustomPrompt="1"/>
          </p:nvPr>
        </p:nvSpPr>
        <p:spPr>
          <a:xfrm>
            <a:off x="4267200" y="2578989"/>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2"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3"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1781554015"/>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7170" name="Picture 2" descr="R:\COM\COMM\Branding\PPT Templates\widescreen\Widescreen Powerpoint 29.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66"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6" name="Text Placeholder 15"/>
          <p:cNvSpPr>
            <a:spLocks noGrp="1"/>
          </p:cNvSpPr>
          <p:nvPr>
            <p:ph type="body" sz="quarter" idx="20" hasCustomPrompt="1"/>
          </p:nvPr>
        </p:nvSpPr>
        <p:spPr>
          <a:xfrm>
            <a:off x="4114800" y="754761"/>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7" name="Text Placeholder 15"/>
          <p:cNvSpPr>
            <a:spLocks noGrp="1"/>
          </p:cNvSpPr>
          <p:nvPr>
            <p:ph type="body" sz="quarter" idx="21" hasCustomPrompt="1"/>
          </p:nvPr>
        </p:nvSpPr>
        <p:spPr>
          <a:xfrm>
            <a:off x="4191000" y="1688211"/>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2" hasCustomPrompt="1"/>
          </p:nvPr>
        </p:nvSpPr>
        <p:spPr>
          <a:xfrm>
            <a:off x="4191000" y="26098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0"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372230050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age Option 4">
    <p:spTree>
      <p:nvGrpSpPr>
        <p:cNvPr id="1" name=""/>
        <p:cNvGrpSpPr/>
        <p:nvPr/>
      </p:nvGrpSpPr>
      <p:grpSpPr>
        <a:xfrm>
          <a:off x="0" y="0"/>
          <a:ext cx="0" cy="0"/>
          <a:chOff x="0" y="0"/>
          <a:chExt cx="0" cy="0"/>
        </a:xfrm>
      </p:grpSpPr>
      <p:pic>
        <p:nvPicPr>
          <p:cNvPr id="4098" name="Picture 2" descr="R:\COM\COMM\Branding\PPT Templates\widescreen\Widescreen Powerpoint 27.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Placeholder 1"/>
          <p:cNvSpPr>
            <a:spLocks noGrp="1"/>
          </p:cNvSpPr>
          <p:nvPr>
            <p:ph type="title" hasCustomPrompt="1"/>
          </p:nvPr>
        </p:nvSpPr>
        <p:spPr>
          <a:xfrm>
            <a:off x="0" y="1657350"/>
            <a:ext cx="59436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13" name="Text Placeholder 4"/>
          <p:cNvSpPr>
            <a:spLocks noGrp="1"/>
          </p:cNvSpPr>
          <p:nvPr>
            <p:ph type="body" sz="quarter" idx="10" hasCustomPrompt="1"/>
          </p:nvPr>
        </p:nvSpPr>
        <p:spPr>
          <a:xfrm>
            <a:off x="7239000" y="457200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7" name="Text Placeholder 2"/>
          <p:cNvSpPr>
            <a:spLocks noGrp="1"/>
          </p:cNvSpPr>
          <p:nvPr>
            <p:ph type="body" sz="quarter" idx="11" hasCustomPrompt="1"/>
          </p:nvPr>
        </p:nvSpPr>
        <p:spPr>
          <a:xfrm>
            <a:off x="0" y="57150"/>
            <a:ext cx="4038600" cy="15240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1485146471"/>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8194" name="Picture 2" descr="R:\COM\COMM\Branding\PPT Templates\widescreen\Widescreen Powerpoint 16-1.jp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4287" y="0"/>
            <a:ext cx="9148762" cy="514826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4" name="Text Placeholder 15"/>
          <p:cNvSpPr>
            <a:spLocks noGrp="1"/>
          </p:cNvSpPr>
          <p:nvPr>
            <p:ph type="body" sz="quarter" idx="20" hasCustomPrompt="1"/>
          </p:nvPr>
        </p:nvSpPr>
        <p:spPr>
          <a:xfrm>
            <a:off x="3581400" y="754761"/>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5" name="Text Placeholder 15"/>
          <p:cNvSpPr>
            <a:spLocks noGrp="1"/>
          </p:cNvSpPr>
          <p:nvPr>
            <p:ph type="body" sz="quarter" idx="21" hasCustomPrompt="1"/>
          </p:nvPr>
        </p:nvSpPr>
        <p:spPr>
          <a:xfrm>
            <a:off x="3657600" y="1688211"/>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6" name="Text Placeholder 15"/>
          <p:cNvSpPr>
            <a:spLocks noGrp="1"/>
          </p:cNvSpPr>
          <p:nvPr>
            <p:ph type="body" sz="quarter" idx="22" hasCustomPrompt="1"/>
          </p:nvPr>
        </p:nvSpPr>
        <p:spPr>
          <a:xfrm>
            <a:off x="3657600" y="26098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7" name="Content Placeholder 7"/>
          <p:cNvSpPr>
            <a:spLocks noGrp="1"/>
          </p:cNvSpPr>
          <p:nvPr>
            <p:ph sz="quarter" idx="23" hasCustomPrompt="1"/>
          </p:nvPr>
        </p:nvSpPr>
        <p:spPr>
          <a:xfrm>
            <a:off x="5857875" y="742950"/>
            <a:ext cx="3133725"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1658088744"/>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6146" name="Picture 2" descr="R:\COM\COMM\Branding\PPT Templates\widescreen\Widescreen Powerpoint 30.jp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762" y="-4762"/>
            <a:ext cx="9148762" cy="5148262"/>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6" name="Text Placeholder 15"/>
          <p:cNvSpPr>
            <a:spLocks noGrp="1"/>
          </p:cNvSpPr>
          <p:nvPr>
            <p:ph type="body" sz="quarter" idx="20" hasCustomPrompt="1"/>
          </p:nvPr>
        </p:nvSpPr>
        <p:spPr>
          <a:xfrm>
            <a:off x="3581400" y="754761"/>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7" name="Text Placeholder 15"/>
          <p:cNvSpPr>
            <a:spLocks noGrp="1"/>
          </p:cNvSpPr>
          <p:nvPr>
            <p:ph type="body" sz="quarter" idx="21" hasCustomPrompt="1"/>
          </p:nvPr>
        </p:nvSpPr>
        <p:spPr>
          <a:xfrm>
            <a:off x="3657600" y="1688211"/>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2" hasCustomPrompt="1"/>
          </p:nvPr>
        </p:nvSpPr>
        <p:spPr>
          <a:xfrm>
            <a:off x="3657600" y="26098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Content Placeholder 7"/>
          <p:cNvSpPr>
            <a:spLocks noGrp="1"/>
          </p:cNvSpPr>
          <p:nvPr>
            <p:ph sz="quarter" idx="23" hasCustomPrompt="1"/>
          </p:nvPr>
        </p:nvSpPr>
        <p:spPr>
          <a:xfrm>
            <a:off x="5857875" y="742950"/>
            <a:ext cx="3133725"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4176357093"/>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with Breakout Option 4">
    <p:spTree>
      <p:nvGrpSpPr>
        <p:cNvPr id="1" name=""/>
        <p:cNvGrpSpPr/>
        <p:nvPr/>
      </p:nvGrpSpPr>
      <p:grpSpPr>
        <a:xfrm>
          <a:off x="0" y="0"/>
          <a:ext cx="0" cy="0"/>
          <a:chOff x="0" y="0"/>
          <a:chExt cx="0" cy="0"/>
        </a:xfrm>
      </p:grpSpPr>
      <p:pic>
        <p:nvPicPr>
          <p:cNvPr id="3074" name="Picture 2" descr="R:\COM\COMM\Branding\PPT Templates\widescreen\Widescreen Powerpoint 15.jp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333750"/>
            <a:ext cx="8918448"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10"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1" name="Text Placeholder 15"/>
          <p:cNvSpPr>
            <a:spLocks noGrp="1"/>
          </p:cNvSpPr>
          <p:nvPr>
            <p:ph type="body" sz="quarter" idx="21" hasCustomPrompt="1"/>
          </p:nvPr>
        </p:nvSpPr>
        <p:spPr>
          <a:xfrm>
            <a:off x="4267200" y="16573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2" name="Text Placeholder 15"/>
          <p:cNvSpPr>
            <a:spLocks noGrp="1"/>
          </p:cNvSpPr>
          <p:nvPr>
            <p:ph type="body" sz="quarter" idx="22" hasCustomPrompt="1"/>
          </p:nvPr>
        </p:nvSpPr>
        <p:spPr>
          <a:xfrm>
            <a:off x="4267200" y="259270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3"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638254013"/>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8194" name="Picture 2" descr="R:\COM\COMM\Branding\PPT Templates\widescreen\Widescreen Powerpoint 33.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4572"/>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15"/>
          <p:cNvSpPr>
            <a:spLocks noGrp="1"/>
          </p:cNvSpPr>
          <p:nvPr>
            <p:ph type="body" sz="quarter" idx="20" hasCustomPrompt="1"/>
          </p:nvPr>
        </p:nvSpPr>
        <p:spPr>
          <a:xfrm>
            <a:off x="9906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6" name="Text Placeholder 15"/>
          <p:cNvSpPr>
            <a:spLocks noGrp="1"/>
          </p:cNvSpPr>
          <p:nvPr>
            <p:ph type="body" sz="quarter" idx="21" hasCustomPrompt="1"/>
          </p:nvPr>
        </p:nvSpPr>
        <p:spPr>
          <a:xfrm>
            <a:off x="1066800" y="16573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7" name="Text Placeholder 15"/>
          <p:cNvSpPr>
            <a:spLocks noGrp="1"/>
          </p:cNvSpPr>
          <p:nvPr>
            <p:ph type="body" sz="quarter" idx="22" hasCustomPrompt="1"/>
          </p:nvPr>
        </p:nvSpPr>
        <p:spPr>
          <a:xfrm>
            <a:off x="1066800" y="259270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Content Placeholder 7"/>
          <p:cNvSpPr>
            <a:spLocks noGrp="1"/>
          </p:cNvSpPr>
          <p:nvPr>
            <p:ph sz="quarter" idx="13" hasCustomPrompt="1"/>
          </p:nvPr>
        </p:nvSpPr>
        <p:spPr>
          <a:xfrm>
            <a:off x="76200" y="3333750"/>
            <a:ext cx="8918448"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4112461079"/>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rt and table">
    <p:spTree>
      <p:nvGrpSpPr>
        <p:cNvPr id="1" name=""/>
        <p:cNvGrpSpPr/>
        <p:nvPr/>
      </p:nvGrpSpPr>
      <p:grpSpPr>
        <a:xfrm>
          <a:off x="0" y="0"/>
          <a:ext cx="0" cy="0"/>
          <a:chOff x="0" y="0"/>
          <a:chExt cx="0" cy="0"/>
        </a:xfrm>
      </p:grpSpPr>
      <p:pic>
        <p:nvPicPr>
          <p:cNvPr id="19458" name="Picture 2" descr="R:\COM\COMM\Branding\PPT Templates\widescreen\Widescreen Powerpoint 10.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9" name="Chart Placeholder 8"/>
          <p:cNvSpPr>
            <a:spLocks noGrp="1"/>
          </p:cNvSpPr>
          <p:nvPr>
            <p:ph type="chart" sz="quarter" idx="14" hasCustomPrompt="1"/>
          </p:nvPr>
        </p:nvSpPr>
        <p:spPr>
          <a:xfrm>
            <a:off x="2514600" y="895350"/>
            <a:ext cx="4419600" cy="3733800"/>
          </a:xfrm>
        </p:spPr>
        <p:txBody>
          <a:bodyPr/>
          <a:lstStyle>
            <a:lvl1pPr marL="0" indent="0">
              <a:buNone/>
              <a:defRPr/>
            </a:lvl1pPr>
          </a:lstStyle>
          <a:p>
            <a:r>
              <a:rPr lang="en-US" dirty="0" smtClean="0"/>
              <a:t>Chart/Text</a:t>
            </a:r>
            <a:endParaRPr lang="en-US" dirty="0"/>
          </a:p>
        </p:txBody>
      </p:sp>
      <p:sp>
        <p:nvSpPr>
          <p:cNvPr id="10" name="Text Placeholder 15"/>
          <p:cNvSpPr>
            <a:spLocks noGrp="1"/>
          </p:cNvSpPr>
          <p:nvPr>
            <p:ph type="body" sz="quarter" idx="20" hasCustomPrompt="1"/>
          </p:nvPr>
        </p:nvSpPr>
        <p:spPr>
          <a:xfrm>
            <a:off x="457200" y="91440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smtClean="0"/>
              <a:t>More info</a:t>
            </a:r>
          </a:p>
        </p:txBody>
      </p:sp>
      <p:sp>
        <p:nvSpPr>
          <p:cNvPr id="13" name="Text Placeholder 15"/>
          <p:cNvSpPr>
            <a:spLocks noGrp="1"/>
          </p:cNvSpPr>
          <p:nvPr>
            <p:ph type="body" sz="quarter" idx="21" hasCustomPrompt="1"/>
          </p:nvPr>
        </p:nvSpPr>
        <p:spPr>
          <a:xfrm>
            <a:off x="457200" y="198120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smtClean="0"/>
              <a:t>More info</a:t>
            </a:r>
          </a:p>
        </p:txBody>
      </p:sp>
      <p:sp>
        <p:nvSpPr>
          <p:cNvPr id="16" name="Text Placeholder 15"/>
          <p:cNvSpPr>
            <a:spLocks noGrp="1"/>
          </p:cNvSpPr>
          <p:nvPr>
            <p:ph type="body" sz="quarter" idx="22" hasCustomPrompt="1"/>
          </p:nvPr>
        </p:nvSpPr>
        <p:spPr>
          <a:xfrm>
            <a:off x="457200" y="306705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smtClean="0"/>
              <a:t>More info</a:t>
            </a:r>
          </a:p>
        </p:txBody>
      </p:sp>
      <p:sp>
        <p:nvSpPr>
          <p:cNvPr id="17" name="Text Placeholder 15"/>
          <p:cNvSpPr>
            <a:spLocks noGrp="1"/>
          </p:cNvSpPr>
          <p:nvPr>
            <p:ph type="body" sz="quarter" idx="23" hasCustomPrompt="1"/>
          </p:nvPr>
        </p:nvSpPr>
        <p:spPr>
          <a:xfrm>
            <a:off x="457200" y="413385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smtClean="0"/>
              <a:t>More info</a:t>
            </a:r>
          </a:p>
        </p:txBody>
      </p:sp>
      <p:sp>
        <p:nvSpPr>
          <p:cNvPr id="18"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945733603"/>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reakoout Option">
    <p:spTree>
      <p:nvGrpSpPr>
        <p:cNvPr id="1" name=""/>
        <p:cNvGrpSpPr/>
        <p:nvPr/>
      </p:nvGrpSpPr>
      <p:grpSpPr>
        <a:xfrm>
          <a:off x="0" y="0"/>
          <a:ext cx="0" cy="0"/>
          <a:chOff x="0" y="0"/>
          <a:chExt cx="0" cy="0"/>
        </a:xfrm>
      </p:grpSpPr>
      <p:pic>
        <p:nvPicPr>
          <p:cNvPr id="20482" name="Picture 2" descr="R:\COM\COMM\Branding\PPT Templates\widescreen\Widescreen Powerpoint 9.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53144" cy="5150536"/>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15"/>
          <p:cNvSpPr>
            <a:spLocks noGrp="1"/>
          </p:cNvSpPr>
          <p:nvPr>
            <p:ph type="body" sz="quarter" idx="20" hasCustomPrompt="1"/>
          </p:nvPr>
        </p:nvSpPr>
        <p:spPr>
          <a:xfrm>
            <a:off x="1676400" y="1085850"/>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smtClean="0"/>
              <a:t>More info</a:t>
            </a:r>
          </a:p>
        </p:txBody>
      </p:sp>
      <p:sp>
        <p:nvSpPr>
          <p:cNvPr id="9"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
        <p:nvSpPr>
          <p:cNvPr id="10" name="Text Placeholder 15"/>
          <p:cNvSpPr>
            <a:spLocks noGrp="1"/>
          </p:cNvSpPr>
          <p:nvPr>
            <p:ph type="body" sz="quarter" idx="21" hasCustomPrompt="1"/>
          </p:nvPr>
        </p:nvSpPr>
        <p:spPr>
          <a:xfrm>
            <a:off x="4724400" y="1076325"/>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smtClean="0"/>
              <a:t>More info</a:t>
            </a:r>
          </a:p>
        </p:txBody>
      </p:sp>
      <p:sp>
        <p:nvSpPr>
          <p:cNvPr id="13" name="Text Placeholder 15"/>
          <p:cNvSpPr>
            <a:spLocks noGrp="1"/>
          </p:cNvSpPr>
          <p:nvPr>
            <p:ph type="body" sz="quarter" idx="22" hasCustomPrompt="1"/>
          </p:nvPr>
        </p:nvSpPr>
        <p:spPr>
          <a:xfrm>
            <a:off x="1676400" y="2647950"/>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smtClean="0"/>
              <a:t>More info</a:t>
            </a:r>
          </a:p>
        </p:txBody>
      </p:sp>
      <p:sp>
        <p:nvSpPr>
          <p:cNvPr id="14" name="Text Placeholder 15"/>
          <p:cNvSpPr>
            <a:spLocks noGrp="1"/>
          </p:cNvSpPr>
          <p:nvPr>
            <p:ph type="body" sz="quarter" idx="23" hasCustomPrompt="1"/>
          </p:nvPr>
        </p:nvSpPr>
        <p:spPr>
          <a:xfrm>
            <a:off x="4724400" y="2647950"/>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smtClean="0"/>
              <a:t>More info</a:t>
            </a:r>
          </a:p>
        </p:txBody>
      </p:sp>
    </p:spTree>
    <p:extLst>
      <p:ext uri="{BB962C8B-B14F-4D97-AF65-F5344CB8AC3E}">
        <p14:creationId xmlns:p14="http://schemas.microsoft.com/office/powerpoint/2010/main" val="2903825953"/>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losing Option 1">
    <p:spTree>
      <p:nvGrpSpPr>
        <p:cNvPr id="1" name=""/>
        <p:cNvGrpSpPr/>
        <p:nvPr/>
      </p:nvGrpSpPr>
      <p:grpSpPr>
        <a:xfrm>
          <a:off x="0" y="0"/>
          <a:ext cx="0" cy="0"/>
          <a:chOff x="0" y="0"/>
          <a:chExt cx="0" cy="0"/>
        </a:xfrm>
      </p:grpSpPr>
      <p:pic>
        <p:nvPicPr>
          <p:cNvPr id="22530" name="Picture 2" descr="R:\COM\COMM\Branding\PPT Templates\widescreen\Widescreen Powerpoint 6.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53144" cy="51505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1082040" y="1"/>
            <a:ext cx="7071360" cy="646331"/>
          </a:xfrm>
          <a:prstGeom prst="rect">
            <a:avLst/>
          </a:prstGeom>
          <a:noFill/>
        </p:spPr>
        <p:txBody>
          <a:bodyPr wrap="square" rtlCol="0">
            <a:spAutoFit/>
          </a:bodyPr>
          <a:lstStyle/>
          <a:p>
            <a:pPr algn="ctr"/>
            <a:r>
              <a:rPr lang="en-US" sz="3600" b="1" dirty="0" smtClean="0">
                <a:solidFill>
                  <a:schemeClr val="bg1"/>
                </a:solidFill>
                <a:effectLst>
                  <a:outerShdw blurRad="38100" dist="38100" dir="2700000" algn="tl">
                    <a:srgbClr val="000000">
                      <a:alpha val="43137"/>
                    </a:srgbClr>
                  </a:outerShdw>
                </a:effectLst>
              </a:rPr>
              <a:t>Contact</a:t>
            </a:r>
            <a:endParaRPr lang="en-US" sz="3600" b="1" dirty="0">
              <a:solidFill>
                <a:schemeClr val="bg1"/>
              </a:solidFill>
              <a:effectLst>
                <a:outerShdw blurRad="38100" dist="38100" dir="2700000" algn="tl">
                  <a:srgbClr val="000000">
                    <a:alpha val="43137"/>
                  </a:srgbClr>
                </a:outerShdw>
              </a:effectLst>
            </a:endParaRPr>
          </a:p>
        </p:txBody>
      </p:sp>
      <p:sp>
        <p:nvSpPr>
          <p:cNvPr id="4" name="Text Placeholder 3"/>
          <p:cNvSpPr>
            <a:spLocks noGrp="1"/>
          </p:cNvSpPr>
          <p:nvPr>
            <p:ph type="body" sz="quarter" idx="10"/>
          </p:nvPr>
        </p:nvSpPr>
        <p:spPr>
          <a:xfrm>
            <a:off x="1219200" y="2665632"/>
            <a:ext cx="6781800" cy="1885950"/>
          </a:xfrm>
          <a:prstGeom prst="rect">
            <a:avLst/>
          </a:prstGeom>
        </p:spPr>
        <p:txBody>
          <a:bodyPr>
            <a:noAutofit/>
          </a:bodyPr>
          <a:lstStyle>
            <a:lvl1pPr marL="0" indent="0">
              <a:buNone/>
              <a:defRPr sz="2400" b="0"/>
            </a:lvl1pPr>
          </a:lstStyle>
          <a:p>
            <a:pPr lvl="0" algn="ctr"/>
            <a:endParaRPr lang="en-US" sz="2800" b="1" dirty="0" smtClean="0"/>
          </a:p>
        </p:txBody>
      </p:sp>
      <p:sp>
        <p:nvSpPr>
          <p:cNvPr id="5"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3397980810"/>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act option 3">
    <p:spTree>
      <p:nvGrpSpPr>
        <p:cNvPr id="1" name=""/>
        <p:cNvGrpSpPr/>
        <p:nvPr/>
      </p:nvGrpSpPr>
      <p:grpSpPr>
        <a:xfrm>
          <a:off x="0" y="0"/>
          <a:ext cx="0" cy="0"/>
          <a:chOff x="0" y="0"/>
          <a:chExt cx="0" cy="0"/>
        </a:xfrm>
      </p:grpSpPr>
      <p:pic>
        <p:nvPicPr>
          <p:cNvPr id="2050" name="Picture 2" descr="R:\COM\COMM\Branding\PPT Templates\widescreen\Widescreen Powerpoint 22.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1143000" y="3590925"/>
            <a:ext cx="6762333" cy="1504950"/>
          </a:xfrm>
          <a:prstGeom prst="rect">
            <a:avLst/>
          </a:prstGeom>
        </p:spPr>
        <p:txBody>
          <a:bodyPr>
            <a:noAutofit/>
          </a:bodyPr>
          <a:lstStyle>
            <a:lvl1pPr marL="0" indent="0">
              <a:buNone/>
              <a:defRPr sz="2400" b="0"/>
            </a:lvl1pPr>
          </a:lstStyle>
          <a:p>
            <a:pPr lvl="0" algn="ctr"/>
            <a:endParaRPr lang="en-US" sz="2800" b="1" dirty="0" smtClean="0"/>
          </a:p>
        </p:txBody>
      </p:sp>
      <p:sp>
        <p:nvSpPr>
          <p:cNvPr id="5" name="Text Placeholder 3"/>
          <p:cNvSpPr>
            <a:spLocks noGrp="1"/>
          </p:cNvSpPr>
          <p:nvPr>
            <p:ph type="body" sz="quarter" idx="11" hasCustomPrompt="1"/>
          </p:nvPr>
        </p:nvSpPr>
        <p:spPr>
          <a:xfrm>
            <a:off x="990600" y="3095625"/>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smtClean="0"/>
              <a:t>Contact/Questions</a:t>
            </a:r>
          </a:p>
        </p:txBody>
      </p:sp>
    </p:spTree>
    <p:extLst>
      <p:ext uri="{BB962C8B-B14F-4D97-AF65-F5344CB8AC3E}">
        <p14:creationId xmlns:p14="http://schemas.microsoft.com/office/powerpoint/2010/main" val="1567268517"/>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098" name="Picture 2" descr="R:\COM\COMM\Branding\PPT Templates\widescreen\Widescreen Powerpoint 37.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67"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1064416" y="3181350"/>
            <a:ext cx="7010399" cy="1752600"/>
          </a:xfrm>
          <a:prstGeom prst="rect">
            <a:avLst/>
          </a:prstGeom>
        </p:spPr>
        <p:txBody>
          <a:bodyPr>
            <a:noAutofit/>
          </a:bodyPr>
          <a:lstStyle>
            <a:lvl1pPr marL="0" indent="0">
              <a:buNone/>
              <a:defRPr sz="2400" b="0"/>
            </a:lvl1pPr>
          </a:lstStyle>
          <a:p>
            <a:pPr lvl="0" algn="ctr"/>
            <a:endParaRPr lang="en-US" sz="2800" b="1" dirty="0" smtClean="0"/>
          </a:p>
        </p:txBody>
      </p:sp>
      <p:sp>
        <p:nvSpPr>
          <p:cNvPr id="5" name="Text Placeholder 3"/>
          <p:cNvSpPr>
            <a:spLocks noGrp="1"/>
          </p:cNvSpPr>
          <p:nvPr>
            <p:ph type="body" sz="quarter" idx="11" hasCustomPrompt="1"/>
          </p:nvPr>
        </p:nvSpPr>
        <p:spPr>
          <a:xfrm>
            <a:off x="1064416" y="2647950"/>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smtClean="0"/>
              <a:t>Contact/Questions</a:t>
            </a:r>
          </a:p>
        </p:txBody>
      </p:sp>
    </p:spTree>
    <p:extLst>
      <p:ext uri="{BB962C8B-B14F-4D97-AF65-F5344CB8AC3E}">
        <p14:creationId xmlns:p14="http://schemas.microsoft.com/office/powerpoint/2010/main" val="1148131248"/>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122" name="Picture 2" descr="R:\COM\COMM\Branding\PPT Templates\widescreen\Widescreen Powerpoint 36.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587" y="3175"/>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2057401" y="3181350"/>
            <a:ext cx="5257800" cy="1752600"/>
          </a:xfrm>
          <a:prstGeom prst="rect">
            <a:avLst/>
          </a:prstGeom>
        </p:spPr>
        <p:txBody>
          <a:bodyPr>
            <a:noAutofit/>
          </a:bodyPr>
          <a:lstStyle>
            <a:lvl1pPr marL="0" indent="0">
              <a:buNone/>
              <a:defRPr sz="2400" b="0"/>
            </a:lvl1pPr>
          </a:lstStyle>
          <a:p>
            <a:pPr lvl="0" algn="ctr"/>
            <a:endParaRPr lang="en-US" sz="2800" b="1" dirty="0" smtClean="0"/>
          </a:p>
        </p:txBody>
      </p:sp>
      <p:sp>
        <p:nvSpPr>
          <p:cNvPr id="5" name="Text Placeholder 3"/>
          <p:cNvSpPr>
            <a:spLocks noGrp="1"/>
          </p:cNvSpPr>
          <p:nvPr>
            <p:ph type="body" sz="quarter" idx="11" hasCustomPrompt="1"/>
          </p:nvPr>
        </p:nvSpPr>
        <p:spPr>
          <a:xfrm>
            <a:off x="1064416" y="2647950"/>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smtClean="0"/>
              <a:t>Contact/Questions</a:t>
            </a:r>
          </a:p>
        </p:txBody>
      </p:sp>
    </p:spTree>
    <p:extLst>
      <p:ext uri="{BB962C8B-B14F-4D97-AF65-F5344CB8AC3E}">
        <p14:creationId xmlns:p14="http://schemas.microsoft.com/office/powerpoint/2010/main" val="199945372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Option 6">
    <p:spTree>
      <p:nvGrpSpPr>
        <p:cNvPr id="1" name=""/>
        <p:cNvGrpSpPr/>
        <p:nvPr/>
      </p:nvGrpSpPr>
      <p:grpSpPr>
        <a:xfrm>
          <a:off x="0" y="0"/>
          <a:ext cx="0" cy="0"/>
          <a:chOff x="0" y="0"/>
          <a:chExt cx="0" cy="0"/>
        </a:xfrm>
      </p:grpSpPr>
      <p:pic>
        <p:nvPicPr>
          <p:cNvPr id="5122" name="Picture 2" descr="R:\COM\COMM\Branding\PPT Templates\widescreen\Widescreen Powerpoint 21.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laceholder 1"/>
          <p:cNvSpPr>
            <a:spLocks noGrp="1"/>
          </p:cNvSpPr>
          <p:nvPr>
            <p:ph type="title" hasCustomPrompt="1"/>
          </p:nvPr>
        </p:nvSpPr>
        <p:spPr>
          <a:xfrm>
            <a:off x="76200" y="1428750"/>
            <a:ext cx="59436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9" name="Text Placeholder 4"/>
          <p:cNvSpPr>
            <a:spLocks noGrp="1"/>
          </p:cNvSpPr>
          <p:nvPr>
            <p:ph type="body" sz="quarter" idx="10" hasCustomPrompt="1"/>
          </p:nvPr>
        </p:nvSpPr>
        <p:spPr>
          <a:xfrm>
            <a:off x="7239000" y="457200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8" name="Text Placeholder 2"/>
          <p:cNvSpPr>
            <a:spLocks noGrp="1"/>
          </p:cNvSpPr>
          <p:nvPr>
            <p:ph type="body" sz="quarter" idx="11" hasCustomPrompt="1"/>
          </p:nvPr>
        </p:nvSpPr>
        <p:spPr>
          <a:xfrm>
            <a:off x="76200" y="57150"/>
            <a:ext cx="4114800" cy="12192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1720785445"/>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654" y="3175"/>
            <a:ext cx="9146900"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2057401" y="3181350"/>
            <a:ext cx="5257800" cy="1752600"/>
          </a:xfrm>
          <a:prstGeom prst="rect">
            <a:avLst/>
          </a:prstGeom>
        </p:spPr>
        <p:txBody>
          <a:bodyPr>
            <a:noAutofit/>
          </a:bodyPr>
          <a:lstStyle>
            <a:lvl1pPr marL="0" indent="0">
              <a:buNone/>
              <a:defRPr sz="2400" b="0"/>
            </a:lvl1pPr>
          </a:lstStyle>
          <a:p>
            <a:pPr lvl="0" algn="ctr"/>
            <a:endParaRPr lang="en-US" sz="2800" b="1" dirty="0" smtClean="0"/>
          </a:p>
        </p:txBody>
      </p:sp>
      <p:sp>
        <p:nvSpPr>
          <p:cNvPr id="5" name="Text Placeholder 3"/>
          <p:cNvSpPr>
            <a:spLocks noGrp="1"/>
          </p:cNvSpPr>
          <p:nvPr>
            <p:ph type="body" sz="quarter" idx="11" hasCustomPrompt="1"/>
          </p:nvPr>
        </p:nvSpPr>
        <p:spPr>
          <a:xfrm>
            <a:off x="1064416" y="2647950"/>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smtClean="0"/>
              <a:t>Contact/Questions</a:t>
            </a:r>
          </a:p>
        </p:txBody>
      </p:sp>
    </p:spTree>
    <p:extLst>
      <p:ext uri="{BB962C8B-B14F-4D97-AF65-F5344CB8AC3E}">
        <p14:creationId xmlns:p14="http://schemas.microsoft.com/office/powerpoint/2010/main" val="930514772"/>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654" y="3175"/>
            <a:ext cx="9146900" cy="5148071"/>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2057401" y="3181350"/>
            <a:ext cx="5257800" cy="1752600"/>
          </a:xfrm>
          <a:prstGeom prst="rect">
            <a:avLst/>
          </a:prstGeom>
        </p:spPr>
        <p:txBody>
          <a:bodyPr>
            <a:noAutofit/>
          </a:bodyPr>
          <a:lstStyle>
            <a:lvl1pPr marL="0" indent="0">
              <a:buNone/>
              <a:defRPr sz="2400" b="0"/>
            </a:lvl1pPr>
          </a:lstStyle>
          <a:p>
            <a:pPr lvl="0" algn="ctr"/>
            <a:endParaRPr lang="en-US" sz="2800" b="1" dirty="0" smtClean="0"/>
          </a:p>
        </p:txBody>
      </p:sp>
      <p:sp>
        <p:nvSpPr>
          <p:cNvPr id="5" name="Text Placeholder 3"/>
          <p:cNvSpPr>
            <a:spLocks noGrp="1"/>
          </p:cNvSpPr>
          <p:nvPr>
            <p:ph type="body" sz="quarter" idx="11" hasCustomPrompt="1"/>
          </p:nvPr>
        </p:nvSpPr>
        <p:spPr>
          <a:xfrm>
            <a:off x="1064416" y="2647950"/>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smtClean="0"/>
              <a:t>Contact/Questions</a:t>
            </a:r>
          </a:p>
        </p:txBody>
      </p:sp>
    </p:spTree>
    <p:extLst>
      <p:ext uri="{BB962C8B-B14F-4D97-AF65-F5344CB8AC3E}">
        <p14:creationId xmlns:p14="http://schemas.microsoft.com/office/powerpoint/2010/main" val="406392901"/>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0" y="-19050"/>
            <a:ext cx="9146898" cy="5148071"/>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4876800" y="1962150"/>
            <a:ext cx="3886200" cy="2971800"/>
          </a:xfrm>
          <a:prstGeom prst="rect">
            <a:avLst/>
          </a:prstGeom>
        </p:spPr>
        <p:txBody>
          <a:bodyPr>
            <a:noAutofit/>
          </a:bodyPr>
          <a:lstStyle>
            <a:lvl1pPr marL="0" indent="0">
              <a:buNone/>
              <a:defRPr sz="2400" b="0"/>
            </a:lvl1pPr>
          </a:lstStyle>
          <a:p>
            <a:pPr lvl="0" algn="ctr"/>
            <a:endParaRPr lang="en-US" sz="2800" b="1" dirty="0" smtClean="0"/>
          </a:p>
        </p:txBody>
      </p:sp>
      <p:sp>
        <p:nvSpPr>
          <p:cNvPr id="5" name="Text Placeholder 3"/>
          <p:cNvSpPr>
            <a:spLocks noGrp="1"/>
          </p:cNvSpPr>
          <p:nvPr>
            <p:ph type="body" sz="quarter" idx="11" hasCustomPrompt="1"/>
          </p:nvPr>
        </p:nvSpPr>
        <p:spPr>
          <a:xfrm>
            <a:off x="4876800" y="895350"/>
            <a:ext cx="3886200" cy="9144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smtClean="0"/>
              <a:t>Contact/Questions</a:t>
            </a:r>
          </a:p>
        </p:txBody>
      </p:sp>
    </p:spTree>
    <p:extLst>
      <p:ext uri="{BB962C8B-B14F-4D97-AF65-F5344CB8AC3E}">
        <p14:creationId xmlns:p14="http://schemas.microsoft.com/office/powerpoint/2010/main" val="424179462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026" name="Picture 2" descr="R:\COM\COMM\Branding\PPT Templates\widescreen\Widescreen Powerpoint 35.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67"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381000" y="1047750"/>
            <a:ext cx="83058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5" name="Text Placeholder 4"/>
          <p:cNvSpPr>
            <a:spLocks noGrp="1"/>
          </p:cNvSpPr>
          <p:nvPr>
            <p:ph type="body" sz="quarter" idx="10" hasCustomPrompt="1"/>
          </p:nvPr>
        </p:nvSpPr>
        <p:spPr>
          <a:xfrm>
            <a:off x="9525" y="371475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6" name="Text Placeholder 2"/>
          <p:cNvSpPr>
            <a:spLocks noGrp="1"/>
          </p:cNvSpPr>
          <p:nvPr>
            <p:ph type="body" sz="quarter" idx="11" hasCustomPrompt="1"/>
          </p:nvPr>
        </p:nvSpPr>
        <p:spPr>
          <a:xfrm>
            <a:off x="4569616" y="0"/>
            <a:ext cx="4114800" cy="97155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342911263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0" y="0"/>
            <a:ext cx="9146900"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152400" y="1047750"/>
            <a:ext cx="58674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5" name="Text Placeholder 4"/>
          <p:cNvSpPr>
            <a:spLocks noGrp="1"/>
          </p:cNvSpPr>
          <p:nvPr>
            <p:ph type="body" sz="quarter" idx="10" hasCustomPrompt="1"/>
          </p:nvPr>
        </p:nvSpPr>
        <p:spPr>
          <a:xfrm>
            <a:off x="7315200" y="447675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6" name="Text Placeholder 2"/>
          <p:cNvSpPr>
            <a:spLocks noGrp="1"/>
          </p:cNvSpPr>
          <p:nvPr>
            <p:ph type="body" sz="quarter" idx="11" hasCustomPrompt="1"/>
          </p:nvPr>
        </p:nvSpPr>
        <p:spPr>
          <a:xfrm>
            <a:off x="152400" y="9525"/>
            <a:ext cx="4114800" cy="971550"/>
          </a:xfrm>
          <a:prstGeom prst="rect">
            <a:avLst/>
          </a:prstGeom>
        </p:spPr>
        <p:txBody>
          <a:bodyPr anchor="ctr" anchorCtr="0">
            <a:normAutofit/>
          </a:bodyPr>
          <a:lstStyle>
            <a:lvl1pPr marL="0" indent="0" algn="ctr">
              <a:buNone/>
              <a:defRPr sz="2000" i="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31291085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074" name="Picture 2" descr="R:\COM\COMM\Branding\PPT Templates\widescreen\Widescreen Powerpoint 31.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76200" y="940689"/>
            <a:ext cx="59436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5" name="Text Placeholder 4"/>
          <p:cNvSpPr>
            <a:spLocks noGrp="1"/>
          </p:cNvSpPr>
          <p:nvPr>
            <p:ph type="body" sz="quarter" idx="10" hasCustomPrompt="1"/>
          </p:nvPr>
        </p:nvSpPr>
        <p:spPr>
          <a:xfrm>
            <a:off x="7315200" y="386715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6" name="Text Placeholder 2"/>
          <p:cNvSpPr>
            <a:spLocks noGrp="1"/>
          </p:cNvSpPr>
          <p:nvPr>
            <p:ph type="body" sz="quarter" idx="11" hasCustomPrompt="1"/>
          </p:nvPr>
        </p:nvSpPr>
        <p:spPr>
          <a:xfrm>
            <a:off x="76200" y="57150"/>
            <a:ext cx="4114800" cy="7620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229017251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050" name="Picture 2" descr="R:\COM\COMM\Branding\PPT Templates\widescreen\Widescreen Powerpoint 32.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67"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76200" y="950214"/>
            <a:ext cx="59436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5" name="Text Placeholder 4"/>
          <p:cNvSpPr>
            <a:spLocks noGrp="1"/>
          </p:cNvSpPr>
          <p:nvPr>
            <p:ph type="body" sz="quarter" idx="10" hasCustomPrompt="1"/>
          </p:nvPr>
        </p:nvSpPr>
        <p:spPr>
          <a:xfrm>
            <a:off x="7315200" y="424815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6" name="Text Placeholder 2"/>
          <p:cNvSpPr>
            <a:spLocks noGrp="1"/>
          </p:cNvSpPr>
          <p:nvPr>
            <p:ph type="body" sz="quarter" idx="11" hasCustomPrompt="1"/>
          </p:nvPr>
        </p:nvSpPr>
        <p:spPr>
          <a:xfrm>
            <a:off x="76200" y="57150"/>
            <a:ext cx="4114800" cy="7620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251734563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theme" Target="../theme/theme3.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theme" Target="../theme/theme4.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Tree>
    <p:extLst>
      <p:ext uri="{BB962C8B-B14F-4D97-AF65-F5344CB8AC3E}">
        <p14:creationId xmlns:p14="http://schemas.microsoft.com/office/powerpoint/2010/main" val="3736092498"/>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71" r:id="rId3"/>
    <p:sldLayoutId id="2147483654" r:id="rId4"/>
    <p:sldLayoutId id="2147483653" r:id="rId5"/>
    <p:sldLayoutId id="2147483713" r:id="rId6"/>
    <p:sldLayoutId id="2147483732" r:id="rId7"/>
    <p:sldLayoutId id="2147483715" r:id="rId8"/>
    <p:sldLayoutId id="2147483714" r:id="rId9"/>
    <p:sldLayoutId id="2147483733" r:id="rId10"/>
    <p:sldLayoutId id="2147483656"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enter title</a:t>
            </a:r>
            <a:endParaRPr lang="en-US" dirty="0"/>
          </a:p>
        </p:txBody>
      </p:sp>
      <p:sp>
        <p:nvSpPr>
          <p:cNvPr id="9" name="Text Placeholder 8"/>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enter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Date Placeholder 9"/>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FDDD464-8F08-443D-B8EE-A73F94C2529A}" type="datetime4">
              <a:rPr lang="en-US" smtClean="0"/>
              <a:t>November 9, 2023</a:t>
            </a:fld>
            <a:endParaRPr lang="en-US" dirty="0"/>
          </a:p>
        </p:txBody>
      </p:sp>
    </p:spTree>
    <p:extLst>
      <p:ext uri="{BB962C8B-B14F-4D97-AF65-F5344CB8AC3E}">
        <p14:creationId xmlns:p14="http://schemas.microsoft.com/office/powerpoint/2010/main" val="2089011176"/>
      </p:ext>
    </p:extLst>
  </p:cSld>
  <p:clrMap bg1="lt1" tx1="dk1" bg2="lt2" tx2="dk2" accent1="accent1" accent2="accent2" accent3="accent3" accent4="accent4" accent5="accent5" accent6="accent6" hlink="hlink" folHlink="folHlink"/>
  <p:sldLayoutIdLst>
    <p:sldLayoutId id="2147483721" r:id="rId1"/>
    <p:sldLayoutId id="2147483731" r:id="rId2"/>
    <p:sldLayoutId id="2147483649" r:id="rId3"/>
    <p:sldLayoutId id="2147483657" r:id="rId4"/>
    <p:sldLayoutId id="2147483711" r:id="rId5"/>
  </p:sldLayoutIdLst>
  <p:timing>
    <p:tnLst>
      <p:par>
        <p:cTn id="1" dur="indefinite" restart="never" nodeType="tmRoot"/>
      </p:par>
    </p:tnLst>
  </p:timing>
  <p:hf sldNum="0"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enter title</a:t>
            </a:r>
            <a:endParaRPr lang="en-US" dirty="0"/>
          </a:p>
        </p:txBody>
      </p:sp>
      <p:sp>
        <p:nvSpPr>
          <p:cNvPr id="9" name="Text Placeholder 8"/>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enter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Date Placeholder 9"/>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FDDD464-8F08-443D-B8EE-A73F94C2529A}" type="datetime4">
              <a:rPr lang="en-US" smtClean="0"/>
              <a:t>November 9, 2023</a:t>
            </a:fld>
            <a:endParaRPr lang="en-US" dirty="0"/>
          </a:p>
        </p:txBody>
      </p:sp>
    </p:spTree>
    <p:extLst>
      <p:ext uri="{BB962C8B-B14F-4D97-AF65-F5344CB8AC3E}">
        <p14:creationId xmlns:p14="http://schemas.microsoft.com/office/powerpoint/2010/main" val="1218785721"/>
      </p:ext>
    </p:extLst>
  </p:cSld>
  <p:clrMap bg1="lt1" tx1="dk1" bg2="lt2" tx2="dk2" accent1="accent1" accent2="accent2" accent3="accent3" accent4="accent4" accent5="accent5" accent6="accent6" hlink="hlink" folHlink="folHlink"/>
  <p:sldLayoutIdLst>
    <p:sldLayoutId id="2147483665" r:id="rId1"/>
    <p:sldLayoutId id="2147483672" r:id="rId2"/>
    <p:sldLayoutId id="2147483676" r:id="rId3"/>
    <p:sldLayoutId id="2147483650" r:id="rId4"/>
  </p:sldLayoutIdLst>
  <p:timing>
    <p:tnLst>
      <p:par>
        <p:cTn id="1" dur="indefinite" restart="never" nodeType="tmRoot"/>
      </p:par>
    </p:tnLst>
  </p:timing>
  <p:hf sldNum="0"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enter title</a:t>
            </a:r>
            <a:endParaRPr lang="en-US" dirty="0"/>
          </a:p>
        </p:txBody>
      </p:sp>
      <p:sp>
        <p:nvSpPr>
          <p:cNvPr id="9" name="Text Placeholder 8"/>
          <p:cNvSpPr>
            <a:spLocks noGrp="1"/>
          </p:cNvSpPr>
          <p:nvPr>
            <p:ph type="body" idx="1"/>
          </p:nvPr>
        </p:nvSpPr>
        <p:spPr>
          <a:xfrm>
            <a:off x="457200" y="1657351"/>
            <a:ext cx="8229600" cy="2937272"/>
          </a:xfrm>
          <a:prstGeom prst="rect">
            <a:avLst/>
          </a:prstGeom>
        </p:spPr>
        <p:txBody>
          <a:bodyPr vert="horz" lIns="91440" tIns="45720" rIns="91440" bIns="45720" rtlCol="0">
            <a:normAutofit/>
          </a:bodyPr>
          <a:lstStyle/>
          <a:p>
            <a:pPr lvl="0"/>
            <a:r>
              <a:rPr lang="en-US" dirty="0" smtClean="0"/>
              <a:t>Click to enter Content</a:t>
            </a:r>
          </a:p>
        </p:txBody>
      </p:sp>
      <p:sp>
        <p:nvSpPr>
          <p:cNvPr id="10" name="Date Placeholder 9"/>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FDDD464-8F08-443D-B8EE-A73F94C2529A}" type="datetime4">
              <a:rPr lang="en-US" smtClean="0"/>
              <a:t>November 9, 2023</a:t>
            </a:fld>
            <a:endParaRPr lang="en-US" dirty="0"/>
          </a:p>
        </p:txBody>
      </p:sp>
      <p:sp>
        <p:nvSpPr>
          <p:cNvPr id="6" name="Text Placeholder 8"/>
          <p:cNvSpPr txBox="1">
            <a:spLocks/>
          </p:cNvSpPr>
          <p:nvPr/>
        </p:nvSpPr>
        <p:spPr>
          <a:xfrm>
            <a:off x="457200" y="1118509"/>
            <a:ext cx="8229600" cy="514350"/>
          </a:xfrm>
          <a:prstGeom prst="rect">
            <a:avLst/>
          </a:prstGeom>
        </p:spPr>
        <p:txBody>
          <a:bodyPr vert="horz" lIns="91440" tIns="45720" rIns="91440" bIns="45720" rtlCol="0">
            <a:normAutofit fontScale="92500" lnSpcReduction="10000"/>
          </a:bodyPr>
          <a:lst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2712" indent="0" algn="ctr">
              <a:buNone/>
            </a:pPr>
            <a:r>
              <a:rPr lang="en-US" dirty="0" smtClean="0"/>
              <a:t>Click to enter Content</a:t>
            </a:r>
          </a:p>
        </p:txBody>
      </p:sp>
    </p:spTree>
    <p:extLst>
      <p:ext uri="{BB962C8B-B14F-4D97-AF65-F5344CB8AC3E}">
        <p14:creationId xmlns:p14="http://schemas.microsoft.com/office/powerpoint/2010/main" val="1647494266"/>
      </p:ext>
    </p:extLst>
  </p:cSld>
  <p:clrMap bg1="lt1" tx1="dk1" bg2="lt2" tx2="dk2" accent1="accent1" accent2="accent2" accent3="accent3" accent4="accent4" accent5="accent5" accent6="accent6" hlink="hlink" folHlink="folHlink"/>
  <p:sldLayoutIdLst>
    <p:sldLayoutId id="2147483730" r:id="rId1"/>
    <p:sldLayoutId id="2147483722" r:id="rId2"/>
    <p:sldLayoutId id="2147483723" r:id="rId3"/>
    <p:sldLayoutId id="2147483724" r:id="rId4"/>
    <p:sldLayoutId id="2147483725" r:id="rId5"/>
    <p:sldLayoutId id="2147483727" r:id="rId6"/>
    <p:sldLayoutId id="2147483728" r:id="rId7"/>
    <p:sldLayoutId id="2147483729" r:id="rId8"/>
    <p:sldLayoutId id="2147483726" r:id="rId9"/>
    <p:sldLayoutId id="2147483697" r:id="rId10"/>
    <p:sldLayoutId id="2147483708" r:id="rId11"/>
    <p:sldLayoutId id="2147483698" r:id="rId12"/>
    <p:sldLayoutId id="2147483707" r:id="rId13"/>
    <p:sldLayoutId id="2147483710" r:id="rId14"/>
    <p:sldLayoutId id="2147483699" r:id="rId15"/>
    <p:sldLayoutId id="2147483709" r:id="rId16"/>
    <p:sldLayoutId id="2147483700" r:id="rId17"/>
    <p:sldLayoutId id="2147483701" r:id="rId18"/>
    <p:sldLayoutId id="2147483719" r:id="rId19"/>
    <p:sldLayoutId id="2147483712" r:id="rId20"/>
    <p:sldLayoutId id="2147483718" r:id="rId21"/>
    <p:sldLayoutId id="2147483702" r:id="rId22"/>
    <p:sldLayoutId id="2147483720" r:id="rId23"/>
    <p:sldLayoutId id="2147483703" r:id="rId24"/>
    <p:sldLayoutId id="2147483705" r:id="rId25"/>
  </p:sldLayoutIdLst>
  <p:timing>
    <p:tnLst>
      <p:par>
        <p:cTn id="1" dur="indefinite" restart="never" nodeType="tmRoot"/>
      </p:par>
    </p:tnLst>
  </p:timing>
  <p:hf sldNum="0"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enter title</a:t>
            </a:r>
            <a:endParaRPr lang="en-US" dirty="0"/>
          </a:p>
        </p:txBody>
      </p:sp>
      <p:sp>
        <p:nvSpPr>
          <p:cNvPr id="9" name="Text Placeholder 8"/>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enter Content</a:t>
            </a:r>
          </a:p>
        </p:txBody>
      </p:sp>
      <p:graphicFrame>
        <p:nvGraphicFramePr>
          <p:cNvPr id="2" name="Table 1"/>
          <p:cNvGraphicFramePr>
            <a:graphicFrameLocks noGrp="1"/>
          </p:cNvGraphicFramePr>
          <p:nvPr userDrawn="1">
            <p:extLst>
              <p:ext uri="{D42A27DB-BD31-4B8C-83A1-F6EECF244321}">
                <p14:modId xmlns:p14="http://schemas.microsoft.com/office/powerpoint/2010/main" val="487360229"/>
              </p:ext>
            </p:extLst>
          </p:nvPr>
        </p:nvGraphicFramePr>
        <p:xfrm>
          <a:off x="1676400" y="2038350"/>
          <a:ext cx="6096000" cy="111252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40">
                <a:tc>
                  <a:txBody>
                    <a:bodyPr/>
                    <a:lstStyle/>
                    <a:p>
                      <a:endParaRPr lang="en-US" dirty="0"/>
                    </a:p>
                  </a:txBody>
                  <a:tcPr/>
                </a:tc>
                <a:tc>
                  <a:txBody>
                    <a:bodyPr/>
                    <a:lstStyle/>
                    <a:p>
                      <a:endParaRPr lang="en-US"/>
                    </a:p>
                  </a:txBody>
                  <a:tcPr/>
                </a:tc>
                <a:extLst>
                  <a:ext uri="{0D108BD9-81ED-4DB2-BD59-A6C34878D82A}">
                    <a16:rowId xmlns:a16="http://schemas.microsoft.com/office/drawing/2014/main" val="10000"/>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10001"/>
                  </a:ext>
                </a:extLst>
              </a:tr>
              <a:tr h="370840">
                <a:tc>
                  <a:txBody>
                    <a:bodyPr/>
                    <a:lstStyle/>
                    <a:p>
                      <a:endParaRPr lang="en-US"/>
                    </a:p>
                  </a:txBody>
                  <a:tcPr/>
                </a:tc>
                <a:tc>
                  <a:txBody>
                    <a:bodyPr/>
                    <a:lstStyle/>
                    <a:p>
                      <a:endParaRPr lang="en-US"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640800625"/>
      </p:ext>
    </p:extLst>
  </p:cSld>
  <p:clrMap bg1="lt1" tx1="dk1" bg2="lt2" tx2="dk2" accent1="accent1" accent2="accent2" accent3="accent3" accent4="accent4" accent5="accent5" accent6="accent6" hlink="hlink" folHlink="folHlink"/>
  <p:sldLayoutIdLst>
    <p:sldLayoutId id="2147483673" r:id="rId1"/>
    <p:sldLayoutId id="2147483706" r:id="rId2"/>
    <p:sldLayoutId id="2147483716" r:id="rId3"/>
    <p:sldLayoutId id="2147483717" r:id="rId4"/>
    <p:sldLayoutId id="2147483734" r:id="rId5"/>
    <p:sldLayoutId id="2147483735" r:id="rId6"/>
    <p:sldLayoutId id="2147483736" r:id="rId7"/>
  </p:sldLayoutIdLst>
  <p:timing>
    <p:tnLst>
      <p:par>
        <p:cTn id="1" dur="indefinite" restart="never" nodeType="tmRoot"/>
      </p:par>
    </p:tnLst>
  </p:timing>
  <p:hf sldNum="0"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112712" indent="0" algn="ctr" defTabSz="914400" rtl="0" eaLnBrk="1" latinLnBrk="0" hangingPunct="1">
        <a:spcBef>
          <a:spcPct val="20000"/>
        </a:spcBef>
        <a:buClr>
          <a:srgbClr val="00B050"/>
        </a:buClr>
        <a:buFont typeface="Arial" panose="020B0604020202020204" pitchFamily="34" charset="0"/>
        <a:buNone/>
        <a:defRPr sz="3200" kern="1200">
          <a:solidFill>
            <a:schemeClr val="tx1"/>
          </a:solidFill>
          <a:latin typeface="+mn-lt"/>
          <a:ea typeface="+mn-ea"/>
          <a:cs typeface="+mn-cs"/>
        </a:defRPr>
      </a:lvl1pPr>
      <a:lvl2pPr marL="457200" indent="0" algn="ctr" defTabSz="914400" rtl="0" eaLnBrk="1" latinLnBrk="0" hangingPunct="1">
        <a:spcBef>
          <a:spcPct val="20000"/>
        </a:spcBef>
        <a:buClr>
          <a:srgbClr val="00B050"/>
        </a:buClr>
        <a:buSzPct val="60000"/>
        <a:buFont typeface="Wingdings" panose="05000000000000000000" pitchFamily="2" charset="2"/>
        <a:buNone/>
        <a:defRPr sz="3200" kern="1200">
          <a:solidFill>
            <a:schemeClr val="tx1"/>
          </a:solidFill>
          <a:latin typeface="+mn-lt"/>
          <a:ea typeface="+mn-ea"/>
          <a:cs typeface="+mn-cs"/>
        </a:defRPr>
      </a:lvl2pPr>
      <a:lvl3pPr marL="854075" indent="0" algn="ctr" defTabSz="914400" rtl="0" eaLnBrk="1" latinLnBrk="0" hangingPunct="1">
        <a:spcBef>
          <a:spcPct val="20000"/>
        </a:spcBef>
        <a:buClr>
          <a:srgbClr val="00B050"/>
        </a:buClr>
        <a:buSzPct val="85000"/>
        <a:buFont typeface="Courier New" panose="02070309020205020404" pitchFamily="49" charset="0"/>
        <a:buNone/>
        <a:defRPr sz="2800" kern="1200">
          <a:solidFill>
            <a:schemeClr val="tx1"/>
          </a:solidFill>
          <a:latin typeface="+mn-lt"/>
          <a:ea typeface="+mn-ea"/>
          <a:cs typeface="+mn-cs"/>
        </a:defRPr>
      </a:lvl3pPr>
      <a:lvl4pPr marL="1201738" indent="0" algn="ctr" defTabSz="914400" rtl="0" eaLnBrk="1" latinLnBrk="0" hangingPunct="1">
        <a:spcBef>
          <a:spcPct val="20000"/>
        </a:spcBef>
        <a:buClr>
          <a:srgbClr val="00B050"/>
        </a:buClr>
        <a:buSzPct val="80000"/>
        <a:buFont typeface="Wingdings" panose="05000000000000000000" pitchFamily="2" charset="2"/>
        <a:buNone/>
        <a:defRPr sz="2400" kern="1200">
          <a:solidFill>
            <a:schemeClr val="tx1"/>
          </a:solidFill>
          <a:latin typeface="+mn-lt"/>
          <a:ea typeface="+mn-ea"/>
          <a:cs typeface="+mn-cs"/>
        </a:defRPr>
      </a:lvl4pPr>
      <a:lvl5pPr marL="1541462" indent="0" algn="ctr" defTabSz="914400" rtl="0" eaLnBrk="1" latinLnBrk="0" hangingPunct="1">
        <a:spcBef>
          <a:spcPct val="20000"/>
        </a:spcBef>
        <a:buClr>
          <a:srgbClr val="00B050"/>
        </a:buClr>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hyperlink" Target="https://mo.drcedirect.com/" TargetMode="Externa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hyperlink" Target="https://wbte.drcedirect.com/MO/portals/mo" TargetMode="Externa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hyperlink" Target="https://mo.drcedirect.com/default.aspx?leapp=General+Information" TargetMode="Externa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hyperlink" Target="https://mo.drcedirect.com/" TargetMode="Externa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END-OF-COURSE ASSESSMENTS</a:t>
            </a:r>
            <a:endParaRPr lang="en-US" dirty="0"/>
          </a:p>
        </p:txBody>
      </p:sp>
      <p:sp>
        <p:nvSpPr>
          <p:cNvPr id="3" name="Text Placeholder 2"/>
          <p:cNvSpPr>
            <a:spLocks noGrp="1"/>
          </p:cNvSpPr>
          <p:nvPr>
            <p:ph type="body" sz="quarter" idx="10"/>
          </p:nvPr>
        </p:nvSpPr>
        <p:spPr/>
        <p:txBody>
          <a:bodyPr/>
          <a:lstStyle/>
          <a:p>
            <a:r>
              <a:rPr lang="en-US" dirty="0" smtClean="0"/>
              <a:t>Spring 2024</a:t>
            </a:r>
            <a:endParaRPr lang="en-US" dirty="0"/>
          </a:p>
        </p:txBody>
      </p:sp>
      <p:sp>
        <p:nvSpPr>
          <p:cNvPr id="4" name="Text Placeholder 3"/>
          <p:cNvSpPr>
            <a:spLocks noGrp="1"/>
          </p:cNvSpPr>
          <p:nvPr>
            <p:ph type="body" sz="quarter" idx="11"/>
          </p:nvPr>
        </p:nvSpPr>
        <p:spPr/>
        <p:txBody>
          <a:bodyPr/>
          <a:lstStyle/>
          <a:p>
            <a:r>
              <a:rPr lang="en-US" dirty="0" smtClean="0"/>
              <a:t>DESE Assessment</a:t>
            </a:r>
            <a:endParaRPr lang="en-US" dirty="0"/>
          </a:p>
        </p:txBody>
      </p:sp>
    </p:spTree>
    <p:extLst>
      <p:ext uri="{BB962C8B-B14F-4D97-AF65-F5344CB8AC3E}">
        <p14:creationId xmlns:p14="http://schemas.microsoft.com/office/powerpoint/2010/main" val="39365835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fontScale="47500" lnSpcReduction="20000"/>
          </a:bodyPr>
          <a:lstStyle/>
          <a:p>
            <a:r>
              <a:rPr lang="en-US" sz="4900" dirty="0">
                <a:latin typeface="Calibri" pitchFamily="34" charset="0"/>
              </a:rPr>
              <a:t>Decision to read aloud should be made by educators who work with the student on a regular basis and believe it is necessary.</a:t>
            </a:r>
          </a:p>
          <a:p>
            <a:r>
              <a:rPr lang="en-US" sz="4900" dirty="0">
                <a:latin typeface="Calibri" pitchFamily="34" charset="0"/>
              </a:rPr>
              <a:t>DESE does not recommend the use of Read Aloud for students who do not use it as part of their everyday learning in the classroom.</a:t>
            </a:r>
          </a:p>
          <a:p>
            <a:r>
              <a:rPr lang="en-US" sz="4900" dirty="0">
                <a:latin typeface="Calibri" pitchFamily="34" charset="0"/>
              </a:rPr>
              <a:t>The use of Read Aloud for some students can prove distracting and become a hindrance to student performance.</a:t>
            </a:r>
          </a:p>
          <a:p>
            <a:r>
              <a:rPr lang="en-US" sz="4900" dirty="0">
                <a:latin typeface="Calibri" pitchFamily="34" charset="0"/>
              </a:rPr>
              <a:t>Read Aloud of ELA Listening items will </a:t>
            </a:r>
            <a:r>
              <a:rPr lang="en-US" sz="4900" dirty="0" smtClean="0">
                <a:latin typeface="Calibri" pitchFamily="34" charset="0"/>
              </a:rPr>
              <a:t>require the download of a script. </a:t>
            </a:r>
          </a:p>
          <a:p>
            <a:r>
              <a:rPr lang="en-US" sz="4900" dirty="0" smtClean="0">
                <a:latin typeface="Calibri" pitchFamily="34" charset="0"/>
              </a:rPr>
              <a:t>Listening items also have Closed Captioning and ASL video for the deaf/hard of hearing student.</a:t>
            </a:r>
            <a:endParaRPr lang="en-US" sz="4900" dirty="0">
              <a:latin typeface="Calibri" pitchFamily="34" charset="0"/>
            </a:endParaRPr>
          </a:p>
          <a:p>
            <a:pPr marL="112712" indent="0">
              <a:buNone/>
            </a:pPr>
            <a:endParaRPr lang="en-US" dirty="0"/>
          </a:p>
        </p:txBody>
      </p:sp>
      <p:sp>
        <p:nvSpPr>
          <p:cNvPr id="3" name="Title 2"/>
          <p:cNvSpPr>
            <a:spLocks noGrp="1"/>
          </p:cNvSpPr>
          <p:nvPr>
            <p:ph type="title"/>
          </p:nvPr>
        </p:nvSpPr>
        <p:spPr/>
        <p:txBody>
          <a:bodyPr/>
          <a:lstStyle/>
          <a:p>
            <a:r>
              <a:rPr lang="en-US" dirty="0" smtClean="0"/>
              <a:t>EOC Read Aloud</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10</a:t>
            </a:fld>
            <a:endParaRPr lang="en-US"/>
          </a:p>
        </p:txBody>
      </p:sp>
    </p:spTree>
    <p:extLst>
      <p:ext uri="{BB962C8B-B14F-4D97-AF65-F5344CB8AC3E}">
        <p14:creationId xmlns:p14="http://schemas.microsoft.com/office/powerpoint/2010/main" val="39228153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smtClean="0"/>
              <a:t>Even when marked in the Portal, not all tools/accommodations will be displayed on test tickets. The tools/accommodations that are displayed are shown in the Test Coordinators Manual.</a:t>
            </a:r>
            <a:endParaRPr lang="en-US" dirty="0"/>
          </a:p>
        </p:txBody>
      </p:sp>
      <p:sp>
        <p:nvSpPr>
          <p:cNvPr id="3" name="Title 2"/>
          <p:cNvSpPr>
            <a:spLocks noGrp="1"/>
          </p:cNvSpPr>
          <p:nvPr>
            <p:ph type="title"/>
          </p:nvPr>
        </p:nvSpPr>
        <p:spPr/>
        <p:txBody>
          <a:bodyPr/>
          <a:lstStyle/>
          <a:p>
            <a:r>
              <a:rPr lang="en-US" dirty="0" smtClean="0"/>
              <a:t>Test Tickets – Tools/Accommodations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11</a:t>
            </a:fld>
            <a:endParaRPr lang="en-US"/>
          </a:p>
        </p:txBody>
      </p:sp>
    </p:spTree>
    <p:extLst>
      <p:ext uri="{BB962C8B-B14F-4D97-AF65-F5344CB8AC3E}">
        <p14:creationId xmlns:p14="http://schemas.microsoft.com/office/powerpoint/2010/main" val="21785334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r>
              <a:rPr lang="en-US" sz="2400" dirty="0" smtClean="0">
                <a:latin typeface="Calibri" pitchFamily="34" charset="0"/>
              </a:rPr>
              <a:t>Paper Based </a:t>
            </a:r>
            <a:r>
              <a:rPr lang="en-US" sz="2400" dirty="0">
                <a:latin typeface="Calibri" pitchFamily="34" charset="0"/>
              </a:rPr>
              <a:t>edition of the test is available for:</a:t>
            </a:r>
          </a:p>
          <a:p>
            <a:pPr lvl="1"/>
            <a:r>
              <a:rPr lang="en-US" sz="2000" dirty="0">
                <a:latin typeface="Calibri" pitchFamily="34" charset="0"/>
              </a:rPr>
              <a:t>Students with an IEP that says the student should take the Paper Based Assessment.</a:t>
            </a:r>
          </a:p>
          <a:p>
            <a:pPr lvl="1"/>
            <a:r>
              <a:rPr lang="en-US" sz="2000" dirty="0">
                <a:latin typeface="Calibri" pitchFamily="34" charset="0"/>
              </a:rPr>
              <a:t>Students who are </a:t>
            </a:r>
            <a:r>
              <a:rPr lang="en-US" sz="2000" dirty="0" smtClean="0">
                <a:latin typeface="Calibri" pitchFamily="34" charset="0"/>
              </a:rPr>
              <a:t>testing out-of-district</a:t>
            </a:r>
            <a:r>
              <a:rPr lang="en-US" sz="2000" dirty="0">
                <a:latin typeface="Calibri" pitchFamily="34" charset="0"/>
              </a:rPr>
              <a:t>.</a:t>
            </a:r>
          </a:p>
          <a:p>
            <a:pPr lvl="1"/>
            <a:r>
              <a:rPr lang="en-US" sz="2000" dirty="0">
                <a:latin typeface="Calibri" pitchFamily="34" charset="0"/>
              </a:rPr>
              <a:t>Homebound students who cannot come to school to test.</a:t>
            </a:r>
          </a:p>
          <a:p>
            <a:pPr lvl="1"/>
            <a:r>
              <a:rPr lang="en-US" sz="2000" dirty="0">
                <a:latin typeface="Calibri" pitchFamily="34" charset="0"/>
              </a:rPr>
              <a:t>For EL Translation when the translator needs to translate prior to assessing the student due to technical language</a:t>
            </a:r>
            <a:r>
              <a:rPr lang="en-US" sz="2000" dirty="0" smtClean="0">
                <a:latin typeface="Calibri" pitchFamily="34" charset="0"/>
              </a:rPr>
              <a:t>.</a:t>
            </a:r>
            <a:endParaRPr lang="en-US" sz="2400" dirty="0">
              <a:latin typeface="Calibri" pitchFamily="34" charset="0"/>
            </a:endParaRPr>
          </a:p>
        </p:txBody>
      </p:sp>
      <p:sp>
        <p:nvSpPr>
          <p:cNvPr id="3" name="Title 2"/>
          <p:cNvSpPr>
            <a:spLocks noGrp="1"/>
          </p:cNvSpPr>
          <p:nvPr>
            <p:ph type="title"/>
          </p:nvPr>
        </p:nvSpPr>
        <p:spPr/>
        <p:txBody>
          <a:bodyPr/>
          <a:lstStyle/>
          <a:p>
            <a:r>
              <a:rPr lang="en-US" dirty="0" smtClean="0"/>
              <a:t>Paper Based Editions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12</a:t>
            </a:fld>
            <a:endParaRPr lang="en-US"/>
          </a:p>
        </p:txBody>
      </p:sp>
    </p:spTree>
    <p:extLst>
      <p:ext uri="{BB962C8B-B14F-4D97-AF65-F5344CB8AC3E}">
        <p14:creationId xmlns:p14="http://schemas.microsoft.com/office/powerpoint/2010/main" val="3925901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r>
              <a:rPr lang="en-US" sz="2400" dirty="0" smtClean="0">
                <a:latin typeface="Calibri" pitchFamily="34" charset="0"/>
              </a:rPr>
              <a:t>Paper Based, </a:t>
            </a:r>
            <a:r>
              <a:rPr lang="en-US" sz="2400" dirty="0">
                <a:latin typeface="Calibri" pitchFamily="34" charset="0"/>
              </a:rPr>
              <a:t>Braille, or Large Print assessments must be marked in </a:t>
            </a:r>
            <a:r>
              <a:rPr lang="en-US" sz="2400" dirty="0" smtClean="0">
                <a:latin typeface="Calibri" pitchFamily="34" charset="0"/>
              </a:rPr>
              <a:t>INSIGHT </a:t>
            </a:r>
            <a:r>
              <a:rPr lang="en-US" sz="2400" dirty="0">
                <a:latin typeface="Calibri" pitchFamily="34" charset="0"/>
              </a:rPr>
              <a:t>prior to </a:t>
            </a:r>
            <a:r>
              <a:rPr lang="en-US" sz="2400" dirty="0" smtClean="0">
                <a:latin typeface="Calibri" pitchFamily="34" charset="0"/>
              </a:rPr>
              <a:t>testing.</a:t>
            </a:r>
          </a:p>
          <a:p>
            <a:pPr lvl="1"/>
            <a:r>
              <a:rPr lang="en-US" sz="2000" dirty="0" smtClean="0">
                <a:latin typeface="Calibri" pitchFamily="34" charset="0"/>
              </a:rPr>
              <a:t>Materials can be ordered during initial window or additional materials ordering window.</a:t>
            </a:r>
          </a:p>
          <a:p>
            <a:pPr lvl="1"/>
            <a:r>
              <a:rPr lang="en-US" sz="2000" dirty="0">
                <a:latin typeface="Calibri" pitchFamily="34" charset="0"/>
              </a:rPr>
              <a:t>Paper Based assessments must be downloaded by the DTC via the Portal and printed locally prior to testing.</a:t>
            </a:r>
          </a:p>
          <a:p>
            <a:r>
              <a:rPr lang="en-US" sz="2400" dirty="0" smtClean="0">
                <a:latin typeface="Calibri" pitchFamily="34" charset="0"/>
              </a:rPr>
              <a:t>All </a:t>
            </a:r>
            <a:r>
              <a:rPr lang="en-US" sz="2400" dirty="0">
                <a:latin typeface="Calibri" pitchFamily="34" charset="0"/>
              </a:rPr>
              <a:t>accommodations should also be entered at least 48 hours prior to testing</a:t>
            </a:r>
            <a:r>
              <a:rPr lang="en-US" sz="2400" dirty="0" smtClean="0">
                <a:latin typeface="Calibri" pitchFamily="34" charset="0"/>
              </a:rPr>
              <a:t>.</a:t>
            </a:r>
            <a:endParaRPr lang="en-US" sz="2400" dirty="0">
              <a:latin typeface="Calibri" pitchFamily="34" charset="0"/>
            </a:endParaRPr>
          </a:p>
        </p:txBody>
      </p:sp>
      <p:sp>
        <p:nvSpPr>
          <p:cNvPr id="3" name="Title 2"/>
          <p:cNvSpPr>
            <a:spLocks noGrp="1"/>
          </p:cNvSpPr>
          <p:nvPr>
            <p:ph type="title"/>
          </p:nvPr>
        </p:nvSpPr>
        <p:spPr/>
        <p:txBody>
          <a:bodyPr/>
          <a:lstStyle/>
          <a:p>
            <a:r>
              <a:rPr lang="en-US" dirty="0" smtClean="0"/>
              <a:t>Special Considerations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13</a:t>
            </a:fld>
            <a:endParaRPr lang="en-US"/>
          </a:p>
        </p:txBody>
      </p:sp>
    </p:spTree>
    <p:extLst>
      <p:ext uri="{BB962C8B-B14F-4D97-AF65-F5344CB8AC3E}">
        <p14:creationId xmlns:p14="http://schemas.microsoft.com/office/powerpoint/2010/main" val="23032486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lnSpcReduction="10000"/>
          </a:bodyPr>
          <a:lstStyle/>
          <a:p>
            <a:r>
              <a:rPr lang="en-US" sz="2400" dirty="0">
                <a:latin typeface="Calibri" pitchFamily="34" charset="0"/>
              </a:rPr>
              <a:t>If a student is not listed:</a:t>
            </a:r>
          </a:p>
          <a:p>
            <a:pPr lvl="1"/>
            <a:r>
              <a:rPr lang="en-US" sz="2000" dirty="0" smtClean="0">
                <a:latin typeface="Calibri" pitchFamily="34" charset="0"/>
              </a:rPr>
              <a:t>Add student manually</a:t>
            </a:r>
            <a:endParaRPr lang="en-US" sz="2000" dirty="0">
              <a:latin typeface="Calibri" pitchFamily="34" charset="0"/>
            </a:endParaRPr>
          </a:p>
          <a:p>
            <a:pPr lvl="1"/>
            <a:r>
              <a:rPr lang="en-US" sz="2000" dirty="0">
                <a:latin typeface="Calibri" pitchFamily="34" charset="0"/>
              </a:rPr>
              <a:t>Mark accommodations</a:t>
            </a:r>
          </a:p>
          <a:p>
            <a:pPr lvl="1"/>
            <a:r>
              <a:rPr lang="en-US" sz="2000" dirty="0">
                <a:latin typeface="Calibri" pitchFamily="34" charset="0"/>
              </a:rPr>
              <a:t>Assign student to a test session</a:t>
            </a:r>
            <a:endParaRPr lang="en-US" sz="2000" strike="sngStrike" dirty="0">
              <a:latin typeface="Calibri" pitchFamily="34" charset="0"/>
            </a:endParaRPr>
          </a:p>
          <a:p>
            <a:pPr lvl="1"/>
            <a:r>
              <a:rPr lang="en-US" sz="2000" dirty="0">
                <a:latin typeface="Calibri" pitchFamily="34" charset="0"/>
              </a:rPr>
              <a:t>Login information will be generated</a:t>
            </a:r>
          </a:p>
          <a:p>
            <a:r>
              <a:rPr lang="en-US" sz="2400" dirty="0">
                <a:latin typeface="Calibri" pitchFamily="34" charset="0"/>
              </a:rPr>
              <a:t>Make sure the test tickets have the correct Student Name and Test Session.</a:t>
            </a:r>
          </a:p>
          <a:p>
            <a:pPr lvl="1"/>
            <a:r>
              <a:rPr lang="en-US" sz="2000" dirty="0">
                <a:latin typeface="Calibri" pitchFamily="34" charset="0"/>
              </a:rPr>
              <a:t>If issues arise, the Test Examiner should contact the STC or DTC who can contact DRC’s MAP Service Line at 800-544-9868</a:t>
            </a:r>
            <a:r>
              <a:rPr lang="en-US" sz="2000" dirty="0" smtClean="0">
                <a:latin typeface="Calibri" pitchFamily="34" charset="0"/>
              </a:rPr>
              <a:t>.</a:t>
            </a:r>
            <a:endParaRPr lang="en-US" sz="2000" dirty="0">
              <a:latin typeface="Calibri" pitchFamily="34" charset="0"/>
            </a:endParaRPr>
          </a:p>
        </p:txBody>
      </p:sp>
      <p:sp>
        <p:nvSpPr>
          <p:cNvPr id="3" name="Title 2"/>
          <p:cNvSpPr>
            <a:spLocks noGrp="1"/>
          </p:cNvSpPr>
          <p:nvPr>
            <p:ph type="title"/>
          </p:nvPr>
        </p:nvSpPr>
        <p:spPr/>
        <p:txBody>
          <a:bodyPr/>
          <a:lstStyle/>
          <a:p>
            <a:r>
              <a:rPr lang="en-US" dirty="0" smtClean="0"/>
              <a:t>Test Tickets – Student Information</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14</a:t>
            </a:fld>
            <a:endParaRPr lang="en-US"/>
          </a:p>
        </p:txBody>
      </p:sp>
    </p:spTree>
    <p:extLst>
      <p:ext uri="{BB962C8B-B14F-4D97-AF65-F5344CB8AC3E}">
        <p14:creationId xmlns:p14="http://schemas.microsoft.com/office/powerpoint/2010/main" val="32940573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lnSpcReduction="10000"/>
          </a:bodyPr>
          <a:lstStyle/>
          <a:p>
            <a:r>
              <a:rPr lang="en-US" sz="2400" dirty="0">
                <a:latin typeface="Calibri" panose="020F0502020204030204" pitchFamily="34" charset="0"/>
              </a:rPr>
              <a:t>Blueprints serve as a guide for test construction.</a:t>
            </a:r>
          </a:p>
          <a:p>
            <a:r>
              <a:rPr lang="en-US" sz="2400" dirty="0">
                <a:latin typeface="Calibri" panose="020F0502020204030204" pitchFamily="34" charset="0"/>
              </a:rPr>
              <a:t>Arranged by content </a:t>
            </a:r>
            <a:r>
              <a:rPr lang="en-US" sz="2400" dirty="0" smtClean="0">
                <a:latin typeface="Calibri" panose="020F0502020204030204" pitchFamily="34" charset="0"/>
              </a:rPr>
              <a:t>areas.</a:t>
            </a:r>
            <a:endParaRPr lang="en-US" sz="2400" dirty="0">
              <a:latin typeface="Calibri" panose="020F0502020204030204" pitchFamily="34" charset="0"/>
            </a:endParaRPr>
          </a:p>
          <a:p>
            <a:pPr lvl="1"/>
            <a:r>
              <a:rPr lang="en-US" sz="2000" dirty="0">
                <a:latin typeface="Calibri" panose="020F0502020204030204" pitchFamily="34" charset="0"/>
              </a:rPr>
              <a:t>Reporting Category</a:t>
            </a:r>
          </a:p>
          <a:p>
            <a:pPr lvl="1"/>
            <a:r>
              <a:rPr lang="en-US" sz="2000" dirty="0">
                <a:latin typeface="Calibri" panose="020F0502020204030204" pitchFamily="34" charset="0"/>
              </a:rPr>
              <a:t>Strand/Domain</a:t>
            </a:r>
          </a:p>
          <a:p>
            <a:pPr lvl="1"/>
            <a:r>
              <a:rPr lang="en-US" sz="2000" dirty="0">
                <a:latin typeface="Calibri" panose="020F0502020204030204" pitchFamily="34" charset="0"/>
              </a:rPr>
              <a:t>Cluster/Theme/Big Idea</a:t>
            </a:r>
          </a:p>
          <a:p>
            <a:pPr lvl="1"/>
            <a:r>
              <a:rPr lang="en-US" sz="2000" dirty="0">
                <a:latin typeface="Calibri" panose="020F0502020204030204" pitchFamily="34" charset="0"/>
              </a:rPr>
              <a:t>Point Range</a:t>
            </a:r>
          </a:p>
          <a:p>
            <a:pPr lvl="1"/>
            <a:r>
              <a:rPr lang="en-US" sz="2000" dirty="0">
                <a:latin typeface="Calibri" panose="020F0502020204030204" pitchFamily="34" charset="0"/>
              </a:rPr>
              <a:t>Range of Emphasis </a:t>
            </a:r>
            <a:endParaRPr lang="en-US" sz="2400" dirty="0">
              <a:latin typeface="Calibri" panose="020F0502020204030204" pitchFamily="34" charset="0"/>
            </a:endParaRPr>
          </a:p>
          <a:p>
            <a:r>
              <a:rPr lang="en-US" sz="2400" dirty="0">
                <a:latin typeface="Calibri" panose="020F0502020204030204" pitchFamily="34" charset="0"/>
              </a:rPr>
              <a:t>Found on the </a:t>
            </a:r>
            <a:r>
              <a:rPr lang="en-US" sz="2400" dirty="0" smtClean="0">
                <a:latin typeface="Calibri" panose="020F0502020204030204" pitchFamily="34" charset="0"/>
              </a:rPr>
              <a:t>EOC </a:t>
            </a:r>
            <a:r>
              <a:rPr lang="en-US" sz="2400" dirty="0">
                <a:latin typeface="Calibri" panose="020F0502020204030204" pitchFamily="34" charset="0"/>
              </a:rPr>
              <a:t>website, under the Resources tab, and in the LEA </a:t>
            </a:r>
            <a:r>
              <a:rPr lang="en-US" sz="2400" dirty="0" smtClean="0">
                <a:latin typeface="Calibri" panose="020F0502020204030204" pitchFamily="34" charset="0"/>
              </a:rPr>
              <a:t>Guide To The Missouri Assessment Program.</a:t>
            </a:r>
            <a:endParaRPr lang="en-US" sz="2400" dirty="0">
              <a:latin typeface="Calibri" panose="020F0502020204030204" pitchFamily="34" charset="0"/>
            </a:endParaRPr>
          </a:p>
          <a:p>
            <a:endParaRPr lang="en-US" dirty="0"/>
          </a:p>
        </p:txBody>
      </p:sp>
      <p:sp>
        <p:nvSpPr>
          <p:cNvPr id="3" name="Title 2"/>
          <p:cNvSpPr>
            <a:spLocks noGrp="1"/>
          </p:cNvSpPr>
          <p:nvPr>
            <p:ph type="title"/>
          </p:nvPr>
        </p:nvSpPr>
        <p:spPr/>
        <p:txBody>
          <a:bodyPr/>
          <a:lstStyle/>
          <a:p>
            <a:r>
              <a:rPr lang="en-US" dirty="0" smtClean="0"/>
              <a:t>Blueprints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15</a:t>
            </a:fld>
            <a:endParaRPr lang="en-US"/>
          </a:p>
        </p:txBody>
      </p:sp>
    </p:spTree>
    <p:extLst>
      <p:ext uri="{BB962C8B-B14F-4D97-AF65-F5344CB8AC3E}">
        <p14:creationId xmlns:p14="http://schemas.microsoft.com/office/powerpoint/2010/main" val="1786587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sz="quarter" idx="10"/>
            <p:extLst>
              <p:ext uri="{D42A27DB-BD31-4B8C-83A1-F6EECF244321}">
                <p14:modId xmlns:p14="http://schemas.microsoft.com/office/powerpoint/2010/main" val="850678329"/>
              </p:ext>
            </p:extLst>
          </p:nvPr>
        </p:nvGraphicFramePr>
        <p:xfrm>
          <a:off x="381000" y="1809750"/>
          <a:ext cx="3882522" cy="1798320"/>
        </p:xfrm>
        <a:graphic>
          <a:graphicData uri="http://schemas.openxmlformats.org/drawingml/2006/table">
            <a:tbl>
              <a:tblPr firstRow="1" bandRow="1">
                <a:tableStyleId>{5C22544A-7EE6-4342-B048-85BDC9FD1C3A}</a:tableStyleId>
              </a:tblPr>
              <a:tblGrid>
                <a:gridCol w="1367921">
                  <a:extLst>
                    <a:ext uri="{9D8B030D-6E8A-4147-A177-3AD203B41FA5}">
                      <a16:colId xmlns:a16="http://schemas.microsoft.com/office/drawing/2014/main" val="2194587808"/>
                    </a:ext>
                  </a:extLst>
                </a:gridCol>
                <a:gridCol w="1295400">
                  <a:extLst>
                    <a:ext uri="{9D8B030D-6E8A-4147-A177-3AD203B41FA5}">
                      <a16:colId xmlns:a16="http://schemas.microsoft.com/office/drawing/2014/main" val="350258229"/>
                    </a:ext>
                  </a:extLst>
                </a:gridCol>
                <a:gridCol w="1219201">
                  <a:extLst>
                    <a:ext uri="{9D8B030D-6E8A-4147-A177-3AD203B41FA5}">
                      <a16:colId xmlns:a16="http://schemas.microsoft.com/office/drawing/2014/main" val="2958732183"/>
                    </a:ext>
                  </a:extLst>
                </a:gridCol>
              </a:tblGrid>
              <a:tr h="300685">
                <a:tc>
                  <a:txBody>
                    <a:bodyPr/>
                    <a:lstStyle/>
                    <a:p>
                      <a:pPr algn="ctr"/>
                      <a:r>
                        <a:rPr lang="en-US" sz="1400" dirty="0" smtClean="0"/>
                        <a:t>Grade</a:t>
                      </a:r>
                      <a:endParaRPr lang="en-US" sz="1400" dirty="0"/>
                    </a:p>
                  </a:txBody>
                  <a:tcPr anchor="ctr"/>
                </a:tc>
                <a:tc>
                  <a:txBody>
                    <a:bodyPr/>
                    <a:lstStyle/>
                    <a:p>
                      <a:pPr algn="ctr"/>
                      <a:r>
                        <a:rPr lang="en-US" sz="1400" dirty="0" smtClean="0"/>
                        <a:t>Session 1</a:t>
                      </a:r>
                      <a:endParaRPr lang="en-US" sz="1400" dirty="0"/>
                    </a:p>
                  </a:txBody>
                  <a:tcPr anchor="ctr"/>
                </a:tc>
                <a:tc>
                  <a:txBody>
                    <a:bodyPr/>
                    <a:lstStyle/>
                    <a:p>
                      <a:pPr algn="ctr"/>
                      <a:r>
                        <a:rPr lang="en-US" sz="1400" dirty="0" smtClean="0"/>
                        <a:t>Session</a:t>
                      </a:r>
                      <a:r>
                        <a:rPr lang="en-US" sz="1400" baseline="0" dirty="0" smtClean="0"/>
                        <a:t> 2</a:t>
                      </a:r>
                      <a:endParaRPr lang="en-US" sz="1400" dirty="0"/>
                    </a:p>
                  </a:txBody>
                  <a:tcPr anchor="ctr"/>
                </a:tc>
                <a:extLst>
                  <a:ext uri="{0D108BD9-81ED-4DB2-BD59-A6C34878D82A}">
                    <a16:rowId xmlns:a16="http://schemas.microsoft.com/office/drawing/2014/main" val="3071673881"/>
                  </a:ext>
                </a:extLst>
              </a:tr>
              <a:tr h="368339">
                <a:tc>
                  <a:txBody>
                    <a:bodyPr/>
                    <a:lstStyle/>
                    <a:p>
                      <a:pPr algn="ctr"/>
                      <a:r>
                        <a:rPr lang="en-US" sz="1200" dirty="0" smtClean="0"/>
                        <a:t>Algebra</a:t>
                      </a:r>
                      <a:r>
                        <a:rPr lang="en-US" sz="1200" baseline="0" dirty="0" smtClean="0"/>
                        <a:t> I</a:t>
                      </a:r>
                      <a:endParaRPr lang="en-US" sz="1200" dirty="0"/>
                    </a:p>
                  </a:txBody>
                  <a:tcPr anchor="ctr"/>
                </a:tc>
                <a:tc>
                  <a:txBody>
                    <a:bodyPr/>
                    <a:lstStyle/>
                    <a:p>
                      <a:pPr algn="ctr" fontAlgn="ctr"/>
                      <a:r>
                        <a:rPr lang="en-US" sz="1200" dirty="0" smtClean="0">
                          <a:effectLst/>
                        </a:rPr>
                        <a:t>90-110 minutes</a:t>
                      </a:r>
                      <a:endParaRPr lang="en-US" sz="1200" dirty="0">
                        <a:effectLst/>
                      </a:endParaRPr>
                    </a:p>
                  </a:txBody>
                  <a:tcPr marL="95250" marR="95250" marT="95250" marB="95250" anchor="ctr"/>
                </a:tc>
                <a:tc>
                  <a:txBody>
                    <a:bodyPr/>
                    <a:lstStyle/>
                    <a:p>
                      <a:pPr algn="ctr" fontAlgn="ctr"/>
                      <a:r>
                        <a:rPr lang="en-US" sz="1200" dirty="0" smtClean="0">
                          <a:effectLst/>
                        </a:rPr>
                        <a:t>90-110 minutes</a:t>
                      </a:r>
                      <a:endParaRPr lang="en-US" sz="1200" dirty="0">
                        <a:effectLst/>
                      </a:endParaRPr>
                    </a:p>
                  </a:txBody>
                  <a:tcPr marL="95250" marR="95250" marT="95250" marB="95250" anchor="ctr"/>
                </a:tc>
                <a:extLst>
                  <a:ext uri="{0D108BD9-81ED-4DB2-BD59-A6C34878D82A}">
                    <a16:rowId xmlns:a16="http://schemas.microsoft.com/office/drawing/2014/main" val="3240949489"/>
                  </a:ext>
                </a:extLst>
              </a:tr>
              <a:tr h="368339">
                <a:tc>
                  <a:txBody>
                    <a:bodyPr/>
                    <a:lstStyle/>
                    <a:p>
                      <a:pPr algn="ctr"/>
                      <a:r>
                        <a:rPr lang="en-US" sz="1200" dirty="0" smtClean="0"/>
                        <a:t>Biology</a:t>
                      </a:r>
                      <a:endParaRPr lang="en-US" sz="1200" dirty="0"/>
                    </a:p>
                  </a:txBody>
                  <a:tcPr anchor="ctr"/>
                </a:tc>
                <a:tc>
                  <a:txBody>
                    <a:bodyPr/>
                    <a:lstStyle/>
                    <a:p>
                      <a:pPr algn="ctr" fontAlgn="ctr"/>
                      <a:r>
                        <a:rPr lang="en-US" sz="1200" dirty="0" smtClean="0">
                          <a:effectLst/>
                        </a:rPr>
                        <a:t>60-80 minutes</a:t>
                      </a:r>
                      <a:endParaRPr lang="en-US" sz="1200" dirty="0">
                        <a:effectLst/>
                      </a:endParaRPr>
                    </a:p>
                  </a:txBody>
                  <a:tcPr marL="95250" marR="95250" marT="95250" marB="95250" anchor="ctr"/>
                </a:tc>
                <a:tc>
                  <a:txBody>
                    <a:bodyPr/>
                    <a:lstStyle/>
                    <a:p>
                      <a:pPr algn="ctr" fontAlgn="ctr"/>
                      <a:endParaRPr lang="en-US" sz="1200" dirty="0">
                        <a:effectLst/>
                      </a:endParaRPr>
                    </a:p>
                  </a:txBody>
                  <a:tcPr marL="95250" marR="95250" marT="95250" marB="95250" anchor="ctr"/>
                </a:tc>
                <a:extLst>
                  <a:ext uri="{0D108BD9-81ED-4DB2-BD59-A6C34878D82A}">
                    <a16:rowId xmlns:a16="http://schemas.microsoft.com/office/drawing/2014/main" val="2497550217"/>
                  </a:ext>
                </a:extLst>
              </a:tr>
              <a:tr h="368339">
                <a:tc>
                  <a:txBody>
                    <a:bodyPr/>
                    <a:lstStyle/>
                    <a:p>
                      <a:pPr algn="ctr"/>
                      <a:r>
                        <a:rPr lang="en-US" sz="1200" dirty="0" smtClean="0"/>
                        <a:t>English</a:t>
                      </a:r>
                      <a:r>
                        <a:rPr lang="en-US" sz="1200" baseline="0" dirty="0" smtClean="0"/>
                        <a:t> II</a:t>
                      </a:r>
                      <a:endParaRPr lang="en-US" sz="1200" dirty="0"/>
                    </a:p>
                  </a:txBody>
                  <a:tcPr anchor="ctr"/>
                </a:tc>
                <a:tc>
                  <a:txBody>
                    <a:bodyPr/>
                    <a:lstStyle/>
                    <a:p>
                      <a:pPr algn="ctr" fontAlgn="ctr"/>
                      <a:r>
                        <a:rPr lang="en-US" sz="1200" dirty="0" smtClean="0">
                          <a:effectLst/>
                        </a:rPr>
                        <a:t>100-120 minutes</a:t>
                      </a:r>
                      <a:endParaRPr lang="en-US" sz="1200" dirty="0">
                        <a:effectLst/>
                      </a:endParaRPr>
                    </a:p>
                  </a:txBody>
                  <a:tcPr marL="95250" marR="95250" marT="95250" marB="95250" anchor="ctr"/>
                </a:tc>
                <a:tc>
                  <a:txBody>
                    <a:bodyPr/>
                    <a:lstStyle/>
                    <a:p>
                      <a:pPr algn="ctr" fontAlgn="ctr"/>
                      <a:r>
                        <a:rPr lang="en-US" sz="1200" dirty="0" smtClean="0">
                          <a:effectLst/>
                        </a:rPr>
                        <a:t>90-110 minutes</a:t>
                      </a:r>
                      <a:endParaRPr lang="en-US" sz="1200" dirty="0">
                        <a:effectLst/>
                      </a:endParaRPr>
                    </a:p>
                  </a:txBody>
                  <a:tcPr marL="95250" marR="95250" marT="95250" marB="95250" anchor="ctr"/>
                </a:tc>
                <a:extLst>
                  <a:ext uri="{0D108BD9-81ED-4DB2-BD59-A6C34878D82A}">
                    <a16:rowId xmlns:a16="http://schemas.microsoft.com/office/drawing/2014/main" val="202149920"/>
                  </a:ext>
                </a:extLst>
              </a:tr>
              <a:tr h="368339">
                <a:tc>
                  <a:txBody>
                    <a:bodyPr/>
                    <a:lstStyle/>
                    <a:p>
                      <a:pPr algn="ctr"/>
                      <a:r>
                        <a:rPr lang="en-US" sz="1200" dirty="0" smtClean="0"/>
                        <a:t>Government</a:t>
                      </a:r>
                      <a:endParaRPr lang="en-US" sz="1200" dirty="0"/>
                    </a:p>
                  </a:txBody>
                  <a:tcPr anchor="ctr"/>
                </a:tc>
                <a:tc>
                  <a:txBody>
                    <a:bodyPr/>
                    <a:lstStyle/>
                    <a:p>
                      <a:pPr algn="ctr" fontAlgn="ctr"/>
                      <a:r>
                        <a:rPr lang="en-US" sz="1200" dirty="0" smtClean="0">
                          <a:effectLst/>
                        </a:rPr>
                        <a:t>60-80 minutes</a:t>
                      </a:r>
                      <a:endParaRPr lang="en-US" sz="1200" dirty="0">
                        <a:effectLst/>
                      </a:endParaRPr>
                    </a:p>
                  </a:txBody>
                  <a:tcPr marL="95250" marR="95250" marT="95250" marB="95250" anchor="ctr"/>
                </a:tc>
                <a:tc>
                  <a:txBody>
                    <a:bodyPr/>
                    <a:lstStyle/>
                    <a:p>
                      <a:pPr algn="ctr" fontAlgn="ctr"/>
                      <a:endParaRPr lang="en-US" sz="1200" dirty="0">
                        <a:effectLst/>
                      </a:endParaRPr>
                    </a:p>
                  </a:txBody>
                  <a:tcPr marL="95250" marR="95250" marT="95250" marB="95250" anchor="ctr"/>
                </a:tc>
                <a:extLst>
                  <a:ext uri="{0D108BD9-81ED-4DB2-BD59-A6C34878D82A}">
                    <a16:rowId xmlns:a16="http://schemas.microsoft.com/office/drawing/2014/main" val="4128823382"/>
                  </a:ext>
                </a:extLst>
              </a:tr>
            </a:tbl>
          </a:graphicData>
        </a:graphic>
      </p:graphicFrame>
      <p:sp>
        <p:nvSpPr>
          <p:cNvPr id="3" name="Title 2"/>
          <p:cNvSpPr>
            <a:spLocks noGrp="1"/>
          </p:cNvSpPr>
          <p:nvPr>
            <p:ph type="title"/>
          </p:nvPr>
        </p:nvSpPr>
        <p:spPr>
          <a:xfrm>
            <a:off x="152400" y="742950"/>
            <a:ext cx="8839200" cy="533400"/>
          </a:xfrm>
        </p:spPr>
        <p:txBody>
          <a:bodyPr>
            <a:normAutofit fontScale="90000"/>
          </a:bodyPr>
          <a:lstStyle/>
          <a:p>
            <a:r>
              <a:rPr lang="en-US" dirty="0" smtClean="0"/>
              <a:t>Timing Guidelines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16</a:t>
            </a:fld>
            <a:endParaRPr lang="en-US"/>
          </a:p>
        </p:txBody>
      </p:sp>
      <p:graphicFrame>
        <p:nvGraphicFramePr>
          <p:cNvPr id="7" name="Content Placeholder 5"/>
          <p:cNvGraphicFramePr>
            <a:graphicFrameLocks/>
          </p:cNvGraphicFramePr>
          <p:nvPr>
            <p:extLst>
              <p:ext uri="{D42A27DB-BD31-4B8C-83A1-F6EECF244321}">
                <p14:modId xmlns:p14="http://schemas.microsoft.com/office/powerpoint/2010/main" val="2755952388"/>
              </p:ext>
            </p:extLst>
          </p:nvPr>
        </p:nvGraphicFramePr>
        <p:xfrm>
          <a:off x="4876800" y="1809750"/>
          <a:ext cx="3882522" cy="2545080"/>
        </p:xfrm>
        <a:graphic>
          <a:graphicData uri="http://schemas.openxmlformats.org/drawingml/2006/table">
            <a:tbl>
              <a:tblPr firstRow="1" bandRow="1">
                <a:tableStyleId>{5C22544A-7EE6-4342-B048-85BDC9FD1C3A}</a:tableStyleId>
              </a:tblPr>
              <a:tblGrid>
                <a:gridCol w="1367921">
                  <a:extLst>
                    <a:ext uri="{9D8B030D-6E8A-4147-A177-3AD203B41FA5}">
                      <a16:colId xmlns:a16="http://schemas.microsoft.com/office/drawing/2014/main" val="2194587808"/>
                    </a:ext>
                  </a:extLst>
                </a:gridCol>
                <a:gridCol w="1295400">
                  <a:extLst>
                    <a:ext uri="{9D8B030D-6E8A-4147-A177-3AD203B41FA5}">
                      <a16:colId xmlns:a16="http://schemas.microsoft.com/office/drawing/2014/main" val="350258229"/>
                    </a:ext>
                  </a:extLst>
                </a:gridCol>
                <a:gridCol w="1219201">
                  <a:extLst>
                    <a:ext uri="{9D8B030D-6E8A-4147-A177-3AD203B41FA5}">
                      <a16:colId xmlns:a16="http://schemas.microsoft.com/office/drawing/2014/main" val="2958732183"/>
                    </a:ext>
                  </a:extLst>
                </a:gridCol>
              </a:tblGrid>
              <a:tr h="300685">
                <a:tc>
                  <a:txBody>
                    <a:bodyPr/>
                    <a:lstStyle/>
                    <a:p>
                      <a:pPr algn="ctr"/>
                      <a:r>
                        <a:rPr lang="en-US" sz="1400" dirty="0" smtClean="0"/>
                        <a:t>Grade</a:t>
                      </a:r>
                      <a:endParaRPr lang="en-US" sz="1400" dirty="0"/>
                    </a:p>
                  </a:txBody>
                  <a:tcPr anchor="ctr"/>
                </a:tc>
                <a:tc>
                  <a:txBody>
                    <a:bodyPr/>
                    <a:lstStyle/>
                    <a:p>
                      <a:pPr algn="ctr"/>
                      <a:r>
                        <a:rPr lang="en-US" sz="1400" dirty="0" smtClean="0"/>
                        <a:t>Session 1</a:t>
                      </a:r>
                      <a:endParaRPr lang="en-US" sz="1400" dirty="0"/>
                    </a:p>
                  </a:txBody>
                  <a:tcPr anchor="ctr"/>
                </a:tc>
                <a:tc>
                  <a:txBody>
                    <a:bodyPr/>
                    <a:lstStyle/>
                    <a:p>
                      <a:pPr algn="ctr"/>
                      <a:r>
                        <a:rPr lang="en-US" sz="1400" dirty="0" smtClean="0"/>
                        <a:t>Session</a:t>
                      </a:r>
                      <a:r>
                        <a:rPr lang="en-US" sz="1400" baseline="0" dirty="0" smtClean="0"/>
                        <a:t> 2</a:t>
                      </a:r>
                      <a:endParaRPr lang="en-US" sz="1400" dirty="0"/>
                    </a:p>
                  </a:txBody>
                  <a:tcPr anchor="ctr"/>
                </a:tc>
                <a:extLst>
                  <a:ext uri="{0D108BD9-81ED-4DB2-BD59-A6C34878D82A}">
                    <a16:rowId xmlns:a16="http://schemas.microsoft.com/office/drawing/2014/main" val="3071673881"/>
                  </a:ext>
                </a:extLst>
              </a:tr>
              <a:tr h="368339">
                <a:tc>
                  <a:txBody>
                    <a:bodyPr/>
                    <a:lstStyle/>
                    <a:p>
                      <a:pPr algn="ctr"/>
                      <a:r>
                        <a:rPr lang="en-US" sz="1200" dirty="0" smtClean="0"/>
                        <a:t>Algebra</a:t>
                      </a:r>
                      <a:r>
                        <a:rPr lang="en-US" sz="1200" baseline="0" dirty="0" smtClean="0"/>
                        <a:t> II</a:t>
                      </a:r>
                      <a:endParaRPr lang="en-US" sz="1200" dirty="0"/>
                    </a:p>
                  </a:txBody>
                  <a:tcPr anchor="ctr"/>
                </a:tc>
                <a:tc>
                  <a:txBody>
                    <a:bodyPr/>
                    <a:lstStyle/>
                    <a:p>
                      <a:pPr algn="ctr" fontAlgn="ctr"/>
                      <a:r>
                        <a:rPr lang="en-US" sz="1200" dirty="0" smtClean="0">
                          <a:effectLst/>
                        </a:rPr>
                        <a:t>90-110 minutes</a:t>
                      </a:r>
                      <a:endParaRPr lang="en-US" sz="1200" dirty="0">
                        <a:effectLst/>
                      </a:endParaRPr>
                    </a:p>
                  </a:txBody>
                  <a:tcPr marL="95250" marR="95250" marT="95250" marB="9525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dirty="0" smtClean="0">
                          <a:effectLst/>
                        </a:rPr>
                        <a:t>90-110 minutes</a:t>
                      </a:r>
                    </a:p>
                  </a:txBody>
                  <a:tcPr marL="95250" marR="95250" marT="95250" marB="95250" anchor="ctr"/>
                </a:tc>
                <a:extLst>
                  <a:ext uri="{0D108BD9-81ED-4DB2-BD59-A6C34878D82A}">
                    <a16:rowId xmlns:a16="http://schemas.microsoft.com/office/drawing/2014/main" val="1088226583"/>
                  </a:ext>
                </a:extLst>
              </a:tr>
              <a:tr h="368339">
                <a:tc>
                  <a:txBody>
                    <a:bodyPr/>
                    <a:lstStyle/>
                    <a:p>
                      <a:pPr algn="ctr"/>
                      <a:r>
                        <a:rPr lang="en-US" sz="1200" dirty="0" smtClean="0"/>
                        <a:t>American History</a:t>
                      </a:r>
                      <a:endParaRPr lang="en-US" sz="1200" dirty="0"/>
                    </a:p>
                  </a:txBody>
                  <a:tcPr anchor="ctr"/>
                </a:tc>
                <a:tc>
                  <a:txBody>
                    <a:bodyPr/>
                    <a:lstStyle/>
                    <a:p>
                      <a:pPr algn="ctr" fontAlgn="ctr"/>
                      <a:r>
                        <a:rPr lang="en-US" sz="1200" dirty="0" smtClean="0">
                          <a:effectLst/>
                        </a:rPr>
                        <a:t>60-80 minutes</a:t>
                      </a:r>
                      <a:endParaRPr lang="en-US" sz="1200" dirty="0">
                        <a:effectLst/>
                      </a:endParaRPr>
                    </a:p>
                  </a:txBody>
                  <a:tcPr marL="95250" marR="95250" marT="95250" marB="95250" anchor="ctr"/>
                </a:tc>
                <a:tc>
                  <a:txBody>
                    <a:bodyPr/>
                    <a:lstStyle/>
                    <a:p>
                      <a:pPr algn="ctr" fontAlgn="ctr"/>
                      <a:endParaRPr lang="en-US" sz="1200" dirty="0">
                        <a:effectLst/>
                      </a:endParaRPr>
                    </a:p>
                  </a:txBody>
                  <a:tcPr marL="95250" marR="95250" marT="95250" marB="95250" anchor="ctr"/>
                </a:tc>
                <a:extLst>
                  <a:ext uri="{0D108BD9-81ED-4DB2-BD59-A6C34878D82A}">
                    <a16:rowId xmlns:a16="http://schemas.microsoft.com/office/drawing/2014/main" val="4238429574"/>
                  </a:ext>
                </a:extLst>
              </a:tr>
              <a:tr h="368339">
                <a:tc>
                  <a:txBody>
                    <a:bodyPr/>
                    <a:lstStyle/>
                    <a:p>
                      <a:pPr algn="ctr"/>
                      <a:r>
                        <a:rPr lang="en-US" sz="1200" dirty="0" smtClean="0"/>
                        <a:t>English I</a:t>
                      </a:r>
                      <a:endParaRPr lang="en-US" sz="1200" dirty="0"/>
                    </a:p>
                  </a:txBody>
                  <a:tcPr anchor="ctr"/>
                </a:tc>
                <a:tc>
                  <a:txBody>
                    <a:bodyPr/>
                    <a:lstStyle/>
                    <a:p>
                      <a:pPr algn="ctr" fontAlgn="ctr"/>
                      <a:r>
                        <a:rPr lang="en-US" sz="1200" dirty="0" smtClean="0">
                          <a:effectLst/>
                        </a:rPr>
                        <a:t>100-120 minutes</a:t>
                      </a:r>
                      <a:endParaRPr lang="en-US" sz="1200" dirty="0">
                        <a:effectLst/>
                      </a:endParaRPr>
                    </a:p>
                  </a:txBody>
                  <a:tcPr marL="95250" marR="95250" marT="95250" marB="95250" anchor="ctr"/>
                </a:tc>
                <a:tc>
                  <a:txBody>
                    <a:bodyPr/>
                    <a:lstStyle/>
                    <a:p>
                      <a:pPr algn="ctr" fontAlgn="ctr"/>
                      <a:r>
                        <a:rPr lang="en-US" sz="1200" dirty="0" smtClean="0">
                          <a:effectLst/>
                        </a:rPr>
                        <a:t>90-110 minutes</a:t>
                      </a:r>
                      <a:endParaRPr lang="en-US" sz="1200" dirty="0">
                        <a:effectLst/>
                      </a:endParaRPr>
                    </a:p>
                  </a:txBody>
                  <a:tcPr marL="95250" marR="95250" marT="95250" marB="95250" anchor="ctr"/>
                </a:tc>
                <a:extLst>
                  <a:ext uri="{0D108BD9-81ED-4DB2-BD59-A6C34878D82A}">
                    <a16:rowId xmlns:a16="http://schemas.microsoft.com/office/drawing/2014/main" val="1714024462"/>
                  </a:ext>
                </a:extLst>
              </a:tr>
              <a:tr h="368339">
                <a:tc>
                  <a:txBody>
                    <a:bodyPr/>
                    <a:lstStyle/>
                    <a:p>
                      <a:pPr algn="ctr"/>
                      <a:r>
                        <a:rPr lang="en-US" sz="1200" dirty="0" smtClean="0"/>
                        <a:t>Geometry</a:t>
                      </a:r>
                      <a:endParaRPr lang="en-US" sz="1200" dirty="0"/>
                    </a:p>
                  </a:txBody>
                  <a:tcPr anchor="ctr"/>
                </a:tc>
                <a:tc>
                  <a:txBody>
                    <a:bodyPr/>
                    <a:lstStyle/>
                    <a:p>
                      <a:pPr algn="ctr" fontAlgn="ctr"/>
                      <a:r>
                        <a:rPr lang="en-US" sz="1200" dirty="0" smtClean="0">
                          <a:effectLst/>
                        </a:rPr>
                        <a:t>90-110 minutes</a:t>
                      </a:r>
                      <a:endParaRPr lang="en-US" sz="1200" dirty="0">
                        <a:effectLst/>
                      </a:endParaRPr>
                    </a:p>
                  </a:txBody>
                  <a:tcPr marL="95250" marR="95250" marT="95250" marB="95250" anchor="ctr"/>
                </a:tc>
                <a:tc>
                  <a:txBody>
                    <a:bodyPr/>
                    <a:lstStyle/>
                    <a:p>
                      <a:pPr algn="ctr" fontAlgn="ctr"/>
                      <a:r>
                        <a:rPr lang="en-US" sz="1200" dirty="0" smtClean="0">
                          <a:effectLst/>
                        </a:rPr>
                        <a:t>90-110 minutes</a:t>
                      </a:r>
                      <a:endParaRPr lang="en-US" sz="1200" dirty="0">
                        <a:effectLst/>
                      </a:endParaRPr>
                    </a:p>
                  </a:txBody>
                  <a:tcPr marL="95250" marR="95250" marT="95250" marB="95250" anchor="ctr"/>
                </a:tc>
                <a:extLst>
                  <a:ext uri="{0D108BD9-81ED-4DB2-BD59-A6C34878D82A}">
                    <a16:rowId xmlns:a16="http://schemas.microsoft.com/office/drawing/2014/main" val="4128823382"/>
                  </a:ext>
                </a:extLst>
              </a:tr>
              <a:tr h="368339">
                <a:tc>
                  <a:txBody>
                    <a:bodyPr/>
                    <a:lstStyle/>
                    <a:p>
                      <a:pPr algn="ctr"/>
                      <a:r>
                        <a:rPr lang="en-US" sz="1200" dirty="0" smtClean="0"/>
                        <a:t>Personal Finance*</a:t>
                      </a:r>
                      <a:endParaRPr lang="en-US" sz="1200" dirty="0"/>
                    </a:p>
                  </a:txBody>
                  <a:tcPr anchor="ctr"/>
                </a:tc>
                <a:tc>
                  <a:txBody>
                    <a:bodyPr/>
                    <a:lstStyle/>
                    <a:p>
                      <a:pPr algn="ctr" fontAlgn="ctr"/>
                      <a:r>
                        <a:rPr lang="en-US" sz="1200" dirty="0" smtClean="0">
                          <a:effectLst/>
                        </a:rPr>
                        <a:t>60-80 minutes</a:t>
                      </a:r>
                      <a:endParaRPr lang="en-US" sz="1200" dirty="0">
                        <a:effectLst/>
                      </a:endParaRPr>
                    </a:p>
                  </a:txBody>
                  <a:tcPr marL="95250" marR="95250" marT="95250" marB="95250" anchor="ctr"/>
                </a:tc>
                <a:tc>
                  <a:txBody>
                    <a:bodyPr/>
                    <a:lstStyle/>
                    <a:p>
                      <a:pPr algn="ctr" fontAlgn="ctr"/>
                      <a:endParaRPr lang="en-US" sz="1200" dirty="0">
                        <a:effectLst/>
                      </a:endParaRPr>
                    </a:p>
                  </a:txBody>
                  <a:tcPr marL="95250" marR="95250" marT="95250" marB="95250" anchor="ctr"/>
                </a:tc>
                <a:extLst>
                  <a:ext uri="{0D108BD9-81ED-4DB2-BD59-A6C34878D82A}">
                    <a16:rowId xmlns:a16="http://schemas.microsoft.com/office/drawing/2014/main" val="286303097"/>
                  </a:ext>
                </a:extLst>
              </a:tr>
              <a:tr h="368339">
                <a:tc>
                  <a:txBody>
                    <a:bodyPr/>
                    <a:lstStyle/>
                    <a:p>
                      <a:pPr algn="ctr"/>
                      <a:r>
                        <a:rPr lang="en-US" sz="1200" dirty="0" smtClean="0"/>
                        <a:t>Physical Science</a:t>
                      </a:r>
                      <a:endParaRPr lang="en-US" sz="1200" dirty="0"/>
                    </a:p>
                  </a:txBody>
                  <a:tcPr anchor="ctr"/>
                </a:tc>
                <a:tc>
                  <a:txBody>
                    <a:bodyPr/>
                    <a:lstStyle/>
                    <a:p>
                      <a:pPr algn="ctr" fontAlgn="ctr"/>
                      <a:r>
                        <a:rPr lang="en-US" sz="1200" dirty="0" smtClean="0">
                          <a:effectLst/>
                        </a:rPr>
                        <a:t>60-80 minutes</a:t>
                      </a:r>
                      <a:endParaRPr lang="en-US" sz="1200" dirty="0">
                        <a:effectLst/>
                      </a:endParaRPr>
                    </a:p>
                  </a:txBody>
                  <a:tcPr marL="95250" marR="95250" marT="95250" marB="95250" anchor="ctr"/>
                </a:tc>
                <a:tc>
                  <a:txBody>
                    <a:bodyPr/>
                    <a:lstStyle/>
                    <a:p>
                      <a:pPr algn="ctr" fontAlgn="ctr"/>
                      <a:endParaRPr lang="en-US" sz="1200" dirty="0">
                        <a:effectLst/>
                      </a:endParaRPr>
                    </a:p>
                  </a:txBody>
                  <a:tcPr marL="95250" marR="95250" marT="95250" marB="95250" anchor="ctr"/>
                </a:tc>
                <a:extLst>
                  <a:ext uri="{0D108BD9-81ED-4DB2-BD59-A6C34878D82A}">
                    <a16:rowId xmlns:a16="http://schemas.microsoft.com/office/drawing/2014/main" val="1884190858"/>
                  </a:ext>
                </a:extLst>
              </a:tr>
            </a:tbl>
          </a:graphicData>
        </a:graphic>
      </p:graphicFrame>
      <p:sp>
        <p:nvSpPr>
          <p:cNvPr id="5" name="TextBox 4"/>
          <p:cNvSpPr txBox="1"/>
          <p:nvPr/>
        </p:nvSpPr>
        <p:spPr>
          <a:xfrm>
            <a:off x="381000" y="1352550"/>
            <a:ext cx="3882522" cy="461665"/>
          </a:xfrm>
          <a:prstGeom prst="rect">
            <a:avLst/>
          </a:prstGeom>
          <a:noFill/>
        </p:spPr>
        <p:txBody>
          <a:bodyPr wrap="square" rtlCol="0">
            <a:spAutoFit/>
          </a:bodyPr>
          <a:lstStyle/>
          <a:p>
            <a:pPr algn="ctr"/>
            <a:r>
              <a:rPr lang="en-US" sz="2400" dirty="0" smtClean="0"/>
              <a:t>Required Assessments</a:t>
            </a:r>
          </a:p>
        </p:txBody>
      </p:sp>
      <p:sp>
        <p:nvSpPr>
          <p:cNvPr id="8" name="TextBox 7"/>
          <p:cNvSpPr txBox="1"/>
          <p:nvPr/>
        </p:nvSpPr>
        <p:spPr>
          <a:xfrm>
            <a:off x="4880478" y="1352550"/>
            <a:ext cx="3882522" cy="461665"/>
          </a:xfrm>
          <a:prstGeom prst="rect">
            <a:avLst/>
          </a:prstGeom>
          <a:noFill/>
        </p:spPr>
        <p:txBody>
          <a:bodyPr wrap="square" rtlCol="0">
            <a:spAutoFit/>
          </a:bodyPr>
          <a:lstStyle/>
          <a:p>
            <a:pPr algn="ctr"/>
            <a:r>
              <a:rPr lang="en-US" sz="2400" dirty="0" smtClean="0"/>
              <a:t>Optional Assessments</a:t>
            </a:r>
          </a:p>
        </p:txBody>
      </p:sp>
      <p:sp>
        <p:nvSpPr>
          <p:cNvPr id="9" name="Rectangle 8"/>
          <p:cNvSpPr/>
          <p:nvPr/>
        </p:nvSpPr>
        <p:spPr>
          <a:xfrm>
            <a:off x="3886200" y="4354830"/>
            <a:ext cx="4953000" cy="276999"/>
          </a:xfrm>
          <a:prstGeom prst="rect">
            <a:avLst/>
          </a:prstGeom>
        </p:spPr>
        <p:txBody>
          <a:bodyPr wrap="square">
            <a:spAutoFit/>
          </a:bodyPr>
          <a:lstStyle/>
          <a:p>
            <a:pPr lvl="2"/>
            <a:r>
              <a:rPr lang="en-US" sz="1200" dirty="0" smtClean="0"/>
              <a:t>*Required </a:t>
            </a:r>
            <a:r>
              <a:rPr lang="en-US" sz="1200" dirty="0"/>
              <a:t>for students taking content in an embedded course</a:t>
            </a:r>
          </a:p>
        </p:txBody>
      </p:sp>
    </p:spTree>
    <p:extLst>
      <p:ext uri="{BB962C8B-B14F-4D97-AF65-F5344CB8AC3E}">
        <p14:creationId xmlns:p14="http://schemas.microsoft.com/office/powerpoint/2010/main" val="26716717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fontScale="85000" lnSpcReduction="20000"/>
          </a:bodyPr>
          <a:lstStyle/>
          <a:p>
            <a:r>
              <a:rPr lang="en-US" dirty="0"/>
              <a:t>The Portal Administration site:</a:t>
            </a:r>
          </a:p>
          <a:p>
            <a:pPr lvl="1"/>
            <a:r>
              <a:rPr lang="en-US" dirty="0">
                <a:hlinkClick r:id="rId2"/>
              </a:rPr>
              <a:t>https://mo.drcedirect.com</a:t>
            </a:r>
            <a:endParaRPr lang="en-US" dirty="0"/>
          </a:p>
          <a:p>
            <a:r>
              <a:rPr lang="en-US" dirty="0" smtClean="0"/>
              <a:t>Ensure that proper staff have accounts.	</a:t>
            </a:r>
          </a:p>
          <a:p>
            <a:pPr lvl="1"/>
            <a:r>
              <a:rPr lang="en-US" dirty="0" smtClean="0"/>
              <a:t>Which may include: District IT Staff, STCs, and Test Examiners</a:t>
            </a:r>
          </a:p>
          <a:p>
            <a:r>
              <a:rPr lang="en-US" dirty="0" smtClean="0"/>
              <a:t>District IT staff should log in and download the latest version of the INSIGHT platform and run workstation readiness tests prior to testing.</a:t>
            </a:r>
            <a:endParaRPr lang="en-US" dirty="0"/>
          </a:p>
        </p:txBody>
      </p:sp>
      <p:sp>
        <p:nvSpPr>
          <p:cNvPr id="3" name="Title 2"/>
          <p:cNvSpPr>
            <a:spLocks noGrp="1"/>
          </p:cNvSpPr>
          <p:nvPr>
            <p:ph type="title"/>
          </p:nvPr>
        </p:nvSpPr>
        <p:spPr/>
        <p:txBody>
          <a:bodyPr/>
          <a:lstStyle/>
          <a:p>
            <a:r>
              <a:rPr lang="en-US" dirty="0" smtClean="0"/>
              <a:t>The Portal</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17</a:t>
            </a:fld>
            <a:endParaRPr lang="en-US"/>
          </a:p>
        </p:txBody>
      </p:sp>
    </p:spTree>
    <p:extLst>
      <p:ext uri="{BB962C8B-B14F-4D97-AF65-F5344CB8AC3E}">
        <p14:creationId xmlns:p14="http://schemas.microsoft.com/office/powerpoint/2010/main" val="38971415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fontScale="85000" lnSpcReduction="10000"/>
          </a:bodyPr>
          <a:lstStyle/>
          <a:p>
            <a:r>
              <a:rPr lang="en-US" dirty="0"/>
              <a:t>OTTs give users the ability to </a:t>
            </a:r>
            <a:r>
              <a:rPr lang="en-US" dirty="0" smtClean="0"/>
              <a:t>experiment with </a:t>
            </a:r>
            <a:r>
              <a:rPr lang="en-US" dirty="0"/>
              <a:t>tools available in the INSIGHT testing platform on a variety of item types. </a:t>
            </a:r>
            <a:r>
              <a:rPr lang="en-US" dirty="0" smtClean="0"/>
              <a:t>The OTTs allow </a:t>
            </a:r>
            <a:r>
              <a:rPr lang="en-US" dirty="0"/>
              <a:t>users to become comfortable with using the built in system tools prior to the summative assessment. The OTTs are accessible at any time with no limits on </a:t>
            </a:r>
            <a:r>
              <a:rPr lang="en-US" dirty="0" smtClean="0"/>
              <a:t>usage.</a:t>
            </a:r>
          </a:p>
          <a:p>
            <a:r>
              <a:rPr lang="en-US" dirty="0" smtClean="0"/>
              <a:t>NOTE</a:t>
            </a:r>
            <a:r>
              <a:rPr lang="en-US" dirty="0"/>
              <a:t>: The OTTs are only accessible via Google Chrome</a:t>
            </a:r>
            <a:r>
              <a:rPr lang="en-US" dirty="0" smtClean="0"/>
              <a:t>.</a:t>
            </a:r>
          </a:p>
          <a:p>
            <a:r>
              <a:rPr lang="en-US" dirty="0">
                <a:hlinkClick r:id="rId2"/>
              </a:rPr>
              <a:t>https://wbte.drcedirect.com/MO/portals/mo</a:t>
            </a:r>
            <a:endParaRPr lang="en-US" dirty="0"/>
          </a:p>
        </p:txBody>
      </p:sp>
      <p:sp>
        <p:nvSpPr>
          <p:cNvPr id="3" name="Title 2"/>
          <p:cNvSpPr>
            <a:spLocks noGrp="1"/>
          </p:cNvSpPr>
          <p:nvPr>
            <p:ph type="title"/>
          </p:nvPr>
        </p:nvSpPr>
        <p:spPr/>
        <p:txBody>
          <a:bodyPr/>
          <a:lstStyle/>
          <a:p>
            <a:r>
              <a:rPr lang="en-US" dirty="0" smtClean="0"/>
              <a:t>Online Tools Training (OTTs)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18</a:t>
            </a:fld>
            <a:endParaRPr lang="en-US"/>
          </a:p>
        </p:txBody>
      </p:sp>
    </p:spTree>
    <p:extLst>
      <p:ext uri="{BB962C8B-B14F-4D97-AF65-F5344CB8AC3E}">
        <p14:creationId xmlns:p14="http://schemas.microsoft.com/office/powerpoint/2010/main" val="28083275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fontScale="70000" lnSpcReduction="20000"/>
          </a:bodyPr>
          <a:lstStyle/>
          <a:p>
            <a:pPr fontAlgn="base"/>
            <a:r>
              <a:rPr lang="en-US" dirty="0"/>
              <a:t>Test Tutorials allow users to watch recorded videos that demonstrate the features of INSIGHT and the tools that will be used for the operational assessments. Test Tutorials are available for all subjects and are divided by content into two categories:</a:t>
            </a:r>
          </a:p>
          <a:p>
            <a:pPr lvl="1" fontAlgn="base"/>
            <a:r>
              <a:rPr lang="en-US" dirty="0"/>
              <a:t>General testing topics include tutorials on topics such as testing basics, using the help feature and finishing the test.</a:t>
            </a:r>
          </a:p>
          <a:p>
            <a:pPr lvl="1" fontAlgn="base"/>
            <a:r>
              <a:rPr lang="en-US" dirty="0"/>
              <a:t>Advanced Tools show grade and include tutorials on topics such as highlighting, using a ruler, graphing and more</a:t>
            </a:r>
            <a:r>
              <a:rPr lang="en-US" dirty="0" smtClean="0"/>
              <a:t>.</a:t>
            </a:r>
          </a:p>
          <a:p>
            <a:pPr lvl="1" fontAlgn="base"/>
            <a:r>
              <a:rPr lang="en-US" dirty="0"/>
              <a:t>Available on </a:t>
            </a:r>
            <a:r>
              <a:rPr lang="en-US" dirty="0" smtClean="0"/>
              <a:t>the Portal</a:t>
            </a:r>
            <a:r>
              <a:rPr lang="en-US" dirty="0"/>
              <a:t> under </a:t>
            </a:r>
            <a:r>
              <a:rPr lang="en-US" dirty="0" smtClean="0"/>
              <a:t>My Applications&gt;General Information&gt;Test Tutorials at </a:t>
            </a:r>
            <a:r>
              <a:rPr lang="en-US" dirty="0" smtClean="0">
                <a:hlinkClick r:id="rId2"/>
              </a:rPr>
              <a:t>https</a:t>
            </a:r>
            <a:r>
              <a:rPr lang="en-US" dirty="0">
                <a:hlinkClick r:id="rId2"/>
              </a:rPr>
              <a:t>://</a:t>
            </a:r>
            <a:r>
              <a:rPr lang="en-US" dirty="0" smtClean="0">
                <a:hlinkClick r:id="rId2"/>
              </a:rPr>
              <a:t>mo.drcedirect.com/default.aspx?leapp=General+Information</a:t>
            </a:r>
            <a:endParaRPr lang="en-US" dirty="0"/>
          </a:p>
        </p:txBody>
      </p:sp>
      <p:sp>
        <p:nvSpPr>
          <p:cNvPr id="3" name="Title 2"/>
          <p:cNvSpPr>
            <a:spLocks noGrp="1"/>
          </p:cNvSpPr>
          <p:nvPr>
            <p:ph type="title"/>
          </p:nvPr>
        </p:nvSpPr>
        <p:spPr/>
        <p:txBody>
          <a:bodyPr/>
          <a:lstStyle/>
          <a:p>
            <a:r>
              <a:rPr lang="en-US" dirty="0" smtClean="0"/>
              <a:t>Test Tutorials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19</a:t>
            </a:fld>
            <a:endParaRPr lang="en-US"/>
          </a:p>
        </p:txBody>
      </p:sp>
    </p:spTree>
    <p:extLst>
      <p:ext uri="{BB962C8B-B14F-4D97-AF65-F5344CB8AC3E}">
        <p14:creationId xmlns:p14="http://schemas.microsoft.com/office/powerpoint/2010/main" val="6680121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4829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lnSpcReduction="10000"/>
          </a:bodyPr>
          <a:lstStyle/>
          <a:p>
            <a:r>
              <a:rPr lang="en-US" dirty="0"/>
              <a:t>The practice form mirrors the operational assessment and gives users the ability to see the types of items that will be on the assessment and, if taking the practice test online, become comfortable with answering items within the </a:t>
            </a:r>
            <a:r>
              <a:rPr lang="en-US" dirty="0" smtClean="0"/>
              <a:t>INSIGHT </a:t>
            </a:r>
            <a:r>
              <a:rPr lang="en-US" dirty="0"/>
              <a:t>testing platform</a:t>
            </a:r>
            <a:r>
              <a:rPr lang="en-US" dirty="0" smtClean="0"/>
              <a:t>.</a:t>
            </a:r>
          </a:p>
          <a:p>
            <a:r>
              <a:rPr lang="en-US" dirty="0" smtClean="0"/>
              <a:t>Also available via Paper Based assessment</a:t>
            </a:r>
            <a:endParaRPr lang="en-US" dirty="0"/>
          </a:p>
        </p:txBody>
      </p:sp>
      <p:sp>
        <p:nvSpPr>
          <p:cNvPr id="3" name="Title 2"/>
          <p:cNvSpPr>
            <a:spLocks noGrp="1"/>
          </p:cNvSpPr>
          <p:nvPr>
            <p:ph type="title"/>
          </p:nvPr>
        </p:nvSpPr>
        <p:spPr/>
        <p:txBody>
          <a:bodyPr/>
          <a:lstStyle/>
          <a:p>
            <a:r>
              <a:rPr lang="en-US" dirty="0" smtClean="0"/>
              <a:t>Practice Form</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20</a:t>
            </a:fld>
            <a:endParaRPr lang="en-US"/>
          </a:p>
        </p:txBody>
      </p:sp>
    </p:spTree>
    <p:extLst>
      <p:ext uri="{BB962C8B-B14F-4D97-AF65-F5344CB8AC3E}">
        <p14:creationId xmlns:p14="http://schemas.microsoft.com/office/powerpoint/2010/main" val="23528406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Autofit/>
          </a:bodyPr>
          <a:lstStyle/>
          <a:p>
            <a:r>
              <a:rPr lang="en-US" sz="1800" dirty="0"/>
              <a:t>A workstation with Internet access, a monitor, a mouse/ touchpad, and a keyboard is required for each students, unless they are testing on a tablet. Devices must have INSIGHT properly loaded and certified. </a:t>
            </a:r>
            <a:endParaRPr lang="en-US" sz="1800" dirty="0" smtClean="0"/>
          </a:p>
          <a:p>
            <a:r>
              <a:rPr lang="en-US" sz="1800" dirty="0" smtClean="0"/>
              <a:t>Student </a:t>
            </a:r>
            <a:r>
              <a:rPr lang="en-US" sz="1800" dirty="0"/>
              <a:t>Test Tickets provide the secure login credentials (i.e., username and password) required for a student to use the testing software. </a:t>
            </a:r>
          </a:p>
          <a:p>
            <a:r>
              <a:rPr lang="en-US" sz="1800" dirty="0" smtClean="0"/>
              <a:t>Writer’s Checklists</a:t>
            </a:r>
            <a:r>
              <a:rPr lang="en-US" sz="1800" dirty="0"/>
              <a:t>, </a:t>
            </a:r>
            <a:r>
              <a:rPr lang="en-US" sz="1800" dirty="0" smtClean="0"/>
              <a:t>Mathematics and Science </a:t>
            </a:r>
            <a:r>
              <a:rPr lang="en-US" sz="1800" dirty="0"/>
              <a:t>Reference Sheets are available in the </a:t>
            </a:r>
            <a:r>
              <a:rPr lang="en-US" sz="1800" dirty="0" smtClean="0"/>
              <a:t>INSIGHT platform during testing for students </a:t>
            </a:r>
            <a:r>
              <a:rPr lang="en-US" sz="1800" dirty="0"/>
              <a:t>to access. </a:t>
            </a:r>
            <a:r>
              <a:rPr lang="en-US" sz="1800" dirty="0" smtClean="0"/>
              <a:t>Physical </a:t>
            </a:r>
            <a:r>
              <a:rPr lang="en-US" sz="1800" dirty="0"/>
              <a:t>copies may also be given to students. They may be copied from the appendices of </a:t>
            </a:r>
            <a:r>
              <a:rPr lang="en-US" sz="1800" dirty="0" smtClean="0"/>
              <a:t>the manuals.</a:t>
            </a:r>
          </a:p>
          <a:p>
            <a:r>
              <a:rPr lang="en-US" sz="1800" dirty="0" smtClean="0"/>
              <a:t>During </a:t>
            </a:r>
            <a:r>
              <a:rPr lang="en-US" sz="1800" dirty="0"/>
              <a:t>online testing, all students may have access to a printed list of the keyboard shortcuts and icons available in INSIGHT. The list may be printed from the appendices of the manuals. The list of keyboard shortcuts and icons can also be printed from the Documents page of the Portal at </a:t>
            </a:r>
            <a:r>
              <a:rPr lang="en-US" sz="1800" dirty="0">
                <a:hlinkClick r:id="rId2"/>
              </a:rPr>
              <a:t>https://mo.drcedirect.com</a:t>
            </a:r>
            <a:r>
              <a:rPr lang="en-US" sz="1800" dirty="0"/>
              <a:t>. </a:t>
            </a:r>
          </a:p>
        </p:txBody>
      </p:sp>
      <p:sp>
        <p:nvSpPr>
          <p:cNvPr id="3" name="Title 2"/>
          <p:cNvSpPr>
            <a:spLocks noGrp="1"/>
          </p:cNvSpPr>
          <p:nvPr>
            <p:ph type="title"/>
          </p:nvPr>
        </p:nvSpPr>
        <p:spPr/>
        <p:txBody>
          <a:bodyPr/>
          <a:lstStyle/>
          <a:p>
            <a:r>
              <a:rPr lang="en-US" dirty="0" smtClean="0"/>
              <a:t>Required/Allowed Materials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21</a:t>
            </a:fld>
            <a:endParaRPr lang="en-US"/>
          </a:p>
        </p:txBody>
      </p:sp>
    </p:spTree>
    <p:extLst>
      <p:ext uri="{BB962C8B-B14F-4D97-AF65-F5344CB8AC3E}">
        <p14:creationId xmlns:p14="http://schemas.microsoft.com/office/powerpoint/2010/main" val="17470587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fontScale="77500" lnSpcReduction="20000"/>
          </a:bodyPr>
          <a:lstStyle/>
          <a:p>
            <a:r>
              <a:rPr lang="en-US" dirty="0" smtClean="0"/>
              <a:t>A physical English dictionary, physical thesaurus and physical grammar handbook </a:t>
            </a:r>
            <a:r>
              <a:rPr lang="en-US" dirty="0"/>
              <a:t>may only be used on </a:t>
            </a:r>
            <a:r>
              <a:rPr lang="en-US" dirty="0" smtClean="0"/>
              <a:t>the </a:t>
            </a:r>
            <a:r>
              <a:rPr lang="en-US" dirty="0"/>
              <a:t>writing </a:t>
            </a:r>
            <a:r>
              <a:rPr lang="en-US" dirty="0" smtClean="0"/>
              <a:t>prompt in English I and English II. </a:t>
            </a:r>
            <a:r>
              <a:rPr lang="en-US" dirty="0"/>
              <a:t>If the grammar handbook is electronic, it may not connect to the internet. The grammar handbook must be one that is published—it cannot be a district, school or classroom created handbook</a:t>
            </a:r>
            <a:r>
              <a:rPr lang="en-US" dirty="0" smtClean="0"/>
              <a:t>.</a:t>
            </a:r>
          </a:p>
          <a:p>
            <a:r>
              <a:rPr lang="en-US" dirty="0" smtClean="0"/>
              <a:t>English Learners (EL) may have access to a physical bilingual dictionary for use only on the writing prompt in English I and English II. If the bilingual dictionary is electronic, it may not connect to the internet.</a:t>
            </a:r>
          </a:p>
        </p:txBody>
      </p:sp>
      <p:sp>
        <p:nvSpPr>
          <p:cNvPr id="3" name="Title 2"/>
          <p:cNvSpPr>
            <a:spLocks noGrp="1"/>
          </p:cNvSpPr>
          <p:nvPr>
            <p:ph type="title"/>
          </p:nvPr>
        </p:nvSpPr>
        <p:spPr/>
        <p:txBody>
          <a:bodyPr>
            <a:normAutofit fontScale="90000"/>
          </a:bodyPr>
          <a:lstStyle/>
          <a:p>
            <a:r>
              <a:rPr lang="en-US" dirty="0" smtClean="0"/>
              <a:t>Dictionary/Thesaurus/Grammar Handbook</a:t>
            </a:r>
            <a:endParaRPr lang="en-US" b="0"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22</a:t>
            </a:fld>
            <a:endParaRPr lang="en-US"/>
          </a:p>
        </p:txBody>
      </p:sp>
    </p:spTree>
    <p:extLst>
      <p:ext uri="{BB962C8B-B14F-4D97-AF65-F5344CB8AC3E}">
        <p14:creationId xmlns:p14="http://schemas.microsoft.com/office/powerpoint/2010/main" val="16109072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fontScale="40000" lnSpcReduction="20000"/>
          </a:bodyPr>
          <a:lstStyle/>
          <a:p>
            <a:r>
              <a:rPr lang="en-US" sz="4800" dirty="0" smtClean="0"/>
              <a:t>A </a:t>
            </a:r>
            <a:r>
              <a:rPr lang="en-US" sz="4800" dirty="0"/>
              <a:t>physical calculator can be accessed for </a:t>
            </a:r>
            <a:r>
              <a:rPr lang="en-US" sz="4800" dirty="0" smtClean="0"/>
              <a:t>the </a:t>
            </a:r>
            <a:r>
              <a:rPr lang="en-US" sz="4800" dirty="0"/>
              <a:t>Mathematics and Science </a:t>
            </a:r>
            <a:r>
              <a:rPr lang="en-US" sz="4800" dirty="0" smtClean="0"/>
              <a:t>assessments. An </a:t>
            </a:r>
            <a:r>
              <a:rPr lang="en-US" sz="4800" dirty="0"/>
              <a:t>electronic calculator is available in the </a:t>
            </a:r>
            <a:r>
              <a:rPr lang="en-US" sz="4800" dirty="0" smtClean="0"/>
              <a:t>INSIGHT platform</a:t>
            </a:r>
            <a:r>
              <a:rPr lang="en-US" sz="4800" dirty="0"/>
              <a:t> </a:t>
            </a:r>
            <a:r>
              <a:rPr lang="en-US" sz="4800" dirty="0" smtClean="0"/>
              <a:t>for Mathematics assessments.</a:t>
            </a:r>
            <a:endParaRPr lang="en-US" sz="4800" dirty="0"/>
          </a:p>
          <a:p>
            <a:r>
              <a:rPr lang="en-US" sz="4800" dirty="0" smtClean="0"/>
              <a:t>Test </a:t>
            </a:r>
            <a:r>
              <a:rPr lang="en-US" sz="4800" dirty="0"/>
              <a:t>Examiners are responsible for ensuring and verifying that any calculator with the ability to store functions and equations, e.g., a scientific calculator, has the memory cleared before and after each Mathematics assessment. </a:t>
            </a:r>
          </a:p>
          <a:p>
            <a:r>
              <a:rPr lang="en-US" sz="4800" dirty="0" smtClean="0"/>
              <a:t>Calculators </a:t>
            </a:r>
            <a:r>
              <a:rPr lang="en-US" sz="4800" dirty="0"/>
              <a:t>cannot have Internet connectivity or be able to connect to anyone inside or outside the classroom during testing. </a:t>
            </a:r>
          </a:p>
          <a:p>
            <a:r>
              <a:rPr lang="en-US" sz="4800" dirty="0" smtClean="0"/>
              <a:t>Students </a:t>
            </a:r>
            <a:r>
              <a:rPr lang="en-US" sz="4800" dirty="0"/>
              <a:t>cannot use a calculator on a laptop or other portable computer, pocket organizer, cell phone, watch, device with a typewriter-style keyboard, electronic writing pad, or pen-input device unless a particular assistive device is required for a student and is specified on his or her IEP. </a:t>
            </a:r>
            <a:r>
              <a:rPr lang="en-US" sz="4800" dirty="0" smtClean="0"/>
              <a:t>No </a:t>
            </a:r>
            <a:r>
              <a:rPr lang="en-US" sz="4800" dirty="0"/>
              <a:t>calculators with QWERTY keyboards are allowed</a:t>
            </a:r>
            <a:r>
              <a:rPr lang="en-US" sz="4800" dirty="0" smtClean="0"/>
              <a:t>.</a:t>
            </a:r>
            <a:endParaRPr lang="en-US" sz="4800" dirty="0"/>
          </a:p>
          <a:p>
            <a:endParaRPr lang="en-US" dirty="0"/>
          </a:p>
        </p:txBody>
      </p:sp>
      <p:sp>
        <p:nvSpPr>
          <p:cNvPr id="3" name="Title 2"/>
          <p:cNvSpPr>
            <a:spLocks noGrp="1"/>
          </p:cNvSpPr>
          <p:nvPr>
            <p:ph type="title"/>
          </p:nvPr>
        </p:nvSpPr>
        <p:spPr/>
        <p:txBody>
          <a:bodyPr>
            <a:normAutofit/>
          </a:bodyPr>
          <a:lstStyle/>
          <a:p>
            <a:r>
              <a:rPr lang="en-US" dirty="0" smtClean="0"/>
              <a:t>Calculators</a:t>
            </a:r>
            <a:endParaRPr lang="en-US" b="0"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23</a:t>
            </a:fld>
            <a:endParaRPr lang="en-US"/>
          </a:p>
        </p:txBody>
      </p:sp>
    </p:spTree>
    <p:extLst>
      <p:ext uri="{BB962C8B-B14F-4D97-AF65-F5344CB8AC3E}">
        <p14:creationId xmlns:p14="http://schemas.microsoft.com/office/powerpoint/2010/main" val="37029113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fontScale="62500" lnSpcReduction="20000"/>
          </a:bodyPr>
          <a:lstStyle/>
          <a:p>
            <a:r>
              <a:rPr lang="en-US" dirty="0"/>
              <a:t>Electronic devices, including any portable device that can connect to the internet or to anyone inside or outside of the classroom, must not be accessible during the testing sessions. Such items include, but are not limited to: </a:t>
            </a:r>
          </a:p>
          <a:p>
            <a:pPr lvl="1"/>
            <a:r>
              <a:rPr lang="en-US" dirty="0"/>
              <a:t>cellular/mobile phones </a:t>
            </a:r>
          </a:p>
          <a:p>
            <a:pPr lvl="1"/>
            <a:r>
              <a:rPr lang="en-US" dirty="0"/>
              <a:t>smart watches </a:t>
            </a:r>
          </a:p>
          <a:p>
            <a:pPr lvl="1"/>
            <a:r>
              <a:rPr lang="en-US" dirty="0"/>
              <a:t>electronic music players </a:t>
            </a:r>
          </a:p>
          <a:p>
            <a:pPr lvl="1"/>
            <a:r>
              <a:rPr lang="en-US" dirty="0"/>
              <a:t>digital cameras </a:t>
            </a:r>
          </a:p>
          <a:p>
            <a:pPr lvl="1"/>
            <a:r>
              <a:rPr lang="en-US" dirty="0"/>
              <a:t>handheld scanners </a:t>
            </a:r>
          </a:p>
          <a:p>
            <a:pPr lvl="1"/>
            <a:r>
              <a:rPr lang="en-US" dirty="0"/>
              <a:t>portable gaming devices </a:t>
            </a:r>
          </a:p>
          <a:p>
            <a:pPr lvl="1"/>
            <a:r>
              <a:rPr lang="en-US" dirty="0"/>
              <a:t>any device that can connect to the </a:t>
            </a:r>
            <a:r>
              <a:rPr lang="en-US" dirty="0" smtClean="0"/>
              <a:t>internet</a:t>
            </a:r>
            <a:endParaRPr lang="en-US" dirty="0"/>
          </a:p>
        </p:txBody>
      </p:sp>
      <p:sp>
        <p:nvSpPr>
          <p:cNvPr id="3" name="Title 2"/>
          <p:cNvSpPr>
            <a:spLocks noGrp="1"/>
          </p:cNvSpPr>
          <p:nvPr>
            <p:ph type="title"/>
          </p:nvPr>
        </p:nvSpPr>
        <p:spPr/>
        <p:txBody>
          <a:bodyPr/>
          <a:lstStyle/>
          <a:p>
            <a:r>
              <a:rPr lang="en-US" dirty="0" smtClean="0"/>
              <a:t>Prohibited Materials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24</a:t>
            </a:fld>
            <a:endParaRPr lang="en-US"/>
          </a:p>
        </p:txBody>
      </p:sp>
    </p:spTree>
    <p:extLst>
      <p:ext uri="{BB962C8B-B14F-4D97-AF65-F5344CB8AC3E}">
        <p14:creationId xmlns:p14="http://schemas.microsoft.com/office/powerpoint/2010/main" val="24826941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fontScale="70000" lnSpcReduction="20000"/>
          </a:bodyPr>
          <a:lstStyle/>
          <a:p>
            <a:r>
              <a:rPr lang="en-US" dirty="0"/>
              <a:t>As part of your board approved assessment plan, each district shall have a cell phone/smart watch policy in place that ensures both test security and test validity. The policy should address both students and Test Examiners. Each classroom is expected to follow the district policy. </a:t>
            </a:r>
          </a:p>
          <a:p>
            <a:r>
              <a:rPr lang="en-US" dirty="0"/>
              <a:t>Some </a:t>
            </a:r>
            <a:r>
              <a:rPr lang="en-US"/>
              <a:t>students </a:t>
            </a:r>
            <a:r>
              <a:rPr lang="en-US" smtClean="0"/>
              <a:t>use </a:t>
            </a:r>
            <a:r>
              <a:rPr lang="en-US" dirty="0"/>
              <a:t>their phone to track medical issues, such as blood pressure, heart rate and blood sugar. If the student uses their phone for a medical issue, they can have it in the testing room, but it should be held on to by the Test Examiner or a test proctor and not by the student. The phone should also be setup to not disturb other students by making noise for phone calls, text messages or other non-medical alerts</a:t>
            </a:r>
            <a:r>
              <a:rPr lang="en-US" dirty="0" smtClean="0"/>
              <a:t>.</a:t>
            </a:r>
            <a:endParaRPr lang="en-US" dirty="0"/>
          </a:p>
        </p:txBody>
      </p:sp>
      <p:sp>
        <p:nvSpPr>
          <p:cNvPr id="3" name="Title 2"/>
          <p:cNvSpPr>
            <a:spLocks noGrp="1"/>
          </p:cNvSpPr>
          <p:nvPr>
            <p:ph type="title"/>
          </p:nvPr>
        </p:nvSpPr>
        <p:spPr/>
        <p:txBody>
          <a:bodyPr>
            <a:normAutofit/>
          </a:bodyPr>
          <a:lstStyle/>
          <a:p>
            <a:r>
              <a:rPr lang="en-US" dirty="0" smtClean="0"/>
              <a:t>Cell </a:t>
            </a:r>
            <a:r>
              <a:rPr lang="en-US" dirty="0"/>
              <a:t>Phone/Smart Watch </a:t>
            </a:r>
            <a:r>
              <a:rPr lang="en-US" dirty="0" smtClean="0"/>
              <a:t>Policy</a:t>
            </a:r>
            <a:endParaRPr lang="en-US" b="0"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25</a:t>
            </a:fld>
            <a:endParaRPr lang="en-US"/>
          </a:p>
        </p:txBody>
      </p:sp>
    </p:spTree>
    <p:extLst>
      <p:ext uri="{BB962C8B-B14F-4D97-AF65-F5344CB8AC3E}">
        <p14:creationId xmlns:p14="http://schemas.microsoft.com/office/powerpoint/2010/main" val="34802977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sz="2400" dirty="0">
                <a:latin typeface="Calibri" pitchFamily="34" charset="0"/>
              </a:rPr>
              <a:t>Student may need to move during testing because of disruption or illness.</a:t>
            </a:r>
          </a:p>
          <a:p>
            <a:pPr lvl="1"/>
            <a:r>
              <a:rPr lang="en-US" sz="2000" dirty="0">
                <a:latin typeface="Calibri" pitchFamily="34" charset="0"/>
              </a:rPr>
              <a:t>Pause and Exit the test.</a:t>
            </a:r>
          </a:p>
          <a:p>
            <a:pPr lvl="1"/>
            <a:r>
              <a:rPr lang="en-US" sz="2000" dirty="0">
                <a:latin typeface="Calibri" pitchFamily="34" charset="0"/>
              </a:rPr>
              <a:t>Escort the student to a new </a:t>
            </a:r>
            <a:r>
              <a:rPr lang="en-US" sz="2000" dirty="0" smtClean="0">
                <a:latin typeface="Calibri" pitchFamily="34" charset="0"/>
              </a:rPr>
              <a:t>location.</a:t>
            </a:r>
            <a:endParaRPr lang="en-US" sz="2000" dirty="0">
              <a:latin typeface="Calibri" pitchFamily="34" charset="0"/>
            </a:endParaRPr>
          </a:p>
          <a:p>
            <a:pPr lvl="1"/>
            <a:r>
              <a:rPr lang="en-US" sz="2000" dirty="0">
                <a:latin typeface="Calibri" pitchFamily="34" charset="0"/>
              </a:rPr>
              <a:t>Login the student </a:t>
            </a:r>
            <a:r>
              <a:rPr lang="en-US" sz="2000" dirty="0" smtClean="0">
                <a:latin typeface="Calibri" pitchFamily="34" charset="0"/>
              </a:rPr>
              <a:t>using </a:t>
            </a:r>
            <a:r>
              <a:rPr lang="en-US" sz="2000" dirty="0">
                <a:latin typeface="Calibri" pitchFamily="34" charset="0"/>
              </a:rPr>
              <a:t>the same test ticket</a:t>
            </a:r>
            <a:r>
              <a:rPr lang="en-US" sz="2000" dirty="0" smtClean="0">
                <a:latin typeface="Calibri" pitchFamily="34" charset="0"/>
              </a:rPr>
              <a:t>.</a:t>
            </a:r>
            <a:endParaRPr lang="en-US" sz="2000" dirty="0">
              <a:latin typeface="Calibri" pitchFamily="34" charset="0"/>
            </a:endParaRPr>
          </a:p>
        </p:txBody>
      </p:sp>
      <p:sp>
        <p:nvSpPr>
          <p:cNvPr id="3" name="Title 2"/>
          <p:cNvSpPr>
            <a:spLocks noGrp="1"/>
          </p:cNvSpPr>
          <p:nvPr>
            <p:ph type="title"/>
          </p:nvPr>
        </p:nvSpPr>
        <p:spPr/>
        <p:txBody>
          <a:bodyPr/>
          <a:lstStyle/>
          <a:p>
            <a:r>
              <a:rPr lang="en-US" dirty="0" smtClean="0"/>
              <a:t>Moving Students: Disruption or Illness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26</a:t>
            </a:fld>
            <a:endParaRPr lang="en-US"/>
          </a:p>
        </p:txBody>
      </p:sp>
    </p:spTree>
    <p:extLst>
      <p:ext uri="{BB962C8B-B14F-4D97-AF65-F5344CB8AC3E}">
        <p14:creationId xmlns:p14="http://schemas.microsoft.com/office/powerpoint/2010/main" val="25511730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lnSpcReduction="10000"/>
          </a:bodyPr>
          <a:lstStyle/>
          <a:p>
            <a:r>
              <a:rPr lang="en-US" sz="2400" dirty="0">
                <a:latin typeface="Calibri" panose="020F0502020204030204" pitchFamily="34" charset="0"/>
              </a:rPr>
              <a:t>In the event of a technical issue (i.e., power outage, loss of internet connection, or network failure), students will be logged out and the test will automatically be paused.</a:t>
            </a:r>
          </a:p>
          <a:p>
            <a:pPr lvl="1"/>
            <a:r>
              <a:rPr lang="en-US" sz="2000" dirty="0">
                <a:latin typeface="Calibri" panose="020F0502020204030204" pitchFamily="34" charset="0"/>
              </a:rPr>
              <a:t>Student’s submitted responses will not be lost.  </a:t>
            </a:r>
          </a:p>
          <a:p>
            <a:pPr lvl="2"/>
            <a:r>
              <a:rPr lang="en-US" sz="2000" dirty="0">
                <a:latin typeface="Calibri" panose="020F0502020204030204" pitchFamily="34" charset="0"/>
              </a:rPr>
              <a:t>The system will save up to the last completed item.</a:t>
            </a:r>
          </a:p>
          <a:p>
            <a:pPr lvl="2"/>
            <a:r>
              <a:rPr lang="en-US" sz="2000" dirty="0">
                <a:latin typeface="Calibri" panose="020F0502020204030204" pitchFamily="34" charset="0"/>
              </a:rPr>
              <a:t>Every time students move to the next item, their responses will be saved.</a:t>
            </a:r>
          </a:p>
          <a:p>
            <a:pPr lvl="2"/>
            <a:r>
              <a:rPr lang="en-US" sz="2000" dirty="0">
                <a:latin typeface="Calibri" panose="020F0502020204030204" pitchFamily="34" charset="0"/>
              </a:rPr>
              <a:t>It will not save partial or incomplete responses.</a:t>
            </a:r>
          </a:p>
          <a:p>
            <a:pPr lvl="1"/>
            <a:r>
              <a:rPr lang="en-US" sz="2000" dirty="0" smtClean="0">
                <a:latin typeface="Calibri" panose="020F0502020204030204" pitchFamily="34" charset="0"/>
              </a:rPr>
              <a:t>Students </a:t>
            </a:r>
            <a:r>
              <a:rPr lang="en-US" sz="2000" dirty="0">
                <a:latin typeface="Calibri" panose="020F0502020204030204" pitchFamily="34" charset="0"/>
              </a:rPr>
              <a:t>will need to log in again when they resume testing.</a:t>
            </a:r>
          </a:p>
          <a:p>
            <a:endParaRPr lang="en-US" dirty="0"/>
          </a:p>
        </p:txBody>
      </p:sp>
      <p:sp>
        <p:nvSpPr>
          <p:cNvPr id="3" name="Title 2"/>
          <p:cNvSpPr>
            <a:spLocks noGrp="1"/>
          </p:cNvSpPr>
          <p:nvPr>
            <p:ph type="title"/>
          </p:nvPr>
        </p:nvSpPr>
        <p:spPr/>
        <p:txBody>
          <a:bodyPr/>
          <a:lstStyle/>
          <a:p>
            <a:r>
              <a:rPr lang="en-US" dirty="0" smtClean="0"/>
              <a:t>Technical Issues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27</a:t>
            </a:fld>
            <a:endParaRPr lang="en-US"/>
          </a:p>
        </p:txBody>
      </p:sp>
    </p:spTree>
    <p:extLst>
      <p:ext uri="{BB962C8B-B14F-4D97-AF65-F5344CB8AC3E}">
        <p14:creationId xmlns:p14="http://schemas.microsoft.com/office/powerpoint/2010/main" val="21999719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r>
              <a:rPr lang="en-US" sz="2400" dirty="0">
                <a:latin typeface="Calibri" pitchFamily="34" charset="0"/>
              </a:rPr>
              <a:t>Tests are not invalidated because of:</a:t>
            </a:r>
          </a:p>
          <a:p>
            <a:pPr lvl="1"/>
            <a:r>
              <a:rPr lang="en-US" sz="2100" dirty="0">
                <a:latin typeface="Calibri" pitchFamily="34" charset="0"/>
              </a:rPr>
              <a:t>Students behavior</a:t>
            </a:r>
          </a:p>
          <a:p>
            <a:pPr lvl="1"/>
            <a:r>
              <a:rPr lang="en-US" sz="2100" dirty="0">
                <a:latin typeface="Calibri" pitchFamily="34" charset="0"/>
              </a:rPr>
              <a:t>Judgment of student effort</a:t>
            </a:r>
          </a:p>
          <a:p>
            <a:r>
              <a:rPr lang="en-US" sz="2400" dirty="0" smtClean="0">
                <a:latin typeface="Calibri" pitchFamily="34" charset="0"/>
              </a:rPr>
              <a:t>Tests are </a:t>
            </a:r>
            <a:r>
              <a:rPr lang="en-US" sz="2400" b="1" dirty="0" smtClean="0">
                <a:latin typeface="Calibri" pitchFamily="34" charset="0"/>
              </a:rPr>
              <a:t>only</a:t>
            </a:r>
            <a:r>
              <a:rPr lang="en-US" sz="2400" dirty="0" smtClean="0">
                <a:latin typeface="Calibri" pitchFamily="34" charset="0"/>
              </a:rPr>
              <a:t> </a:t>
            </a:r>
            <a:r>
              <a:rPr lang="en-US" sz="2400" dirty="0">
                <a:latin typeface="Calibri" pitchFamily="34" charset="0"/>
              </a:rPr>
              <a:t>invalidated because of cheating.</a:t>
            </a:r>
          </a:p>
          <a:p>
            <a:pPr lvl="1"/>
            <a:r>
              <a:rPr lang="en-US" sz="2100" dirty="0">
                <a:latin typeface="Calibri" pitchFamily="34" charset="0"/>
              </a:rPr>
              <a:t>Only the DTC can invalidate a test.</a:t>
            </a:r>
          </a:p>
          <a:p>
            <a:pPr lvl="1"/>
            <a:r>
              <a:rPr lang="en-US" sz="2100" dirty="0">
                <a:latin typeface="Calibri" pitchFamily="34" charset="0"/>
              </a:rPr>
              <a:t>Should be done as soon as possible while the circumstances are fresh in your mind.</a:t>
            </a:r>
            <a:endParaRPr lang="en-US" sz="2100" dirty="0">
              <a:solidFill>
                <a:srgbClr val="FF0000"/>
              </a:solidFill>
              <a:latin typeface="Calibri" pitchFamily="34" charset="0"/>
            </a:endParaRPr>
          </a:p>
          <a:p>
            <a:pPr lvl="1"/>
            <a:r>
              <a:rPr lang="en-US" sz="2100" dirty="0" smtClean="0">
                <a:latin typeface="Calibri" pitchFamily="34" charset="0"/>
              </a:rPr>
              <a:t>Follow </a:t>
            </a:r>
            <a:r>
              <a:rPr lang="en-US" sz="2100" dirty="0">
                <a:latin typeface="Calibri" pitchFamily="34" charset="0"/>
              </a:rPr>
              <a:t>the instructions from the </a:t>
            </a:r>
            <a:r>
              <a:rPr lang="en-US" sz="2100" dirty="0" smtClean="0">
                <a:latin typeface="Calibri" pitchFamily="34" charset="0"/>
              </a:rPr>
              <a:t>TCM</a:t>
            </a:r>
            <a:r>
              <a:rPr lang="en-US" sz="2100" dirty="0">
                <a:latin typeface="Calibri" pitchFamily="34" charset="0"/>
              </a:rPr>
              <a:t>.</a:t>
            </a:r>
          </a:p>
        </p:txBody>
      </p:sp>
      <p:sp>
        <p:nvSpPr>
          <p:cNvPr id="3" name="Title 2"/>
          <p:cNvSpPr>
            <a:spLocks noGrp="1"/>
          </p:cNvSpPr>
          <p:nvPr>
            <p:ph type="title"/>
          </p:nvPr>
        </p:nvSpPr>
        <p:spPr/>
        <p:txBody>
          <a:bodyPr/>
          <a:lstStyle/>
          <a:p>
            <a:r>
              <a:rPr lang="en-US" dirty="0" smtClean="0"/>
              <a:t>Invalidations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28</a:t>
            </a:fld>
            <a:endParaRPr lang="en-US"/>
          </a:p>
        </p:txBody>
      </p:sp>
    </p:spTree>
    <p:extLst>
      <p:ext uri="{BB962C8B-B14F-4D97-AF65-F5344CB8AC3E}">
        <p14:creationId xmlns:p14="http://schemas.microsoft.com/office/powerpoint/2010/main" val="15359087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fontScale="92500"/>
          </a:bodyPr>
          <a:lstStyle/>
          <a:p>
            <a:r>
              <a:rPr lang="en-US" sz="2400" dirty="0" smtClean="0">
                <a:latin typeface="Calibri" pitchFamily="34" charset="0"/>
              </a:rPr>
              <a:t>Paper Based, </a:t>
            </a:r>
            <a:r>
              <a:rPr lang="en-US" sz="2400" dirty="0">
                <a:latin typeface="Calibri" pitchFamily="34" charset="0"/>
              </a:rPr>
              <a:t>Large Print and Braille test books and materials must be shipped back to </a:t>
            </a:r>
            <a:r>
              <a:rPr lang="en-US" sz="2400" dirty="0" smtClean="0">
                <a:latin typeface="Calibri" pitchFamily="34" charset="0"/>
              </a:rPr>
              <a:t>DRC </a:t>
            </a:r>
            <a:r>
              <a:rPr lang="en-US" sz="2400" dirty="0">
                <a:latin typeface="Calibri" pitchFamily="34" charset="0"/>
              </a:rPr>
              <a:t>after transcription</a:t>
            </a:r>
            <a:r>
              <a:rPr lang="en-US" sz="2400" dirty="0" smtClean="0">
                <a:latin typeface="Calibri" pitchFamily="34" charset="0"/>
              </a:rPr>
              <a:t>.</a:t>
            </a:r>
          </a:p>
          <a:p>
            <a:r>
              <a:rPr lang="en-US" sz="2400" dirty="0" smtClean="0">
                <a:latin typeface="Calibri" pitchFamily="34" charset="0"/>
              </a:rPr>
              <a:t>DTC </a:t>
            </a:r>
            <a:r>
              <a:rPr lang="en-US" sz="2400" dirty="0">
                <a:latin typeface="Calibri" pitchFamily="34" charset="0"/>
              </a:rPr>
              <a:t>responsibilities:</a:t>
            </a:r>
          </a:p>
          <a:p>
            <a:pPr lvl="1"/>
            <a:r>
              <a:rPr lang="en-US" sz="2000" dirty="0">
                <a:latin typeface="Calibri" pitchFamily="34" charset="0"/>
              </a:rPr>
              <a:t>100% return of all </a:t>
            </a:r>
            <a:r>
              <a:rPr lang="en-US" sz="2000" dirty="0" smtClean="0">
                <a:latin typeface="Calibri" pitchFamily="34" charset="0"/>
              </a:rPr>
              <a:t>Paper Based, </a:t>
            </a:r>
            <a:r>
              <a:rPr lang="en-US" sz="2000" dirty="0">
                <a:latin typeface="Calibri" pitchFamily="34" charset="0"/>
              </a:rPr>
              <a:t>Braille and Large Print assessments.</a:t>
            </a:r>
          </a:p>
          <a:p>
            <a:pPr lvl="1"/>
            <a:r>
              <a:rPr lang="en-US" sz="2000" dirty="0" smtClean="0">
                <a:latin typeface="Calibri" pitchFamily="34" charset="0"/>
              </a:rPr>
              <a:t>DRC </a:t>
            </a:r>
            <a:r>
              <a:rPr lang="en-US" sz="2000" dirty="0">
                <a:latin typeface="Calibri" pitchFamily="34" charset="0"/>
              </a:rPr>
              <a:t>will audit the returned shipments</a:t>
            </a:r>
          </a:p>
          <a:p>
            <a:pPr lvl="1"/>
            <a:r>
              <a:rPr lang="en-US" sz="2000" dirty="0">
                <a:latin typeface="Calibri" pitchFamily="34" charset="0"/>
              </a:rPr>
              <a:t>Use the online Materials </a:t>
            </a:r>
            <a:r>
              <a:rPr lang="en-US" sz="2000">
                <a:latin typeface="Calibri" pitchFamily="34" charset="0"/>
              </a:rPr>
              <a:t>Accountability Form (Available online in the Portal)</a:t>
            </a:r>
            <a:endParaRPr lang="en-US" sz="2000" dirty="0">
              <a:latin typeface="Calibri" pitchFamily="34" charset="0"/>
            </a:endParaRPr>
          </a:p>
          <a:p>
            <a:r>
              <a:rPr lang="en-US" sz="2400" dirty="0" smtClean="0">
                <a:latin typeface="Calibri" pitchFamily="34" charset="0"/>
              </a:rPr>
              <a:t>Securely </a:t>
            </a:r>
            <a:r>
              <a:rPr lang="en-US" sz="2400" dirty="0">
                <a:latin typeface="Calibri" pitchFamily="34" charset="0"/>
              </a:rPr>
              <a:t>destroy </a:t>
            </a:r>
            <a:r>
              <a:rPr lang="en-US" sz="2400" dirty="0" smtClean="0">
                <a:latin typeface="Calibri" pitchFamily="34" charset="0"/>
              </a:rPr>
              <a:t>immediately after testing</a:t>
            </a:r>
            <a:endParaRPr lang="en-US" sz="2400" dirty="0">
              <a:latin typeface="Calibri" pitchFamily="34" charset="0"/>
            </a:endParaRPr>
          </a:p>
          <a:p>
            <a:pPr lvl="1"/>
            <a:r>
              <a:rPr lang="en-US" sz="2000" dirty="0">
                <a:latin typeface="Calibri" pitchFamily="34" charset="0"/>
              </a:rPr>
              <a:t>Test Tickets</a:t>
            </a:r>
          </a:p>
          <a:p>
            <a:pPr lvl="1"/>
            <a:r>
              <a:rPr lang="en-US" sz="2000" dirty="0">
                <a:latin typeface="Calibri" pitchFamily="34" charset="0"/>
              </a:rPr>
              <a:t>Scratch paper</a:t>
            </a:r>
          </a:p>
          <a:p>
            <a:endParaRPr lang="en-US" dirty="0"/>
          </a:p>
        </p:txBody>
      </p:sp>
      <p:sp>
        <p:nvSpPr>
          <p:cNvPr id="3" name="Title 2"/>
          <p:cNvSpPr>
            <a:spLocks noGrp="1"/>
          </p:cNvSpPr>
          <p:nvPr>
            <p:ph type="title"/>
          </p:nvPr>
        </p:nvSpPr>
        <p:spPr/>
        <p:txBody>
          <a:bodyPr/>
          <a:lstStyle/>
          <a:p>
            <a:r>
              <a:rPr lang="en-US" dirty="0" smtClean="0"/>
              <a:t>After Testing</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29</a:t>
            </a:fld>
            <a:endParaRPr lang="en-US"/>
          </a:p>
        </p:txBody>
      </p:sp>
    </p:spTree>
    <p:extLst>
      <p:ext uri="{BB962C8B-B14F-4D97-AF65-F5344CB8AC3E}">
        <p14:creationId xmlns:p14="http://schemas.microsoft.com/office/powerpoint/2010/main" val="13288045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r>
              <a:rPr lang="en-US" dirty="0" smtClean="0"/>
              <a:t>Version 1 – Posted November 2023</a:t>
            </a:r>
          </a:p>
          <a:p>
            <a:endParaRPr lang="en-US" dirty="0"/>
          </a:p>
          <a:p>
            <a:endParaRPr lang="en-US" dirty="0" smtClean="0"/>
          </a:p>
          <a:p>
            <a:pPr marL="112712" indent="0">
              <a:buNone/>
            </a:pPr>
            <a:endParaRPr lang="en-US" sz="800" dirty="0" smtClean="0"/>
          </a:p>
          <a:p>
            <a:pPr marL="112712" indent="0">
              <a:buNone/>
            </a:pPr>
            <a:endParaRPr lang="en-US" sz="800" dirty="0"/>
          </a:p>
          <a:p>
            <a:pPr marL="112712" indent="0">
              <a:buNone/>
            </a:pPr>
            <a:endParaRPr lang="en-US" sz="800" dirty="0" smtClean="0"/>
          </a:p>
          <a:p>
            <a:pPr marL="112712" indent="0">
              <a:buNone/>
            </a:pPr>
            <a:endParaRPr lang="en-US" sz="800" dirty="0"/>
          </a:p>
          <a:p>
            <a:pPr marL="112712" indent="0">
              <a:buNone/>
            </a:pPr>
            <a:endParaRPr lang="en-US" sz="800" dirty="0" smtClean="0"/>
          </a:p>
          <a:p>
            <a:pPr marL="112712" indent="0">
              <a:buNone/>
            </a:pPr>
            <a:endParaRPr lang="en-US" sz="800" dirty="0"/>
          </a:p>
          <a:p>
            <a:pPr marL="112712" indent="0">
              <a:buNone/>
            </a:pPr>
            <a:endParaRPr lang="en-US" sz="800" dirty="0" smtClean="0"/>
          </a:p>
          <a:p>
            <a:pPr marL="112712" indent="0">
              <a:buNone/>
            </a:pPr>
            <a:r>
              <a:rPr lang="en-US" sz="800" dirty="0" smtClean="0"/>
              <a:t>The </a:t>
            </a:r>
            <a:r>
              <a:rPr lang="en-US" sz="800" dirty="0"/>
              <a:t>Department of Elementary and Secondary Education does not discriminate on the basis of race, color, religion, gender, gender identity, sexual orientation, national origin, age, veteran status, mental or physical disability, or any other basis prohibited by statute in its programs and activities. Inquiries related to department programs and to the location of services, activities, and facilities that are accessible by persons with disabilities may be directed to the Jefferson State Office Building, Director of Civil Rights Compliance and MOA Coordinator (Title VI/Title VII/Title IX/504/ADA/ADAAA/Age Act/GINA/USDA Title VI), 5th Floor, 205 Jefferson Street, P.O. Box 480, Jefferson City, MO 65102-0480; telephone number 573-526-4757 or TTY 800-735-2966; email civilrights@dese.mo.gov.</a:t>
            </a:r>
            <a:endParaRPr lang="en-US" sz="800" dirty="0" smtClean="0"/>
          </a:p>
        </p:txBody>
      </p:sp>
      <p:sp>
        <p:nvSpPr>
          <p:cNvPr id="3" name="Title 2"/>
          <p:cNvSpPr>
            <a:spLocks noGrp="1"/>
          </p:cNvSpPr>
          <p:nvPr>
            <p:ph type="title"/>
          </p:nvPr>
        </p:nvSpPr>
        <p:spPr/>
        <p:txBody>
          <a:bodyPr/>
          <a:lstStyle/>
          <a:p>
            <a:r>
              <a:rPr lang="en-US" smtClean="0"/>
              <a:t>Versions</a:t>
            </a:r>
            <a:endParaRPr lang="en-US"/>
          </a:p>
        </p:txBody>
      </p:sp>
      <p:sp>
        <p:nvSpPr>
          <p:cNvPr id="4" name="Slide Number Placeholder 3"/>
          <p:cNvSpPr>
            <a:spLocks noGrp="1"/>
          </p:cNvSpPr>
          <p:nvPr>
            <p:ph type="sldNum" sz="quarter" idx="4"/>
          </p:nvPr>
        </p:nvSpPr>
        <p:spPr/>
        <p:txBody>
          <a:bodyPr/>
          <a:lstStyle/>
          <a:p>
            <a:fld id="{3B745311-16E5-4BEF-BFE6-36758A3427EB}" type="slidenum">
              <a:rPr lang="en-US" smtClean="0"/>
              <a:pPr/>
              <a:t>3</a:t>
            </a:fld>
            <a:endParaRPr lang="en-US"/>
          </a:p>
        </p:txBody>
      </p:sp>
    </p:spTree>
    <p:extLst>
      <p:ext uri="{BB962C8B-B14F-4D97-AF65-F5344CB8AC3E}">
        <p14:creationId xmlns:p14="http://schemas.microsoft.com/office/powerpoint/2010/main" val="3911919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143000" y="3257550"/>
            <a:ext cx="6762333" cy="1504950"/>
          </a:xfrm>
        </p:spPr>
        <p:txBody>
          <a:bodyPr/>
          <a:lstStyle/>
          <a:p>
            <a:r>
              <a:rPr lang="en-US" dirty="0" smtClean="0"/>
              <a:t>Contact/Questions</a:t>
            </a:r>
          </a:p>
          <a:p>
            <a:r>
              <a:rPr lang="en-US" dirty="0" smtClean="0"/>
              <a:t>dese.mo.gov/quality-schools/assessment</a:t>
            </a:r>
          </a:p>
          <a:p>
            <a:r>
              <a:rPr lang="en-US" dirty="0" smtClean="0"/>
              <a:t>(573) 751-3545</a:t>
            </a:r>
          </a:p>
          <a:p>
            <a:r>
              <a:rPr lang="en-US" dirty="0" smtClean="0"/>
              <a:t>assessment@dese.mo.gov</a:t>
            </a:r>
            <a:endParaRPr lang="en-US" dirty="0"/>
          </a:p>
        </p:txBody>
      </p:sp>
    </p:spTree>
    <p:extLst>
      <p:ext uri="{BB962C8B-B14F-4D97-AF65-F5344CB8AC3E}">
        <p14:creationId xmlns:p14="http://schemas.microsoft.com/office/powerpoint/2010/main" val="41143999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r>
              <a:rPr lang="en-US" dirty="0"/>
              <a:t>The spring </a:t>
            </a:r>
            <a:r>
              <a:rPr lang="en-US" dirty="0" smtClean="0"/>
              <a:t>administration </a:t>
            </a:r>
            <a:r>
              <a:rPr lang="en-US" dirty="0"/>
              <a:t>will see the transition of EOC assessments to DRC and the Insight platform. District Test Coordinators will need to work with their High School staff on training and preparation for the switch. </a:t>
            </a:r>
          </a:p>
        </p:txBody>
      </p:sp>
      <p:sp>
        <p:nvSpPr>
          <p:cNvPr id="3" name="Title 2"/>
          <p:cNvSpPr>
            <a:spLocks noGrp="1"/>
          </p:cNvSpPr>
          <p:nvPr>
            <p:ph type="title"/>
          </p:nvPr>
        </p:nvSpPr>
        <p:spPr/>
        <p:txBody>
          <a:bodyPr/>
          <a:lstStyle/>
          <a:p>
            <a:r>
              <a:rPr lang="en-US" dirty="0" smtClean="0"/>
              <a:t>What Is New</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4</a:t>
            </a:fld>
            <a:endParaRPr lang="en-US"/>
          </a:p>
        </p:txBody>
      </p:sp>
    </p:spTree>
    <p:extLst>
      <p:ext uri="{BB962C8B-B14F-4D97-AF65-F5344CB8AC3E}">
        <p14:creationId xmlns:p14="http://schemas.microsoft.com/office/powerpoint/2010/main" val="10405502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fontScale="85000" lnSpcReduction="10000"/>
          </a:bodyPr>
          <a:lstStyle/>
          <a:p>
            <a:pPr marL="457200" lvl="1"/>
            <a:r>
              <a:rPr lang="en-US" dirty="0" smtClean="0"/>
              <a:t>Required Assessments</a:t>
            </a:r>
          </a:p>
          <a:p>
            <a:pPr marL="914400" lvl="2"/>
            <a:r>
              <a:rPr lang="en-US" dirty="0" smtClean="0"/>
              <a:t>Algebra I, Biology, English II, Government</a:t>
            </a:r>
          </a:p>
          <a:p>
            <a:pPr marL="457200" lvl="1"/>
            <a:r>
              <a:rPr lang="en-US" dirty="0" smtClean="0"/>
              <a:t>Optional Assessments</a:t>
            </a:r>
          </a:p>
          <a:p>
            <a:pPr marL="914400" lvl="2"/>
            <a:r>
              <a:rPr lang="en-US" dirty="0" smtClean="0"/>
              <a:t>Algebra II, American History, English I, Geometry, Physical Science </a:t>
            </a:r>
          </a:p>
          <a:p>
            <a:pPr marL="457200" lvl="1"/>
            <a:r>
              <a:rPr lang="en-US" dirty="0" smtClean="0"/>
              <a:t>Personal Finance</a:t>
            </a:r>
          </a:p>
          <a:p>
            <a:pPr marL="914400" lvl="2"/>
            <a:r>
              <a:rPr lang="en-US" dirty="0" smtClean="0"/>
              <a:t>Required for students taking content in an embedded course</a:t>
            </a:r>
          </a:p>
          <a:p>
            <a:pPr marL="914400" lvl="2"/>
            <a:r>
              <a:rPr lang="en-US" dirty="0" smtClean="0"/>
              <a:t>Optional for students taking a stand alone course</a:t>
            </a:r>
          </a:p>
        </p:txBody>
      </p:sp>
      <p:sp>
        <p:nvSpPr>
          <p:cNvPr id="3" name="Title 2"/>
          <p:cNvSpPr>
            <a:spLocks noGrp="1"/>
          </p:cNvSpPr>
          <p:nvPr>
            <p:ph type="title"/>
          </p:nvPr>
        </p:nvSpPr>
        <p:spPr/>
        <p:txBody>
          <a:bodyPr/>
          <a:lstStyle/>
          <a:p>
            <a:r>
              <a:rPr lang="en-US" dirty="0" smtClean="0"/>
              <a:t>Content Tested</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5</a:t>
            </a:fld>
            <a:endParaRPr lang="en-US"/>
          </a:p>
        </p:txBody>
      </p:sp>
    </p:spTree>
    <p:extLst>
      <p:ext uri="{BB962C8B-B14F-4D97-AF65-F5344CB8AC3E}">
        <p14:creationId xmlns:p14="http://schemas.microsoft.com/office/powerpoint/2010/main" val="18429738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a:bodyPr>
          <a:lstStyle/>
          <a:p>
            <a:r>
              <a:rPr lang="en-US" sz="2700" b="1" dirty="0"/>
              <a:t>English Learner (EL) Students </a:t>
            </a:r>
            <a:r>
              <a:rPr lang="en-US" sz="2700" dirty="0"/>
              <a:t>who have been in the U.S. for less than 12 cumulative months </a:t>
            </a:r>
            <a:r>
              <a:rPr lang="en-US" sz="2700" dirty="0" smtClean="0"/>
              <a:t>as of April 1 </a:t>
            </a:r>
            <a:r>
              <a:rPr lang="en-US" sz="2700" dirty="0"/>
              <a:t>may be exempt from </a:t>
            </a:r>
            <a:r>
              <a:rPr lang="en-US" sz="2700" dirty="0" smtClean="0"/>
              <a:t>one administration of ELA. </a:t>
            </a:r>
          </a:p>
          <a:p>
            <a:r>
              <a:rPr lang="en-US" sz="2700" dirty="0" smtClean="0"/>
              <a:t>Students eligible for MAP-A do not take End-of-Course Assessments.</a:t>
            </a:r>
          </a:p>
          <a:p>
            <a:r>
              <a:rPr lang="en-US" sz="2700" dirty="0" smtClean="0"/>
              <a:t>The Test Coordinators Manual covers other special populations.</a:t>
            </a:r>
          </a:p>
        </p:txBody>
      </p:sp>
      <p:sp>
        <p:nvSpPr>
          <p:cNvPr id="3" name="Title 2"/>
          <p:cNvSpPr>
            <a:spLocks noGrp="1"/>
          </p:cNvSpPr>
          <p:nvPr>
            <p:ph type="title"/>
          </p:nvPr>
        </p:nvSpPr>
        <p:spPr/>
        <p:txBody>
          <a:bodyPr/>
          <a:lstStyle/>
          <a:p>
            <a:r>
              <a:rPr lang="en-US" dirty="0" smtClean="0"/>
              <a:t>Exceptions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6</a:t>
            </a:fld>
            <a:endParaRPr lang="en-US"/>
          </a:p>
        </p:txBody>
      </p:sp>
    </p:spTree>
    <p:extLst>
      <p:ext uri="{BB962C8B-B14F-4D97-AF65-F5344CB8AC3E}">
        <p14:creationId xmlns:p14="http://schemas.microsoft.com/office/powerpoint/2010/main" val="3001608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lnSpcReduction="10000"/>
          </a:bodyPr>
          <a:lstStyle/>
          <a:p>
            <a:pPr>
              <a:spcBef>
                <a:spcPts val="0"/>
              </a:spcBef>
            </a:pPr>
            <a:r>
              <a:rPr lang="en-US" sz="2700" dirty="0">
                <a:solidFill>
                  <a:srgbClr val="003399"/>
                </a:solidFill>
                <a:latin typeface="Calibri" pitchFamily="34" charset="0"/>
              </a:rPr>
              <a:t>Universal Tools are available to </a:t>
            </a:r>
            <a:r>
              <a:rPr lang="en-US" sz="2700" b="1" dirty="0">
                <a:solidFill>
                  <a:srgbClr val="003399"/>
                </a:solidFill>
                <a:latin typeface="Calibri" pitchFamily="34" charset="0"/>
              </a:rPr>
              <a:t>all</a:t>
            </a:r>
            <a:r>
              <a:rPr lang="en-US" sz="2700" dirty="0">
                <a:solidFill>
                  <a:srgbClr val="003399"/>
                </a:solidFill>
                <a:latin typeface="Calibri" pitchFamily="34" charset="0"/>
              </a:rPr>
              <a:t> students taking </a:t>
            </a:r>
            <a:r>
              <a:rPr lang="en-US" sz="2700" dirty="0" smtClean="0">
                <a:solidFill>
                  <a:srgbClr val="003399"/>
                </a:solidFill>
                <a:latin typeface="Calibri" pitchFamily="34" charset="0"/>
              </a:rPr>
              <a:t>EOC </a:t>
            </a:r>
            <a:r>
              <a:rPr lang="en-US" sz="2700" dirty="0">
                <a:solidFill>
                  <a:srgbClr val="003399"/>
                </a:solidFill>
                <a:latin typeface="Calibri" pitchFamily="34" charset="0"/>
              </a:rPr>
              <a:t>assessments, unless otherwise noted.</a:t>
            </a:r>
          </a:p>
          <a:p>
            <a:pPr>
              <a:spcBef>
                <a:spcPts val="0"/>
              </a:spcBef>
            </a:pPr>
            <a:r>
              <a:rPr lang="en-US" sz="2700" dirty="0">
                <a:solidFill>
                  <a:srgbClr val="003399"/>
                </a:solidFill>
                <a:latin typeface="Calibri" pitchFamily="34" charset="0"/>
              </a:rPr>
              <a:t>Accommodations must appear in an Individualized Education Plan </a:t>
            </a:r>
            <a:r>
              <a:rPr lang="en-US" sz="2700" b="1" dirty="0">
                <a:solidFill>
                  <a:srgbClr val="003399"/>
                </a:solidFill>
                <a:latin typeface="Calibri" pitchFamily="34" charset="0"/>
              </a:rPr>
              <a:t>(IEP) or 504 plan.</a:t>
            </a:r>
          </a:p>
          <a:p>
            <a:pPr>
              <a:spcBef>
                <a:spcPts val="0"/>
              </a:spcBef>
            </a:pPr>
            <a:r>
              <a:rPr lang="en-US" sz="2700" b="1" dirty="0" smtClean="0">
                <a:solidFill>
                  <a:srgbClr val="003399"/>
                </a:solidFill>
                <a:latin typeface="Calibri" pitchFamily="34" charset="0"/>
              </a:rPr>
              <a:t>Some</a:t>
            </a:r>
            <a:r>
              <a:rPr lang="en-US" sz="2700" dirty="0" smtClean="0">
                <a:solidFill>
                  <a:srgbClr val="003399"/>
                </a:solidFill>
                <a:latin typeface="Calibri" pitchFamily="34" charset="0"/>
              </a:rPr>
              <a:t> </a:t>
            </a:r>
            <a:r>
              <a:rPr lang="en-US" sz="2700" dirty="0">
                <a:solidFill>
                  <a:srgbClr val="003399"/>
                </a:solidFill>
                <a:latin typeface="Calibri" pitchFamily="34" charset="0"/>
              </a:rPr>
              <a:t>universal tools and accommodations are only for use by English Learners (ELs).</a:t>
            </a:r>
          </a:p>
          <a:p>
            <a:pPr lvl="1">
              <a:spcBef>
                <a:spcPts val="0"/>
              </a:spcBef>
            </a:pPr>
            <a:r>
              <a:rPr lang="en-US" sz="2400" dirty="0">
                <a:solidFill>
                  <a:srgbClr val="003399"/>
                </a:solidFill>
                <a:latin typeface="Calibri" panose="020F0502020204030204" pitchFamily="34" charset="0"/>
              </a:rPr>
              <a:t>EL students are those marked LEP-RCV </a:t>
            </a:r>
            <a:r>
              <a:rPr lang="en-US" sz="2400" dirty="0" smtClean="0">
                <a:solidFill>
                  <a:srgbClr val="003399"/>
                </a:solidFill>
                <a:latin typeface="Calibri" panose="020F0502020204030204" pitchFamily="34" charset="0"/>
              </a:rPr>
              <a:t>in </a:t>
            </a:r>
            <a:r>
              <a:rPr lang="en-US" sz="2400" dirty="0">
                <a:solidFill>
                  <a:srgbClr val="003399"/>
                </a:solidFill>
                <a:latin typeface="Calibri" panose="020F0502020204030204" pitchFamily="34" charset="0"/>
              </a:rPr>
              <a:t>Core </a:t>
            </a:r>
            <a:r>
              <a:rPr lang="en-US" sz="2400" dirty="0" smtClean="0">
                <a:solidFill>
                  <a:srgbClr val="003399"/>
                </a:solidFill>
                <a:latin typeface="Calibri" panose="020F0502020204030204" pitchFamily="34" charset="0"/>
              </a:rPr>
              <a:t>Data</a:t>
            </a:r>
          </a:p>
          <a:p>
            <a:pPr lvl="1">
              <a:spcBef>
                <a:spcPts val="0"/>
              </a:spcBef>
            </a:pPr>
            <a:r>
              <a:rPr lang="en-US" sz="2400" dirty="0">
                <a:solidFill>
                  <a:srgbClr val="003399"/>
                </a:solidFill>
                <a:latin typeface="Calibri" panose="020F0502020204030204" pitchFamily="34" charset="0"/>
              </a:rPr>
              <a:t>Students coded MY1, MY2, AY3 or AY4 are not eligible for tools/accommodations specifically marked for ELs.</a:t>
            </a:r>
            <a:endParaRPr lang="en-US" sz="2400" dirty="0"/>
          </a:p>
          <a:p>
            <a:pPr lvl="1">
              <a:spcBef>
                <a:spcPts val="0"/>
              </a:spcBef>
            </a:pPr>
            <a:endParaRPr lang="en-US" sz="2400" dirty="0"/>
          </a:p>
        </p:txBody>
      </p:sp>
      <p:sp>
        <p:nvSpPr>
          <p:cNvPr id="3" name="Title 2"/>
          <p:cNvSpPr>
            <a:spLocks noGrp="1"/>
          </p:cNvSpPr>
          <p:nvPr>
            <p:ph type="title"/>
          </p:nvPr>
        </p:nvSpPr>
        <p:spPr/>
        <p:txBody>
          <a:bodyPr/>
          <a:lstStyle/>
          <a:p>
            <a:r>
              <a:rPr lang="en-US" dirty="0" smtClean="0"/>
              <a:t>Universal Tools &amp; Accommodations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7</a:t>
            </a:fld>
            <a:endParaRPr lang="en-US"/>
          </a:p>
        </p:txBody>
      </p:sp>
    </p:spTree>
    <p:extLst>
      <p:ext uri="{BB962C8B-B14F-4D97-AF65-F5344CB8AC3E}">
        <p14:creationId xmlns:p14="http://schemas.microsoft.com/office/powerpoint/2010/main" val="12002585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lnSpcReduction="10000"/>
          </a:bodyPr>
          <a:lstStyle/>
          <a:p>
            <a:pPr>
              <a:spcBef>
                <a:spcPts val="0"/>
              </a:spcBef>
              <a:buClr>
                <a:schemeClr val="tx2"/>
              </a:buClr>
            </a:pPr>
            <a:r>
              <a:rPr lang="en-US" sz="2700" b="1" dirty="0">
                <a:solidFill>
                  <a:srgbClr val="003399"/>
                </a:solidFill>
                <a:latin typeface="Calibri" pitchFamily="34" charset="0"/>
              </a:rPr>
              <a:t>Some</a:t>
            </a:r>
            <a:r>
              <a:rPr lang="en-US" sz="2700" dirty="0">
                <a:solidFill>
                  <a:srgbClr val="003399"/>
                </a:solidFill>
                <a:latin typeface="Calibri" pitchFamily="34" charset="0"/>
              </a:rPr>
              <a:t> universal tools and </a:t>
            </a:r>
            <a:r>
              <a:rPr lang="en-US" sz="2700" b="1" dirty="0">
                <a:solidFill>
                  <a:srgbClr val="003399"/>
                </a:solidFill>
                <a:latin typeface="Calibri" pitchFamily="34" charset="0"/>
              </a:rPr>
              <a:t>all</a:t>
            </a:r>
            <a:r>
              <a:rPr lang="en-US" sz="2700" dirty="0">
                <a:solidFill>
                  <a:srgbClr val="003399"/>
                </a:solidFill>
                <a:latin typeface="Calibri" pitchFamily="34" charset="0"/>
              </a:rPr>
              <a:t> accommodations need to be marked in the Portal prior to the assessment.</a:t>
            </a:r>
          </a:p>
          <a:p>
            <a:pPr lvl="0">
              <a:spcBef>
                <a:spcPts val="0"/>
              </a:spcBef>
              <a:buClr>
                <a:schemeClr val="tx2"/>
              </a:buClr>
            </a:pPr>
            <a:r>
              <a:rPr lang="en-US" sz="2700" dirty="0" smtClean="0">
                <a:solidFill>
                  <a:srgbClr val="003399"/>
                </a:solidFill>
                <a:latin typeface="Calibri" pitchFamily="34" charset="0"/>
              </a:rPr>
              <a:t>Complete </a:t>
            </a:r>
            <a:r>
              <a:rPr lang="en-US" sz="2700" dirty="0">
                <a:solidFill>
                  <a:srgbClr val="003399"/>
                </a:solidFill>
                <a:latin typeface="Calibri" pitchFamily="34" charset="0"/>
              </a:rPr>
              <a:t>descriptions and codes for tools and </a:t>
            </a:r>
            <a:r>
              <a:rPr lang="en-US" sz="2700" dirty="0" smtClean="0">
                <a:solidFill>
                  <a:srgbClr val="003399"/>
                </a:solidFill>
                <a:latin typeface="Calibri" pitchFamily="34" charset="0"/>
              </a:rPr>
              <a:t>accommodations </a:t>
            </a:r>
            <a:r>
              <a:rPr lang="en-US" sz="2700" dirty="0">
                <a:solidFill>
                  <a:srgbClr val="003399"/>
                </a:solidFill>
                <a:latin typeface="Calibri" pitchFamily="34" charset="0"/>
              </a:rPr>
              <a:t>are available on the DESE </a:t>
            </a:r>
            <a:r>
              <a:rPr lang="en-US" sz="2700" dirty="0" smtClean="0">
                <a:solidFill>
                  <a:srgbClr val="003399"/>
                </a:solidFill>
                <a:latin typeface="Calibri" pitchFamily="34" charset="0"/>
              </a:rPr>
              <a:t>EOC </a:t>
            </a:r>
            <a:r>
              <a:rPr lang="en-US" sz="2700" dirty="0">
                <a:solidFill>
                  <a:srgbClr val="003399"/>
                </a:solidFill>
                <a:latin typeface="Calibri" pitchFamily="34" charset="0"/>
              </a:rPr>
              <a:t>website, under the Resources tab, and in the </a:t>
            </a:r>
            <a:r>
              <a:rPr lang="en-US" sz="2700" dirty="0" smtClean="0">
                <a:solidFill>
                  <a:srgbClr val="003399"/>
                </a:solidFill>
                <a:latin typeface="Calibri" pitchFamily="34" charset="0"/>
              </a:rPr>
              <a:t>TCM and TAM.</a:t>
            </a:r>
            <a:endParaRPr lang="en-US" sz="2700" dirty="0">
              <a:solidFill>
                <a:srgbClr val="003399"/>
              </a:solidFill>
              <a:latin typeface="Calibri" pitchFamily="34" charset="0"/>
            </a:endParaRPr>
          </a:p>
          <a:p>
            <a:pPr lvl="1">
              <a:spcBef>
                <a:spcPts val="0"/>
              </a:spcBef>
              <a:buClr>
                <a:srgbClr val="3D9833"/>
              </a:buClr>
            </a:pPr>
            <a:r>
              <a:rPr lang="en-US" sz="2400" dirty="0">
                <a:solidFill>
                  <a:srgbClr val="003399"/>
                </a:solidFill>
                <a:latin typeface="Calibri" pitchFamily="34" charset="0"/>
              </a:rPr>
              <a:t>Please carefully review the tools and accommodations procedures.</a:t>
            </a:r>
          </a:p>
          <a:p>
            <a:pPr lvl="1">
              <a:spcBef>
                <a:spcPts val="0"/>
              </a:spcBef>
              <a:buClr>
                <a:srgbClr val="3D9833"/>
              </a:buClr>
            </a:pPr>
            <a:r>
              <a:rPr lang="en-US" sz="2400" dirty="0">
                <a:solidFill>
                  <a:srgbClr val="003399"/>
                </a:solidFill>
                <a:latin typeface="Calibri" pitchFamily="34" charset="0"/>
              </a:rPr>
              <a:t>Test Examiner must be aware of the tools that have been specified for each student.</a:t>
            </a:r>
          </a:p>
          <a:p>
            <a:endParaRPr lang="en-US" dirty="0"/>
          </a:p>
        </p:txBody>
      </p:sp>
      <p:sp>
        <p:nvSpPr>
          <p:cNvPr id="3" name="Title 2"/>
          <p:cNvSpPr>
            <a:spLocks noGrp="1"/>
          </p:cNvSpPr>
          <p:nvPr>
            <p:ph type="title"/>
          </p:nvPr>
        </p:nvSpPr>
        <p:spPr/>
        <p:txBody>
          <a:bodyPr/>
          <a:lstStyle/>
          <a:p>
            <a:r>
              <a:rPr lang="en-US" dirty="0" smtClean="0"/>
              <a:t>Universal Tools and Accommodations</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8</a:t>
            </a:fld>
            <a:endParaRPr lang="en-US"/>
          </a:p>
        </p:txBody>
      </p:sp>
    </p:spTree>
    <p:extLst>
      <p:ext uri="{BB962C8B-B14F-4D97-AF65-F5344CB8AC3E}">
        <p14:creationId xmlns:p14="http://schemas.microsoft.com/office/powerpoint/2010/main" val="36973458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52400" y="1619250"/>
            <a:ext cx="8686800" cy="3314700"/>
          </a:xfrm>
        </p:spPr>
        <p:txBody>
          <a:bodyPr>
            <a:noAutofit/>
          </a:bodyPr>
          <a:lstStyle/>
          <a:p>
            <a:r>
              <a:rPr lang="en-US" sz="2400" dirty="0">
                <a:latin typeface="Calibri" panose="020F0502020204030204" pitchFamily="34" charset="0"/>
              </a:rPr>
              <a:t>Read Aloud of </a:t>
            </a:r>
            <a:r>
              <a:rPr lang="en-US" sz="2400" b="1" dirty="0">
                <a:latin typeface="Calibri" panose="020F0502020204030204" pitchFamily="34" charset="0"/>
              </a:rPr>
              <a:t>all directions and items</a:t>
            </a:r>
            <a:r>
              <a:rPr lang="en-US" sz="2400" dirty="0">
                <a:latin typeface="Calibri" panose="020F0502020204030204" pitchFamily="34" charset="0"/>
              </a:rPr>
              <a:t> in any subject, except ELA reading passages, is available as a </a:t>
            </a:r>
            <a:r>
              <a:rPr lang="en-US" sz="2400" b="1" dirty="0">
                <a:latin typeface="Calibri" panose="020F0502020204030204" pitchFamily="34" charset="0"/>
              </a:rPr>
              <a:t>universal tool </a:t>
            </a:r>
            <a:r>
              <a:rPr lang="en-US" sz="2400" dirty="0">
                <a:latin typeface="Calibri" panose="020F0502020204030204" pitchFamily="34" charset="0"/>
              </a:rPr>
              <a:t>in </a:t>
            </a:r>
            <a:r>
              <a:rPr lang="en-US" sz="2400" dirty="0" smtClean="0">
                <a:latin typeface="Calibri" panose="020F0502020204030204" pitchFamily="34" charset="0"/>
              </a:rPr>
              <a:t>four </a:t>
            </a:r>
            <a:r>
              <a:rPr lang="en-US" sz="2400" dirty="0">
                <a:latin typeface="Calibri" panose="020F0502020204030204" pitchFamily="34" charset="0"/>
              </a:rPr>
              <a:t>ways</a:t>
            </a:r>
            <a:r>
              <a:rPr lang="en-US" sz="2400" dirty="0" smtClean="0">
                <a:latin typeface="Calibri" panose="020F0502020204030204" pitchFamily="34" charset="0"/>
              </a:rPr>
              <a:t>:</a:t>
            </a:r>
          </a:p>
          <a:p>
            <a:pPr lvl="1"/>
            <a:r>
              <a:rPr lang="en-US" sz="2100" dirty="0" smtClean="0">
                <a:latin typeface="Calibri" panose="020F0502020204030204" pitchFamily="34" charset="0"/>
              </a:rPr>
              <a:t>Text-To-Speech</a:t>
            </a:r>
          </a:p>
          <a:p>
            <a:pPr lvl="1"/>
            <a:r>
              <a:rPr lang="en-US" sz="2100" dirty="0" smtClean="0">
                <a:latin typeface="Calibri" panose="020F0502020204030204" pitchFamily="34" charset="0"/>
              </a:rPr>
              <a:t>Human Reader</a:t>
            </a:r>
          </a:p>
          <a:p>
            <a:pPr lvl="1"/>
            <a:r>
              <a:rPr lang="en-US" sz="2100" dirty="0" smtClean="0">
                <a:latin typeface="Calibri" panose="020F0502020204030204" pitchFamily="34" charset="0"/>
              </a:rPr>
              <a:t>Assistive Technology</a:t>
            </a:r>
          </a:p>
          <a:p>
            <a:pPr lvl="1"/>
            <a:r>
              <a:rPr lang="en-US" sz="2100" dirty="0" smtClean="0">
                <a:latin typeface="Calibri" panose="020F0502020204030204" pitchFamily="34" charset="0"/>
              </a:rPr>
              <a:t>Native Language</a:t>
            </a:r>
            <a:endParaRPr lang="en-US" sz="2100" dirty="0">
              <a:latin typeface="Calibri" panose="020F0502020204030204" pitchFamily="34" charset="0"/>
            </a:endParaRPr>
          </a:p>
          <a:p>
            <a:pPr>
              <a:spcBef>
                <a:spcPts val="0"/>
              </a:spcBef>
            </a:pPr>
            <a:r>
              <a:rPr lang="en-US" sz="2400" dirty="0" smtClean="0">
                <a:latin typeface="Calibri" pitchFamily="34" charset="0"/>
              </a:rPr>
              <a:t>Read </a:t>
            </a:r>
            <a:r>
              <a:rPr lang="en-US" sz="2400" dirty="0">
                <a:latin typeface="Calibri" pitchFamily="34" charset="0"/>
              </a:rPr>
              <a:t>Aloud of an </a:t>
            </a:r>
            <a:r>
              <a:rPr lang="en-US" sz="2400" b="1" dirty="0">
                <a:latin typeface="Calibri" pitchFamily="34" charset="0"/>
              </a:rPr>
              <a:t>ELA reading passage </a:t>
            </a:r>
            <a:r>
              <a:rPr lang="en-US" sz="2400" dirty="0">
                <a:latin typeface="Calibri" pitchFamily="34" charset="0"/>
              </a:rPr>
              <a:t>requires an </a:t>
            </a:r>
            <a:r>
              <a:rPr lang="en-US" sz="2400" b="1" dirty="0">
                <a:latin typeface="Calibri" pitchFamily="34" charset="0"/>
              </a:rPr>
              <a:t>IEP or 504</a:t>
            </a:r>
            <a:r>
              <a:rPr lang="en-US" sz="2400" dirty="0">
                <a:latin typeface="Calibri" pitchFamily="34" charset="0"/>
              </a:rPr>
              <a:t>.</a:t>
            </a:r>
          </a:p>
          <a:p>
            <a:r>
              <a:rPr lang="en-US" sz="2400" dirty="0">
                <a:latin typeface="Calibri" pitchFamily="34" charset="0"/>
              </a:rPr>
              <a:t>Any Read Aloud tool must be marked in </a:t>
            </a:r>
            <a:r>
              <a:rPr lang="en-US" sz="2400" dirty="0" smtClean="0">
                <a:latin typeface="Calibri" pitchFamily="34" charset="0"/>
              </a:rPr>
              <a:t>the Portal </a:t>
            </a:r>
            <a:r>
              <a:rPr lang="en-US" sz="2400" dirty="0">
                <a:latin typeface="Calibri" pitchFamily="34" charset="0"/>
              </a:rPr>
              <a:t>before testing</a:t>
            </a:r>
            <a:r>
              <a:rPr lang="en-US" sz="2400" dirty="0" smtClean="0">
                <a:latin typeface="Calibri" pitchFamily="34" charset="0"/>
              </a:rPr>
              <a:t>.</a:t>
            </a:r>
            <a:endParaRPr lang="en-US" sz="2400" dirty="0">
              <a:latin typeface="Calibri" pitchFamily="34" charset="0"/>
            </a:endParaRPr>
          </a:p>
        </p:txBody>
      </p:sp>
      <p:sp>
        <p:nvSpPr>
          <p:cNvPr id="3" name="Title 2"/>
          <p:cNvSpPr>
            <a:spLocks noGrp="1"/>
          </p:cNvSpPr>
          <p:nvPr>
            <p:ph type="title"/>
          </p:nvPr>
        </p:nvSpPr>
        <p:spPr/>
        <p:txBody>
          <a:bodyPr/>
          <a:lstStyle/>
          <a:p>
            <a:r>
              <a:rPr lang="en-US" dirty="0" smtClean="0"/>
              <a:t>EOC Read Aloud</a:t>
            </a:r>
            <a:endParaRPr lang="en-US" dirty="0"/>
          </a:p>
        </p:txBody>
      </p:sp>
      <p:sp>
        <p:nvSpPr>
          <p:cNvPr id="4" name="Slide Number Placeholder 3"/>
          <p:cNvSpPr>
            <a:spLocks noGrp="1"/>
          </p:cNvSpPr>
          <p:nvPr>
            <p:ph type="sldNum" sz="quarter" idx="4"/>
          </p:nvPr>
        </p:nvSpPr>
        <p:spPr/>
        <p:txBody>
          <a:bodyPr/>
          <a:lstStyle/>
          <a:p>
            <a:fld id="{3B745311-16E5-4BEF-BFE6-36758A3427EB}" type="slidenum">
              <a:rPr lang="en-US" smtClean="0"/>
              <a:pPr/>
              <a:t>9</a:t>
            </a:fld>
            <a:endParaRPr lang="en-US"/>
          </a:p>
        </p:txBody>
      </p:sp>
    </p:spTree>
    <p:extLst>
      <p:ext uri="{BB962C8B-B14F-4D97-AF65-F5344CB8AC3E}">
        <p14:creationId xmlns:p14="http://schemas.microsoft.com/office/powerpoint/2010/main" val="3696334854"/>
      </p:ext>
    </p:extLst>
  </p:cSld>
  <p:clrMapOvr>
    <a:masterClrMapping/>
  </p:clrMapOvr>
</p:sld>
</file>

<file path=ppt/theme/theme1.xml><?xml version="1.0" encoding="utf-8"?>
<a:theme xmlns:a="http://schemas.openxmlformats.org/drawingml/2006/main" name="DESE PPT Template Widescreen 2017">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ESE PPT Correct Template 2017 [Read-Only]" id="{6532B966-A576-4FA1-952D-51622C2DA9D1}" vid="{230B3E2F-480D-4264-98C0-D82396E619E0}"/>
    </a:ext>
  </a:extLst>
</a:theme>
</file>

<file path=ppt/theme/theme2.xml><?xml version="1.0" encoding="utf-8"?>
<a:theme xmlns:a="http://schemas.openxmlformats.org/drawingml/2006/main" name="Section Dividers">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ESE PPT Correct Template 2017 [Read-Only]" id="{6532B966-A576-4FA1-952D-51622C2DA9D1}" vid="{C12A8041-013E-4E95-8503-0028A1D23E12}"/>
    </a:ext>
  </a:extLst>
</a:theme>
</file>

<file path=ppt/theme/theme3.xml><?xml version="1.0" encoding="utf-8"?>
<a:theme xmlns:a="http://schemas.openxmlformats.org/drawingml/2006/main" name="Content Layouts">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ESE PPT Correct Template 2017 [Read-Only]" id="{6532B966-A576-4FA1-952D-51622C2DA9D1}" vid="{C7C62DD9-93A0-408E-8B45-71F8BC63F443}"/>
    </a:ext>
  </a:extLst>
</a:theme>
</file>

<file path=ppt/theme/theme4.xml><?xml version="1.0" encoding="utf-8"?>
<a:theme xmlns:a="http://schemas.openxmlformats.org/drawingml/2006/main" name="Content Breakout">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ESE PPT Correct Template 2017 [Read-Only]" id="{6532B966-A576-4FA1-952D-51622C2DA9D1}" vid="{061D5EC4-13E3-4BCE-900C-7263D41CE051}"/>
    </a:ext>
  </a:extLst>
</a:theme>
</file>

<file path=ppt/theme/theme5.xml><?xml version="1.0" encoding="utf-8"?>
<a:theme xmlns:a="http://schemas.openxmlformats.org/drawingml/2006/main" name="Closing ">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ESE PPT Correct Template 2017 [Read-Only]" id="{6532B966-A576-4FA1-952D-51622C2DA9D1}" vid="{3BD8DDAA-E1D7-455B-AC66-2E2AABA3D7C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DESE PPT Correct Template 2017</Template>
  <TotalTime>916</TotalTime>
  <Words>2141</Words>
  <Application>Microsoft Office PowerPoint</Application>
  <PresentationFormat>On-screen Show (16:9)</PresentationFormat>
  <Paragraphs>222</Paragraphs>
  <Slides>30</Slides>
  <Notes>0</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30</vt:i4>
      </vt:variant>
    </vt:vector>
  </HeadingPairs>
  <TitlesOfParts>
    <vt:vector size="39" baseType="lpstr">
      <vt:lpstr>Arial</vt:lpstr>
      <vt:lpstr>Calibri</vt:lpstr>
      <vt:lpstr>Courier New</vt:lpstr>
      <vt:lpstr>Wingdings</vt:lpstr>
      <vt:lpstr>DESE PPT Template Widescreen 2017</vt:lpstr>
      <vt:lpstr>Section Dividers</vt:lpstr>
      <vt:lpstr>Content Layouts</vt:lpstr>
      <vt:lpstr>Content Breakout</vt:lpstr>
      <vt:lpstr>Closing </vt:lpstr>
      <vt:lpstr>END-OF-COURSE ASSESSMENTS</vt:lpstr>
      <vt:lpstr>PowerPoint Presentation</vt:lpstr>
      <vt:lpstr>Versions</vt:lpstr>
      <vt:lpstr>What Is New</vt:lpstr>
      <vt:lpstr>Content Tested</vt:lpstr>
      <vt:lpstr>Exceptions</vt:lpstr>
      <vt:lpstr>Universal Tools &amp; Accommodations</vt:lpstr>
      <vt:lpstr>Universal Tools and Accommodations</vt:lpstr>
      <vt:lpstr>EOC Read Aloud</vt:lpstr>
      <vt:lpstr>EOC Read Aloud</vt:lpstr>
      <vt:lpstr>Test Tickets – Tools/Accommodations</vt:lpstr>
      <vt:lpstr>Paper Based Editions</vt:lpstr>
      <vt:lpstr>Special Considerations</vt:lpstr>
      <vt:lpstr>Test Tickets – Student Information</vt:lpstr>
      <vt:lpstr>Blueprints</vt:lpstr>
      <vt:lpstr>Timing Guidelines</vt:lpstr>
      <vt:lpstr>The Portal</vt:lpstr>
      <vt:lpstr>Online Tools Training (OTTs)</vt:lpstr>
      <vt:lpstr>Test Tutorials</vt:lpstr>
      <vt:lpstr>Practice Form</vt:lpstr>
      <vt:lpstr>Required/Allowed Materials</vt:lpstr>
      <vt:lpstr>Dictionary/Thesaurus/Grammar Handbook</vt:lpstr>
      <vt:lpstr>Calculators</vt:lpstr>
      <vt:lpstr>Prohibited Materials</vt:lpstr>
      <vt:lpstr>Cell Phone/Smart Watch Policy</vt:lpstr>
      <vt:lpstr>Moving Students: Disruption or Illness</vt:lpstr>
      <vt:lpstr>Technical Issues</vt:lpstr>
      <vt:lpstr>Invalidations</vt:lpstr>
      <vt:lpstr>After Testing</vt:lpstr>
      <vt:lpstr>PowerPoint Presentation</vt:lpstr>
    </vt:vector>
  </TitlesOfParts>
  <Company>State of Missouri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EOC Training PowerPoint Spring 2024</dc:title>
  <dc:creator>Missouri Department Of Elementary And Secondary Education</dc:creator>
  <cp:lastModifiedBy>Linkon, Drew</cp:lastModifiedBy>
  <cp:revision>69</cp:revision>
  <dcterms:created xsi:type="dcterms:W3CDTF">2019-03-01T13:53:05Z</dcterms:created>
  <dcterms:modified xsi:type="dcterms:W3CDTF">2023-11-09T15:51:26Z</dcterms:modified>
</cp:coreProperties>
</file>