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0" r:id="rId2"/>
  </p:sldMasterIdLst>
  <p:notesMasterIdLst>
    <p:notesMasterId r:id="rId26"/>
  </p:notesMasterIdLst>
  <p:sldIdLst>
    <p:sldId id="256" r:id="rId3"/>
    <p:sldId id="257" r:id="rId4"/>
    <p:sldId id="258" r:id="rId5"/>
    <p:sldId id="259" r:id="rId6"/>
    <p:sldId id="260" r:id="rId7"/>
    <p:sldId id="261" r:id="rId8"/>
    <p:sldId id="262" r:id="rId9"/>
    <p:sldId id="263" r:id="rId10"/>
    <p:sldId id="264" r:id="rId11"/>
    <p:sldId id="278"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9" roundtripDataSignature="AMtx7midaUJcbafp/evvGtA6qcJG5Nhdu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D15648E-E55B-4608-9227-D9CC391E484F}">
  <a:tblStyle styleId="{7D15648E-E55B-4608-9227-D9CC391E484F}" styleName="Table_0">
    <a:wholeTbl>
      <a:tcTxStyle b="off" i="off">
        <a:font>
          <a:latin typeface="Tw Cen MT"/>
          <a:ea typeface="Tw Cen MT"/>
          <a:cs typeface="Tw Cen MT"/>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FE7"/>
          </a:solidFill>
        </a:fill>
      </a:tcStyle>
    </a:wholeTbl>
    <a:band1H>
      <a:tcTxStyle/>
      <a:tcStyle>
        <a:tcBdr/>
        <a:fill>
          <a:solidFill>
            <a:srgbClr val="CDDDCC"/>
          </a:solidFill>
        </a:fill>
      </a:tcStyle>
    </a:band1H>
    <a:band2H>
      <a:tcTxStyle/>
      <a:tcStyle>
        <a:tcBdr/>
      </a:tcStyle>
    </a:band2H>
    <a:band1V>
      <a:tcTxStyle/>
      <a:tcStyle>
        <a:tcBdr/>
        <a:fill>
          <a:solidFill>
            <a:srgbClr val="CDDDCC"/>
          </a:solidFill>
        </a:fill>
      </a:tcStyle>
    </a:band1V>
    <a:band2V>
      <a:tcTxStyle/>
      <a:tcStyle>
        <a:tcBdr/>
      </a:tcStyle>
    </a:band2V>
    <a:lastCol>
      <a:tcTxStyle b="on" i="off">
        <a:font>
          <a:latin typeface="Tw Cen MT"/>
          <a:ea typeface="Tw Cen MT"/>
          <a:cs typeface="Tw Cen MT"/>
        </a:font>
        <a:schemeClr val="lt1"/>
      </a:tcTxStyle>
      <a:tcStyle>
        <a:tcBdr/>
        <a:fill>
          <a:solidFill>
            <a:schemeClr val="accent1"/>
          </a:solidFill>
        </a:fill>
      </a:tcStyle>
    </a:lastCol>
    <a:firstCol>
      <a:tcTxStyle b="on" i="off">
        <a:font>
          <a:latin typeface="Tw Cen MT"/>
          <a:ea typeface="Tw Cen MT"/>
          <a:cs typeface="Tw Cen MT"/>
        </a:font>
        <a:schemeClr val="lt1"/>
      </a:tcTxStyle>
      <a:tcStyle>
        <a:tcBdr/>
        <a:fill>
          <a:solidFill>
            <a:schemeClr val="accent1"/>
          </a:solidFill>
        </a:fill>
      </a:tcStyle>
    </a:firstCol>
    <a:lastRow>
      <a:tcTxStyle b="on" i="off">
        <a:font>
          <a:latin typeface="Tw Cen MT"/>
          <a:ea typeface="Tw Cen MT"/>
          <a:cs typeface="Tw Cen MT"/>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Tw Cen MT"/>
          <a:ea typeface="Tw Cen MT"/>
          <a:cs typeface="Tw Cen MT"/>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03E7426B-71A2-4F03-98E5-3B7428791923}" styleName="Table_1">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209" autoAdjust="0"/>
  </p:normalViewPr>
  <p:slideViewPr>
    <p:cSldViewPr snapToGrid="0">
      <p:cViewPr varScale="1">
        <p:scale>
          <a:sx n="100" d="100"/>
          <a:sy n="100" d="100"/>
        </p:scale>
        <p:origin x="95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dese.mo.gov/media/pdf/approved-private-agencies-agency-081922"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1:notes"/>
          <p:cNvSpPr>
            <a:spLocks noGrp="1" noRot="1" noChangeAspect="1"/>
          </p:cNvSpPr>
          <p:nvPr>
            <p:ph type="sldImg" idx="2"/>
          </p:nvPr>
        </p:nvSpPr>
        <p:spPr>
          <a:xfrm>
            <a:off x="11113" y="368300"/>
            <a:ext cx="2752725" cy="15494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08" name="Google Shape;108;p1:notes"/>
          <p:cNvSpPr txBox="1">
            <a:spLocks noGrp="1"/>
          </p:cNvSpPr>
          <p:nvPr>
            <p:ph type="body" idx="1"/>
          </p:nvPr>
        </p:nvSpPr>
        <p:spPr>
          <a:xfrm>
            <a:off x="292100" y="1992313"/>
            <a:ext cx="6426200" cy="6605587"/>
          </a:xfrm>
          <a:prstGeom prst="rect">
            <a:avLst/>
          </a:prstGeom>
          <a:noFill/>
          <a:ln>
            <a:noFill/>
          </a:ln>
        </p:spPr>
        <p:txBody>
          <a:bodyPr spcFirstLastPara="1" wrap="square" lIns="91425" tIns="45700" rIns="91425" bIns="45700" anchor="t" anchorCtr="0">
            <a:noAutofit/>
          </a:bodyPr>
          <a:lstStyle/>
          <a:p>
            <a:pPr marL="0" lvl="0" indent="0" algn="l" rtl="0">
              <a:lnSpc>
                <a:spcPct val="200000"/>
              </a:lnSpc>
              <a:spcBef>
                <a:spcPts val="0"/>
              </a:spcBef>
              <a:spcAft>
                <a:spcPts val="0"/>
              </a:spcAft>
              <a:buNone/>
            </a:pPr>
            <a:r>
              <a:rPr lang="en-US"/>
              <a:t>Welcome to the Self-Assessment Training for Cohort 1 public agencies. </a:t>
            </a:r>
            <a:endParaRPr/>
          </a:p>
        </p:txBody>
      </p:sp>
      <p:sp>
        <p:nvSpPr>
          <p:cNvPr id="109" name="Google Shape;109;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300"/>
              <a:buFont typeface="Calibri"/>
              <a:buNone/>
            </a:pPr>
            <a:fld id="{00000000-1234-1234-1234-123412341234}" type="slidenum">
              <a:rPr lang="en-US" sz="1300" b="0" i="0" u="none" strike="noStrike" cap="none">
                <a:solidFill>
                  <a:srgbClr val="000000"/>
                </a:solidFill>
                <a:latin typeface="Calibri"/>
                <a:ea typeface="Calibri"/>
                <a:cs typeface="Calibri"/>
                <a:sym typeface="Calibri"/>
              </a:rPr>
              <a:t>1</a:t>
            </a:fld>
            <a:endParaRPr sz="1300" b="0" i="0" u="none" strike="noStrike" cap="none">
              <a:solidFill>
                <a:srgbClr val="000000"/>
              </a:solidFill>
              <a:latin typeface="Calibri"/>
              <a:ea typeface="Calibri"/>
              <a:cs typeface="Calibri"/>
              <a:sym typeface="Calibri"/>
            </a:endParaRPr>
          </a:p>
        </p:txBody>
      </p:sp>
      <p:sp>
        <p:nvSpPr>
          <p:cNvPr id="110" name="Google Shape;110;p1: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300"/>
              <a:buFont typeface="Calibri"/>
              <a:buNone/>
            </a:pPr>
            <a:r>
              <a:rPr lang="en-US" sz="1300" b="0" i="0" u="none" strike="noStrike" cap="none">
                <a:solidFill>
                  <a:srgbClr val="000000"/>
                </a:solidFill>
                <a:latin typeface="Calibri"/>
                <a:ea typeface="Calibri"/>
                <a:cs typeface="Calibri"/>
                <a:sym typeface="Calibri"/>
              </a:rPr>
              <a:t>10/24/2022</a:t>
            </a:r>
            <a:endParaRPr sz="13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87" name="Google Shape;187;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Noto Sans Symbols"/>
              <a:buNone/>
            </a:pPr>
            <a:r>
              <a:rPr lang="en-US" dirty="0" smtClean="0"/>
              <a:t>The </a:t>
            </a:r>
            <a:r>
              <a:rPr lang="en-US" dirty="0"/>
              <a:t>chart shows you the number of files you should include for your review.</a:t>
            </a:r>
            <a:endParaRPr dirty="0"/>
          </a:p>
          <a:p>
            <a:pPr marL="0" marR="0" lvl="0" indent="0" algn="l" rtl="0">
              <a:lnSpc>
                <a:spcPct val="100000"/>
              </a:lnSpc>
              <a:spcBef>
                <a:spcPts val="0"/>
              </a:spcBef>
              <a:spcAft>
                <a:spcPts val="0"/>
              </a:spcAft>
              <a:buClr>
                <a:schemeClr val="dk1"/>
              </a:buClr>
              <a:buSzPts val="1200"/>
              <a:buFont typeface="Noto Sans Symbols"/>
              <a:buNone/>
            </a:pPr>
            <a:endParaRPr dirty="0"/>
          </a:p>
          <a:p>
            <a:pPr marL="0" marR="0" lvl="0" indent="0" algn="l" defTabSz="914400" rtl="0" eaLnBrk="1" fontAlgn="auto" latinLnBrk="0" hangingPunct="1">
              <a:lnSpc>
                <a:spcPct val="100000"/>
              </a:lnSpc>
              <a:spcBef>
                <a:spcPts val="0"/>
              </a:spcBef>
              <a:spcAft>
                <a:spcPts val="0"/>
              </a:spcAft>
              <a:buClr>
                <a:schemeClr val="dk1"/>
              </a:buClr>
              <a:buSzPts val="1200"/>
              <a:buFont typeface="Noto Sans Symbols"/>
              <a:buNone/>
              <a:tabLst/>
              <a:defRPr/>
            </a:pPr>
            <a:r>
              <a:rPr lang="en-US" dirty="0"/>
              <a:t>APA or virtual learning files selected must meet selection criteria outlined on the previous slide such as be an initial evaluation, a reevaluation, or have post-secondary transition IEP completed since August 2022</a:t>
            </a:r>
            <a:r>
              <a:rPr lang="en-US" dirty="0" smtClean="0"/>
              <a:t>. </a:t>
            </a:r>
            <a:r>
              <a:rPr lang="en-US" smtClean="0"/>
              <a:t>**Be</a:t>
            </a:r>
            <a:r>
              <a:rPr lang="en-US" baseline="0" smtClean="0"/>
              <a:t> aware that t</a:t>
            </a:r>
            <a:r>
              <a:rPr lang="en-US" smtClean="0"/>
              <a:t>here </a:t>
            </a:r>
            <a:r>
              <a:rPr lang="en-US" dirty="0" smtClean="0"/>
              <a:t>will be</a:t>
            </a:r>
            <a:r>
              <a:rPr lang="en-US" baseline="0" dirty="0" smtClean="0"/>
              <a:t> an expectation </a:t>
            </a:r>
            <a:r>
              <a:rPr lang="en-US" sz="1200" b="0" i="0" u="none" strike="noStrike" cap="none" dirty="0" smtClean="0">
                <a:solidFill>
                  <a:schemeClr val="dk1"/>
                </a:solidFill>
                <a:effectLst/>
                <a:latin typeface="Calibri"/>
                <a:ea typeface="Calibri"/>
                <a:cs typeface="Calibri"/>
                <a:sym typeface="Calibri"/>
              </a:rPr>
              <a:t>In the documentation for Year 2</a:t>
            </a:r>
            <a:r>
              <a:rPr lang="en-US" sz="1200" b="0" i="0" u="none" strike="noStrike" cap="none" baseline="0" dirty="0" smtClean="0">
                <a:solidFill>
                  <a:schemeClr val="dk1"/>
                </a:solidFill>
                <a:effectLst/>
                <a:latin typeface="Calibri"/>
                <a:ea typeface="Calibri"/>
                <a:cs typeface="Calibri"/>
                <a:sym typeface="Calibri"/>
              </a:rPr>
              <a:t> that</a:t>
            </a:r>
            <a:r>
              <a:rPr lang="en-US" sz="1200" b="0" i="0" u="none" strike="noStrike" cap="none" dirty="0" smtClean="0">
                <a:solidFill>
                  <a:schemeClr val="dk1"/>
                </a:solidFill>
                <a:effectLst/>
                <a:latin typeface="Calibri"/>
                <a:ea typeface="Calibri"/>
                <a:cs typeface="Calibri"/>
                <a:sym typeface="Calibri"/>
              </a:rPr>
              <a:t> CAP statements will include how virtual providers will be trained and how needed corrections for them would be </a:t>
            </a:r>
            <a:r>
              <a:rPr lang="en-US" sz="1200" b="0" i="0" u="none" strike="noStrike" cap="none" smtClean="0">
                <a:solidFill>
                  <a:schemeClr val="dk1"/>
                </a:solidFill>
                <a:effectLst/>
                <a:latin typeface="Calibri"/>
                <a:ea typeface="Calibri"/>
                <a:cs typeface="Calibri"/>
                <a:sym typeface="Calibri"/>
              </a:rPr>
              <a:t>monitored. </a:t>
            </a:r>
            <a:endParaRPr lang="en-US" sz="1200" b="0" i="0" u="none" strike="noStrike" cap="none" dirty="0" smtClean="0">
              <a:solidFill>
                <a:schemeClr val="dk1"/>
              </a:solidFill>
              <a:effectLst/>
              <a:latin typeface="Calibri"/>
              <a:ea typeface="Calibri"/>
              <a:cs typeface="Calibri"/>
              <a:sym typeface="Calibri"/>
            </a:endParaRPr>
          </a:p>
          <a:p>
            <a:pPr marL="0" marR="0" lvl="0" indent="0" algn="l" rtl="0">
              <a:lnSpc>
                <a:spcPct val="100000"/>
              </a:lnSpc>
              <a:spcBef>
                <a:spcPts val="0"/>
              </a:spcBef>
              <a:spcAft>
                <a:spcPts val="0"/>
              </a:spcAft>
              <a:buClr>
                <a:schemeClr val="dk1"/>
              </a:buClr>
              <a:buSzPts val="1200"/>
              <a:buFont typeface="Noto Sans Symbols"/>
              <a:buNone/>
            </a:pPr>
            <a:endParaRPr dirty="0"/>
          </a:p>
          <a:p>
            <a:pPr marL="0" marR="0" lvl="0" indent="0" algn="l" rtl="0">
              <a:lnSpc>
                <a:spcPct val="100000"/>
              </a:lnSpc>
              <a:spcBef>
                <a:spcPts val="0"/>
              </a:spcBef>
              <a:spcAft>
                <a:spcPts val="0"/>
              </a:spcAft>
              <a:buClr>
                <a:schemeClr val="dk1"/>
              </a:buClr>
              <a:buSzPts val="1200"/>
              <a:buFont typeface="Noto Sans Symbols"/>
              <a:buNone/>
            </a:pPr>
            <a:endParaRPr dirty="0"/>
          </a:p>
          <a:p>
            <a:pPr marL="0" lvl="0" indent="0" algn="l" rtl="0">
              <a:spcBef>
                <a:spcPts val="0"/>
              </a:spcBef>
              <a:spcAft>
                <a:spcPts val="0"/>
              </a:spcAft>
              <a:buClr>
                <a:schemeClr val="dk1"/>
              </a:buClr>
              <a:buSzPts val="1200"/>
              <a:buFont typeface="Noto Sans Symbols"/>
              <a:buNone/>
            </a:pPr>
            <a:endParaRPr dirty="0"/>
          </a:p>
        </p:txBody>
      </p:sp>
      <p:sp>
        <p:nvSpPr>
          <p:cNvPr id="188" name="Google Shape;188;p10: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300"/>
              <a:buFont typeface="Calibri"/>
              <a:buNone/>
            </a:pPr>
            <a:r>
              <a:rPr lang="en-US" sz="1300" b="0" i="0" u="none" strike="noStrike" cap="none">
                <a:solidFill>
                  <a:srgbClr val="000000"/>
                </a:solidFill>
                <a:latin typeface="Calibri"/>
                <a:ea typeface="Calibri"/>
                <a:cs typeface="Calibri"/>
                <a:sym typeface="Calibri"/>
              </a:rPr>
              <a:t>10/24/2022</a:t>
            </a:r>
            <a:endParaRPr sz="1300" b="0" i="0" u="none" strike="noStrike" cap="none">
              <a:solidFill>
                <a:srgbClr val="000000"/>
              </a:solidFill>
              <a:latin typeface="Calibri"/>
              <a:ea typeface="Calibri"/>
              <a:cs typeface="Calibri"/>
              <a:sym typeface="Calibri"/>
            </a:endParaRPr>
          </a:p>
        </p:txBody>
      </p:sp>
      <p:sp>
        <p:nvSpPr>
          <p:cNvPr id="189" name="Google Shape;189;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300"/>
              <a:buFont typeface="Calibri"/>
              <a:buNone/>
            </a:pPr>
            <a:fld id="{00000000-1234-1234-1234-123412341234}" type="slidenum">
              <a:rPr lang="en-US" sz="1300" b="0" i="0" u="none" strike="noStrike" cap="none">
                <a:solidFill>
                  <a:srgbClr val="000000"/>
                </a:solidFill>
                <a:latin typeface="Calibri"/>
                <a:ea typeface="Calibri"/>
                <a:cs typeface="Calibri"/>
                <a:sym typeface="Calibri"/>
              </a:rPr>
              <a:t>10</a:t>
            </a:fld>
            <a:endParaRPr sz="1300" b="0" i="0" u="none" strike="noStrike" cap="none">
              <a:solidFill>
                <a:srgbClr val="000000"/>
              </a:solidFill>
              <a:latin typeface="Calibri"/>
              <a:ea typeface="Calibri"/>
              <a:cs typeface="Calibri"/>
              <a:sym typeface="Calibri"/>
            </a:endParaRPr>
          </a:p>
        </p:txBody>
      </p:sp>
    </p:spTree>
    <p:extLst>
      <p:ext uri="{BB962C8B-B14F-4D97-AF65-F5344CB8AC3E}">
        <p14:creationId xmlns:p14="http://schemas.microsoft.com/office/powerpoint/2010/main" val="26935127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99" name="Google Shape;199;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Required indicators are those every public agency must address through student file reviews. </a:t>
            </a:r>
            <a:endParaRPr/>
          </a:p>
          <a:p>
            <a:pPr marL="0" lvl="0" indent="0" algn="l" rtl="0">
              <a:spcBef>
                <a:spcPts val="0"/>
              </a:spcBef>
              <a:spcAft>
                <a:spcPts val="0"/>
              </a:spcAft>
              <a:buNone/>
            </a:pPr>
            <a:r>
              <a:rPr lang="en-US"/>
              <a:t>For the required indicators, the referral (initial evaluations only), the evaluation, and the Individualized Education Program (IEP) including the postsecondary transition planning and goal progress reports will be reviewed by the you and by compliance supervisors.</a:t>
            </a:r>
            <a:endParaRPr/>
          </a:p>
          <a:p>
            <a:pPr marL="0" lvl="0" indent="0" algn="l" rtl="0">
              <a:spcBef>
                <a:spcPts val="0"/>
              </a:spcBef>
              <a:spcAft>
                <a:spcPts val="0"/>
              </a:spcAft>
              <a:buNone/>
            </a:pPr>
            <a:endParaRPr/>
          </a:p>
          <a:p>
            <a:pPr marL="0" lvl="0" indent="0" algn="l" rtl="0">
              <a:spcBef>
                <a:spcPts val="0"/>
              </a:spcBef>
              <a:spcAft>
                <a:spcPts val="0"/>
              </a:spcAft>
              <a:buNone/>
            </a:pPr>
            <a:r>
              <a:rPr lang="en-US"/>
              <a:t>Conditional Indicators are those included in the file review only when district special education performance data reflects the need. Conditional indicators are included when districts do not meet performance targets for MAP-Alternate (MAP-A) participation, identification of students in the eligibility areas of Specific Learning Disability, Other Health Impairment and Intellectual Disability, and long-term suspensions of students with disabilities. For review of students who have been long-term suspended, include records for three students meeting the description in the Special Education Program Review Indicators 300.30 through 300.80 in the self-assessment file review. </a:t>
            </a:r>
            <a:endParaRPr/>
          </a:p>
          <a:p>
            <a:pPr marL="0" lvl="0" indent="0" algn="l" rtl="0">
              <a:spcBef>
                <a:spcPts val="0"/>
              </a:spcBef>
              <a:spcAft>
                <a:spcPts val="0"/>
              </a:spcAft>
              <a:buNone/>
            </a:pPr>
            <a:endParaRPr/>
          </a:p>
          <a:p>
            <a:pPr marL="0" lvl="0" indent="0" algn="l" rtl="0">
              <a:spcBef>
                <a:spcPts val="0"/>
              </a:spcBef>
              <a:spcAft>
                <a:spcPts val="0"/>
              </a:spcAft>
              <a:buNone/>
            </a:pPr>
            <a:r>
              <a:rPr lang="en-US"/>
              <a:t>In the next part of this training that covers how to use IMACS 2.0, we will show you where to look to find out if conditional indicators apply for your district.</a:t>
            </a:r>
            <a:endParaRPr/>
          </a:p>
        </p:txBody>
      </p:sp>
      <p:sp>
        <p:nvSpPr>
          <p:cNvPr id="200" name="Google Shape;200;p11: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300"/>
              <a:buFont typeface="Calibri"/>
              <a:buNone/>
            </a:pPr>
            <a:r>
              <a:rPr lang="en-US" sz="1300" b="0" i="0" u="none" strike="noStrike" cap="none">
                <a:solidFill>
                  <a:srgbClr val="000000"/>
                </a:solidFill>
                <a:latin typeface="Calibri"/>
                <a:ea typeface="Calibri"/>
                <a:cs typeface="Calibri"/>
                <a:sym typeface="Calibri"/>
              </a:rPr>
              <a:t>10/24/2022</a:t>
            </a:r>
            <a:endParaRPr sz="1300" b="0" i="0" u="none" strike="noStrike" cap="none">
              <a:solidFill>
                <a:srgbClr val="000000"/>
              </a:solidFill>
              <a:latin typeface="Calibri"/>
              <a:ea typeface="Calibri"/>
              <a:cs typeface="Calibri"/>
              <a:sym typeface="Calibri"/>
            </a:endParaRPr>
          </a:p>
        </p:txBody>
      </p:sp>
      <p:sp>
        <p:nvSpPr>
          <p:cNvPr id="201" name="Google Shape;201;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300"/>
              <a:buFont typeface="Calibri"/>
              <a:buNone/>
            </a:pPr>
            <a:fld id="{00000000-1234-1234-1234-123412341234}" type="slidenum">
              <a:rPr lang="en-US" sz="1300" b="0" i="0" u="none" strike="noStrike" cap="none">
                <a:solidFill>
                  <a:srgbClr val="000000"/>
                </a:solidFill>
                <a:latin typeface="Calibri"/>
                <a:ea typeface="Calibri"/>
                <a:cs typeface="Calibri"/>
                <a:sym typeface="Calibri"/>
              </a:rPr>
              <a:t>11</a:t>
            </a:fld>
            <a:endParaRPr sz="13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9" name="Google Shape;209;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a:t>When selecting files for a file review select from a variety of files.</a:t>
            </a:r>
            <a:endParaRPr/>
          </a:p>
          <a:p>
            <a:pPr marL="457200" lvl="0" indent="-317500" algn="l" rtl="0">
              <a:lnSpc>
                <a:spcPct val="115000"/>
              </a:lnSpc>
              <a:spcBef>
                <a:spcPts val="0"/>
              </a:spcBef>
              <a:spcAft>
                <a:spcPts val="0"/>
              </a:spcAft>
              <a:buSzPts val="1400"/>
              <a:buChar char="●"/>
            </a:pPr>
            <a:r>
              <a:rPr lang="en-US" b="1"/>
              <a:t>Include a variety Initial Evaluations </a:t>
            </a:r>
            <a:r>
              <a:rPr lang="en-US"/>
              <a:t>so your practices for determining eligibility in several area can be reviewed. If you are required to review conditional indicators, initial evaluation must be used. IMACS 2.0 will not count reevaluations for the required conditional areas when you are submitting files. Initial evaluations must be used for conditional SLD, ID, and OHI files.</a:t>
            </a:r>
            <a:endParaRPr/>
          </a:p>
          <a:p>
            <a:pPr marL="457200" lvl="0" indent="-317500" algn="l" rtl="0">
              <a:lnSpc>
                <a:spcPct val="115000"/>
              </a:lnSpc>
              <a:spcBef>
                <a:spcPts val="0"/>
              </a:spcBef>
              <a:spcAft>
                <a:spcPts val="0"/>
              </a:spcAft>
              <a:buSzPts val="1400"/>
              <a:buChar char="●"/>
            </a:pPr>
            <a:r>
              <a:rPr lang="en-US" b="1"/>
              <a:t>Include Reevaluations </a:t>
            </a:r>
            <a:r>
              <a:rPr lang="en-US"/>
              <a:t>(with and without assessment)</a:t>
            </a:r>
            <a:r>
              <a:rPr lang="en-US" b="1"/>
              <a:t>. NO triennial waivers</a:t>
            </a:r>
            <a:r>
              <a:rPr lang="en-US"/>
              <a:t>, these are </a:t>
            </a:r>
            <a:r>
              <a:rPr lang="en-US" u="sng"/>
              <a:t>NOT</a:t>
            </a:r>
            <a:r>
              <a:rPr lang="en-US"/>
              <a:t> reevaluations</a:t>
            </a:r>
            <a:endParaRPr/>
          </a:p>
          <a:p>
            <a:pPr marL="457200" lvl="0" indent="-317500" algn="l" rtl="0">
              <a:lnSpc>
                <a:spcPct val="115000"/>
              </a:lnSpc>
              <a:spcBef>
                <a:spcPts val="0"/>
              </a:spcBef>
              <a:spcAft>
                <a:spcPts val="0"/>
              </a:spcAft>
              <a:buSzPts val="1400"/>
              <a:buChar char="●"/>
            </a:pPr>
            <a:r>
              <a:rPr lang="en-US" b="1"/>
              <a:t>Include IEPs from a </a:t>
            </a:r>
            <a:r>
              <a:rPr lang="en-US"/>
              <a:t>variety of grade levels and placements including one or two ECSE students as well as students enrolled in APAs and virtual learning.</a:t>
            </a:r>
            <a:endParaRPr/>
          </a:p>
          <a:p>
            <a:pPr marL="0" lvl="0" indent="0" algn="l" rtl="0">
              <a:lnSpc>
                <a:spcPct val="115000"/>
              </a:lnSpc>
              <a:spcBef>
                <a:spcPts val="0"/>
              </a:spcBef>
              <a:spcAft>
                <a:spcPts val="0"/>
              </a:spcAft>
              <a:buClr>
                <a:schemeClr val="dk1"/>
              </a:buClr>
              <a:buSzPts val="1100"/>
              <a:buFont typeface="Arial"/>
              <a:buNone/>
            </a:pPr>
            <a:endParaRPr/>
          </a:p>
          <a:p>
            <a:pPr marL="0" lvl="0" indent="0" algn="l" rtl="0">
              <a:lnSpc>
                <a:spcPct val="115000"/>
              </a:lnSpc>
              <a:spcBef>
                <a:spcPts val="0"/>
              </a:spcBef>
              <a:spcAft>
                <a:spcPts val="0"/>
              </a:spcAft>
              <a:buClr>
                <a:schemeClr val="dk1"/>
              </a:buClr>
              <a:buSzPts val="1100"/>
              <a:buFont typeface="Arial"/>
              <a:buNone/>
            </a:pPr>
            <a:r>
              <a:rPr lang="en-US"/>
              <a:t>If conditional indicators are required for students enrolled in MAP-A, include student files for students who are MAP-A eligible.</a:t>
            </a:r>
            <a:endParaRPr/>
          </a:p>
          <a:p>
            <a:pPr marL="0" lvl="0" indent="0" algn="l" rtl="0">
              <a:lnSpc>
                <a:spcPct val="115000"/>
              </a:lnSpc>
              <a:spcBef>
                <a:spcPts val="1200"/>
              </a:spcBef>
              <a:spcAft>
                <a:spcPts val="0"/>
              </a:spcAft>
              <a:buClr>
                <a:schemeClr val="dk1"/>
              </a:buClr>
              <a:buSzPts val="1100"/>
              <a:buFont typeface="Arial"/>
              <a:buNone/>
            </a:pPr>
            <a:r>
              <a:rPr lang="en-US"/>
              <a:t>Please make every effort to include at least five IEPs with postsecondary transition plans in the self-assessment. The self-assessment and desk review verification results for the indicators applied to postsecondary transition planning will be used to calculate your district’s Special Education Profile Indicator 13 performance data until the next monitoring cycle. Don’t put all your eggs in one basket. For example, if you only include two students with transition plans in your self-assessment and one of those students has one transition indicator that is out of compliance, the district’s score for Indicator 13 transition planning will be 50% because the score is based on the number of students who meet all of the postsecondary transition planning requirements included for indicator 13 reporting.</a:t>
            </a:r>
            <a:endParaRPr/>
          </a:p>
          <a:p>
            <a:pPr marL="0" lvl="0" indent="0" algn="l" rtl="0">
              <a:lnSpc>
                <a:spcPct val="115000"/>
              </a:lnSpc>
              <a:spcBef>
                <a:spcPts val="1200"/>
              </a:spcBef>
              <a:spcAft>
                <a:spcPts val="0"/>
              </a:spcAft>
              <a:buSzPts val="1100"/>
              <a:buNone/>
            </a:pPr>
            <a:r>
              <a:rPr lang="en-US"/>
              <a:t>A handout titled </a:t>
            </a:r>
            <a:r>
              <a:rPr lang="en-US" b="1"/>
              <a:t>SELF‐ASSESSMENT PROCEDURES FOR MONITORING </a:t>
            </a:r>
            <a:r>
              <a:rPr lang="en-US"/>
              <a:t> is posted on the DESE Special Education Compliance IMACS Tiered Monitoring webpage. </a:t>
            </a:r>
            <a:endParaRPr/>
          </a:p>
        </p:txBody>
      </p:sp>
      <p:sp>
        <p:nvSpPr>
          <p:cNvPr id="210" name="Google Shape;210;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7" name="Google Shape;217;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r>
              <a:rPr lang="en-US"/>
              <a:t>You can enter student demographic data in IMACS 2.0 in two different ways. You can enter data for each student individually by clicking on </a:t>
            </a:r>
            <a:r>
              <a:rPr lang="en-US" i="1"/>
              <a:t>Add New Student File Review</a:t>
            </a:r>
            <a:r>
              <a:rPr lang="en-US"/>
              <a:t> , or you can enter student data in a spreadsheet and import the spreadsheet by clicking on </a:t>
            </a:r>
            <a:r>
              <a:rPr lang="en-US" b="0" i="1"/>
              <a:t>Import Student File Review Data from CSV file </a:t>
            </a:r>
            <a:r>
              <a:rPr lang="en-US"/>
              <a:t>.</a:t>
            </a:r>
            <a:endParaRPr/>
          </a:p>
          <a:p>
            <a:pPr marL="0" lvl="0" indent="0" algn="l" rtl="0">
              <a:spcBef>
                <a:spcPts val="0"/>
              </a:spcBef>
              <a:spcAft>
                <a:spcPts val="0"/>
              </a:spcAft>
              <a:buNone/>
            </a:pPr>
            <a:endParaRPr/>
          </a:p>
        </p:txBody>
      </p:sp>
      <p:sp>
        <p:nvSpPr>
          <p:cNvPr id="218" name="Google Shape;218;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3"/>
        <p:cNvGrpSpPr/>
        <p:nvPr/>
      </p:nvGrpSpPr>
      <p:grpSpPr>
        <a:xfrm>
          <a:off x="0" y="0"/>
          <a:ext cx="0" cy="0"/>
          <a:chOff x="0" y="0"/>
          <a:chExt cx="0" cy="0"/>
        </a:xfrm>
      </p:grpSpPr>
      <p:sp>
        <p:nvSpPr>
          <p:cNvPr id="224" name="Google Shape;224;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25" name="Google Shape;225;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1100" b="1"/>
              <a:t>The following documents should be reviewed and provided to DESE for all the student files with initial evaluations. Please review and upload the</a:t>
            </a:r>
            <a:endParaRPr sz="1100" b="1"/>
          </a:p>
          <a:p>
            <a:pPr marL="406400" lvl="0" indent="0" algn="l" rtl="0">
              <a:lnSpc>
                <a:spcPct val="115000"/>
              </a:lnSpc>
              <a:spcBef>
                <a:spcPts val="0"/>
              </a:spcBef>
              <a:spcAft>
                <a:spcPts val="0"/>
              </a:spcAft>
              <a:buClr>
                <a:schemeClr val="dk1"/>
              </a:buClr>
              <a:buSzPts val="1100"/>
              <a:buFont typeface="Arial"/>
              <a:buNone/>
            </a:pPr>
            <a:r>
              <a:rPr lang="en-US" sz="1100">
                <a:solidFill>
                  <a:srgbClr val="843F0F"/>
                </a:solidFill>
              </a:rPr>
              <a:t>·       </a:t>
            </a:r>
            <a:r>
              <a:rPr lang="en-US" sz="1100"/>
              <a:t>Referral, review of existing data, evaluation report, and IEP</a:t>
            </a:r>
            <a:endParaRPr sz="1100"/>
          </a:p>
          <a:p>
            <a:pPr marL="406400" lvl="0" indent="0" algn="l" rtl="0">
              <a:lnSpc>
                <a:spcPct val="115000"/>
              </a:lnSpc>
              <a:spcBef>
                <a:spcPts val="0"/>
              </a:spcBef>
              <a:spcAft>
                <a:spcPts val="0"/>
              </a:spcAft>
              <a:buClr>
                <a:schemeClr val="dk1"/>
              </a:buClr>
              <a:buSzPts val="1100"/>
              <a:buFont typeface="Arial"/>
              <a:buNone/>
            </a:pPr>
            <a:r>
              <a:rPr lang="en-US" sz="1100">
                <a:solidFill>
                  <a:srgbClr val="843F0F"/>
                </a:solidFill>
              </a:rPr>
              <a:t>·       </a:t>
            </a:r>
            <a:r>
              <a:rPr lang="en-US" sz="1100"/>
              <a:t>Prior Written Notices and Meeting Notifications</a:t>
            </a:r>
            <a:endParaRPr sz="1100"/>
          </a:p>
          <a:p>
            <a:pPr marL="406400" lvl="0" indent="0" algn="l" rtl="0">
              <a:lnSpc>
                <a:spcPct val="115000"/>
              </a:lnSpc>
              <a:spcBef>
                <a:spcPts val="0"/>
              </a:spcBef>
              <a:spcAft>
                <a:spcPts val="0"/>
              </a:spcAft>
              <a:buClr>
                <a:schemeClr val="dk1"/>
              </a:buClr>
              <a:buSzPts val="1100"/>
              <a:buFont typeface="Arial"/>
              <a:buNone/>
            </a:pPr>
            <a:r>
              <a:rPr lang="en-US" sz="1100">
                <a:solidFill>
                  <a:srgbClr val="843F0F"/>
                </a:solidFill>
              </a:rPr>
              <a:t>·       </a:t>
            </a:r>
            <a:r>
              <a:rPr lang="en-US" sz="1100"/>
              <a:t>IEP Goal Progress Reports that were provided to the parent</a:t>
            </a:r>
            <a:endParaRPr sz="1100"/>
          </a:p>
          <a:p>
            <a:pPr marL="406400" lvl="0" indent="0" algn="l" rtl="0">
              <a:lnSpc>
                <a:spcPct val="115000"/>
              </a:lnSpc>
              <a:spcBef>
                <a:spcPts val="0"/>
              </a:spcBef>
              <a:spcAft>
                <a:spcPts val="0"/>
              </a:spcAft>
              <a:buClr>
                <a:schemeClr val="dk1"/>
              </a:buClr>
              <a:buSzPts val="1100"/>
              <a:buFont typeface="Arial"/>
              <a:buNone/>
            </a:pPr>
            <a:r>
              <a:rPr lang="en-US" sz="1100">
                <a:solidFill>
                  <a:srgbClr val="843F0F"/>
                </a:solidFill>
              </a:rPr>
              <a:t>·       </a:t>
            </a:r>
            <a:r>
              <a:rPr lang="en-US" sz="1100"/>
              <a:t>Meeting Notes or Contact Logs, if applicable</a:t>
            </a:r>
            <a:endParaRPr sz="1100"/>
          </a:p>
          <a:p>
            <a:pPr marL="406400" lvl="0" indent="0" algn="l" rtl="0">
              <a:lnSpc>
                <a:spcPct val="115000"/>
              </a:lnSpc>
              <a:spcBef>
                <a:spcPts val="0"/>
              </a:spcBef>
              <a:spcAft>
                <a:spcPts val="0"/>
              </a:spcAft>
              <a:buClr>
                <a:schemeClr val="dk1"/>
              </a:buClr>
              <a:buSzPts val="1100"/>
              <a:buFont typeface="Arial"/>
              <a:buNone/>
            </a:pPr>
            <a:r>
              <a:rPr lang="en-US" sz="1100">
                <a:solidFill>
                  <a:srgbClr val="843F0F"/>
                </a:solidFill>
              </a:rPr>
              <a:t>·       </a:t>
            </a:r>
            <a:r>
              <a:rPr lang="en-US" sz="1100"/>
              <a:t>Discipline documentation (if discipline is a conditional indicator)</a:t>
            </a:r>
            <a:endParaRPr sz="1100"/>
          </a:p>
          <a:p>
            <a:pPr marL="406400" lvl="0" indent="0" algn="l" rtl="0">
              <a:lnSpc>
                <a:spcPct val="115000"/>
              </a:lnSpc>
              <a:spcBef>
                <a:spcPts val="0"/>
              </a:spcBef>
              <a:spcAft>
                <a:spcPts val="0"/>
              </a:spcAft>
              <a:buClr>
                <a:schemeClr val="dk1"/>
              </a:buClr>
              <a:buSzPts val="1100"/>
              <a:buFont typeface="Arial"/>
              <a:buNone/>
            </a:pPr>
            <a:r>
              <a:rPr lang="en-US" sz="1100"/>
              <a:t>·       Documents with a Parent Signature (when required)</a:t>
            </a:r>
            <a:endParaRPr sz="1100"/>
          </a:p>
          <a:p>
            <a:pPr marL="0" lvl="0" indent="0" algn="l" rtl="0">
              <a:lnSpc>
                <a:spcPct val="115000"/>
              </a:lnSpc>
              <a:spcBef>
                <a:spcPts val="0"/>
              </a:spcBef>
              <a:spcAft>
                <a:spcPts val="0"/>
              </a:spcAft>
              <a:buClr>
                <a:schemeClr val="dk1"/>
              </a:buClr>
              <a:buSzPts val="1100"/>
              <a:buFont typeface="Arial"/>
              <a:buNone/>
            </a:pPr>
            <a:endParaRPr sz="1100"/>
          </a:p>
          <a:p>
            <a:pPr marL="0" lvl="0" indent="0" algn="l" rtl="0">
              <a:lnSpc>
                <a:spcPct val="115000"/>
              </a:lnSpc>
              <a:spcBef>
                <a:spcPts val="0"/>
              </a:spcBef>
              <a:spcAft>
                <a:spcPts val="0"/>
              </a:spcAft>
              <a:buClr>
                <a:schemeClr val="dk1"/>
              </a:buClr>
              <a:buSzPts val="1100"/>
              <a:buFont typeface="Arial"/>
              <a:buNone/>
            </a:pPr>
            <a:r>
              <a:rPr lang="en-US" sz="1100"/>
              <a:t>Except for the referral, the same information is needed for reevaluations.</a:t>
            </a:r>
            <a:endParaRPr sz="1100"/>
          </a:p>
          <a:p>
            <a:pPr marL="0" lvl="0" indent="0" algn="l" rtl="0">
              <a:lnSpc>
                <a:spcPct val="115000"/>
              </a:lnSpc>
              <a:spcBef>
                <a:spcPts val="0"/>
              </a:spcBef>
              <a:spcAft>
                <a:spcPts val="0"/>
              </a:spcAft>
              <a:buClr>
                <a:schemeClr val="dk1"/>
              </a:buClr>
              <a:buSzPts val="1100"/>
              <a:buFont typeface="Arial"/>
              <a:buNone/>
            </a:pPr>
            <a:r>
              <a:rPr lang="en-US" sz="1100"/>
              <a:t> </a:t>
            </a:r>
            <a:endParaRPr sz="1100"/>
          </a:p>
          <a:p>
            <a:pPr marL="0" lvl="0" indent="0" algn="l" rtl="0">
              <a:lnSpc>
                <a:spcPct val="115000"/>
              </a:lnSpc>
              <a:spcBef>
                <a:spcPts val="0"/>
              </a:spcBef>
              <a:spcAft>
                <a:spcPts val="0"/>
              </a:spcAft>
              <a:buClr>
                <a:schemeClr val="dk1"/>
              </a:buClr>
              <a:buSzPts val="1100"/>
              <a:buFont typeface="Arial"/>
              <a:buNone/>
            </a:pPr>
            <a:r>
              <a:rPr lang="en-US" sz="1100"/>
              <a:t>In preparing files for scanning and then uploading, be aware of double-sided pages which only scan one side which causes missing documentation. The order in which the documentation is scanned into the pdf file needs to be according to the special education process with the referral, review of existing data, evaluation report and IEP with meeting notifications and Prior Written Notice in the correct order. If pages slip in the scanning process information can be missing. Double-check uploaded documents to make sure they are complete and readable.</a:t>
            </a:r>
            <a:endParaRPr sz="1100"/>
          </a:p>
          <a:p>
            <a:pPr marL="0" lvl="0" indent="0" algn="l" rtl="0">
              <a:lnSpc>
                <a:spcPct val="115000"/>
              </a:lnSpc>
              <a:spcBef>
                <a:spcPts val="0"/>
              </a:spcBef>
              <a:spcAft>
                <a:spcPts val="0"/>
              </a:spcAft>
              <a:buClr>
                <a:schemeClr val="dk1"/>
              </a:buClr>
              <a:buSzPts val="1100"/>
              <a:buFont typeface="Arial"/>
              <a:buNone/>
            </a:pPr>
            <a:r>
              <a:rPr lang="en-US" sz="1100"/>
              <a:t> </a:t>
            </a:r>
            <a:endParaRPr sz="1100"/>
          </a:p>
          <a:p>
            <a:pPr marL="0" lvl="0" indent="0" algn="l" rtl="0">
              <a:lnSpc>
                <a:spcPct val="115000"/>
              </a:lnSpc>
              <a:spcBef>
                <a:spcPts val="0"/>
              </a:spcBef>
              <a:spcAft>
                <a:spcPts val="0"/>
              </a:spcAft>
              <a:buClr>
                <a:schemeClr val="dk1"/>
              </a:buClr>
              <a:buSzPts val="1100"/>
              <a:buFont typeface="Arial"/>
              <a:buNone/>
            </a:pPr>
            <a:r>
              <a:rPr lang="en-US" sz="1100"/>
              <a:t>It is helpful to create a file folder on your desktop with the files you are going to upload so that files are easily accessible and all in one place.</a:t>
            </a:r>
            <a:endParaRPr sz="1100"/>
          </a:p>
          <a:p>
            <a:pPr marL="0" lvl="0" indent="0" algn="l" rtl="0">
              <a:spcBef>
                <a:spcPts val="0"/>
              </a:spcBef>
              <a:spcAft>
                <a:spcPts val="0"/>
              </a:spcAft>
              <a:buClr>
                <a:schemeClr val="dk1"/>
              </a:buClr>
              <a:buSzPts val="1200"/>
              <a:buFont typeface="Noto Sans Symbols"/>
              <a:buNone/>
            </a:pPr>
            <a:endParaRPr/>
          </a:p>
        </p:txBody>
      </p:sp>
      <p:sp>
        <p:nvSpPr>
          <p:cNvPr id="226" name="Google Shape;226;p14: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300"/>
              <a:buFont typeface="Calibri"/>
              <a:buNone/>
            </a:pPr>
            <a:r>
              <a:rPr lang="en-US" sz="1300" b="0" i="0" u="none" strike="noStrike" cap="none">
                <a:solidFill>
                  <a:srgbClr val="000000"/>
                </a:solidFill>
                <a:latin typeface="Calibri"/>
                <a:ea typeface="Calibri"/>
                <a:cs typeface="Calibri"/>
                <a:sym typeface="Calibri"/>
              </a:rPr>
              <a:t>10/24/2022</a:t>
            </a:r>
            <a:endParaRPr sz="1300" b="0" i="0" u="none" strike="noStrike" cap="none">
              <a:solidFill>
                <a:srgbClr val="000000"/>
              </a:solidFill>
              <a:latin typeface="Calibri"/>
              <a:ea typeface="Calibri"/>
              <a:cs typeface="Calibri"/>
              <a:sym typeface="Calibri"/>
            </a:endParaRPr>
          </a:p>
        </p:txBody>
      </p:sp>
      <p:sp>
        <p:nvSpPr>
          <p:cNvPr id="227" name="Google Shape;227;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300"/>
              <a:buFont typeface="Calibri"/>
              <a:buNone/>
            </a:pPr>
            <a:fld id="{00000000-1234-1234-1234-123412341234}" type="slidenum">
              <a:rPr lang="en-US" sz="1300" b="0" i="0" u="none" strike="noStrike" cap="none">
                <a:solidFill>
                  <a:srgbClr val="000000"/>
                </a:solidFill>
                <a:latin typeface="Calibri"/>
                <a:ea typeface="Calibri"/>
                <a:cs typeface="Calibri"/>
                <a:sym typeface="Calibri"/>
              </a:rPr>
              <a:t>14</a:t>
            </a:fld>
            <a:endParaRPr sz="13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34" name="Google Shape;234;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a:t>When Conducting self-assessment for the file review. Read the </a:t>
            </a:r>
            <a:r>
              <a:rPr lang="en-US" b="1" u="sng"/>
              <a:t>entire</a:t>
            </a:r>
            <a:r>
              <a:rPr lang="en-US" b="1"/>
              <a:t> </a:t>
            </a:r>
            <a:r>
              <a:rPr lang="en-US"/>
              <a:t>indicator. </a:t>
            </a:r>
            <a:endParaRPr/>
          </a:p>
          <a:p>
            <a:pPr marL="0" lvl="0" indent="0" algn="l" rtl="0">
              <a:lnSpc>
                <a:spcPct val="115000"/>
              </a:lnSpc>
              <a:spcBef>
                <a:spcPts val="0"/>
              </a:spcBef>
              <a:spcAft>
                <a:spcPts val="0"/>
              </a:spcAft>
              <a:buClr>
                <a:schemeClr val="dk1"/>
              </a:buClr>
              <a:buSzPts val="1100"/>
              <a:buFont typeface="Arial"/>
              <a:buNone/>
            </a:pPr>
            <a:r>
              <a:rPr lang="en-US"/>
              <a:t>Use the Special Education Program Review Standards and Indicators manual as you review files and are entering responses into IMACS.  Do </a:t>
            </a:r>
            <a:r>
              <a:rPr lang="en-US" u="sng"/>
              <a:t>not</a:t>
            </a:r>
            <a:r>
              <a:rPr lang="en-US"/>
              <a:t> rely only on the IMACS 2.0 checklist language. </a:t>
            </a:r>
            <a:endParaRPr/>
          </a:p>
          <a:p>
            <a:pPr marL="0" lvl="0" indent="0" algn="l" rtl="0">
              <a:lnSpc>
                <a:spcPct val="115000"/>
              </a:lnSpc>
              <a:spcBef>
                <a:spcPts val="0"/>
              </a:spcBef>
              <a:spcAft>
                <a:spcPts val="0"/>
              </a:spcAft>
              <a:buClr>
                <a:schemeClr val="dk1"/>
              </a:buClr>
              <a:buSzPts val="1100"/>
              <a:buFont typeface="Arial"/>
              <a:buNone/>
            </a:pPr>
            <a:r>
              <a:rPr lang="en-US"/>
              <a:t>As you review, you will select</a:t>
            </a:r>
            <a:endParaRPr/>
          </a:p>
          <a:p>
            <a:pPr marL="457200" lvl="0" indent="-304800" algn="l" rtl="0">
              <a:lnSpc>
                <a:spcPct val="115000"/>
              </a:lnSpc>
              <a:spcBef>
                <a:spcPts val="0"/>
              </a:spcBef>
              <a:spcAft>
                <a:spcPts val="0"/>
              </a:spcAft>
              <a:buSzPts val="1200"/>
              <a:buFont typeface="Arial"/>
              <a:buChar char="●"/>
            </a:pPr>
            <a:r>
              <a:rPr lang="en-US" b="1">
                <a:solidFill>
                  <a:srgbClr val="3D9833"/>
                </a:solidFill>
              </a:rPr>
              <a:t>Yes</a:t>
            </a:r>
            <a:r>
              <a:rPr lang="en-US"/>
              <a:t> = YES means the documentation is present and meets the compliance requirement.</a:t>
            </a:r>
            <a:endParaRPr/>
          </a:p>
          <a:p>
            <a:pPr marL="457200" lvl="0" indent="-304800" algn="l" rtl="0">
              <a:lnSpc>
                <a:spcPct val="115000"/>
              </a:lnSpc>
              <a:spcBef>
                <a:spcPts val="0"/>
              </a:spcBef>
              <a:spcAft>
                <a:spcPts val="0"/>
              </a:spcAft>
              <a:buSzPts val="1200"/>
              <a:buFont typeface="Arial"/>
              <a:buChar char="●"/>
            </a:pPr>
            <a:r>
              <a:rPr lang="en-US" b="1">
                <a:solidFill>
                  <a:srgbClr val="FF0000"/>
                </a:solidFill>
              </a:rPr>
              <a:t>No</a:t>
            </a:r>
            <a:r>
              <a:rPr lang="en-US"/>
              <a:t> = NO means the documentation does not meet compliance requirements.</a:t>
            </a:r>
            <a:endParaRPr/>
          </a:p>
          <a:p>
            <a:pPr marL="457200" lvl="0" indent="-304800" algn="l" rtl="0">
              <a:lnSpc>
                <a:spcPct val="115000"/>
              </a:lnSpc>
              <a:spcBef>
                <a:spcPts val="0"/>
              </a:spcBef>
              <a:spcAft>
                <a:spcPts val="0"/>
              </a:spcAft>
              <a:buSzPts val="1200"/>
              <a:buFont typeface="Arial"/>
              <a:buChar char="●"/>
            </a:pPr>
            <a:r>
              <a:rPr lang="en-US" b="1">
                <a:solidFill>
                  <a:srgbClr val="0070C0"/>
                </a:solidFill>
              </a:rPr>
              <a:t>N/A</a:t>
            </a:r>
            <a:r>
              <a:rPr lang="en-US"/>
              <a:t> = NA means the indicator doesn’t apply to the special education process for this student.</a:t>
            </a:r>
            <a:endParaRPr/>
          </a:p>
        </p:txBody>
      </p:sp>
      <p:sp>
        <p:nvSpPr>
          <p:cNvPr id="235" name="Google Shape;235;p15: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300"/>
              <a:buFont typeface="Calibri"/>
              <a:buNone/>
            </a:pPr>
            <a:r>
              <a:rPr lang="en-US" sz="1300" b="0" i="0" u="none" strike="noStrike" cap="none">
                <a:solidFill>
                  <a:srgbClr val="000000"/>
                </a:solidFill>
                <a:latin typeface="Calibri"/>
                <a:ea typeface="Calibri"/>
                <a:cs typeface="Calibri"/>
                <a:sym typeface="Calibri"/>
              </a:rPr>
              <a:t>10/24/2022</a:t>
            </a:r>
            <a:endParaRPr sz="1300" b="0" i="0" u="none" strike="noStrike" cap="none">
              <a:solidFill>
                <a:srgbClr val="000000"/>
              </a:solidFill>
              <a:latin typeface="Calibri"/>
              <a:ea typeface="Calibri"/>
              <a:cs typeface="Calibri"/>
              <a:sym typeface="Calibri"/>
            </a:endParaRPr>
          </a:p>
        </p:txBody>
      </p:sp>
      <p:sp>
        <p:nvSpPr>
          <p:cNvPr id="236" name="Google Shape;236;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300"/>
              <a:buFont typeface="Calibri"/>
              <a:buNone/>
            </a:pPr>
            <a:fld id="{00000000-1234-1234-1234-123412341234}" type="slidenum">
              <a:rPr lang="en-US" sz="1300" b="0" i="0" u="none" strike="noStrike" cap="none">
                <a:solidFill>
                  <a:srgbClr val="000000"/>
                </a:solidFill>
                <a:latin typeface="Calibri"/>
                <a:ea typeface="Calibri"/>
                <a:cs typeface="Calibri"/>
                <a:sym typeface="Calibri"/>
              </a:rPr>
              <a:t>15</a:t>
            </a:fld>
            <a:endParaRPr sz="13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43" name="Google Shape;243;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Your DESE compliance supervisor will request documents used to verify the self-assessment results through the IMACS 2.0 system. Upload documents described in the request for selected students. Make sure all documentation is included which determined the decision for a particular indicator.  For example, be sure to include all the supporting documents for each part of the process being reviewed.  For an initial evaluation you will need the referral form, any other documents such as a contact log that includes the date Procedural Safeguards were provided to the parent, Prior Written Notice for consent to evaluate, Notification of Meeting for the eligibility determination, and the evaluation report. </a:t>
            </a:r>
            <a:endParaRPr sz="1100">
              <a:latin typeface="Arial"/>
              <a:ea typeface="Arial"/>
              <a:cs typeface="Arial"/>
              <a:sym typeface="Arial"/>
            </a:endParaRPr>
          </a:p>
          <a:p>
            <a:pPr marL="0" lvl="0" indent="0" algn="l" rtl="0">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Upon request by the compliance supervisor, upload documentation into IMACS 2.0 by April 1, from the files of students chosen for the desk review. </a:t>
            </a:r>
            <a:endParaRPr sz="1100">
              <a:latin typeface="Arial"/>
              <a:ea typeface="Arial"/>
              <a:cs typeface="Arial"/>
              <a:sym typeface="Arial"/>
            </a:endParaRPr>
          </a:p>
          <a:p>
            <a:pPr marL="0" lvl="0" indent="0" algn="l" rtl="0">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Compliance supervisors will review and verify each district’s self-assessment in IMACS 2.0 during desk monitoring conducted from </a:t>
            </a:r>
            <a:r>
              <a:rPr lang="en-US" sz="1100" u="sng">
                <a:latin typeface="Arial"/>
                <a:ea typeface="Arial"/>
                <a:cs typeface="Arial"/>
                <a:sym typeface="Arial"/>
              </a:rPr>
              <a:t>April through August 2024</a:t>
            </a:r>
            <a:r>
              <a:rPr lang="en-US" sz="1100">
                <a:latin typeface="Arial"/>
                <a:ea typeface="Arial"/>
                <a:cs typeface="Arial"/>
                <a:sym typeface="Arial"/>
              </a:rPr>
              <a:t>.</a:t>
            </a:r>
            <a:endParaRPr sz="1100">
              <a:latin typeface="Arial"/>
              <a:ea typeface="Arial"/>
              <a:cs typeface="Arial"/>
              <a:sym typeface="Arial"/>
            </a:endParaRPr>
          </a:p>
          <a:p>
            <a:pPr marL="0" lvl="0" indent="0" algn="l" rtl="0">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It is important to provide your compliance supervisor with summer contact info such as your cell phone number or  an email address you used in the summer, in case additional documentation is needed to complete the verification or questions arise.</a:t>
            </a:r>
            <a:endParaRPr sz="1100">
              <a:latin typeface="Arial"/>
              <a:ea typeface="Arial"/>
              <a:cs typeface="Arial"/>
              <a:sym typeface="Arial"/>
            </a:endParaRPr>
          </a:p>
          <a:p>
            <a:pPr marL="0" lvl="0" indent="0" algn="l" rtl="0">
              <a:lnSpc>
                <a:spcPct val="115000"/>
              </a:lnSpc>
              <a:spcBef>
                <a:spcPts val="1200"/>
              </a:spcBef>
              <a:spcAft>
                <a:spcPts val="0"/>
              </a:spcAft>
              <a:buClr>
                <a:schemeClr val="dk1"/>
              </a:buClr>
              <a:buSzPts val="1100"/>
              <a:buFont typeface="Arial"/>
              <a:buNone/>
            </a:pPr>
            <a:r>
              <a:rPr lang="en-US" sz="1100">
                <a:latin typeface="Arial"/>
                <a:ea typeface="Arial"/>
                <a:cs typeface="Arial"/>
                <a:sym typeface="Arial"/>
              </a:rPr>
              <a:t>Keep an electronic copy of the documents, including those that have signatures, in an easy-to-access, central location preferably one that can be accessed remotely. </a:t>
            </a:r>
            <a:endParaRPr sz="1100">
              <a:latin typeface="Arial"/>
              <a:ea typeface="Arial"/>
              <a:cs typeface="Arial"/>
              <a:sym typeface="Arial"/>
            </a:endParaRPr>
          </a:p>
          <a:p>
            <a:pPr marL="0" lvl="0" indent="0" algn="l" rtl="0">
              <a:spcBef>
                <a:spcPts val="0"/>
              </a:spcBef>
              <a:spcAft>
                <a:spcPts val="0"/>
              </a:spcAft>
              <a:buClr>
                <a:schemeClr val="dk1"/>
              </a:buClr>
              <a:buSzPts val="1200"/>
              <a:buFont typeface="Noto Sans Symbols"/>
              <a:buNone/>
            </a:pPr>
            <a:endParaRPr sz="1100"/>
          </a:p>
          <a:p>
            <a:pPr marL="0" lvl="0" indent="0" algn="l" rtl="0">
              <a:spcBef>
                <a:spcPts val="0"/>
              </a:spcBef>
              <a:spcAft>
                <a:spcPts val="0"/>
              </a:spcAft>
              <a:buClr>
                <a:schemeClr val="dk1"/>
              </a:buClr>
              <a:buSzPts val="1200"/>
              <a:buFont typeface="Noto Sans Symbols"/>
              <a:buNone/>
            </a:pPr>
            <a:endParaRPr/>
          </a:p>
        </p:txBody>
      </p:sp>
      <p:sp>
        <p:nvSpPr>
          <p:cNvPr id="244" name="Google Shape;244;p16: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300"/>
              <a:buFont typeface="Calibri"/>
              <a:buNone/>
            </a:pPr>
            <a:r>
              <a:rPr lang="en-US" sz="1300" b="0" i="0" u="none" strike="noStrike" cap="none">
                <a:solidFill>
                  <a:srgbClr val="000000"/>
                </a:solidFill>
                <a:latin typeface="Calibri"/>
                <a:ea typeface="Calibri"/>
                <a:cs typeface="Calibri"/>
                <a:sym typeface="Calibri"/>
              </a:rPr>
              <a:t>10/24/2022</a:t>
            </a:r>
            <a:endParaRPr sz="1300" b="0" i="0" u="none" strike="noStrike" cap="none">
              <a:solidFill>
                <a:srgbClr val="000000"/>
              </a:solidFill>
              <a:latin typeface="Calibri"/>
              <a:ea typeface="Calibri"/>
              <a:cs typeface="Calibri"/>
              <a:sym typeface="Calibri"/>
            </a:endParaRPr>
          </a:p>
        </p:txBody>
      </p:sp>
      <p:sp>
        <p:nvSpPr>
          <p:cNvPr id="245" name="Google Shape;245;p1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300"/>
              <a:buFont typeface="Calibri"/>
              <a:buNone/>
            </a:pPr>
            <a:fld id="{00000000-1234-1234-1234-123412341234}" type="slidenum">
              <a:rPr lang="en-US" sz="1300" b="0" i="0" u="none" strike="noStrike" cap="none">
                <a:solidFill>
                  <a:srgbClr val="000000"/>
                </a:solidFill>
                <a:latin typeface="Calibri"/>
                <a:ea typeface="Calibri"/>
                <a:cs typeface="Calibri"/>
                <a:sym typeface="Calibri"/>
              </a:rPr>
              <a:t>16</a:t>
            </a:fld>
            <a:endParaRPr sz="13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52" name="Google Shape;252;p1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Noto Sans Symbols"/>
              <a:buNone/>
            </a:pPr>
            <a:r>
              <a:rPr lang="en-US"/>
              <a:t>Timeline Submission are due May 15 . Since the timeline collection period ends April 30, do not submit timelines prior to April 30.</a:t>
            </a:r>
            <a:endParaRPr/>
          </a:p>
          <a:p>
            <a:pPr marL="0" lvl="0" indent="0" algn="l" rtl="0">
              <a:spcBef>
                <a:spcPts val="0"/>
              </a:spcBef>
              <a:spcAft>
                <a:spcPts val="0"/>
              </a:spcAft>
              <a:buClr>
                <a:schemeClr val="dk1"/>
              </a:buClr>
              <a:buSzPts val="1200"/>
              <a:buFont typeface="Noto Sans Symbols"/>
              <a:buNone/>
            </a:pPr>
            <a:endParaRPr/>
          </a:p>
          <a:p>
            <a:pPr marL="0" lvl="0" indent="0" algn="l" rtl="0">
              <a:spcBef>
                <a:spcPts val="0"/>
              </a:spcBef>
              <a:spcAft>
                <a:spcPts val="0"/>
              </a:spcAft>
              <a:buClr>
                <a:schemeClr val="dk1"/>
              </a:buClr>
              <a:buSzPts val="1200"/>
              <a:buFont typeface="Noto Sans Symbols"/>
              <a:buNone/>
            </a:pPr>
            <a:r>
              <a:rPr lang="en-US"/>
              <a:t>Initial evaluations include all students (ineligible and eligible). Include initial evaluation that began after July 1 and are finished before April 30.</a:t>
            </a:r>
            <a:endParaRPr/>
          </a:p>
          <a:p>
            <a:pPr marL="0" lvl="0" indent="0" algn="l" rtl="0">
              <a:spcBef>
                <a:spcPts val="0"/>
              </a:spcBef>
              <a:spcAft>
                <a:spcPts val="0"/>
              </a:spcAft>
              <a:buClr>
                <a:schemeClr val="dk1"/>
              </a:buClr>
              <a:buSzPts val="1200"/>
              <a:buFont typeface="Noto Sans Symbols"/>
              <a:buNone/>
            </a:pPr>
            <a:endParaRPr/>
          </a:p>
          <a:p>
            <a:pPr marL="0" lvl="0" indent="0" algn="l" rtl="0">
              <a:spcBef>
                <a:spcPts val="0"/>
              </a:spcBef>
              <a:spcAft>
                <a:spcPts val="0"/>
              </a:spcAft>
              <a:buClr>
                <a:schemeClr val="dk1"/>
              </a:buClr>
              <a:buSzPts val="1200"/>
              <a:buFont typeface="Noto Sans Symbols"/>
              <a:buNone/>
            </a:pPr>
            <a:r>
              <a:rPr lang="en-US"/>
              <a:t>Part C to Part B timelines include any children whose 3</a:t>
            </a:r>
            <a:r>
              <a:rPr lang="en-US" baseline="30000"/>
              <a:t>rd</a:t>
            </a:r>
            <a:r>
              <a:rPr lang="en-US"/>
              <a:t> birthday falls within the data July 1 - April 30 data  collection period.</a:t>
            </a:r>
            <a:endParaRPr/>
          </a:p>
          <a:p>
            <a:pPr marL="0" lvl="0" indent="0" algn="l" rtl="0">
              <a:spcBef>
                <a:spcPts val="0"/>
              </a:spcBef>
              <a:spcAft>
                <a:spcPts val="0"/>
              </a:spcAft>
              <a:buClr>
                <a:schemeClr val="dk1"/>
              </a:buClr>
              <a:buSzPts val="1200"/>
              <a:buFont typeface="Noto Sans Symbols"/>
              <a:buNone/>
            </a:pPr>
            <a:endParaRPr/>
          </a:p>
        </p:txBody>
      </p:sp>
      <p:sp>
        <p:nvSpPr>
          <p:cNvPr id="253" name="Google Shape;253;p17: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300"/>
              <a:buFont typeface="Calibri"/>
              <a:buNone/>
            </a:pPr>
            <a:r>
              <a:rPr lang="en-US" sz="1300" b="0" i="0" u="none" strike="noStrike" cap="none">
                <a:solidFill>
                  <a:srgbClr val="000000"/>
                </a:solidFill>
                <a:latin typeface="Calibri"/>
                <a:ea typeface="Calibri"/>
                <a:cs typeface="Calibri"/>
                <a:sym typeface="Calibri"/>
              </a:rPr>
              <a:t>10/24/2022</a:t>
            </a:r>
            <a:endParaRPr sz="1300" b="0" i="0" u="none" strike="noStrike" cap="none">
              <a:solidFill>
                <a:srgbClr val="000000"/>
              </a:solidFill>
              <a:latin typeface="Calibri"/>
              <a:ea typeface="Calibri"/>
              <a:cs typeface="Calibri"/>
              <a:sym typeface="Calibri"/>
            </a:endParaRPr>
          </a:p>
        </p:txBody>
      </p:sp>
      <p:sp>
        <p:nvSpPr>
          <p:cNvPr id="254" name="Google Shape;254;p1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300"/>
              <a:buFont typeface="Calibri"/>
              <a:buNone/>
            </a:pPr>
            <a:fld id="{00000000-1234-1234-1234-123412341234}" type="slidenum">
              <a:rPr lang="en-US" sz="1300" b="0" i="0" u="none" strike="noStrike" cap="none">
                <a:solidFill>
                  <a:srgbClr val="000000"/>
                </a:solidFill>
                <a:latin typeface="Calibri"/>
                <a:ea typeface="Calibri"/>
                <a:cs typeface="Calibri"/>
                <a:sym typeface="Calibri"/>
              </a:rPr>
              <a:t>17</a:t>
            </a:fld>
            <a:endParaRPr sz="13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Google Shape;260;g2476e8b5695_0_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61" name="Google Shape;261;g2476e8b5695_0_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100"/>
              <a:buFont typeface="Arial"/>
              <a:buNone/>
            </a:pPr>
            <a:r>
              <a:rPr lang="en-US" sz="1900"/>
              <a:t>The template for entering the C to B information has been updated to help ensure that the correct information is submitted.</a:t>
            </a:r>
            <a:endParaRPr sz="1900"/>
          </a:p>
          <a:p>
            <a:pPr marL="914400" lvl="0" indent="0" algn="l" rtl="0">
              <a:lnSpc>
                <a:spcPct val="115000"/>
              </a:lnSpc>
              <a:spcBef>
                <a:spcPts val="0"/>
              </a:spcBef>
              <a:spcAft>
                <a:spcPts val="0"/>
              </a:spcAft>
              <a:buClr>
                <a:schemeClr val="dk1"/>
              </a:buClr>
              <a:buSzPts val="1100"/>
              <a:buFont typeface="Arial"/>
              <a:buNone/>
            </a:pPr>
            <a:r>
              <a:rPr lang="en-US" sz="1900">
                <a:latin typeface="Arial"/>
                <a:ea typeface="Arial"/>
                <a:cs typeface="Arial"/>
                <a:sym typeface="Arial"/>
              </a:rPr>
              <a:t>·</a:t>
            </a:r>
            <a:r>
              <a:rPr lang="en-US" sz="700">
                <a:latin typeface="Times New Roman"/>
                <a:ea typeface="Times New Roman"/>
                <a:cs typeface="Times New Roman"/>
                <a:sym typeface="Times New Roman"/>
              </a:rPr>
              <a:t>  	</a:t>
            </a:r>
            <a:r>
              <a:rPr lang="en-US" sz="1900"/>
              <a:t>The referral date to Part B is not the same as the date as the referral to Part C.  Providing the referral date to Part C helps DESE compliance supervisors know when referrals to part C are made less than 90 days from the child’s third birthday,  so LEAS are not counted out of compliance if an IEP is not implemented by the third birthday.</a:t>
            </a:r>
            <a:endParaRPr sz="1900"/>
          </a:p>
          <a:p>
            <a:pPr marL="914400" lvl="0" indent="0" algn="l" rtl="0">
              <a:lnSpc>
                <a:spcPct val="115000"/>
              </a:lnSpc>
              <a:spcBef>
                <a:spcPts val="0"/>
              </a:spcBef>
              <a:spcAft>
                <a:spcPts val="0"/>
              </a:spcAft>
              <a:buClr>
                <a:schemeClr val="dk1"/>
              </a:buClr>
              <a:buSzPts val="1100"/>
              <a:buFont typeface="Arial"/>
              <a:buNone/>
            </a:pPr>
            <a:r>
              <a:rPr lang="en-US" sz="1900">
                <a:latin typeface="Arial"/>
                <a:ea typeface="Arial"/>
                <a:cs typeface="Arial"/>
                <a:sym typeface="Arial"/>
              </a:rPr>
              <a:t>·</a:t>
            </a:r>
            <a:r>
              <a:rPr lang="en-US" sz="700">
                <a:latin typeface="Times New Roman"/>
                <a:ea typeface="Times New Roman"/>
                <a:cs typeface="Times New Roman"/>
                <a:sym typeface="Times New Roman"/>
              </a:rPr>
              <a:t>  	</a:t>
            </a:r>
            <a:r>
              <a:rPr lang="en-US" sz="1800">
                <a:latin typeface="Arial"/>
                <a:ea typeface="Arial"/>
                <a:cs typeface="Arial"/>
                <a:sym typeface="Arial"/>
              </a:rPr>
              <a:t>“Date of IEP” was changed to “Date of IEP Implementation”. The date the IEP is implemented should be provided not the date of the IEP meeting. For this reason, the IEP must be implemented by the third birthday. The child is no longer eligible for Part C services at age three (unless using the summer birthday extension) so implementing the IEP later would result in a gap in FAPE.</a:t>
            </a:r>
            <a:endParaRPr sz="1800">
              <a:latin typeface="Arial"/>
              <a:ea typeface="Arial"/>
              <a:cs typeface="Arial"/>
              <a:sym typeface="Arial"/>
            </a:endParaRPr>
          </a:p>
          <a:p>
            <a:pPr marL="0" lvl="0" indent="0" algn="l" rtl="0">
              <a:spcBef>
                <a:spcPts val="0"/>
              </a:spcBef>
              <a:spcAft>
                <a:spcPts val="0"/>
              </a:spcAft>
              <a:buClr>
                <a:schemeClr val="dk1"/>
              </a:buClr>
              <a:buSzPts val="1200"/>
              <a:buFont typeface="Noto Sans Symbols"/>
              <a:buNone/>
            </a:pPr>
            <a:endParaRPr sz="1900"/>
          </a:p>
          <a:p>
            <a:pPr marL="0" lvl="0" indent="0" algn="l" rtl="0">
              <a:spcBef>
                <a:spcPts val="0"/>
              </a:spcBef>
              <a:spcAft>
                <a:spcPts val="0"/>
              </a:spcAft>
              <a:buClr>
                <a:schemeClr val="dk1"/>
              </a:buClr>
              <a:buSzPts val="1200"/>
              <a:buFont typeface="Noto Sans Symbols"/>
              <a:buNone/>
            </a:pPr>
            <a:endParaRPr/>
          </a:p>
        </p:txBody>
      </p:sp>
      <p:sp>
        <p:nvSpPr>
          <p:cNvPr id="262" name="Google Shape;262;g2476e8b5695_0_7:notes"/>
          <p:cNvSpPr txBox="1">
            <a:spLocks noGrp="1"/>
          </p:cNvSpPr>
          <p:nvPr>
            <p:ph type="dt" idx="10"/>
          </p:nvPr>
        </p:nvSpPr>
        <p:spPr>
          <a:xfrm>
            <a:off x="3884613" y="0"/>
            <a:ext cx="2971800" cy="458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300"/>
              <a:buFont typeface="Calibri"/>
              <a:buNone/>
            </a:pPr>
            <a:r>
              <a:rPr lang="en-US" sz="1300" b="0" i="0" u="none" strike="noStrike" cap="none">
                <a:solidFill>
                  <a:srgbClr val="000000"/>
                </a:solidFill>
                <a:latin typeface="Calibri"/>
                <a:ea typeface="Calibri"/>
                <a:cs typeface="Calibri"/>
                <a:sym typeface="Calibri"/>
              </a:rPr>
              <a:t>10/24/2022</a:t>
            </a:r>
            <a:endParaRPr sz="1300" b="0" i="0" u="none" strike="noStrike" cap="none">
              <a:solidFill>
                <a:srgbClr val="000000"/>
              </a:solidFill>
              <a:latin typeface="Calibri"/>
              <a:ea typeface="Calibri"/>
              <a:cs typeface="Calibri"/>
              <a:sym typeface="Calibri"/>
            </a:endParaRPr>
          </a:p>
        </p:txBody>
      </p:sp>
      <p:sp>
        <p:nvSpPr>
          <p:cNvPr id="263" name="Google Shape;263;g2476e8b5695_0_7: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300"/>
              <a:buFont typeface="Calibri"/>
              <a:buNone/>
            </a:pPr>
            <a:fld id="{00000000-1234-1234-1234-123412341234}" type="slidenum">
              <a:rPr lang="en-US" sz="1300" b="0" i="0" u="none" strike="noStrike" cap="none">
                <a:solidFill>
                  <a:srgbClr val="000000"/>
                </a:solidFill>
                <a:latin typeface="Calibri"/>
                <a:ea typeface="Calibri"/>
                <a:cs typeface="Calibri"/>
                <a:sym typeface="Calibri"/>
              </a:rPr>
              <a:t>18</a:t>
            </a:fld>
            <a:endParaRPr sz="13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71" name="Google Shape;271;p1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latin typeface="Arial"/>
                <a:ea typeface="Arial"/>
                <a:cs typeface="Arial"/>
                <a:sym typeface="Arial"/>
              </a:rPr>
              <a:t>The purpose of the Parent Surveys is to improve parent engagement in the special education process and to provide data for SPP Indicator 8 which addresses parent involvement and is included district’s special education profile.</a:t>
            </a:r>
            <a:endParaRPr>
              <a:latin typeface="Times New Roman"/>
              <a:ea typeface="Times New Roman"/>
              <a:cs typeface="Times New Roman"/>
              <a:sym typeface="Times New Roman"/>
            </a:endParaRPr>
          </a:p>
          <a:p>
            <a:pPr marL="0" lvl="0" indent="0" algn="l" rtl="0">
              <a:lnSpc>
                <a:spcPct val="115000"/>
              </a:lnSpc>
              <a:spcBef>
                <a:spcPts val="1200"/>
              </a:spcBef>
              <a:spcAft>
                <a:spcPts val="0"/>
              </a:spcAft>
              <a:buClr>
                <a:schemeClr val="dk1"/>
              </a:buClr>
              <a:buSzPts val="1100"/>
              <a:buFont typeface="Arial"/>
              <a:buNone/>
            </a:pPr>
            <a:r>
              <a:rPr lang="en-US">
                <a:latin typeface="Arial"/>
                <a:ea typeface="Arial"/>
                <a:cs typeface="Arial"/>
                <a:sym typeface="Arial"/>
              </a:rPr>
              <a:t>During second semester, the Office of Social and Economic Data Analysis (OSEDA) at the University of Missouri will send an email containing the survey information to each director. This email  copied to the superintendent as well. It will contain instructions, timelines, and district specific surveys. Parent Surveys are anonymous. The surveys are available online, but since some parents do not have access to the internet, paper copies are also distributed. The paper copies should be mailed by the parent, no the district, to IPP. Some LEAs provide parents the paper surveys after the annual IEP meeting in the spring. Another option to get parent’s input is for the district to provide a computer set-up with the survey for parents to use at an open house, parent-teacher conference, or after the IEP meeting. It is important to note the each LEA will receive a copy of their Parent Survey results to assist the LEA to increase parent engagement and involvement. The results are not parent specific. </a:t>
            </a:r>
            <a:endParaRPr>
              <a:latin typeface="Arial"/>
              <a:ea typeface="Arial"/>
              <a:cs typeface="Arial"/>
              <a:sym typeface="Arial"/>
            </a:endParaRPr>
          </a:p>
          <a:p>
            <a:pPr marL="0" lvl="0" indent="0" algn="l" rtl="0">
              <a:spcBef>
                <a:spcPts val="0"/>
              </a:spcBef>
              <a:spcAft>
                <a:spcPts val="0"/>
              </a:spcAft>
              <a:buNone/>
            </a:pPr>
            <a:endParaRPr/>
          </a:p>
        </p:txBody>
      </p:sp>
      <p:sp>
        <p:nvSpPr>
          <p:cNvPr id="272" name="Google Shape;272;p18: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300"/>
              <a:buFont typeface="Calibri"/>
              <a:buNone/>
            </a:pPr>
            <a:r>
              <a:rPr lang="en-US" sz="1300" b="0" i="0" u="none" strike="noStrike" cap="none">
                <a:solidFill>
                  <a:srgbClr val="000000"/>
                </a:solidFill>
                <a:latin typeface="Calibri"/>
                <a:ea typeface="Calibri"/>
                <a:cs typeface="Calibri"/>
                <a:sym typeface="Calibri"/>
              </a:rPr>
              <a:t>10/24/2022</a:t>
            </a:r>
            <a:endParaRPr sz="1300" b="0" i="0" u="none" strike="noStrike" cap="none">
              <a:solidFill>
                <a:srgbClr val="000000"/>
              </a:solidFill>
              <a:latin typeface="Calibri"/>
              <a:ea typeface="Calibri"/>
              <a:cs typeface="Calibri"/>
              <a:sym typeface="Calibri"/>
            </a:endParaRPr>
          </a:p>
        </p:txBody>
      </p:sp>
      <p:sp>
        <p:nvSpPr>
          <p:cNvPr id="273" name="Google Shape;273;p1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300"/>
              <a:buFont typeface="Calibri"/>
              <a:buNone/>
            </a:pPr>
            <a:fld id="{00000000-1234-1234-1234-123412341234}" type="slidenum">
              <a:rPr lang="en-US" sz="1300" b="0" i="0" u="none" strike="noStrike" cap="none">
                <a:solidFill>
                  <a:srgbClr val="000000"/>
                </a:solidFill>
                <a:latin typeface="Calibri"/>
                <a:ea typeface="Calibri"/>
                <a:cs typeface="Calibri"/>
                <a:sym typeface="Calibri"/>
              </a:rPr>
              <a:t>19</a:t>
            </a:fld>
            <a:endParaRPr sz="13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19" name="Google Shape;119;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I am going to talk about </a:t>
            </a:r>
            <a:endParaRPr/>
          </a:p>
          <a:p>
            <a:pPr marL="881062" lvl="1" indent="-514350" algn="l" rtl="0">
              <a:spcBef>
                <a:spcPts val="0"/>
              </a:spcBef>
              <a:spcAft>
                <a:spcPts val="0"/>
              </a:spcAft>
              <a:buClr>
                <a:schemeClr val="dk1"/>
              </a:buClr>
              <a:buSzPts val="2520"/>
              <a:buFont typeface="Arial"/>
              <a:buNone/>
            </a:pPr>
            <a:r>
              <a:rPr lang="en-US"/>
              <a:t>1.  the steps in the special education monitoring process for local agency self-assessment,</a:t>
            </a:r>
            <a:endParaRPr/>
          </a:p>
          <a:p>
            <a:pPr marL="881062" lvl="1" indent="-514350" algn="l" rtl="0">
              <a:spcBef>
                <a:spcPts val="0"/>
              </a:spcBef>
              <a:spcAft>
                <a:spcPts val="0"/>
              </a:spcAft>
              <a:buClr>
                <a:schemeClr val="dk1"/>
              </a:buClr>
              <a:buSzPts val="2520"/>
              <a:buFont typeface="Arial"/>
              <a:buNone/>
            </a:pPr>
            <a:r>
              <a:rPr lang="en-US"/>
              <a:t>2.  the required activities for the self-assessment and their due dates, and            </a:t>
            </a:r>
            <a:endParaRPr/>
          </a:p>
          <a:p>
            <a:pPr marL="881062" lvl="1" indent="-514350" algn="l" rtl="0">
              <a:spcBef>
                <a:spcPts val="0"/>
              </a:spcBef>
              <a:spcAft>
                <a:spcPts val="0"/>
              </a:spcAft>
              <a:buNone/>
            </a:pPr>
            <a:r>
              <a:rPr lang="en-US"/>
              <a:t>3.  how to find resources for assistance with questions.</a:t>
            </a:r>
            <a:endParaRPr/>
          </a:p>
        </p:txBody>
      </p:sp>
      <p:sp>
        <p:nvSpPr>
          <p:cNvPr id="120" name="Google Shape;120;p2: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300"/>
              <a:buFont typeface="Calibri"/>
              <a:buNone/>
            </a:pPr>
            <a:r>
              <a:rPr lang="en-US" sz="1300" b="0" i="0" u="none" strike="noStrike" cap="none">
                <a:solidFill>
                  <a:srgbClr val="000000"/>
                </a:solidFill>
                <a:latin typeface="Calibri"/>
                <a:ea typeface="Calibri"/>
                <a:cs typeface="Calibri"/>
                <a:sym typeface="Calibri"/>
              </a:rPr>
              <a:t>10/24/2022</a:t>
            </a:r>
            <a:endParaRPr sz="1300" b="0" i="0" u="none" strike="noStrike" cap="none">
              <a:solidFill>
                <a:srgbClr val="000000"/>
              </a:solidFill>
              <a:latin typeface="Calibri"/>
              <a:ea typeface="Calibri"/>
              <a:cs typeface="Calibri"/>
              <a:sym typeface="Calibri"/>
            </a:endParaRPr>
          </a:p>
        </p:txBody>
      </p:sp>
      <p:sp>
        <p:nvSpPr>
          <p:cNvPr id="121" name="Google Shape;121;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300"/>
              <a:buFont typeface="Calibri"/>
              <a:buNone/>
            </a:pPr>
            <a:fld id="{00000000-1234-1234-1234-123412341234}" type="slidenum">
              <a:rPr lang="en-US" sz="1300" b="0" i="0" u="none" strike="noStrike" cap="none">
                <a:solidFill>
                  <a:srgbClr val="000000"/>
                </a:solidFill>
                <a:latin typeface="Calibri"/>
                <a:ea typeface="Calibri"/>
                <a:cs typeface="Calibri"/>
                <a:sym typeface="Calibri"/>
              </a:rPr>
              <a:t>2</a:t>
            </a:fld>
            <a:endParaRPr sz="13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80" name="Google Shape;280;p2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Clr>
                <a:schemeClr val="dk1"/>
              </a:buClr>
              <a:buSzPts val="1100"/>
              <a:buFont typeface="Arial"/>
              <a:buNone/>
            </a:pPr>
            <a:r>
              <a:rPr lang="en-US">
                <a:latin typeface="Arial"/>
                <a:ea typeface="Arial"/>
                <a:cs typeface="Arial"/>
                <a:sym typeface="Arial"/>
              </a:rPr>
              <a:t>DESE has the following resources posted on their website. The easiest way to locate them is to Google “DESE Self-Assessment  (Year 1) Guidance and Resources”. Also remember to reference the Missouri Special Education Standards and Indicators and the Missouri State Plan for Special Education.</a:t>
            </a:r>
            <a:endParaRPr/>
          </a:p>
        </p:txBody>
      </p:sp>
      <p:sp>
        <p:nvSpPr>
          <p:cNvPr id="281" name="Google Shape;281;p21: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300"/>
              <a:buFont typeface="Calibri"/>
              <a:buNone/>
            </a:pPr>
            <a:r>
              <a:rPr lang="en-US" sz="1300" b="0" i="0" u="none" strike="noStrike" cap="none">
                <a:solidFill>
                  <a:srgbClr val="000000"/>
                </a:solidFill>
                <a:latin typeface="Calibri"/>
                <a:ea typeface="Calibri"/>
                <a:cs typeface="Calibri"/>
                <a:sym typeface="Calibri"/>
              </a:rPr>
              <a:t>10/24/2022</a:t>
            </a:r>
            <a:endParaRPr sz="1300" b="0" i="0" u="none" strike="noStrike" cap="none">
              <a:solidFill>
                <a:srgbClr val="000000"/>
              </a:solidFill>
              <a:latin typeface="Calibri"/>
              <a:ea typeface="Calibri"/>
              <a:cs typeface="Calibri"/>
              <a:sym typeface="Calibri"/>
            </a:endParaRPr>
          </a:p>
        </p:txBody>
      </p:sp>
      <p:sp>
        <p:nvSpPr>
          <p:cNvPr id="282" name="Google Shape;282;p2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300"/>
              <a:buFont typeface="Calibri"/>
              <a:buNone/>
            </a:pPr>
            <a:fld id="{00000000-1234-1234-1234-123412341234}" type="slidenum">
              <a:rPr lang="en-US" sz="1300" b="0" i="0" u="none" strike="noStrike" cap="none">
                <a:solidFill>
                  <a:srgbClr val="000000"/>
                </a:solidFill>
                <a:latin typeface="Calibri"/>
                <a:ea typeface="Calibri"/>
                <a:cs typeface="Calibri"/>
                <a:sym typeface="Calibri"/>
              </a:rPr>
              <a:t>20</a:t>
            </a:fld>
            <a:endParaRPr sz="13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Google Shape;288;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9" name="Google Shape;289;p2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Your Regional Professional Development Compliance Consultant is also a helpful resource.</a:t>
            </a:r>
            <a:endParaRPr/>
          </a:p>
        </p:txBody>
      </p:sp>
      <p:sp>
        <p:nvSpPr>
          <p:cNvPr id="290" name="Google Shape;290;p2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21</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6" name="Google Shape;296;p22:notes"/>
          <p:cNvSpPr>
            <a:spLocks noGrp="1" noRot="1" noChangeAspect="1"/>
          </p:cNvSpPr>
          <p:nvPr>
            <p:ph type="sldImg" idx="2"/>
          </p:nvPr>
        </p:nvSpPr>
        <p:spPr>
          <a:xfrm>
            <a:off x="354013" y="738188"/>
            <a:ext cx="2359025" cy="1327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297" name="Google Shape;297;p22:notes"/>
          <p:cNvSpPr txBox="1">
            <a:spLocks noGrp="1"/>
          </p:cNvSpPr>
          <p:nvPr>
            <p:ph type="body" idx="1"/>
          </p:nvPr>
        </p:nvSpPr>
        <p:spPr>
          <a:xfrm>
            <a:off x="701675" y="2287588"/>
            <a:ext cx="5607050" cy="6310312"/>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chemeClr val="dk1"/>
              </a:buClr>
              <a:buSzPts val="1200"/>
              <a:buFont typeface="Noto Sans Symbols"/>
              <a:buNone/>
            </a:pPr>
            <a:r>
              <a:rPr lang="en-US"/>
              <a:t>If you have any questions at any time during this process, you may contact us by either phone or email. Thank you for attending our presentation on Cohort 1 Self-Assessment. If you have any questions, please contact the compliance supervisor identified on the IMACS 2.0 Tiered Monitoring: Monitoring Module page under Assignment Information  by calling this number on the slide. Questions will also be answered via the email address. This powerpoint and handouts associated with training will be posted on the Office of Special Education, Compliance webpage.</a:t>
            </a:r>
            <a:endParaRPr/>
          </a:p>
          <a:p>
            <a:pPr marL="0" lvl="0" indent="0" algn="l" rtl="0">
              <a:lnSpc>
                <a:spcPct val="200000"/>
              </a:lnSpc>
              <a:spcBef>
                <a:spcPts val="0"/>
              </a:spcBef>
              <a:spcAft>
                <a:spcPts val="0"/>
              </a:spcAft>
              <a:buClr>
                <a:schemeClr val="dk1"/>
              </a:buClr>
              <a:buSzPts val="1200"/>
              <a:buFont typeface="Noto Sans Symbols"/>
              <a:buNone/>
            </a:pPr>
            <a:endParaRPr/>
          </a:p>
        </p:txBody>
      </p:sp>
      <p:sp>
        <p:nvSpPr>
          <p:cNvPr id="298" name="Google Shape;298;p2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300"/>
              <a:buFont typeface="Calibri"/>
              <a:buNone/>
            </a:pPr>
            <a:fld id="{00000000-1234-1234-1234-123412341234}" type="slidenum">
              <a:rPr lang="en-US" sz="1300" b="0" i="0" u="none" strike="noStrike" cap="none">
                <a:solidFill>
                  <a:srgbClr val="000000"/>
                </a:solidFill>
                <a:latin typeface="Calibri"/>
                <a:ea typeface="Calibri"/>
                <a:cs typeface="Calibri"/>
                <a:sym typeface="Calibri"/>
              </a:rPr>
              <a:t>22</a:t>
            </a:fld>
            <a:endParaRPr sz="1300" b="0" i="0" u="none" strike="noStrike" cap="none">
              <a:solidFill>
                <a:srgbClr val="000000"/>
              </a:solidFill>
              <a:latin typeface="Calibri"/>
              <a:ea typeface="Calibri"/>
              <a:cs typeface="Calibri"/>
              <a:sym typeface="Calibri"/>
            </a:endParaRPr>
          </a:p>
        </p:txBody>
      </p:sp>
      <p:sp>
        <p:nvSpPr>
          <p:cNvPr id="299" name="Google Shape;299;p22: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300"/>
              <a:buFont typeface="Calibri"/>
              <a:buNone/>
            </a:pPr>
            <a:r>
              <a:rPr lang="en-US" sz="1300" b="0" i="0" u="none" strike="noStrike" cap="none">
                <a:solidFill>
                  <a:srgbClr val="000000"/>
                </a:solidFill>
                <a:latin typeface="Calibri"/>
                <a:ea typeface="Calibri"/>
                <a:cs typeface="Calibri"/>
                <a:sym typeface="Calibri"/>
              </a:rPr>
              <a:t>10/24/2022</a:t>
            </a:r>
            <a:endParaRPr sz="13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306" name="Google Shape;306;p2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7" name="Google Shape;307;p23: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300"/>
              <a:buFont typeface="Calibri"/>
              <a:buNone/>
            </a:pPr>
            <a:r>
              <a:rPr lang="en-US" sz="1300" b="0" i="0" u="none" strike="noStrike" cap="none">
                <a:solidFill>
                  <a:srgbClr val="000000"/>
                </a:solidFill>
                <a:latin typeface="Calibri"/>
                <a:ea typeface="Calibri"/>
                <a:cs typeface="Calibri"/>
                <a:sym typeface="Calibri"/>
              </a:rPr>
              <a:t>10/24/2022</a:t>
            </a:r>
            <a:endParaRPr sz="1300" b="0" i="0" u="none" strike="noStrike" cap="none">
              <a:solidFill>
                <a:srgbClr val="000000"/>
              </a:solidFill>
              <a:latin typeface="Calibri"/>
              <a:ea typeface="Calibri"/>
              <a:cs typeface="Calibri"/>
              <a:sym typeface="Calibri"/>
            </a:endParaRPr>
          </a:p>
        </p:txBody>
      </p:sp>
      <p:sp>
        <p:nvSpPr>
          <p:cNvPr id="308" name="Google Shape;308;p2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300"/>
              <a:buFont typeface="Calibri"/>
              <a:buNone/>
            </a:pPr>
            <a:fld id="{00000000-1234-1234-1234-123412341234}" type="slidenum">
              <a:rPr lang="en-US" sz="1300" b="0" i="0" u="none" strike="noStrike" cap="none">
                <a:solidFill>
                  <a:srgbClr val="000000"/>
                </a:solidFill>
                <a:latin typeface="Calibri"/>
                <a:ea typeface="Calibri"/>
                <a:cs typeface="Calibri"/>
                <a:sym typeface="Calibri"/>
              </a:rPr>
              <a:t>23</a:t>
            </a:fld>
            <a:endParaRPr sz="13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8" name="Google Shape;128;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1233487" lvl="0" indent="0" algn="l" rtl="0">
              <a:lnSpc>
                <a:spcPct val="115000"/>
              </a:lnSpc>
              <a:spcBef>
                <a:spcPts val="0"/>
              </a:spcBef>
              <a:spcAft>
                <a:spcPts val="0"/>
              </a:spcAft>
              <a:buNone/>
            </a:pPr>
            <a:r>
              <a:rPr lang="en-US"/>
              <a:t>Missouri utilized a 3-year cyclical monitoring process. Cohort 1 is beginning their self-assessment year. The cyclical monitoring process includes Self-Assessment (Year 1), Corrective Action (Year 2), and Maintain &amp; Retrain (Year 3). Today we will explain processes for monitoring in Year 1, the Self-Assessment year with file reviews.</a:t>
            </a:r>
            <a:endParaRPr/>
          </a:p>
          <a:p>
            <a:pPr marL="1233487" lvl="0" indent="0" algn="l" rtl="0">
              <a:spcBef>
                <a:spcPts val="700"/>
              </a:spcBef>
              <a:spcAft>
                <a:spcPts val="0"/>
              </a:spcAft>
              <a:buNone/>
            </a:pPr>
            <a:endParaRPr sz="3600">
              <a:latin typeface="Twentieth Century"/>
              <a:ea typeface="Twentieth Century"/>
              <a:cs typeface="Twentieth Century"/>
              <a:sym typeface="Twentieth Century"/>
            </a:endParaRPr>
          </a:p>
        </p:txBody>
      </p:sp>
      <p:sp>
        <p:nvSpPr>
          <p:cNvPr id="129" name="Google Shape;129;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6" name="Google Shape;13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Here you can see a flow chart of the Tiered Monitoring Process. Cohort 1 is beginning Year 1. You can fine this chart on our website. It is easiest to find if you Google “DESE Tiered Monitoring Flowchart.”</a:t>
            </a:r>
            <a:endParaRPr/>
          </a:p>
        </p:txBody>
      </p:sp>
      <p:sp>
        <p:nvSpPr>
          <p:cNvPr id="137" name="Google Shape;13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43" name="Google Shape;143;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Here you can see the steps in the Self-Assessment process and the due dates. Today we are conducting the training for self-assessment and will cover each of the others steps in detail.  From November to January, you will conduct self-assessments. In February, you will use IMACS 2.0 to submit files. In April compliance supervisors will start conducting desk reviews using the documentation districts have uploaded into IMACS 2.0 to determine whether each indicator being reviewed is in or out of compliance. On May 15, you will submit initial and C to B timelines to DESE.</a:t>
            </a:r>
            <a:endParaRPr/>
          </a:p>
          <a:p>
            <a:pPr marL="0" lvl="0" indent="0" algn="l" rtl="0">
              <a:spcBef>
                <a:spcPts val="0"/>
              </a:spcBef>
              <a:spcAft>
                <a:spcPts val="0"/>
              </a:spcAft>
              <a:buNone/>
            </a:pPr>
            <a:r>
              <a:rPr lang="en-US">
                <a:solidFill>
                  <a:srgbClr val="FF0000"/>
                </a:solidFill>
              </a:rPr>
              <a:t> </a:t>
            </a:r>
            <a:endParaRPr>
              <a:solidFill>
                <a:srgbClr val="FF0000"/>
              </a:solidFill>
            </a:endParaRPr>
          </a:p>
          <a:p>
            <a:pPr marL="0" lvl="0" indent="0" algn="l" rtl="0">
              <a:spcBef>
                <a:spcPts val="0"/>
              </a:spcBef>
              <a:spcAft>
                <a:spcPts val="0"/>
              </a:spcAft>
              <a:buNone/>
            </a:pPr>
            <a:r>
              <a:rPr lang="en-US">
                <a:solidFill>
                  <a:srgbClr val="FF0000"/>
                </a:solidFill>
              </a:rPr>
              <a:t>.</a:t>
            </a:r>
            <a:endParaRPr/>
          </a:p>
        </p:txBody>
      </p:sp>
      <p:sp>
        <p:nvSpPr>
          <p:cNvPr id="144" name="Google Shape;144;p5: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300"/>
              <a:buFont typeface="Calibri"/>
              <a:buNone/>
            </a:pPr>
            <a:r>
              <a:rPr lang="en-US" sz="1300" b="0" i="0" u="none" strike="noStrike" cap="none">
                <a:solidFill>
                  <a:srgbClr val="000000"/>
                </a:solidFill>
                <a:latin typeface="Calibri"/>
                <a:ea typeface="Calibri"/>
                <a:cs typeface="Calibri"/>
                <a:sym typeface="Calibri"/>
              </a:rPr>
              <a:t>10/24/2022</a:t>
            </a:r>
            <a:endParaRPr sz="1300" b="0" i="0" u="none" strike="noStrike" cap="none">
              <a:solidFill>
                <a:srgbClr val="000000"/>
              </a:solidFill>
              <a:latin typeface="Calibri"/>
              <a:ea typeface="Calibri"/>
              <a:cs typeface="Calibri"/>
              <a:sym typeface="Calibri"/>
            </a:endParaRPr>
          </a:p>
        </p:txBody>
      </p:sp>
      <p:sp>
        <p:nvSpPr>
          <p:cNvPr id="145" name="Google Shape;145;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300"/>
              <a:buFont typeface="Calibri"/>
              <a:buNone/>
            </a:pPr>
            <a:fld id="{00000000-1234-1234-1234-123412341234}" type="slidenum">
              <a:rPr lang="en-US" sz="1300" b="0" i="0" u="none" strike="noStrike" cap="none">
                <a:solidFill>
                  <a:srgbClr val="000000"/>
                </a:solidFill>
                <a:latin typeface="Calibri"/>
                <a:ea typeface="Calibri"/>
                <a:cs typeface="Calibri"/>
                <a:sym typeface="Calibri"/>
              </a:rPr>
              <a:t>5</a:t>
            </a:fld>
            <a:endParaRPr sz="13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59" name="Google Shape;159;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0" name="Google Shape;160;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There are five components in the Self-Assessment process.</a:t>
            </a:r>
            <a:endParaRPr/>
          </a:p>
          <a:p>
            <a:pPr marL="330521" lvl="0" indent="-254321" algn="l" rtl="0">
              <a:spcBef>
                <a:spcPts val="0"/>
              </a:spcBef>
              <a:spcAft>
                <a:spcPts val="0"/>
              </a:spcAft>
              <a:buClr>
                <a:schemeClr val="dk1"/>
              </a:buClr>
              <a:buSzPts val="1200"/>
              <a:buFont typeface="Calibri"/>
              <a:buNone/>
            </a:pPr>
            <a:endParaRPr/>
          </a:p>
          <a:p>
            <a:pPr marL="330521" lvl="0" indent="-330521" algn="l" rtl="0">
              <a:spcBef>
                <a:spcPts val="0"/>
              </a:spcBef>
              <a:spcAft>
                <a:spcPts val="0"/>
              </a:spcAft>
              <a:buClr>
                <a:schemeClr val="dk1"/>
              </a:buClr>
              <a:buSzPts val="1200"/>
              <a:buFont typeface="Calibri"/>
              <a:buAutoNum type="arabicPeriod"/>
            </a:pPr>
            <a:r>
              <a:rPr lang="en-US"/>
              <a:t>Completing the Self-Assessment File Review</a:t>
            </a:r>
            <a:endParaRPr/>
          </a:p>
          <a:p>
            <a:pPr marL="330521" lvl="0" indent="-330521" algn="l" rtl="0">
              <a:spcBef>
                <a:spcPts val="0"/>
              </a:spcBef>
              <a:spcAft>
                <a:spcPts val="0"/>
              </a:spcAft>
              <a:buClr>
                <a:schemeClr val="dk1"/>
              </a:buClr>
              <a:buSzPts val="1200"/>
              <a:buFont typeface="Calibri"/>
              <a:buAutoNum type="arabicPeriod"/>
            </a:pPr>
            <a:r>
              <a:rPr lang="en-US"/>
              <a:t>Collecting and submitting initial evaluation timelines</a:t>
            </a:r>
            <a:endParaRPr/>
          </a:p>
          <a:p>
            <a:pPr marL="330521" lvl="0" indent="-330521" algn="l" rtl="0">
              <a:spcBef>
                <a:spcPts val="0"/>
              </a:spcBef>
              <a:spcAft>
                <a:spcPts val="0"/>
              </a:spcAft>
              <a:buClr>
                <a:schemeClr val="dk1"/>
              </a:buClr>
              <a:buSzPts val="1200"/>
              <a:buFont typeface="Calibri"/>
              <a:buAutoNum type="arabicPeriod"/>
            </a:pPr>
            <a:r>
              <a:rPr lang="en-US"/>
              <a:t>Collecting and submitting C to B transition timelines</a:t>
            </a:r>
            <a:endParaRPr/>
          </a:p>
          <a:p>
            <a:pPr marL="330521" lvl="0" indent="-330521" algn="l" rtl="0">
              <a:spcBef>
                <a:spcPts val="0"/>
              </a:spcBef>
              <a:spcAft>
                <a:spcPts val="0"/>
              </a:spcAft>
              <a:buClr>
                <a:schemeClr val="dk1"/>
              </a:buClr>
              <a:buSzPts val="1200"/>
              <a:buFont typeface="Calibri"/>
              <a:buAutoNum type="arabicPeriod"/>
            </a:pPr>
            <a:r>
              <a:rPr lang="en-US"/>
              <a:t>Uploading documents for the desk review verification</a:t>
            </a:r>
            <a:endParaRPr/>
          </a:p>
          <a:p>
            <a:pPr marL="330521" lvl="0" indent="-330521" algn="l" rtl="0">
              <a:spcBef>
                <a:spcPts val="0"/>
              </a:spcBef>
              <a:spcAft>
                <a:spcPts val="0"/>
              </a:spcAft>
              <a:buClr>
                <a:schemeClr val="dk1"/>
              </a:buClr>
              <a:buSzPts val="1200"/>
              <a:buFont typeface="Calibri"/>
              <a:buAutoNum type="arabicPeriod"/>
            </a:pPr>
            <a:r>
              <a:rPr lang="en-US"/>
              <a:t>Facilitating Parent Surveys (typically second semester)</a:t>
            </a:r>
            <a:endParaRPr/>
          </a:p>
          <a:p>
            <a:pPr marL="330521" lvl="0" indent="-254321" algn="l" rtl="0">
              <a:spcBef>
                <a:spcPts val="0"/>
              </a:spcBef>
              <a:spcAft>
                <a:spcPts val="0"/>
              </a:spcAft>
              <a:buClr>
                <a:schemeClr val="dk1"/>
              </a:buClr>
              <a:buSzPts val="1200"/>
              <a:buFont typeface="Calibri"/>
              <a:buNone/>
            </a:pPr>
            <a:endParaRPr/>
          </a:p>
          <a:p>
            <a:pPr marL="0" lvl="0" indent="0" algn="l" rtl="0">
              <a:spcBef>
                <a:spcPts val="0"/>
              </a:spcBef>
              <a:spcAft>
                <a:spcPts val="0"/>
              </a:spcAft>
              <a:buNone/>
            </a:pPr>
            <a:r>
              <a:rPr lang="en-US"/>
              <a:t>The self-assessment and desk review are tailored to the district based on data collection by DESE on several factors.</a:t>
            </a:r>
            <a:endParaRPr/>
          </a:p>
          <a:p>
            <a:pPr marL="0" lvl="0" indent="0" algn="l" rtl="0">
              <a:spcBef>
                <a:spcPts val="0"/>
              </a:spcBef>
              <a:spcAft>
                <a:spcPts val="0"/>
              </a:spcAft>
              <a:buNone/>
            </a:pPr>
            <a:endParaRPr/>
          </a:p>
        </p:txBody>
      </p:sp>
      <p:sp>
        <p:nvSpPr>
          <p:cNvPr id="161" name="Google Shape;161;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68" name="Google Shape;168;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This slide describes the number of files you will review based on the number of students with IEPs reported in your most recent December 1 child count. Files are then selected by your DESE compliance supervisor for the desk review verification. Compliance supervisors will generally select files which serve multiple purposes for review.  For example, files for a high-school student would be used to review reevaluation indicators, IEP indicators, and postsecondary transition indicators.  This chart is posted on our website.</a:t>
            </a:r>
            <a:endParaRPr/>
          </a:p>
          <a:p>
            <a:pPr marL="0" lvl="0" indent="0" algn="l" rtl="0">
              <a:spcBef>
                <a:spcPts val="0"/>
              </a:spcBef>
              <a:spcAft>
                <a:spcPts val="0"/>
              </a:spcAft>
              <a:buNone/>
            </a:pPr>
            <a:endParaRPr/>
          </a:p>
          <a:p>
            <a:pPr marL="0" lvl="0" indent="0" algn="l" rtl="0">
              <a:spcBef>
                <a:spcPts val="0"/>
              </a:spcBef>
              <a:spcAft>
                <a:spcPts val="0"/>
              </a:spcAft>
              <a:buNone/>
            </a:pPr>
            <a:endParaRPr/>
          </a:p>
        </p:txBody>
      </p:sp>
      <p:sp>
        <p:nvSpPr>
          <p:cNvPr id="169" name="Google Shape;169;p8: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300"/>
              <a:buFont typeface="Calibri"/>
              <a:buNone/>
            </a:pPr>
            <a:r>
              <a:rPr lang="en-US" sz="1300" b="0" i="0" u="none" strike="noStrike" cap="none">
                <a:solidFill>
                  <a:srgbClr val="000000"/>
                </a:solidFill>
                <a:latin typeface="Calibri"/>
                <a:ea typeface="Calibri"/>
                <a:cs typeface="Calibri"/>
                <a:sym typeface="Calibri"/>
              </a:rPr>
              <a:t>10/24/2022</a:t>
            </a:r>
            <a:endParaRPr sz="1300" b="0" i="0" u="none" strike="noStrike" cap="none">
              <a:solidFill>
                <a:srgbClr val="000000"/>
              </a:solidFill>
              <a:latin typeface="Calibri"/>
              <a:ea typeface="Calibri"/>
              <a:cs typeface="Calibri"/>
              <a:sym typeface="Calibri"/>
            </a:endParaRPr>
          </a:p>
        </p:txBody>
      </p:sp>
      <p:sp>
        <p:nvSpPr>
          <p:cNvPr id="170" name="Google Shape;170;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300"/>
              <a:buFont typeface="Calibri"/>
              <a:buNone/>
            </a:pPr>
            <a:fld id="{00000000-1234-1234-1234-123412341234}" type="slidenum">
              <a:rPr lang="en-US" sz="1300" b="0" i="0" u="none" strike="noStrike" cap="none">
                <a:solidFill>
                  <a:srgbClr val="000000"/>
                </a:solidFill>
                <a:latin typeface="Calibri"/>
                <a:ea typeface="Calibri"/>
                <a:cs typeface="Calibri"/>
                <a:sym typeface="Calibri"/>
              </a:rPr>
              <a:t>7</a:t>
            </a:fld>
            <a:endParaRPr sz="13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6"/>
        <p:cNvGrpSpPr/>
        <p:nvPr/>
      </p:nvGrpSpPr>
      <p:grpSpPr>
        <a:xfrm>
          <a:off x="0" y="0"/>
          <a:ext cx="0" cy="0"/>
          <a:chOff x="0" y="0"/>
          <a:chExt cx="0" cy="0"/>
        </a:xfrm>
      </p:grpSpPr>
      <p:sp>
        <p:nvSpPr>
          <p:cNvPr id="177" name="Google Shape;177;g282834b9ae4_0_5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78" name="Google Shape;178;g282834b9ae4_0_5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Noto Sans Symbols"/>
              <a:buNone/>
            </a:pPr>
            <a:r>
              <a:rPr lang="en-US"/>
              <a:t>Student selection for self-assessment file review should include</a:t>
            </a:r>
            <a:endParaRPr/>
          </a:p>
          <a:p>
            <a:pPr marL="457200" lvl="0" indent="-76200" algn="l" rtl="0">
              <a:spcBef>
                <a:spcPts val="550"/>
              </a:spcBef>
              <a:spcAft>
                <a:spcPts val="0"/>
              </a:spcAft>
              <a:buClr>
                <a:schemeClr val="dk1"/>
              </a:buClr>
              <a:buSzPts val="1200"/>
              <a:buFont typeface="Calibri"/>
              <a:buChar char="●"/>
            </a:pPr>
            <a:r>
              <a:rPr lang="en-US"/>
              <a:t>A cross section of ages, grade levels, and buildings within the district, </a:t>
            </a:r>
            <a:r>
              <a:rPr lang="en-US" u="sng"/>
              <a:t>i</a:t>
            </a:r>
            <a:r>
              <a:rPr lang="en-US" u="sng">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ncluding ECSE students and students with postsecondary transition plans</a:t>
            </a:r>
            <a:r>
              <a:rPr lang="en-US">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
                  </a:ext>
                </a:extLst>
              </a:rPr>
              <a:t>,</a:t>
            </a:r>
            <a:r>
              <a:rPr lang="en-US"/>
              <a:t> that have had an initial evaluation, a reevaluation, or have post-secondary transition IEP completed since August 2022</a:t>
            </a:r>
            <a:endParaRPr/>
          </a:p>
          <a:p>
            <a:pPr marL="457200" lvl="0" indent="-76200" algn="l" rtl="0">
              <a:spcBef>
                <a:spcPts val="550"/>
              </a:spcBef>
              <a:spcAft>
                <a:spcPts val="0"/>
              </a:spcAft>
              <a:buClr>
                <a:schemeClr val="dk1"/>
              </a:buClr>
              <a:buSzPts val="1200"/>
              <a:buFont typeface="Calibri"/>
              <a:buChar char="●"/>
            </a:pPr>
            <a:r>
              <a:rPr lang="en-US"/>
              <a:t>Select districts will be asked for specific conditional areas such as: Intellectual Disabilities (ID), Other Health Impaired (OHI), and Specific Learning Disability (SLD)</a:t>
            </a:r>
            <a:endParaRPr/>
          </a:p>
          <a:p>
            <a:pPr marL="457200" lvl="0" indent="-76200" algn="l" rtl="0">
              <a:spcBef>
                <a:spcPts val="550"/>
              </a:spcBef>
              <a:spcAft>
                <a:spcPts val="0"/>
              </a:spcAft>
              <a:buClr>
                <a:schemeClr val="dk1"/>
              </a:buClr>
              <a:buSzPts val="1200"/>
              <a:buChar char="●"/>
            </a:pPr>
            <a:r>
              <a:rPr lang="en-US"/>
              <a:t>Students from your districts who are enrolled in an Approved Private Agency or virtual learning. If you are a MOCAP Host districts  you will be required to submit a few student files of those with IEPs attending their district’s virtual school.  </a:t>
            </a:r>
            <a:endParaRPr/>
          </a:p>
          <a:p>
            <a:pPr marL="457200" lvl="0" indent="-76200" algn="l" rtl="0">
              <a:spcBef>
                <a:spcPts val="550"/>
              </a:spcBef>
              <a:spcAft>
                <a:spcPts val="0"/>
              </a:spcAft>
              <a:buClr>
                <a:schemeClr val="dk1"/>
              </a:buClr>
              <a:buSzPts val="1200"/>
              <a:buChar char="●"/>
            </a:pPr>
            <a:r>
              <a:rPr lang="en-US"/>
              <a:t>Select files for students who were evaluated or reevaluated in the current (23/24) and prior school year (22/23).</a:t>
            </a:r>
            <a:endParaRPr/>
          </a:p>
          <a:p>
            <a:pPr marL="0" lvl="0" indent="0" algn="l" rtl="0">
              <a:spcBef>
                <a:spcPts val="0"/>
              </a:spcBef>
              <a:spcAft>
                <a:spcPts val="0"/>
              </a:spcAft>
              <a:buClr>
                <a:schemeClr val="dk1"/>
              </a:buClr>
              <a:buSzPts val="1200"/>
              <a:buFont typeface="Arial"/>
              <a:buNone/>
            </a:pPr>
            <a:endParaRPr/>
          </a:p>
          <a:p>
            <a:pPr marL="0" lvl="0" indent="0" algn="l" rtl="0">
              <a:spcBef>
                <a:spcPts val="0"/>
              </a:spcBef>
              <a:spcAft>
                <a:spcPts val="0"/>
              </a:spcAft>
              <a:buClr>
                <a:schemeClr val="dk1"/>
              </a:buClr>
              <a:buSzPts val="1200"/>
              <a:buFont typeface="Noto Sans Symbols"/>
              <a:buNone/>
            </a:pPr>
            <a:r>
              <a:rPr lang="en-US"/>
              <a:t>DO NOT use files that used triennial waivers	 Triennial waivers are not reevaluations.</a:t>
            </a:r>
            <a:endParaRPr/>
          </a:p>
          <a:p>
            <a:pPr marL="0" lvl="0" indent="0" algn="l" rtl="0">
              <a:spcBef>
                <a:spcPts val="0"/>
              </a:spcBef>
              <a:spcAft>
                <a:spcPts val="0"/>
              </a:spcAft>
              <a:buClr>
                <a:schemeClr val="dk1"/>
              </a:buClr>
              <a:buSzPts val="1200"/>
              <a:buFont typeface="Noto Sans Symbols"/>
              <a:buNone/>
            </a:pPr>
            <a:endParaRPr/>
          </a:p>
          <a:p>
            <a:pPr marL="0" lvl="0" indent="0" algn="l" rtl="0">
              <a:spcBef>
                <a:spcPts val="0"/>
              </a:spcBef>
              <a:spcAft>
                <a:spcPts val="0"/>
              </a:spcAft>
              <a:buClr>
                <a:schemeClr val="dk1"/>
              </a:buClr>
              <a:buSzPts val="1200"/>
              <a:buFont typeface="Noto Sans Symbols"/>
              <a:buNone/>
            </a:pPr>
            <a:r>
              <a:rPr lang="en-US"/>
              <a:t>Avoid using transfer students, if possible. </a:t>
            </a:r>
            <a:endParaRPr/>
          </a:p>
          <a:p>
            <a:pPr marL="0" lvl="0" indent="0" algn="l" rtl="0">
              <a:spcBef>
                <a:spcPts val="0"/>
              </a:spcBef>
              <a:spcAft>
                <a:spcPts val="0"/>
              </a:spcAft>
              <a:buClr>
                <a:schemeClr val="dk1"/>
              </a:buClr>
              <a:buSzPts val="1200"/>
              <a:buFont typeface="Noto Sans Symbols"/>
              <a:buNone/>
            </a:pPr>
            <a:endParaRPr/>
          </a:p>
          <a:p>
            <a:pPr marL="0" lvl="0" indent="0" algn="l" rtl="0">
              <a:spcBef>
                <a:spcPts val="0"/>
              </a:spcBef>
              <a:spcAft>
                <a:spcPts val="0"/>
              </a:spcAft>
              <a:buClr>
                <a:schemeClr val="dk1"/>
              </a:buClr>
              <a:buSzPts val="1200"/>
              <a:buFont typeface="Noto Sans Symbols"/>
              <a:buNone/>
            </a:pPr>
            <a:endParaRPr/>
          </a:p>
        </p:txBody>
      </p:sp>
      <p:sp>
        <p:nvSpPr>
          <p:cNvPr id="179" name="Google Shape;179;g282834b9ae4_0_51:notes"/>
          <p:cNvSpPr txBox="1">
            <a:spLocks noGrp="1"/>
          </p:cNvSpPr>
          <p:nvPr>
            <p:ph type="dt" idx="10"/>
          </p:nvPr>
        </p:nvSpPr>
        <p:spPr>
          <a:xfrm>
            <a:off x="3884613" y="0"/>
            <a:ext cx="2971800" cy="4587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300"/>
              <a:buFont typeface="Calibri"/>
              <a:buNone/>
            </a:pPr>
            <a:r>
              <a:rPr lang="en-US" sz="1300" b="0" i="0" u="none" strike="noStrike" cap="none">
                <a:solidFill>
                  <a:srgbClr val="000000"/>
                </a:solidFill>
                <a:latin typeface="Calibri"/>
                <a:ea typeface="Calibri"/>
                <a:cs typeface="Calibri"/>
                <a:sym typeface="Calibri"/>
              </a:rPr>
              <a:t>10/24/2022</a:t>
            </a:r>
            <a:endParaRPr sz="1300" b="0" i="0" u="none" strike="noStrike" cap="none">
              <a:solidFill>
                <a:srgbClr val="000000"/>
              </a:solidFill>
              <a:latin typeface="Calibri"/>
              <a:ea typeface="Calibri"/>
              <a:cs typeface="Calibri"/>
              <a:sym typeface="Calibri"/>
            </a:endParaRPr>
          </a:p>
        </p:txBody>
      </p:sp>
      <p:sp>
        <p:nvSpPr>
          <p:cNvPr id="180" name="Google Shape;180;g282834b9ae4_0_5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300"/>
              <a:buFont typeface="Calibri"/>
              <a:buNone/>
            </a:pPr>
            <a:fld id="{00000000-1234-1234-1234-123412341234}" type="slidenum">
              <a:rPr lang="en-US" sz="1300" b="0" i="0" u="none" strike="noStrike" cap="none">
                <a:solidFill>
                  <a:srgbClr val="000000"/>
                </a:solidFill>
                <a:latin typeface="Calibri"/>
                <a:ea typeface="Calibri"/>
                <a:cs typeface="Calibri"/>
                <a:sym typeface="Calibri"/>
              </a:rPr>
              <a:t>8</a:t>
            </a:fld>
            <a:endParaRPr sz="1300" b="0" i="0" u="none" strike="noStrike" cap="none">
              <a:solidFill>
                <a:srgbClr val="000000"/>
              </a:solidFill>
              <a:latin typeface="Calibri"/>
              <a:ea typeface="Calibri"/>
              <a:cs typeface="Calibri"/>
              <a:sym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187" name="Google Shape;187;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Districts who have full-time students placed in a </a:t>
            </a:r>
            <a:r>
              <a:rPr lang="en-US" u="sng" dirty="0">
                <a:solidFill>
                  <a:srgbClr val="4C280F"/>
                </a:solidFill>
                <a:hlinkClick r:id="rId3">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DESE Approved Private Agency </a:t>
            </a:r>
            <a:r>
              <a:rPr lang="en-US" dirty="0"/>
              <a:t>(APA) must include one or more of those students in their self-assessment file review.  </a:t>
            </a:r>
            <a:endParaRPr dirty="0"/>
          </a:p>
          <a:p>
            <a:pPr marL="0" lvl="0" indent="0" algn="l" rtl="0">
              <a:spcBef>
                <a:spcPts val="700"/>
              </a:spcBef>
              <a:spcAft>
                <a:spcPts val="0"/>
              </a:spcAft>
              <a:buNone/>
            </a:pPr>
            <a:r>
              <a:rPr lang="en-US" u="sng" dirty="0"/>
              <a:t>Resident districts </a:t>
            </a:r>
            <a:r>
              <a:rPr lang="en-US" dirty="0"/>
              <a:t>who have full time students enrolled in virtual learning through an Memorandum of Understand (MOU) or enrolled with a non-hosted MOCAP provider must include one or more of those students in their self-assessment file review. A Resident District is the public school district or charter school the student would attend if receiving classes in-person that would receive state aid for the student.</a:t>
            </a:r>
            <a:endParaRPr dirty="0"/>
          </a:p>
          <a:p>
            <a:pPr marL="0" lvl="0" indent="0" algn="l" rtl="0">
              <a:spcBef>
                <a:spcPts val="700"/>
              </a:spcBef>
              <a:spcAft>
                <a:spcPts val="0"/>
              </a:spcAft>
              <a:buNone/>
            </a:pPr>
            <a:endParaRPr dirty="0"/>
          </a:p>
          <a:p>
            <a:pPr marL="0" marR="0" lvl="0" indent="0" algn="l" rtl="0">
              <a:lnSpc>
                <a:spcPct val="100000"/>
              </a:lnSpc>
              <a:spcBef>
                <a:spcPts val="0"/>
              </a:spcBef>
              <a:spcAft>
                <a:spcPts val="0"/>
              </a:spcAft>
              <a:buClr>
                <a:schemeClr val="dk1"/>
              </a:buClr>
              <a:buSzPts val="1200"/>
              <a:buFont typeface="Noto Sans Symbols"/>
              <a:buNone/>
            </a:pPr>
            <a:r>
              <a:rPr lang="en-US" u="sng" dirty="0"/>
              <a:t>Host districts </a:t>
            </a:r>
            <a:r>
              <a:rPr lang="en-US" dirty="0"/>
              <a:t>who have full time students enrolled with their hosted MOCAP provider must include one or more of those students in their self-assessment file review. A Host District is the public school district, charter school, or higher education institution that enrolls the student in the online provider’s program. </a:t>
            </a:r>
            <a:endParaRPr dirty="0"/>
          </a:p>
          <a:p>
            <a:pPr marL="0" marR="0" lvl="0" indent="0" algn="l" rtl="0">
              <a:lnSpc>
                <a:spcPct val="100000"/>
              </a:lnSpc>
              <a:spcBef>
                <a:spcPts val="0"/>
              </a:spcBef>
              <a:spcAft>
                <a:spcPts val="0"/>
              </a:spcAft>
              <a:buClr>
                <a:schemeClr val="dk1"/>
              </a:buClr>
              <a:buSzPts val="1200"/>
              <a:buFont typeface="Noto Sans Symbols"/>
              <a:buNone/>
            </a:pPr>
            <a:endParaRPr dirty="0"/>
          </a:p>
          <a:p>
            <a:pPr marL="0" marR="0" lvl="0" indent="0" algn="l" rtl="0">
              <a:lnSpc>
                <a:spcPct val="100000"/>
              </a:lnSpc>
              <a:spcBef>
                <a:spcPts val="0"/>
              </a:spcBef>
              <a:spcAft>
                <a:spcPts val="0"/>
              </a:spcAft>
              <a:buClr>
                <a:schemeClr val="dk1"/>
              </a:buClr>
              <a:buSzPts val="1200"/>
              <a:buFont typeface="Noto Sans Symbols"/>
              <a:buNone/>
            </a:pPr>
            <a:endParaRPr dirty="0"/>
          </a:p>
          <a:p>
            <a:pPr marL="0" lvl="0" indent="0" algn="l" rtl="0">
              <a:spcBef>
                <a:spcPts val="0"/>
              </a:spcBef>
              <a:spcAft>
                <a:spcPts val="0"/>
              </a:spcAft>
              <a:buClr>
                <a:schemeClr val="dk1"/>
              </a:buClr>
              <a:buSzPts val="1200"/>
              <a:buFont typeface="Noto Sans Symbols"/>
              <a:buNone/>
            </a:pPr>
            <a:endParaRPr dirty="0"/>
          </a:p>
        </p:txBody>
      </p:sp>
      <p:sp>
        <p:nvSpPr>
          <p:cNvPr id="188" name="Google Shape;188;p10:notes"/>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300"/>
              <a:buFont typeface="Calibri"/>
              <a:buNone/>
            </a:pPr>
            <a:r>
              <a:rPr lang="en-US" sz="1300" b="0" i="0" u="none" strike="noStrike" cap="none">
                <a:solidFill>
                  <a:srgbClr val="000000"/>
                </a:solidFill>
                <a:latin typeface="Calibri"/>
                <a:ea typeface="Calibri"/>
                <a:cs typeface="Calibri"/>
                <a:sym typeface="Calibri"/>
              </a:rPr>
              <a:t>10/24/2022</a:t>
            </a:r>
            <a:endParaRPr sz="1300" b="0" i="0" u="none" strike="noStrike" cap="none">
              <a:solidFill>
                <a:srgbClr val="000000"/>
              </a:solidFill>
              <a:latin typeface="Calibri"/>
              <a:ea typeface="Calibri"/>
              <a:cs typeface="Calibri"/>
              <a:sym typeface="Calibri"/>
            </a:endParaRPr>
          </a:p>
        </p:txBody>
      </p:sp>
      <p:sp>
        <p:nvSpPr>
          <p:cNvPr id="189" name="Google Shape;189;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300"/>
              <a:buFont typeface="Calibri"/>
              <a:buNone/>
            </a:pPr>
            <a:fld id="{00000000-1234-1234-1234-123412341234}" type="slidenum">
              <a:rPr lang="en-US" sz="1300" b="0" i="0" u="none" strike="noStrike" cap="none">
                <a:solidFill>
                  <a:srgbClr val="000000"/>
                </a:solidFill>
                <a:latin typeface="Calibri"/>
                <a:ea typeface="Calibri"/>
                <a:cs typeface="Calibri"/>
                <a:sym typeface="Calibri"/>
              </a:rPr>
              <a:t>9</a:t>
            </a:fld>
            <a:endParaRPr sz="1300" b="0" i="0" u="none" strike="noStrike" cap="none">
              <a:solidFill>
                <a:srgbClr val="000000"/>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solidFill>
          <a:srgbClr val="00337F"/>
        </a:solidFill>
        <a:effectLst/>
      </p:bgPr>
    </p:bg>
    <p:spTree>
      <p:nvGrpSpPr>
        <p:cNvPr id="1" name="Shape 18"/>
        <p:cNvGrpSpPr/>
        <p:nvPr/>
      </p:nvGrpSpPr>
      <p:grpSpPr>
        <a:xfrm>
          <a:off x="0" y="0"/>
          <a:ext cx="0" cy="0"/>
          <a:chOff x="0" y="0"/>
          <a:chExt cx="0" cy="0"/>
        </a:xfrm>
      </p:grpSpPr>
      <p:sp>
        <p:nvSpPr>
          <p:cNvPr id="19" name="Google Shape;19;p27"/>
          <p:cNvSpPr/>
          <p:nvPr/>
        </p:nvSpPr>
        <p:spPr>
          <a:xfrm>
            <a:off x="0" y="5970588"/>
            <a:ext cx="12192000" cy="887412"/>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20" name="Google Shape;20;p27"/>
          <p:cNvSpPr/>
          <p:nvPr/>
        </p:nvSpPr>
        <p:spPr>
          <a:xfrm>
            <a:off x="-12700" y="6053139"/>
            <a:ext cx="2999317" cy="712787"/>
          </a:xfrm>
          <a:prstGeom prst="rect">
            <a:avLst/>
          </a:prstGeom>
          <a:solidFill>
            <a:srgbClr val="94664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21" name="Google Shape;21;p27"/>
          <p:cNvSpPr/>
          <p:nvPr/>
        </p:nvSpPr>
        <p:spPr>
          <a:xfrm>
            <a:off x="3145368" y="6043614"/>
            <a:ext cx="9046633" cy="714375"/>
          </a:xfrm>
          <a:prstGeom prst="rect">
            <a:avLst/>
          </a:prstGeom>
          <a:solidFill>
            <a:srgbClr val="3D983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22" name="Google Shape;22;p27"/>
          <p:cNvSpPr txBox="1">
            <a:spLocks noGrp="1"/>
          </p:cNvSpPr>
          <p:nvPr>
            <p:ph type="ctrTitle"/>
          </p:nvPr>
        </p:nvSpPr>
        <p:spPr>
          <a:xfrm>
            <a:off x="3149600" y="4038600"/>
            <a:ext cx="8636000" cy="182880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27"/>
          <p:cNvSpPr txBox="1">
            <a:spLocks noGrp="1"/>
          </p:cNvSpPr>
          <p:nvPr>
            <p:ph type="subTitle" idx="1"/>
          </p:nvPr>
        </p:nvSpPr>
        <p:spPr>
          <a:xfrm>
            <a:off x="3149600" y="6050037"/>
            <a:ext cx="8940800" cy="685800"/>
          </a:xfrm>
          <a:prstGeom prst="rect">
            <a:avLst/>
          </a:prstGeom>
          <a:noFill/>
          <a:ln>
            <a:noFill/>
          </a:ln>
        </p:spPr>
        <p:txBody>
          <a:bodyPr spcFirstLastPara="1" wrap="square" lIns="91425" tIns="45700" rIns="91425" bIns="45700" anchor="ctr" anchorCtr="0">
            <a:normAutofit/>
          </a:bodyPr>
          <a:lstStyle>
            <a:lvl1pPr lvl="0" algn="l">
              <a:spcBef>
                <a:spcPts val="700"/>
              </a:spcBef>
              <a:spcAft>
                <a:spcPts val="0"/>
              </a:spcAft>
              <a:buSzPts val="1560"/>
              <a:buNone/>
              <a:defRPr sz="2600">
                <a:solidFill>
                  <a:srgbClr val="FFFFFF"/>
                </a:solidFill>
              </a:defRPr>
            </a:lvl1pPr>
            <a:lvl2pPr lvl="1" algn="ctr">
              <a:spcBef>
                <a:spcPts val="550"/>
              </a:spcBef>
              <a:spcAft>
                <a:spcPts val="0"/>
              </a:spcAft>
              <a:buSzPts val="1260"/>
              <a:buNone/>
              <a:defRPr/>
            </a:lvl2pPr>
            <a:lvl3pPr lvl="2" algn="ctr">
              <a:spcBef>
                <a:spcPts val="500"/>
              </a:spcBef>
              <a:spcAft>
                <a:spcPts val="0"/>
              </a:spcAft>
              <a:buSzPts val="1350"/>
              <a:buNone/>
              <a:defRPr/>
            </a:lvl3pPr>
            <a:lvl4pPr lvl="3" algn="ctr">
              <a:spcBef>
                <a:spcPts val="400"/>
              </a:spcBef>
              <a:spcAft>
                <a:spcPts val="0"/>
              </a:spcAft>
              <a:buSzPts val="1350"/>
              <a:buNone/>
              <a:defRPr/>
            </a:lvl4pPr>
            <a:lvl5pPr lvl="4" algn="ctr">
              <a:spcBef>
                <a:spcPts val="400"/>
              </a:spcBef>
              <a:spcAft>
                <a:spcPts val="0"/>
              </a:spcAft>
              <a:buSzPts val="1170"/>
              <a:buNone/>
              <a:defRPr/>
            </a:lvl5pPr>
            <a:lvl6pPr lvl="5" algn="ctr">
              <a:spcBef>
                <a:spcPts val="360"/>
              </a:spcBef>
              <a:spcAft>
                <a:spcPts val="0"/>
              </a:spcAft>
              <a:buSzPts val="1800"/>
              <a:buNone/>
              <a:defRPr/>
            </a:lvl6pPr>
            <a:lvl7pPr lvl="6" algn="ctr">
              <a:spcBef>
                <a:spcPts val="360"/>
              </a:spcBef>
              <a:spcAft>
                <a:spcPts val="0"/>
              </a:spcAft>
              <a:buSzPts val="180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a:endParaRPr/>
          </a:p>
        </p:txBody>
      </p:sp>
      <p:sp>
        <p:nvSpPr>
          <p:cNvPr id="24" name="Google Shape;24;p27"/>
          <p:cNvSpPr txBox="1">
            <a:spLocks noGrp="1"/>
          </p:cNvSpPr>
          <p:nvPr>
            <p:ph type="dt" idx="10"/>
          </p:nvPr>
        </p:nvSpPr>
        <p:spPr>
          <a:xfrm>
            <a:off x="101600" y="6069013"/>
            <a:ext cx="2743200" cy="6858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sz="2000">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27"/>
          <p:cNvSpPr txBox="1">
            <a:spLocks noGrp="1"/>
          </p:cNvSpPr>
          <p:nvPr>
            <p:ph type="sldNum" idx="12"/>
          </p:nvPr>
        </p:nvSpPr>
        <p:spPr>
          <a:xfrm>
            <a:off x="10668000" y="228600"/>
            <a:ext cx="1117600" cy="381000"/>
          </a:xfrm>
          <a:prstGeom prst="rect">
            <a:avLst/>
          </a:prstGeom>
          <a:noFill/>
          <a:ln>
            <a:noFill/>
          </a:ln>
        </p:spPr>
        <p:txBody>
          <a:bodyPr spcFirstLastPara="1" wrap="square" lIns="91425" tIns="45700" rIns="91425" bIns="45700" anchor="ctr" anchorCtr="0">
            <a:normAutofit/>
          </a:bodyPr>
          <a:lstStyle>
            <a:lvl1pPr marL="0" marR="0" lvl="0" indent="0" algn="ctr">
              <a:spcBef>
                <a:spcPts val="0"/>
              </a:spcBef>
              <a:buNone/>
              <a:defRPr sz="1400" b="1" i="0" u="none" strike="noStrike" cap="none">
                <a:solidFill>
                  <a:schemeClr val="lt2"/>
                </a:solidFill>
                <a:latin typeface="Twentieth Century"/>
                <a:ea typeface="Twentieth Century"/>
                <a:cs typeface="Twentieth Century"/>
                <a:sym typeface="Twentieth Century"/>
              </a:defRPr>
            </a:lvl1pPr>
            <a:lvl2pPr marL="0" marR="0" lvl="1" indent="0" algn="ctr">
              <a:spcBef>
                <a:spcPts val="0"/>
              </a:spcBef>
              <a:buNone/>
              <a:defRPr sz="1400" b="1" i="0" u="none" strike="noStrike" cap="none">
                <a:solidFill>
                  <a:schemeClr val="lt2"/>
                </a:solidFill>
                <a:latin typeface="Twentieth Century"/>
                <a:ea typeface="Twentieth Century"/>
                <a:cs typeface="Twentieth Century"/>
                <a:sym typeface="Twentieth Century"/>
              </a:defRPr>
            </a:lvl2pPr>
            <a:lvl3pPr marL="0" marR="0" lvl="2" indent="0" algn="ctr">
              <a:spcBef>
                <a:spcPts val="0"/>
              </a:spcBef>
              <a:buNone/>
              <a:defRPr sz="1400" b="1" i="0" u="none" strike="noStrike" cap="none">
                <a:solidFill>
                  <a:schemeClr val="lt2"/>
                </a:solidFill>
                <a:latin typeface="Twentieth Century"/>
                <a:ea typeface="Twentieth Century"/>
                <a:cs typeface="Twentieth Century"/>
                <a:sym typeface="Twentieth Century"/>
              </a:defRPr>
            </a:lvl3pPr>
            <a:lvl4pPr marL="0" marR="0" lvl="3" indent="0" algn="ctr">
              <a:spcBef>
                <a:spcPts val="0"/>
              </a:spcBef>
              <a:buNone/>
              <a:defRPr sz="1400" b="1" i="0" u="none" strike="noStrike" cap="none">
                <a:solidFill>
                  <a:schemeClr val="lt2"/>
                </a:solidFill>
                <a:latin typeface="Twentieth Century"/>
                <a:ea typeface="Twentieth Century"/>
                <a:cs typeface="Twentieth Century"/>
                <a:sym typeface="Twentieth Century"/>
              </a:defRPr>
            </a:lvl4pPr>
            <a:lvl5pPr marL="0" marR="0" lvl="4" indent="0" algn="ctr">
              <a:spcBef>
                <a:spcPts val="0"/>
              </a:spcBef>
              <a:buNone/>
              <a:defRPr sz="1400" b="1" i="0" u="none" strike="noStrike" cap="none">
                <a:solidFill>
                  <a:schemeClr val="lt2"/>
                </a:solidFill>
                <a:latin typeface="Twentieth Century"/>
                <a:ea typeface="Twentieth Century"/>
                <a:cs typeface="Twentieth Century"/>
                <a:sym typeface="Twentieth Century"/>
              </a:defRPr>
            </a:lvl5pPr>
            <a:lvl6pPr marL="0" marR="0" lvl="5" indent="0" algn="ctr">
              <a:spcBef>
                <a:spcPts val="0"/>
              </a:spcBef>
              <a:buNone/>
              <a:defRPr sz="1400" b="1" i="0" u="none" strike="noStrike" cap="none">
                <a:solidFill>
                  <a:schemeClr val="lt2"/>
                </a:solidFill>
                <a:latin typeface="Twentieth Century"/>
                <a:ea typeface="Twentieth Century"/>
                <a:cs typeface="Twentieth Century"/>
                <a:sym typeface="Twentieth Century"/>
              </a:defRPr>
            </a:lvl6pPr>
            <a:lvl7pPr marL="0" marR="0" lvl="6" indent="0" algn="ctr">
              <a:spcBef>
                <a:spcPts val="0"/>
              </a:spcBef>
              <a:buNone/>
              <a:defRPr sz="1400" b="1" i="0" u="none" strike="noStrike" cap="none">
                <a:solidFill>
                  <a:schemeClr val="lt2"/>
                </a:solidFill>
                <a:latin typeface="Twentieth Century"/>
                <a:ea typeface="Twentieth Century"/>
                <a:cs typeface="Twentieth Century"/>
                <a:sym typeface="Twentieth Century"/>
              </a:defRPr>
            </a:lvl7pPr>
            <a:lvl8pPr marL="0" marR="0" lvl="7" indent="0" algn="ctr">
              <a:spcBef>
                <a:spcPts val="0"/>
              </a:spcBef>
              <a:buNone/>
              <a:defRPr sz="1400" b="1" i="0" u="none" strike="noStrike" cap="none">
                <a:solidFill>
                  <a:schemeClr val="lt2"/>
                </a:solidFill>
                <a:latin typeface="Twentieth Century"/>
                <a:ea typeface="Twentieth Century"/>
                <a:cs typeface="Twentieth Century"/>
                <a:sym typeface="Twentieth Century"/>
              </a:defRPr>
            </a:lvl8pPr>
            <a:lvl9pPr marL="0" marR="0" lvl="8" indent="0" algn="ctr">
              <a:spcBef>
                <a:spcPts val="0"/>
              </a:spcBef>
              <a:buNone/>
              <a:defRPr sz="1400" b="1" i="0" u="none" strike="noStrike" cap="none">
                <a:solidFill>
                  <a:schemeClr val="lt2"/>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Picture with Caption" type="picTx">
  <p:cSld name="PICTURE_WITH_CAPTION_TEXT">
    <p:bg>
      <p:bgPr>
        <a:blipFill>
          <a:blip r:embed="rId2">
            <a:alphaModFix/>
          </a:blip>
          <a:stretch>
            <a:fillRect/>
          </a:stretch>
        </a:blipFill>
        <a:effectLst/>
      </p:bgPr>
    </p:bg>
    <p:spTree>
      <p:nvGrpSpPr>
        <p:cNvPr id="1" name="Shape 83"/>
        <p:cNvGrpSpPr/>
        <p:nvPr/>
      </p:nvGrpSpPr>
      <p:grpSpPr>
        <a:xfrm>
          <a:off x="0" y="0"/>
          <a:ext cx="0" cy="0"/>
          <a:chOff x="0" y="0"/>
          <a:chExt cx="0" cy="0"/>
        </a:xfrm>
      </p:grpSpPr>
      <p:sp>
        <p:nvSpPr>
          <p:cNvPr id="84" name="Google Shape;84;p35"/>
          <p:cNvSpPr/>
          <p:nvPr/>
        </p:nvSpPr>
        <p:spPr>
          <a:xfrm>
            <a:off x="-12700" y="4572001"/>
            <a:ext cx="12192000" cy="887413"/>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85" name="Google Shape;85;p35"/>
          <p:cNvSpPr/>
          <p:nvPr/>
        </p:nvSpPr>
        <p:spPr>
          <a:xfrm>
            <a:off x="-12699" y="4664075"/>
            <a:ext cx="1951567" cy="712788"/>
          </a:xfrm>
          <a:prstGeom prst="rect">
            <a:avLst/>
          </a:prstGeom>
          <a:solidFill>
            <a:srgbClr val="3D983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86" name="Google Shape;86;p35"/>
          <p:cNvSpPr/>
          <p:nvPr/>
        </p:nvSpPr>
        <p:spPr>
          <a:xfrm>
            <a:off x="2059517" y="4654550"/>
            <a:ext cx="10132483" cy="712788"/>
          </a:xfrm>
          <a:prstGeom prst="rect">
            <a:avLst/>
          </a:prstGeom>
          <a:solidFill>
            <a:srgbClr val="0033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87" name="Google Shape;87;p35"/>
          <p:cNvSpPr/>
          <p:nvPr/>
        </p:nvSpPr>
        <p:spPr>
          <a:xfrm>
            <a:off x="1930401" y="1"/>
            <a:ext cx="133351" cy="6867525"/>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wentieth Century"/>
              <a:ea typeface="Twentieth Century"/>
              <a:cs typeface="Twentieth Century"/>
              <a:sym typeface="Twentieth Century"/>
            </a:endParaRPr>
          </a:p>
        </p:txBody>
      </p:sp>
      <p:pic>
        <p:nvPicPr>
          <p:cNvPr id="88" name="Google Shape;88;p35" descr="torch-color.png"/>
          <p:cNvPicPr preferRelativeResize="0"/>
          <p:nvPr/>
        </p:nvPicPr>
        <p:blipFill rotWithShape="1">
          <a:blip r:embed="rId3">
            <a:alphaModFix/>
          </a:blip>
          <a:srcRect/>
          <a:stretch/>
        </p:blipFill>
        <p:spPr>
          <a:xfrm>
            <a:off x="812801" y="5638800"/>
            <a:ext cx="336551" cy="996950"/>
          </a:xfrm>
          <a:prstGeom prst="rect">
            <a:avLst/>
          </a:prstGeom>
          <a:noFill/>
          <a:ln>
            <a:noFill/>
          </a:ln>
        </p:spPr>
      </p:pic>
      <p:sp>
        <p:nvSpPr>
          <p:cNvPr id="89" name="Google Shape;89;p35"/>
          <p:cNvSpPr txBox="1">
            <a:spLocks noGrp="1"/>
          </p:cNvSpPr>
          <p:nvPr>
            <p:ph type="body" idx="1"/>
          </p:nvPr>
        </p:nvSpPr>
        <p:spPr>
          <a:xfrm>
            <a:off x="2133600" y="5486400"/>
            <a:ext cx="9753600" cy="685800"/>
          </a:xfrm>
          <a:prstGeom prst="rect">
            <a:avLst/>
          </a:prstGeom>
          <a:noFill/>
          <a:ln>
            <a:noFill/>
          </a:ln>
        </p:spPr>
        <p:txBody>
          <a:bodyPr spcFirstLastPara="1" wrap="square" lIns="91425" tIns="45700" rIns="91425" bIns="45700" anchor="t" anchorCtr="0">
            <a:noAutofit/>
          </a:bodyPr>
          <a:lstStyle>
            <a:lvl1pPr marL="457200" lvl="0" indent="-228600" algn="l">
              <a:spcBef>
                <a:spcPts val="700"/>
              </a:spcBef>
              <a:spcAft>
                <a:spcPts val="0"/>
              </a:spcAft>
              <a:buSzPts val="1020"/>
              <a:buFont typeface="Cambria"/>
              <a:buNone/>
              <a:defRPr sz="1700">
                <a:latin typeface="Cambria"/>
                <a:ea typeface="Cambria"/>
                <a:cs typeface="Cambria"/>
                <a:sym typeface="Cambria"/>
              </a:defRPr>
            </a:lvl1pPr>
            <a:lvl2pPr marL="914400" lvl="1" indent="-228600" algn="l">
              <a:spcBef>
                <a:spcPts val="550"/>
              </a:spcBef>
              <a:spcAft>
                <a:spcPts val="0"/>
              </a:spcAft>
              <a:buSzPts val="840"/>
              <a:buFont typeface="Twentieth Century"/>
              <a:buNone/>
              <a:defRPr sz="1200"/>
            </a:lvl2pPr>
            <a:lvl3pPr marL="1371600" lvl="2" indent="-228600" algn="l">
              <a:spcBef>
                <a:spcPts val="500"/>
              </a:spcBef>
              <a:spcAft>
                <a:spcPts val="0"/>
              </a:spcAft>
              <a:buSzPts val="750"/>
              <a:buFont typeface="Twentieth Century"/>
              <a:buNone/>
              <a:defRPr sz="1000"/>
            </a:lvl3pPr>
            <a:lvl4pPr marL="1828800" lvl="3" indent="-228600" algn="l">
              <a:spcBef>
                <a:spcPts val="400"/>
              </a:spcBef>
              <a:spcAft>
                <a:spcPts val="0"/>
              </a:spcAft>
              <a:buSzPts val="675"/>
              <a:buFont typeface="Twentieth Century"/>
              <a:buNone/>
              <a:defRPr sz="900"/>
            </a:lvl4pPr>
            <a:lvl5pPr marL="2286000" lvl="4" indent="-228600" algn="l">
              <a:spcBef>
                <a:spcPts val="400"/>
              </a:spcBef>
              <a:spcAft>
                <a:spcPts val="0"/>
              </a:spcAft>
              <a:buSzPts val="585"/>
              <a:buFont typeface="Twentieth Century"/>
              <a:buNone/>
              <a:defRPr sz="900"/>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90" name="Google Shape;90;p35"/>
          <p:cNvSpPr txBox="1">
            <a:spLocks noGrp="1"/>
          </p:cNvSpPr>
          <p:nvPr>
            <p:ph type="title"/>
          </p:nvPr>
        </p:nvSpPr>
        <p:spPr>
          <a:xfrm>
            <a:off x="2133600" y="4648200"/>
            <a:ext cx="9753600" cy="6858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rgbClr val="FFFFFF"/>
              </a:buClr>
              <a:buSzPts val="2800"/>
              <a:buFont typeface="Twentieth Century"/>
              <a:buNone/>
              <a:defRPr sz="2800" b="0">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35"/>
          <p:cNvSpPr>
            <a:spLocks noGrp="1"/>
          </p:cNvSpPr>
          <p:nvPr>
            <p:ph type="pic" idx="2"/>
          </p:nvPr>
        </p:nvSpPr>
        <p:spPr>
          <a:xfrm>
            <a:off x="2080768" y="0"/>
            <a:ext cx="10111232" cy="4568952"/>
          </a:xfrm>
          <a:prstGeom prst="rect">
            <a:avLst/>
          </a:prstGeom>
          <a:noFill/>
          <a:ln>
            <a:noFill/>
          </a:ln>
        </p:spPr>
      </p:sp>
      <p:sp>
        <p:nvSpPr>
          <p:cNvPr id="92" name="Google Shape;92;p35"/>
          <p:cNvSpPr txBox="1">
            <a:spLocks noGrp="1"/>
          </p:cNvSpPr>
          <p:nvPr>
            <p:ph type="sldNum" idx="12"/>
          </p:nvPr>
        </p:nvSpPr>
        <p:spPr>
          <a:xfrm>
            <a:off x="0" y="4667251"/>
            <a:ext cx="1930400" cy="663575"/>
          </a:xfrm>
          <a:prstGeom prst="rect">
            <a:avLst/>
          </a:prstGeom>
          <a:noFill/>
          <a:ln>
            <a:noFill/>
          </a:ln>
        </p:spPr>
        <p:txBody>
          <a:bodyPr spcFirstLastPara="1" wrap="square" lIns="91425" tIns="45700" rIns="91425" bIns="45700" anchor="ctr" anchorCtr="0">
            <a:normAutofit/>
          </a:bodyPr>
          <a:lstStyle>
            <a:lvl1pPr marL="0" marR="0" lvl="0" indent="0" algn="ctr">
              <a:spcBef>
                <a:spcPts val="0"/>
              </a:spcBef>
              <a:buNone/>
              <a:defRPr sz="2800" b="1" i="0" u="none" strike="noStrike" cap="none">
                <a:solidFill>
                  <a:srgbClr val="FFFFFF"/>
                </a:solidFill>
                <a:latin typeface="Twentieth Century"/>
                <a:ea typeface="Twentieth Century"/>
                <a:cs typeface="Twentieth Century"/>
                <a:sym typeface="Twentieth Century"/>
              </a:defRPr>
            </a:lvl1pPr>
            <a:lvl2pPr marL="0" marR="0" lvl="1" indent="0" algn="ctr">
              <a:spcBef>
                <a:spcPts val="0"/>
              </a:spcBef>
              <a:buNone/>
              <a:defRPr sz="2800" b="1" i="0" u="none" strike="noStrike" cap="none">
                <a:solidFill>
                  <a:srgbClr val="FFFFFF"/>
                </a:solidFill>
                <a:latin typeface="Twentieth Century"/>
                <a:ea typeface="Twentieth Century"/>
                <a:cs typeface="Twentieth Century"/>
                <a:sym typeface="Twentieth Century"/>
              </a:defRPr>
            </a:lvl2pPr>
            <a:lvl3pPr marL="0" marR="0" lvl="2" indent="0" algn="ctr">
              <a:spcBef>
                <a:spcPts val="0"/>
              </a:spcBef>
              <a:buNone/>
              <a:defRPr sz="2800" b="1" i="0" u="none" strike="noStrike" cap="none">
                <a:solidFill>
                  <a:srgbClr val="FFFFFF"/>
                </a:solidFill>
                <a:latin typeface="Twentieth Century"/>
                <a:ea typeface="Twentieth Century"/>
                <a:cs typeface="Twentieth Century"/>
                <a:sym typeface="Twentieth Century"/>
              </a:defRPr>
            </a:lvl3pPr>
            <a:lvl4pPr marL="0" marR="0" lvl="3" indent="0" algn="ctr">
              <a:spcBef>
                <a:spcPts val="0"/>
              </a:spcBef>
              <a:buNone/>
              <a:defRPr sz="2800" b="1" i="0" u="none" strike="noStrike" cap="none">
                <a:solidFill>
                  <a:srgbClr val="FFFFFF"/>
                </a:solidFill>
                <a:latin typeface="Twentieth Century"/>
                <a:ea typeface="Twentieth Century"/>
                <a:cs typeface="Twentieth Century"/>
                <a:sym typeface="Twentieth Century"/>
              </a:defRPr>
            </a:lvl4pPr>
            <a:lvl5pPr marL="0" marR="0" lvl="4" indent="0" algn="ctr">
              <a:spcBef>
                <a:spcPts val="0"/>
              </a:spcBef>
              <a:buNone/>
              <a:defRPr sz="2800" b="1" i="0" u="none" strike="noStrike" cap="none">
                <a:solidFill>
                  <a:srgbClr val="FFFFFF"/>
                </a:solidFill>
                <a:latin typeface="Twentieth Century"/>
                <a:ea typeface="Twentieth Century"/>
                <a:cs typeface="Twentieth Century"/>
                <a:sym typeface="Twentieth Century"/>
              </a:defRPr>
            </a:lvl5pPr>
            <a:lvl6pPr marL="0" marR="0" lvl="5" indent="0" algn="ctr">
              <a:spcBef>
                <a:spcPts val="0"/>
              </a:spcBef>
              <a:buNone/>
              <a:defRPr sz="2800" b="1" i="0" u="none" strike="noStrike" cap="none">
                <a:solidFill>
                  <a:srgbClr val="FFFFFF"/>
                </a:solidFill>
                <a:latin typeface="Twentieth Century"/>
                <a:ea typeface="Twentieth Century"/>
                <a:cs typeface="Twentieth Century"/>
                <a:sym typeface="Twentieth Century"/>
              </a:defRPr>
            </a:lvl6pPr>
            <a:lvl7pPr marL="0" marR="0" lvl="6" indent="0" algn="ctr">
              <a:spcBef>
                <a:spcPts val="0"/>
              </a:spcBef>
              <a:buNone/>
              <a:defRPr sz="2800" b="1" i="0" u="none" strike="noStrike" cap="none">
                <a:solidFill>
                  <a:srgbClr val="FFFFFF"/>
                </a:solidFill>
                <a:latin typeface="Twentieth Century"/>
                <a:ea typeface="Twentieth Century"/>
                <a:cs typeface="Twentieth Century"/>
                <a:sym typeface="Twentieth Century"/>
              </a:defRPr>
            </a:lvl7pPr>
            <a:lvl8pPr marL="0" marR="0" lvl="7" indent="0" algn="ctr">
              <a:spcBef>
                <a:spcPts val="0"/>
              </a:spcBef>
              <a:buNone/>
              <a:defRPr sz="2800" b="1" i="0" u="none" strike="noStrike" cap="none">
                <a:solidFill>
                  <a:srgbClr val="FFFFFF"/>
                </a:solidFill>
                <a:latin typeface="Twentieth Century"/>
                <a:ea typeface="Twentieth Century"/>
                <a:cs typeface="Twentieth Century"/>
                <a:sym typeface="Twentieth Century"/>
              </a:defRPr>
            </a:lvl8pPr>
            <a:lvl9pPr marL="0" marR="0" lvl="8" indent="0" algn="ctr">
              <a:spcBef>
                <a:spcPts val="0"/>
              </a:spcBef>
              <a:buNone/>
              <a:defRPr sz="28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93"/>
        <p:cNvGrpSpPr/>
        <p:nvPr/>
      </p:nvGrpSpPr>
      <p:grpSpPr>
        <a:xfrm>
          <a:off x="0" y="0"/>
          <a:ext cx="0" cy="0"/>
          <a:chOff x="0" y="0"/>
          <a:chExt cx="0" cy="0"/>
        </a:xfrm>
      </p:grpSpPr>
      <p:pic>
        <p:nvPicPr>
          <p:cNvPr id="94" name="Google Shape;94;p36" descr="torch-color.png"/>
          <p:cNvPicPr preferRelativeResize="0"/>
          <p:nvPr/>
        </p:nvPicPr>
        <p:blipFill rotWithShape="1">
          <a:blip r:embed="rId2">
            <a:alphaModFix/>
          </a:blip>
          <a:srcRect/>
          <a:stretch/>
        </p:blipFill>
        <p:spPr>
          <a:xfrm>
            <a:off x="406401" y="5562600"/>
            <a:ext cx="336551" cy="996950"/>
          </a:xfrm>
          <a:prstGeom prst="rect">
            <a:avLst/>
          </a:prstGeom>
          <a:noFill/>
          <a:ln>
            <a:noFill/>
          </a:ln>
        </p:spPr>
      </p:pic>
      <p:sp>
        <p:nvSpPr>
          <p:cNvPr id="95" name="Google Shape;95;p36"/>
          <p:cNvSpPr txBox="1">
            <a:spLocks noGrp="1"/>
          </p:cNvSpPr>
          <p:nvPr>
            <p:ph type="title"/>
          </p:nvPr>
        </p:nvSpPr>
        <p:spPr>
          <a:xfrm>
            <a:off x="812800" y="228600"/>
            <a:ext cx="10871200" cy="990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6" name="Google Shape;96;p36"/>
          <p:cNvSpPr txBox="1">
            <a:spLocks noGrp="1"/>
          </p:cNvSpPr>
          <p:nvPr>
            <p:ph type="body" idx="1"/>
          </p:nvPr>
        </p:nvSpPr>
        <p:spPr>
          <a:xfrm rot="5400000">
            <a:off x="3989652" y="-1572418"/>
            <a:ext cx="4525963" cy="10871200"/>
          </a:xfrm>
          <a:prstGeom prst="rect">
            <a:avLst/>
          </a:prstGeom>
          <a:noFill/>
          <a:ln>
            <a:noFill/>
          </a:ln>
        </p:spPr>
        <p:txBody>
          <a:bodyPr spcFirstLastPara="1" wrap="square" lIns="91425" tIns="45700" rIns="91425" bIns="45700" anchor="t" anchorCtr="0">
            <a:noAutofit/>
          </a:bodyPr>
          <a:lstStyle>
            <a:lvl1pPr marL="457200" lvl="0" indent="-297180" algn="l">
              <a:spcBef>
                <a:spcPts val="700"/>
              </a:spcBef>
              <a:spcAft>
                <a:spcPts val="0"/>
              </a:spcAft>
              <a:buSzPts val="1080"/>
              <a:buChar char="◻"/>
              <a:defRPr/>
            </a:lvl1pPr>
            <a:lvl2pPr marL="914400" lvl="1" indent="-308610" algn="l">
              <a:spcBef>
                <a:spcPts val="550"/>
              </a:spcBef>
              <a:spcAft>
                <a:spcPts val="0"/>
              </a:spcAft>
              <a:buSzPts val="1260"/>
              <a:buChar char="🞑"/>
              <a:defRPr/>
            </a:lvl2pPr>
            <a:lvl3pPr marL="1371600" lvl="2" indent="-314325" algn="l">
              <a:spcBef>
                <a:spcPts val="500"/>
              </a:spcBef>
              <a:spcAft>
                <a:spcPts val="0"/>
              </a:spcAft>
              <a:buSzPts val="1350"/>
              <a:buChar char="■"/>
              <a:defRPr/>
            </a:lvl3pPr>
            <a:lvl4pPr marL="1828800" lvl="3" indent="-314325" algn="l">
              <a:spcBef>
                <a:spcPts val="400"/>
              </a:spcBef>
              <a:spcAft>
                <a:spcPts val="0"/>
              </a:spcAft>
              <a:buSzPts val="1350"/>
              <a:buChar char="■"/>
              <a:defRPr/>
            </a:lvl4pPr>
            <a:lvl5pPr marL="2286000" lvl="4" indent="-302895" algn="l">
              <a:spcBef>
                <a:spcPts val="400"/>
              </a:spcBef>
              <a:spcAft>
                <a:spcPts val="0"/>
              </a:spcAft>
              <a:buSzPts val="1170"/>
              <a:buChar char="■"/>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97" name="Google Shape;97;p36"/>
          <p:cNvSpPr txBox="1">
            <a:spLocks noGrp="1"/>
          </p:cNvSpPr>
          <p:nvPr>
            <p:ph type="sldNum" idx="12"/>
          </p:nvPr>
        </p:nvSpPr>
        <p:spPr>
          <a:xfrm>
            <a:off x="0" y="1066801"/>
            <a:ext cx="711200" cy="244475"/>
          </a:xfrm>
          <a:prstGeom prst="rect">
            <a:avLst/>
          </a:prstGeom>
          <a:noFill/>
          <a:ln>
            <a:noFill/>
          </a:ln>
        </p:spPr>
        <p:txBody>
          <a:bodyPr spcFirstLastPara="1" wrap="square" lIns="91425" tIns="45700" rIns="91425" bIns="45700" anchor="ctr" anchorCtr="0">
            <a:normAutofit/>
          </a:bodyPr>
          <a:lstStyle>
            <a:lvl1pPr marL="0" marR="0" lvl="0"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1pPr>
            <a:lvl2pPr marL="0" marR="0" lvl="1"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2pPr>
            <a:lvl3pPr marL="0" marR="0" lvl="2"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3pPr>
            <a:lvl4pPr marL="0" marR="0" lvl="3"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4pPr>
            <a:lvl5pPr marL="0" marR="0" lvl="4"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5pPr>
            <a:lvl6pPr marL="0" marR="0" lvl="5"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6pPr>
            <a:lvl7pPr marL="0" marR="0" lvl="6"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7pPr>
            <a:lvl8pPr marL="0" marR="0" lvl="7"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8pPr>
            <a:lvl9pPr marL="0" marR="0" lvl="8"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matchingName="Vertical Title and Text" type="vertTitleAndTx">
  <p:cSld name="VERTICAL_TITLE_AND_VERTICAL_TEXT">
    <p:spTree>
      <p:nvGrpSpPr>
        <p:cNvPr id="1" name="Shape 98"/>
        <p:cNvGrpSpPr/>
        <p:nvPr/>
      </p:nvGrpSpPr>
      <p:grpSpPr>
        <a:xfrm>
          <a:off x="0" y="0"/>
          <a:ext cx="0" cy="0"/>
          <a:chOff x="0" y="0"/>
          <a:chExt cx="0" cy="0"/>
        </a:xfrm>
      </p:grpSpPr>
      <p:sp>
        <p:nvSpPr>
          <p:cNvPr id="99" name="Google Shape;99;p37"/>
          <p:cNvSpPr/>
          <p:nvPr/>
        </p:nvSpPr>
        <p:spPr>
          <a:xfrm>
            <a:off x="8128001" y="0"/>
            <a:ext cx="427567" cy="6858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100" name="Google Shape;100;p37"/>
          <p:cNvSpPr/>
          <p:nvPr/>
        </p:nvSpPr>
        <p:spPr>
          <a:xfrm>
            <a:off x="8189384" y="609600"/>
            <a:ext cx="304800" cy="6248400"/>
          </a:xfrm>
          <a:prstGeom prst="rect">
            <a:avLst/>
          </a:prstGeom>
          <a:solidFill>
            <a:srgbClr val="0033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101" name="Google Shape;101;p37"/>
          <p:cNvSpPr/>
          <p:nvPr/>
        </p:nvSpPr>
        <p:spPr>
          <a:xfrm>
            <a:off x="8189384" y="0"/>
            <a:ext cx="304800" cy="533400"/>
          </a:xfrm>
          <a:prstGeom prst="rect">
            <a:avLst/>
          </a:prstGeom>
          <a:solidFill>
            <a:srgbClr val="3D983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wentieth Century"/>
              <a:ea typeface="Twentieth Century"/>
              <a:cs typeface="Twentieth Century"/>
              <a:sym typeface="Twentieth Century"/>
            </a:endParaRPr>
          </a:p>
        </p:txBody>
      </p:sp>
      <p:pic>
        <p:nvPicPr>
          <p:cNvPr id="102" name="Google Shape;102;p37" descr="torch-color.png"/>
          <p:cNvPicPr preferRelativeResize="0"/>
          <p:nvPr/>
        </p:nvPicPr>
        <p:blipFill rotWithShape="1">
          <a:blip r:embed="rId2">
            <a:alphaModFix/>
          </a:blip>
          <a:srcRect/>
          <a:stretch/>
        </p:blipFill>
        <p:spPr>
          <a:xfrm>
            <a:off x="304801" y="5638800"/>
            <a:ext cx="336551" cy="996950"/>
          </a:xfrm>
          <a:prstGeom prst="rect">
            <a:avLst/>
          </a:prstGeom>
          <a:noFill/>
          <a:ln>
            <a:noFill/>
          </a:ln>
        </p:spPr>
      </p:pic>
      <p:sp>
        <p:nvSpPr>
          <p:cNvPr id="103" name="Google Shape;103;p37"/>
          <p:cNvSpPr txBox="1">
            <a:spLocks noGrp="1"/>
          </p:cNvSpPr>
          <p:nvPr>
            <p:ph type="title"/>
          </p:nvPr>
        </p:nvSpPr>
        <p:spPr>
          <a:xfrm rot="5400000">
            <a:off x="7350919" y="1996282"/>
            <a:ext cx="5516563" cy="27432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4" name="Google Shape;104;p37"/>
          <p:cNvSpPr txBox="1">
            <a:spLocks noGrp="1"/>
          </p:cNvSpPr>
          <p:nvPr>
            <p:ph type="body" idx="1"/>
          </p:nvPr>
        </p:nvSpPr>
        <p:spPr>
          <a:xfrm rot="5400000">
            <a:off x="1559718" y="-340518"/>
            <a:ext cx="5516564" cy="7416800"/>
          </a:xfrm>
          <a:prstGeom prst="rect">
            <a:avLst/>
          </a:prstGeom>
          <a:noFill/>
          <a:ln>
            <a:noFill/>
          </a:ln>
        </p:spPr>
        <p:txBody>
          <a:bodyPr spcFirstLastPara="1" wrap="square" lIns="91425" tIns="45700" rIns="91425" bIns="45700" anchor="t" anchorCtr="0">
            <a:noAutofit/>
          </a:bodyPr>
          <a:lstStyle>
            <a:lvl1pPr marL="457200" lvl="0" indent="-339090" algn="l">
              <a:spcBef>
                <a:spcPts val="700"/>
              </a:spcBef>
              <a:spcAft>
                <a:spcPts val="0"/>
              </a:spcAft>
              <a:buSzPts val="1740"/>
              <a:buChar char="◻"/>
              <a:defRPr>
                <a:latin typeface="Cambria"/>
                <a:ea typeface="Cambria"/>
                <a:cs typeface="Cambria"/>
                <a:sym typeface="Cambria"/>
              </a:defRPr>
            </a:lvl1pPr>
            <a:lvl2pPr marL="914400" lvl="1" indent="-344169" algn="l">
              <a:spcBef>
                <a:spcPts val="550"/>
              </a:spcBef>
              <a:spcAft>
                <a:spcPts val="0"/>
              </a:spcAft>
              <a:buSzPts val="1820"/>
              <a:buChar char="🞑"/>
              <a:defRPr>
                <a:latin typeface="Cambria"/>
                <a:ea typeface="Cambria"/>
                <a:cs typeface="Cambria"/>
                <a:sym typeface="Cambria"/>
              </a:defRPr>
            </a:lvl2pPr>
            <a:lvl3pPr marL="1371600" lvl="2" indent="-338137" algn="l">
              <a:spcBef>
                <a:spcPts val="500"/>
              </a:spcBef>
              <a:spcAft>
                <a:spcPts val="0"/>
              </a:spcAft>
              <a:buSzPts val="1725"/>
              <a:buChar char="■"/>
              <a:defRPr>
                <a:latin typeface="Cambria"/>
                <a:ea typeface="Cambria"/>
                <a:cs typeface="Cambria"/>
                <a:sym typeface="Cambria"/>
              </a:defRPr>
            </a:lvl3pPr>
            <a:lvl4pPr marL="1828800" lvl="3" indent="-323850" algn="l">
              <a:spcBef>
                <a:spcPts val="400"/>
              </a:spcBef>
              <a:spcAft>
                <a:spcPts val="0"/>
              </a:spcAft>
              <a:buSzPts val="1500"/>
              <a:buChar char="■"/>
              <a:defRPr>
                <a:latin typeface="Cambria"/>
                <a:ea typeface="Cambria"/>
                <a:cs typeface="Cambria"/>
                <a:sym typeface="Cambria"/>
              </a:defRPr>
            </a:lvl4pPr>
            <a:lvl5pPr marL="2286000" lvl="4" indent="-311150" algn="l">
              <a:spcBef>
                <a:spcPts val="400"/>
              </a:spcBef>
              <a:spcAft>
                <a:spcPts val="0"/>
              </a:spcAft>
              <a:buSzPts val="1300"/>
              <a:buChar char="■"/>
              <a:defRPr>
                <a:latin typeface="Cambria"/>
                <a:ea typeface="Cambria"/>
                <a:cs typeface="Cambria"/>
                <a:sym typeface="Cambria"/>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105" name="Google Shape;105;p37"/>
          <p:cNvSpPr txBox="1">
            <a:spLocks noGrp="1"/>
          </p:cNvSpPr>
          <p:nvPr>
            <p:ph type="sldNum" idx="12"/>
          </p:nvPr>
        </p:nvSpPr>
        <p:spPr>
          <a:xfrm rot="5400000">
            <a:off x="8104717" y="103717"/>
            <a:ext cx="533400" cy="325967"/>
          </a:xfrm>
          <a:prstGeom prst="rect">
            <a:avLst/>
          </a:prstGeom>
          <a:noFill/>
          <a:ln>
            <a:noFill/>
          </a:ln>
        </p:spPr>
        <p:txBody>
          <a:bodyPr spcFirstLastPara="1" wrap="square" lIns="91425" tIns="45700" rIns="91425" bIns="45700" anchor="ctr" anchorCtr="0">
            <a:normAutofit/>
          </a:bodyPr>
          <a:lstStyle>
            <a:lvl1pPr marL="0" marR="0" lvl="0"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1pPr>
            <a:lvl2pPr marL="0" marR="0" lvl="1"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2pPr>
            <a:lvl3pPr marL="0" marR="0" lvl="2"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3pPr>
            <a:lvl4pPr marL="0" marR="0" lvl="3"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4pPr>
            <a:lvl5pPr marL="0" marR="0" lvl="4"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5pPr>
            <a:lvl6pPr marL="0" marR="0" lvl="5"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6pPr>
            <a:lvl7pPr marL="0" marR="0" lvl="6"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7pPr>
            <a:lvl8pPr marL="0" marR="0" lvl="7"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8pPr>
            <a:lvl9pPr marL="0" marR="0" lvl="8"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5"/>
        <p:cNvGrpSpPr/>
        <p:nvPr/>
      </p:nvGrpSpPr>
      <p:grpSpPr>
        <a:xfrm>
          <a:off x="0" y="0"/>
          <a:ext cx="0" cy="0"/>
          <a:chOff x="0" y="0"/>
          <a:chExt cx="0" cy="0"/>
        </a:xfrm>
      </p:grpSpPr>
      <p:pic>
        <p:nvPicPr>
          <p:cNvPr id="36" name="Google Shape;36;p28" descr="torch-color.png"/>
          <p:cNvPicPr preferRelativeResize="0"/>
          <p:nvPr/>
        </p:nvPicPr>
        <p:blipFill rotWithShape="1">
          <a:blip r:embed="rId2">
            <a:alphaModFix/>
          </a:blip>
          <a:srcRect/>
          <a:stretch/>
        </p:blipFill>
        <p:spPr>
          <a:xfrm>
            <a:off x="11176001" y="5562600"/>
            <a:ext cx="336551" cy="996950"/>
          </a:xfrm>
          <a:prstGeom prst="rect">
            <a:avLst/>
          </a:prstGeom>
          <a:noFill/>
          <a:ln>
            <a:noFill/>
          </a:ln>
        </p:spPr>
      </p:pic>
      <p:sp>
        <p:nvSpPr>
          <p:cNvPr id="37" name="Google Shape;37;p28"/>
          <p:cNvSpPr txBox="1">
            <a:spLocks noGrp="1"/>
          </p:cNvSpPr>
          <p:nvPr>
            <p:ph type="title"/>
          </p:nvPr>
        </p:nvSpPr>
        <p:spPr>
          <a:xfrm>
            <a:off x="816864" y="228600"/>
            <a:ext cx="10871200" cy="99060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28"/>
          <p:cNvSpPr txBox="1">
            <a:spLocks noGrp="1"/>
          </p:cNvSpPr>
          <p:nvPr>
            <p:ph type="body" idx="1"/>
          </p:nvPr>
        </p:nvSpPr>
        <p:spPr>
          <a:xfrm>
            <a:off x="816864" y="1600200"/>
            <a:ext cx="10871200" cy="4648200"/>
          </a:xfrm>
          <a:prstGeom prst="rect">
            <a:avLst/>
          </a:prstGeom>
          <a:noFill/>
          <a:ln>
            <a:noFill/>
          </a:ln>
        </p:spPr>
        <p:txBody>
          <a:bodyPr spcFirstLastPara="1" wrap="square" lIns="91425" tIns="45700" rIns="91425" bIns="45700" anchor="t" anchorCtr="0">
            <a:noAutofit/>
          </a:bodyPr>
          <a:lstStyle>
            <a:lvl1pPr marL="457200" lvl="0" indent="-339090" algn="l">
              <a:spcBef>
                <a:spcPts val="700"/>
              </a:spcBef>
              <a:spcAft>
                <a:spcPts val="0"/>
              </a:spcAft>
              <a:buSzPts val="1740"/>
              <a:buChar char="◻"/>
              <a:defRPr>
                <a:latin typeface="Cambria"/>
                <a:ea typeface="Cambria"/>
                <a:cs typeface="Cambria"/>
                <a:sym typeface="Cambria"/>
              </a:defRPr>
            </a:lvl1pPr>
            <a:lvl2pPr marL="914400" lvl="1" indent="-344169" algn="l">
              <a:spcBef>
                <a:spcPts val="550"/>
              </a:spcBef>
              <a:spcAft>
                <a:spcPts val="0"/>
              </a:spcAft>
              <a:buSzPts val="1820"/>
              <a:buChar char="🞑"/>
              <a:defRPr>
                <a:latin typeface="Cambria"/>
                <a:ea typeface="Cambria"/>
                <a:cs typeface="Cambria"/>
                <a:sym typeface="Cambria"/>
              </a:defRPr>
            </a:lvl2pPr>
            <a:lvl3pPr marL="1371600" lvl="2" indent="-338137" algn="l">
              <a:spcBef>
                <a:spcPts val="500"/>
              </a:spcBef>
              <a:spcAft>
                <a:spcPts val="0"/>
              </a:spcAft>
              <a:buSzPts val="1725"/>
              <a:buChar char="■"/>
              <a:defRPr>
                <a:latin typeface="Cambria"/>
                <a:ea typeface="Cambria"/>
                <a:cs typeface="Cambria"/>
                <a:sym typeface="Cambria"/>
              </a:defRPr>
            </a:lvl3pPr>
            <a:lvl4pPr marL="1828800" lvl="3" indent="-323850" algn="l">
              <a:spcBef>
                <a:spcPts val="400"/>
              </a:spcBef>
              <a:spcAft>
                <a:spcPts val="0"/>
              </a:spcAft>
              <a:buSzPts val="1500"/>
              <a:buChar char="■"/>
              <a:defRPr>
                <a:latin typeface="Cambria"/>
                <a:ea typeface="Cambria"/>
                <a:cs typeface="Cambria"/>
                <a:sym typeface="Cambria"/>
              </a:defRPr>
            </a:lvl4pPr>
            <a:lvl5pPr marL="2286000" lvl="4" indent="-311150" algn="l">
              <a:spcBef>
                <a:spcPts val="400"/>
              </a:spcBef>
              <a:spcAft>
                <a:spcPts val="0"/>
              </a:spcAft>
              <a:buSzPts val="1300"/>
              <a:buChar char="■"/>
              <a:defRPr>
                <a:latin typeface="Cambria"/>
                <a:ea typeface="Cambria"/>
                <a:cs typeface="Cambria"/>
                <a:sym typeface="Cambria"/>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39" name="Google Shape;39;p28"/>
          <p:cNvSpPr txBox="1">
            <a:spLocks noGrp="1"/>
          </p:cNvSpPr>
          <p:nvPr>
            <p:ph type="sldNum" idx="12"/>
          </p:nvPr>
        </p:nvSpPr>
        <p:spPr>
          <a:xfrm>
            <a:off x="0" y="1279526"/>
            <a:ext cx="711200" cy="244475"/>
          </a:xfrm>
          <a:prstGeom prst="rect">
            <a:avLst/>
          </a:prstGeom>
          <a:noFill/>
          <a:ln>
            <a:noFill/>
          </a:ln>
        </p:spPr>
        <p:txBody>
          <a:bodyPr spcFirstLastPara="1" wrap="square" lIns="91425" tIns="45700" rIns="91425" bIns="45700" anchor="ctr" anchorCtr="0">
            <a:normAutofit/>
          </a:bodyPr>
          <a:lstStyle>
            <a:lvl1pPr marL="0" marR="0" lvl="0"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1pPr>
            <a:lvl2pPr marL="0" marR="0" lvl="1"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2pPr>
            <a:lvl3pPr marL="0" marR="0" lvl="2"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3pPr>
            <a:lvl4pPr marL="0" marR="0" lvl="3"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4pPr>
            <a:lvl5pPr marL="0" marR="0" lvl="4"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5pPr>
            <a:lvl6pPr marL="0" marR="0" lvl="5"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6pPr>
            <a:lvl7pPr marL="0" marR="0" lvl="6"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7pPr>
            <a:lvl8pPr marL="0" marR="0" lvl="7"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8pPr>
            <a:lvl9pPr marL="0" marR="0" lvl="8"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bg>
      <p:bgPr>
        <a:blipFill>
          <a:blip r:embed="rId2">
            <a:alphaModFix/>
          </a:blip>
          <a:stretch>
            <a:fillRect/>
          </a:stretch>
        </a:blipFill>
        <a:effectLst/>
      </p:bgPr>
    </p:bg>
    <p:spTree>
      <p:nvGrpSpPr>
        <p:cNvPr id="1" name="Shape 40"/>
        <p:cNvGrpSpPr/>
        <p:nvPr/>
      </p:nvGrpSpPr>
      <p:grpSpPr>
        <a:xfrm>
          <a:off x="0" y="0"/>
          <a:ext cx="0" cy="0"/>
          <a:chOff x="0" y="0"/>
          <a:chExt cx="0" cy="0"/>
        </a:xfrm>
      </p:grpSpPr>
      <p:sp>
        <p:nvSpPr>
          <p:cNvPr id="41" name="Google Shape;41;p29"/>
          <p:cNvSpPr/>
          <p:nvPr/>
        </p:nvSpPr>
        <p:spPr>
          <a:xfrm>
            <a:off x="0" y="1524000"/>
            <a:ext cx="12192000" cy="1143000"/>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42" name="Google Shape;42;p29"/>
          <p:cNvSpPr/>
          <p:nvPr/>
        </p:nvSpPr>
        <p:spPr>
          <a:xfrm>
            <a:off x="0" y="1600200"/>
            <a:ext cx="1727200" cy="990600"/>
          </a:xfrm>
          <a:prstGeom prst="rect">
            <a:avLst/>
          </a:prstGeom>
          <a:solidFill>
            <a:srgbClr val="3D983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43" name="Google Shape;43;p29"/>
          <p:cNvSpPr/>
          <p:nvPr/>
        </p:nvSpPr>
        <p:spPr>
          <a:xfrm>
            <a:off x="1828800" y="1600200"/>
            <a:ext cx="10363200" cy="990600"/>
          </a:xfrm>
          <a:prstGeom prst="rect">
            <a:avLst/>
          </a:prstGeom>
          <a:solidFill>
            <a:srgbClr val="0033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wentieth Century"/>
              <a:ea typeface="Twentieth Century"/>
              <a:cs typeface="Twentieth Century"/>
              <a:sym typeface="Twentieth Century"/>
            </a:endParaRPr>
          </a:p>
        </p:txBody>
      </p:sp>
      <p:pic>
        <p:nvPicPr>
          <p:cNvPr id="44" name="Google Shape;44;p29" descr="torch-color.png"/>
          <p:cNvPicPr preferRelativeResize="0"/>
          <p:nvPr/>
        </p:nvPicPr>
        <p:blipFill rotWithShape="1">
          <a:blip r:embed="rId3">
            <a:alphaModFix/>
          </a:blip>
          <a:srcRect/>
          <a:stretch/>
        </p:blipFill>
        <p:spPr>
          <a:xfrm>
            <a:off x="11176001" y="5562600"/>
            <a:ext cx="336551" cy="996950"/>
          </a:xfrm>
          <a:prstGeom prst="rect">
            <a:avLst/>
          </a:prstGeom>
          <a:noFill/>
          <a:ln>
            <a:noFill/>
          </a:ln>
        </p:spPr>
      </p:pic>
      <p:sp>
        <p:nvSpPr>
          <p:cNvPr id="45" name="Google Shape;45;p29"/>
          <p:cNvSpPr txBox="1">
            <a:spLocks noGrp="1"/>
          </p:cNvSpPr>
          <p:nvPr>
            <p:ph type="body" idx="1"/>
          </p:nvPr>
        </p:nvSpPr>
        <p:spPr>
          <a:xfrm>
            <a:off x="1828801" y="2743200"/>
            <a:ext cx="9497484" cy="1673225"/>
          </a:xfrm>
          <a:prstGeom prst="rect">
            <a:avLst/>
          </a:prstGeom>
          <a:noFill/>
          <a:ln>
            <a:noFill/>
          </a:ln>
        </p:spPr>
        <p:txBody>
          <a:bodyPr spcFirstLastPara="1" wrap="square" lIns="91425" tIns="45700" rIns="91425" bIns="45700" anchor="t" anchorCtr="0">
            <a:noAutofit/>
          </a:bodyPr>
          <a:lstStyle>
            <a:lvl1pPr marL="457200" lvl="0" indent="-228600" algn="l">
              <a:spcBef>
                <a:spcPts val="700"/>
              </a:spcBef>
              <a:spcAft>
                <a:spcPts val="0"/>
              </a:spcAft>
              <a:buSzPts val="1680"/>
              <a:buNone/>
              <a:defRPr sz="2800">
                <a:solidFill>
                  <a:schemeClr val="dk2"/>
                </a:solidFill>
                <a:latin typeface="Cambria"/>
                <a:ea typeface="Cambria"/>
                <a:cs typeface="Cambria"/>
                <a:sym typeface="Cambria"/>
              </a:defRPr>
            </a:lvl1pPr>
            <a:lvl2pPr marL="914400" lvl="1" indent="-228600" algn="l">
              <a:spcBef>
                <a:spcPts val="550"/>
              </a:spcBef>
              <a:spcAft>
                <a:spcPts val="0"/>
              </a:spcAft>
              <a:buSzPts val="1260"/>
              <a:buNone/>
              <a:defRPr sz="1800">
                <a:solidFill>
                  <a:srgbClr val="888888"/>
                </a:solidFill>
              </a:defRPr>
            </a:lvl2pPr>
            <a:lvl3pPr marL="1371600" lvl="2" indent="-228600" algn="l">
              <a:spcBef>
                <a:spcPts val="500"/>
              </a:spcBef>
              <a:spcAft>
                <a:spcPts val="0"/>
              </a:spcAft>
              <a:buSzPts val="1200"/>
              <a:buNone/>
              <a:defRPr sz="1600">
                <a:solidFill>
                  <a:srgbClr val="888888"/>
                </a:solidFill>
              </a:defRPr>
            </a:lvl3pPr>
            <a:lvl4pPr marL="1828800" lvl="3" indent="-228600" algn="l">
              <a:spcBef>
                <a:spcPts val="400"/>
              </a:spcBef>
              <a:spcAft>
                <a:spcPts val="0"/>
              </a:spcAft>
              <a:buSzPts val="1050"/>
              <a:buNone/>
              <a:defRPr sz="1400">
                <a:solidFill>
                  <a:srgbClr val="888888"/>
                </a:solidFill>
              </a:defRPr>
            </a:lvl4pPr>
            <a:lvl5pPr marL="2286000" lvl="4" indent="-228600" algn="l">
              <a:spcBef>
                <a:spcPts val="400"/>
              </a:spcBef>
              <a:spcAft>
                <a:spcPts val="0"/>
              </a:spcAft>
              <a:buSzPts val="910"/>
              <a:buNone/>
              <a:defRPr sz="1400">
                <a:solidFill>
                  <a:srgbClr val="888888"/>
                </a:solidFill>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46" name="Google Shape;46;p29"/>
          <p:cNvSpPr txBox="1">
            <a:spLocks noGrp="1"/>
          </p:cNvSpPr>
          <p:nvPr>
            <p:ph type="title"/>
          </p:nvPr>
        </p:nvSpPr>
        <p:spPr>
          <a:xfrm>
            <a:off x="1828800" y="1600200"/>
            <a:ext cx="10160000" cy="990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rgbClr val="FFFFFF"/>
              </a:buClr>
              <a:buSzPts val="4400"/>
              <a:buFont typeface="Twentieth Century"/>
              <a:buNone/>
              <a:defRPr sz="4400" b="0" cap="none">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9"/>
          <p:cNvSpPr txBox="1">
            <a:spLocks noGrp="1"/>
          </p:cNvSpPr>
          <p:nvPr>
            <p:ph type="sldNum" idx="12"/>
          </p:nvPr>
        </p:nvSpPr>
        <p:spPr>
          <a:xfrm>
            <a:off x="0" y="1752601"/>
            <a:ext cx="1727200" cy="701675"/>
          </a:xfrm>
          <a:prstGeom prst="rect">
            <a:avLst/>
          </a:prstGeom>
          <a:noFill/>
          <a:ln>
            <a:noFill/>
          </a:ln>
        </p:spPr>
        <p:txBody>
          <a:bodyPr spcFirstLastPara="1" wrap="square" lIns="91425" tIns="45700" rIns="91425" bIns="45700" anchor="ctr" anchorCtr="0">
            <a:noAutofit/>
          </a:bodyPr>
          <a:lstStyle>
            <a:lvl1pPr marL="0" marR="0" lvl="0" indent="0" algn="ctr">
              <a:spcBef>
                <a:spcPts val="0"/>
              </a:spcBef>
              <a:buNone/>
              <a:defRPr sz="2400" b="1" i="0" u="none" strike="noStrike" cap="none">
                <a:solidFill>
                  <a:srgbClr val="FFFFFF"/>
                </a:solidFill>
                <a:latin typeface="Twentieth Century"/>
                <a:ea typeface="Twentieth Century"/>
                <a:cs typeface="Twentieth Century"/>
                <a:sym typeface="Twentieth Century"/>
              </a:defRPr>
            </a:lvl1pPr>
            <a:lvl2pPr marL="0" marR="0" lvl="1" indent="0" algn="ctr">
              <a:spcBef>
                <a:spcPts val="0"/>
              </a:spcBef>
              <a:buNone/>
              <a:defRPr sz="2400" b="1" i="0" u="none" strike="noStrike" cap="none">
                <a:solidFill>
                  <a:srgbClr val="FFFFFF"/>
                </a:solidFill>
                <a:latin typeface="Twentieth Century"/>
                <a:ea typeface="Twentieth Century"/>
                <a:cs typeface="Twentieth Century"/>
                <a:sym typeface="Twentieth Century"/>
              </a:defRPr>
            </a:lvl2pPr>
            <a:lvl3pPr marL="0" marR="0" lvl="2" indent="0" algn="ctr">
              <a:spcBef>
                <a:spcPts val="0"/>
              </a:spcBef>
              <a:buNone/>
              <a:defRPr sz="2400" b="1" i="0" u="none" strike="noStrike" cap="none">
                <a:solidFill>
                  <a:srgbClr val="FFFFFF"/>
                </a:solidFill>
                <a:latin typeface="Twentieth Century"/>
                <a:ea typeface="Twentieth Century"/>
                <a:cs typeface="Twentieth Century"/>
                <a:sym typeface="Twentieth Century"/>
              </a:defRPr>
            </a:lvl3pPr>
            <a:lvl4pPr marL="0" marR="0" lvl="3" indent="0" algn="ctr">
              <a:spcBef>
                <a:spcPts val="0"/>
              </a:spcBef>
              <a:buNone/>
              <a:defRPr sz="2400" b="1" i="0" u="none" strike="noStrike" cap="none">
                <a:solidFill>
                  <a:srgbClr val="FFFFFF"/>
                </a:solidFill>
                <a:latin typeface="Twentieth Century"/>
                <a:ea typeface="Twentieth Century"/>
                <a:cs typeface="Twentieth Century"/>
                <a:sym typeface="Twentieth Century"/>
              </a:defRPr>
            </a:lvl4pPr>
            <a:lvl5pPr marL="0" marR="0" lvl="4" indent="0" algn="ctr">
              <a:spcBef>
                <a:spcPts val="0"/>
              </a:spcBef>
              <a:buNone/>
              <a:defRPr sz="2400" b="1" i="0" u="none" strike="noStrike" cap="none">
                <a:solidFill>
                  <a:srgbClr val="FFFFFF"/>
                </a:solidFill>
                <a:latin typeface="Twentieth Century"/>
                <a:ea typeface="Twentieth Century"/>
                <a:cs typeface="Twentieth Century"/>
                <a:sym typeface="Twentieth Century"/>
              </a:defRPr>
            </a:lvl5pPr>
            <a:lvl6pPr marL="0" marR="0" lvl="5" indent="0" algn="ctr">
              <a:spcBef>
                <a:spcPts val="0"/>
              </a:spcBef>
              <a:buNone/>
              <a:defRPr sz="2400" b="1" i="0" u="none" strike="noStrike" cap="none">
                <a:solidFill>
                  <a:srgbClr val="FFFFFF"/>
                </a:solidFill>
                <a:latin typeface="Twentieth Century"/>
                <a:ea typeface="Twentieth Century"/>
                <a:cs typeface="Twentieth Century"/>
                <a:sym typeface="Twentieth Century"/>
              </a:defRPr>
            </a:lvl6pPr>
            <a:lvl7pPr marL="0" marR="0" lvl="6" indent="0" algn="ctr">
              <a:spcBef>
                <a:spcPts val="0"/>
              </a:spcBef>
              <a:buNone/>
              <a:defRPr sz="2400" b="1" i="0" u="none" strike="noStrike" cap="none">
                <a:solidFill>
                  <a:srgbClr val="FFFFFF"/>
                </a:solidFill>
                <a:latin typeface="Twentieth Century"/>
                <a:ea typeface="Twentieth Century"/>
                <a:cs typeface="Twentieth Century"/>
                <a:sym typeface="Twentieth Century"/>
              </a:defRPr>
            </a:lvl7pPr>
            <a:lvl8pPr marL="0" marR="0" lvl="7" indent="0" algn="ctr">
              <a:spcBef>
                <a:spcPts val="0"/>
              </a:spcBef>
              <a:buNone/>
              <a:defRPr sz="2400" b="1" i="0" u="none" strike="noStrike" cap="none">
                <a:solidFill>
                  <a:srgbClr val="FFFFFF"/>
                </a:solidFill>
                <a:latin typeface="Twentieth Century"/>
                <a:ea typeface="Twentieth Century"/>
                <a:cs typeface="Twentieth Century"/>
                <a:sym typeface="Twentieth Century"/>
              </a:defRPr>
            </a:lvl8pPr>
            <a:lvl9pPr marL="0" marR="0" lvl="8" indent="0" algn="ctr">
              <a:spcBef>
                <a:spcPts val="0"/>
              </a:spcBef>
              <a:buNone/>
              <a:defRPr sz="2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8"/>
        <p:cNvGrpSpPr/>
        <p:nvPr/>
      </p:nvGrpSpPr>
      <p:grpSpPr>
        <a:xfrm>
          <a:off x="0" y="0"/>
          <a:ext cx="0" cy="0"/>
          <a:chOff x="0" y="0"/>
          <a:chExt cx="0" cy="0"/>
        </a:xfrm>
      </p:grpSpPr>
      <p:pic>
        <p:nvPicPr>
          <p:cNvPr id="49" name="Google Shape;49;p30" descr="torch-color.png"/>
          <p:cNvPicPr preferRelativeResize="0"/>
          <p:nvPr/>
        </p:nvPicPr>
        <p:blipFill rotWithShape="1">
          <a:blip r:embed="rId2">
            <a:alphaModFix/>
          </a:blip>
          <a:srcRect/>
          <a:stretch/>
        </p:blipFill>
        <p:spPr>
          <a:xfrm>
            <a:off x="11176001" y="5562600"/>
            <a:ext cx="336551" cy="996950"/>
          </a:xfrm>
          <a:prstGeom prst="rect">
            <a:avLst/>
          </a:prstGeom>
          <a:noFill/>
          <a:ln>
            <a:noFill/>
          </a:ln>
        </p:spPr>
      </p:pic>
      <p:sp>
        <p:nvSpPr>
          <p:cNvPr id="50" name="Google Shape;50;p30"/>
          <p:cNvSpPr txBox="1">
            <a:spLocks noGrp="1"/>
          </p:cNvSpPr>
          <p:nvPr>
            <p:ph type="title"/>
          </p:nvPr>
        </p:nvSpPr>
        <p:spPr>
          <a:xfrm>
            <a:off x="812800" y="228600"/>
            <a:ext cx="10871200" cy="990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atin typeface="Cambria"/>
                <a:ea typeface="Cambria"/>
                <a:cs typeface="Cambria"/>
                <a:sym typeface="Cambri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30"/>
          <p:cNvSpPr txBox="1">
            <a:spLocks noGrp="1"/>
          </p:cNvSpPr>
          <p:nvPr>
            <p:ph type="body" idx="1"/>
          </p:nvPr>
        </p:nvSpPr>
        <p:spPr>
          <a:xfrm>
            <a:off x="812800" y="1589567"/>
            <a:ext cx="5181600" cy="4572000"/>
          </a:xfrm>
          <a:prstGeom prst="rect">
            <a:avLst/>
          </a:prstGeom>
          <a:noFill/>
          <a:ln>
            <a:noFill/>
          </a:ln>
        </p:spPr>
        <p:txBody>
          <a:bodyPr spcFirstLastPara="1" wrap="square" lIns="91425" tIns="45700" rIns="91425" bIns="45700" anchor="t" anchorCtr="0">
            <a:noAutofit/>
          </a:bodyPr>
          <a:lstStyle>
            <a:lvl1pPr marL="457200" lvl="0" indent="-339090" algn="l">
              <a:spcBef>
                <a:spcPts val="700"/>
              </a:spcBef>
              <a:spcAft>
                <a:spcPts val="0"/>
              </a:spcAft>
              <a:buSzPts val="1740"/>
              <a:buChar char="◻"/>
              <a:defRPr>
                <a:latin typeface="Cambria"/>
                <a:ea typeface="Cambria"/>
                <a:cs typeface="Cambria"/>
                <a:sym typeface="Cambria"/>
              </a:defRPr>
            </a:lvl1pPr>
            <a:lvl2pPr marL="914400" lvl="1" indent="-344169" algn="l">
              <a:spcBef>
                <a:spcPts val="550"/>
              </a:spcBef>
              <a:spcAft>
                <a:spcPts val="0"/>
              </a:spcAft>
              <a:buSzPts val="1820"/>
              <a:buChar char="🞑"/>
              <a:defRPr>
                <a:latin typeface="Cambria"/>
                <a:ea typeface="Cambria"/>
                <a:cs typeface="Cambria"/>
                <a:sym typeface="Cambria"/>
              </a:defRPr>
            </a:lvl2pPr>
            <a:lvl3pPr marL="1371600" lvl="2" indent="-338137" algn="l">
              <a:spcBef>
                <a:spcPts val="500"/>
              </a:spcBef>
              <a:spcAft>
                <a:spcPts val="0"/>
              </a:spcAft>
              <a:buSzPts val="1725"/>
              <a:buChar char="■"/>
              <a:defRPr>
                <a:latin typeface="Cambria"/>
                <a:ea typeface="Cambria"/>
                <a:cs typeface="Cambria"/>
                <a:sym typeface="Cambria"/>
              </a:defRPr>
            </a:lvl3pPr>
            <a:lvl4pPr marL="1828800" lvl="3" indent="-323850" algn="l">
              <a:spcBef>
                <a:spcPts val="400"/>
              </a:spcBef>
              <a:spcAft>
                <a:spcPts val="0"/>
              </a:spcAft>
              <a:buSzPts val="1500"/>
              <a:buChar char="■"/>
              <a:defRPr>
                <a:latin typeface="Cambria"/>
                <a:ea typeface="Cambria"/>
                <a:cs typeface="Cambria"/>
                <a:sym typeface="Cambria"/>
              </a:defRPr>
            </a:lvl4pPr>
            <a:lvl5pPr marL="2286000" lvl="4" indent="-311150" algn="l">
              <a:spcBef>
                <a:spcPts val="400"/>
              </a:spcBef>
              <a:spcAft>
                <a:spcPts val="0"/>
              </a:spcAft>
              <a:buSzPts val="1300"/>
              <a:buChar char="■"/>
              <a:defRPr>
                <a:latin typeface="Cambria"/>
                <a:ea typeface="Cambria"/>
                <a:cs typeface="Cambria"/>
                <a:sym typeface="Cambria"/>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52" name="Google Shape;52;p30"/>
          <p:cNvSpPr txBox="1">
            <a:spLocks noGrp="1"/>
          </p:cNvSpPr>
          <p:nvPr>
            <p:ph type="body" idx="2"/>
          </p:nvPr>
        </p:nvSpPr>
        <p:spPr>
          <a:xfrm>
            <a:off x="6459868" y="1589567"/>
            <a:ext cx="5181600" cy="4572000"/>
          </a:xfrm>
          <a:prstGeom prst="rect">
            <a:avLst/>
          </a:prstGeom>
          <a:noFill/>
          <a:ln>
            <a:noFill/>
          </a:ln>
        </p:spPr>
        <p:txBody>
          <a:bodyPr spcFirstLastPara="1" wrap="square" lIns="91425" tIns="45700" rIns="91425" bIns="45700" anchor="t" anchorCtr="0">
            <a:noAutofit/>
          </a:bodyPr>
          <a:lstStyle>
            <a:lvl1pPr marL="457200" lvl="0" indent="-339090" algn="l">
              <a:spcBef>
                <a:spcPts val="700"/>
              </a:spcBef>
              <a:spcAft>
                <a:spcPts val="0"/>
              </a:spcAft>
              <a:buSzPts val="1740"/>
              <a:buChar char="◻"/>
              <a:defRPr>
                <a:latin typeface="Cambria"/>
                <a:ea typeface="Cambria"/>
                <a:cs typeface="Cambria"/>
                <a:sym typeface="Cambria"/>
              </a:defRPr>
            </a:lvl1pPr>
            <a:lvl2pPr marL="914400" lvl="1" indent="-344169" algn="l">
              <a:spcBef>
                <a:spcPts val="550"/>
              </a:spcBef>
              <a:spcAft>
                <a:spcPts val="0"/>
              </a:spcAft>
              <a:buSzPts val="1820"/>
              <a:buChar char="🞑"/>
              <a:defRPr>
                <a:latin typeface="Cambria"/>
                <a:ea typeface="Cambria"/>
                <a:cs typeface="Cambria"/>
                <a:sym typeface="Cambria"/>
              </a:defRPr>
            </a:lvl2pPr>
            <a:lvl3pPr marL="1371600" lvl="2" indent="-338137" algn="l">
              <a:spcBef>
                <a:spcPts val="500"/>
              </a:spcBef>
              <a:spcAft>
                <a:spcPts val="0"/>
              </a:spcAft>
              <a:buSzPts val="1725"/>
              <a:buChar char="■"/>
              <a:defRPr>
                <a:latin typeface="Cambria"/>
                <a:ea typeface="Cambria"/>
                <a:cs typeface="Cambria"/>
                <a:sym typeface="Cambria"/>
              </a:defRPr>
            </a:lvl3pPr>
            <a:lvl4pPr marL="1828800" lvl="3" indent="-323850" algn="l">
              <a:spcBef>
                <a:spcPts val="400"/>
              </a:spcBef>
              <a:spcAft>
                <a:spcPts val="0"/>
              </a:spcAft>
              <a:buSzPts val="1500"/>
              <a:buChar char="■"/>
              <a:defRPr>
                <a:latin typeface="Cambria"/>
                <a:ea typeface="Cambria"/>
                <a:cs typeface="Cambria"/>
                <a:sym typeface="Cambria"/>
              </a:defRPr>
            </a:lvl4pPr>
            <a:lvl5pPr marL="2286000" lvl="4" indent="-311150" algn="l">
              <a:spcBef>
                <a:spcPts val="400"/>
              </a:spcBef>
              <a:spcAft>
                <a:spcPts val="0"/>
              </a:spcAft>
              <a:buSzPts val="1300"/>
              <a:buChar char="■"/>
              <a:defRPr>
                <a:latin typeface="Cambria"/>
                <a:ea typeface="Cambria"/>
                <a:cs typeface="Cambria"/>
                <a:sym typeface="Cambria"/>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53" name="Google Shape;53;p30"/>
          <p:cNvSpPr txBox="1">
            <a:spLocks noGrp="1"/>
          </p:cNvSpPr>
          <p:nvPr>
            <p:ph type="sldNum" idx="12"/>
          </p:nvPr>
        </p:nvSpPr>
        <p:spPr>
          <a:xfrm>
            <a:off x="0" y="1279526"/>
            <a:ext cx="711200" cy="244475"/>
          </a:xfrm>
          <a:prstGeom prst="rect">
            <a:avLst/>
          </a:prstGeom>
          <a:noFill/>
          <a:ln>
            <a:noFill/>
          </a:ln>
        </p:spPr>
        <p:txBody>
          <a:bodyPr spcFirstLastPara="1" wrap="square" lIns="91425" tIns="45700" rIns="91425" bIns="45700" anchor="ctr" anchorCtr="0">
            <a:normAutofit/>
          </a:bodyPr>
          <a:lstStyle>
            <a:lvl1pPr marL="0" marR="0" lvl="0"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1pPr>
            <a:lvl2pPr marL="0" marR="0" lvl="1"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2pPr>
            <a:lvl3pPr marL="0" marR="0" lvl="2"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3pPr>
            <a:lvl4pPr marL="0" marR="0" lvl="3"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4pPr>
            <a:lvl5pPr marL="0" marR="0" lvl="4"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5pPr>
            <a:lvl6pPr marL="0" marR="0" lvl="5"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6pPr>
            <a:lvl7pPr marL="0" marR="0" lvl="6"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7pPr>
            <a:lvl8pPr marL="0" marR="0" lvl="7"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8pPr>
            <a:lvl9pPr marL="0" marR="0" lvl="8"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solidFill>
          <a:srgbClr val="00337F"/>
        </a:solidFill>
        <a:effectLst/>
      </p:bgPr>
    </p:bg>
    <p:spTree>
      <p:nvGrpSpPr>
        <p:cNvPr id="1" name="Shape 54"/>
        <p:cNvGrpSpPr/>
        <p:nvPr/>
      </p:nvGrpSpPr>
      <p:grpSpPr>
        <a:xfrm>
          <a:off x="0" y="0"/>
          <a:ext cx="0" cy="0"/>
          <a:chOff x="0" y="0"/>
          <a:chExt cx="0" cy="0"/>
        </a:xfrm>
      </p:grpSpPr>
      <p:sp>
        <p:nvSpPr>
          <p:cNvPr id="55" name="Google Shape;55;p26"/>
          <p:cNvSpPr/>
          <p:nvPr/>
        </p:nvSpPr>
        <p:spPr>
          <a:xfrm>
            <a:off x="0" y="5970588"/>
            <a:ext cx="12192000" cy="887412"/>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56" name="Google Shape;56;p26"/>
          <p:cNvSpPr/>
          <p:nvPr/>
        </p:nvSpPr>
        <p:spPr>
          <a:xfrm>
            <a:off x="-12700" y="6053139"/>
            <a:ext cx="2999317" cy="712787"/>
          </a:xfrm>
          <a:prstGeom prst="rect">
            <a:avLst/>
          </a:prstGeom>
          <a:solidFill>
            <a:srgbClr val="94664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57" name="Google Shape;57;p26"/>
          <p:cNvSpPr/>
          <p:nvPr/>
        </p:nvSpPr>
        <p:spPr>
          <a:xfrm>
            <a:off x="3145368" y="6043614"/>
            <a:ext cx="9046633" cy="714375"/>
          </a:xfrm>
          <a:prstGeom prst="rect">
            <a:avLst/>
          </a:prstGeom>
          <a:solidFill>
            <a:srgbClr val="3D983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58" name="Google Shape;58;p26"/>
          <p:cNvSpPr txBox="1">
            <a:spLocks noGrp="1"/>
          </p:cNvSpPr>
          <p:nvPr>
            <p:ph type="ctrTitle"/>
          </p:nvPr>
        </p:nvSpPr>
        <p:spPr>
          <a:xfrm>
            <a:off x="3149600" y="4038600"/>
            <a:ext cx="8636000" cy="182880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26"/>
          <p:cNvSpPr txBox="1">
            <a:spLocks noGrp="1"/>
          </p:cNvSpPr>
          <p:nvPr>
            <p:ph type="subTitle" idx="1"/>
          </p:nvPr>
        </p:nvSpPr>
        <p:spPr>
          <a:xfrm>
            <a:off x="3149600" y="6050037"/>
            <a:ext cx="8940800" cy="685800"/>
          </a:xfrm>
          <a:prstGeom prst="rect">
            <a:avLst/>
          </a:prstGeom>
          <a:noFill/>
          <a:ln>
            <a:noFill/>
          </a:ln>
        </p:spPr>
        <p:txBody>
          <a:bodyPr spcFirstLastPara="1" wrap="square" lIns="91425" tIns="45700" rIns="91425" bIns="45700" anchor="ctr" anchorCtr="0">
            <a:normAutofit/>
          </a:bodyPr>
          <a:lstStyle>
            <a:lvl1pPr lvl="0" algn="l">
              <a:spcBef>
                <a:spcPts val="700"/>
              </a:spcBef>
              <a:spcAft>
                <a:spcPts val="0"/>
              </a:spcAft>
              <a:buSzPts val="1560"/>
              <a:buNone/>
              <a:defRPr sz="2600">
                <a:solidFill>
                  <a:srgbClr val="FFFFFF"/>
                </a:solidFill>
              </a:defRPr>
            </a:lvl1pPr>
            <a:lvl2pPr lvl="1" algn="ctr">
              <a:spcBef>
                <a:spcPts val="550"/>
              </a:spcBef>
              <a:spcAft>
                <a:spcPts val="0"/>
              </a:spcAft>
              <a:buSzPts val="1260"/>
              <a:buNone/>
              <a:defRPr/>
            </a:lvl2pPr>
            <a:lvl3pPr lvl="2" algn="ctr">
              <a:spcBef>
                <a:spcPts val="500"/>
              </a:spcBef>
              <a:spcAft>
                <a:spcPts val="0"/>
              </a:spcAft>
              <a:buSzPts val="1350"/>
              <a:buNone/>
              <a:defRPr/>
            </a:lvl3pPr>
            <a:lvl4pPr lvl="3" algn="ctr">
              <a:spcBef>
                <a:spcPts val="400"/>
              </a:spcBef>
              <a:spcAft>
                <a:spcPts val="0"/>
              </a:spcAft>
              <a:buSzPts val="1350"/>
              <a:buNone/>
              <a:defRPr/>
            </a:lvl4pPr>
            <a:lvl5pPr lvl="4" algn="ctr">
              <a:spcBef>
                <a:spcPts val="400"/>
              </a:spcBef>
              <a:spcAft>
                <a:spcPts val="0"/>
              </a:spcAft>
              <a:buSzPts val="1170"/>
              <a:buNone/>
              <a:defRPr/>
            </a:lvl5pPr>
            <a:lvl6pPr lvl="5" algn="ctr">
              <a:spcBef>
                <a:spcPts val="360"/>
              </a:spcBef>
              <a:spcAft>
                <a:spcPts val="0"/>
              </a:spcAft>
              <a:buSzPts val="1800"/>
              <a:buNone/>
              <a:defRPr/>
            </a:lvl6pPr>
            <a:lvl7pPr lvl="6" algn="ctr">
              <a:spcBef>
                <a:spcPts val="360"/>
              </a:spcBef>
              <a:spcAft>
                <a:spcPts val="0"/>
              </a:spcAft>
              <a:buSzPts val="180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a:endParaRPr/>
          </a:p>
        </p:txBody>
      </p:sp>
      <p:sp>
        <p:nvSpPr>
          <p:cNvPr id="60" name="Google Shape;60;p26"/>
          <p:cNvSpPr txBox="1">
            <a:spLocks noGrp="1"/>
          </p:cNvSpPr>
          <p:nvPr>
            <p:ph type="dt" idx="10"/>
          </p:nvPr>
        </p:nvSpPr>
        <p:spPr>
          <a:xfrm>
            <a:off x="101600" y="6069013"/>
            <a:ext cx="2743200" cy="6858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sz="2000">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26"/>
          <p:cNvSpPr txBox="1">
            <a:spLocks noGrp="1"/>
          </p:cNvSpPr>
          <p:nvPr>
            <p:ph type="sldNum" idx="12"/>
          </p:nvPr>
        </p:nvSpPr>
        <p:spPr>
          <a:xfrm>
            <a:off x="10668000" y="228600"/>
            <a:ext cx="1117600" cy="381000"/>
          </a:xfrm>
          <a:prstGeom prst="rect">
            <a:avLst/>
          </a:prstGeom>
          <a:noFill/>
          <a:ln>
            <a:noFill/>
          </a:ln>
        </p:spPr>
        <p:txBody>
          <a:bodyPr spcFirstLastPara="1" wrap="square" lIns="91425" tIns="45700" rIns="91425" bIns="45700" anchor="ctr" anchorCtr="0">
            <a:normAutofit/>
          </a:bodyPr>
          <a:lstStyle>
            <a:lvl1pPr marL="0" marR="0" lvl="0" indent="0" algn="ctr">
              <a:spcBef>
                <a:spcPts val="0"/>
              </a:spcBef>
              <a:buNone/>
              <a:defRPr sz="1400" b="1" i="0" u="none" strike="noStrike" cap="none">
                <a:solidFill>
                  <a:schemeClr val="lt2"/>
                </a:solidFill>
                <a:latin typeface="Twentieth Century"/>
                <a:ea typeface="Twentieth Century"/>
                <a:cs typeface="Twentieth Century"/>
                <a:sym typeface="Twentieth Century"/>
              </a:defRPr>
            </a:lvl1pPr>
            <a:lvl2pPr marL="0" marR="0" lvl="1" indent="0" algn="ctr">
              <a:spcBef>
                <a:spcPts val="0"/>
              </a:spcBef>
              <a:buNone/>
              <a:defRPr sz="1400" b="1" i="0" u="none" strike="noStrike" cap="none">
                <a:solidFill>
                  <a:schemeClr val="lt2"/>
                </a:solidFill>
                <a:latin typeface="Twentieth Century"/>
                <a:ea typeface="Twentieth Century"/>
                <a:cs typeface="Twentieth Century"/>
                <a:sym typeface="Twentieth Century"/>
              </a:defRPr>
            </a:lvl2pPr>
            <a:lvl3pPr marL="0" marR="0" lvl="2" indent="0" algn="ctr">
              <a:spcBef>
                <a:spcPts val="0"/>
              </a:spcBef>
              <a:buNone/>
              <a:defRPr sz="1400" b="1" i="0" u="none" strike="noStrike" cap="none">
                <a:solidFill>
                  <a:schemeClr val="lt2"/>
                </a:solidFill>
                <a:latin typeface="Twentieth Century"/>
                <a:ea typeface="Twentieth Century"/>
                <a:cs typeface="Twentieth Century"/>
                <a:sym typeface="Twentieth Century"/>
              </a:defRPr>
            </a:lvl3pPr>
            <a:lvl4pPr marL="0" marR="0" lvl="3" indent="0" algn="ctr">
              <a:spcBef>
                <a:spcPts val="0"/>
              </a:spcBef>
              <a:buNone/>
              <a:defRPr sz="1400" b="1" i="0" u="none" strike="noStrike" cap="none">
                <a:solidFill>
                  <a:schemeClr val="lt2"/>
                </a:solidFill>
                <a:latin typeface="Twentieth Century"/>
                <a:ea typeface="Twentieth Century"/>
                <a:cs typeface="Twentieth Century"/>
                <a:sym typeface="Twentieth Century"/>
              </a:defRPr>
            </a:lvl4pPr>
            <a:lvl5pPr marL="0" marR="0" lvl="4" indent="0" algn="ctr">
              <a:spcBef>
                <a:spcPts val="0"/>
              </a:spcBef>
              <a:buNone/>
              <a:defRPr sz="1400" b="1" i="0" u="none" strike="noStrike" cap="none">
                <a:solidFill>
                  <a:schemeClr val="lt2"/>
                </a:solidFill>
                <a:latin typeface="Twentieth Century"/>
                <a:ea typeface="Twentieth Century"/>
                <a:cs typeface="Twentieth Century"/>
                <a:sym typeface="Twentieth Century"/>
              </a:defRPr>
            </a:lvl5pPr>
            <a:lvl6pPr marL="0" marR="0" lvl="5" indent="0" algn="ctr">
              <a:spcBef>
                <a:spcPts val="0"/>
              </a:spcBef>
              <a:buNone/>
              <a:defRPr sz="1400" b="1" i="0" u="none" strike="noStrike" cap="none">
                <a:solidFill>
                  <a:schemeClr val="lt2"/>
                </a:solidFill>
                <a:latin typeface="Twentieth Century"/>
                <a:ea typeface="Twentieth Century"/>
                <a:cs typeface="Twentieth Century"/>
                <a:sym typeface="Twentieth Century"/>
              </a:defRPr>
            </a:lvl6pPr>
            <a:lvl7pPr marL="0" marR="0" lvl="6" indent="0" algn="ctr">
              <a:spcBef>
                <a:spcPts val="0"/>
              </a:spcBef>
              <a:buNone/>
              <a:defRPr sz="1400" b="1" i="0" u="none" strike="noStrike" cap="none">
                <a:solidFill>
                  <a:schemeClr val="lt2"/>
                </a:solidFill>
                <a:latin typeface="Twentieth Century"/>
                <a:ea typeface="Twentieth Century"/>
                <a:cs typeface="Twentieth Century"/>
                <a:sym typeface="Twentieth Century"/>
              </a:defRPr>
            </a:lvl7pPr>
            <a:lvl8pPr marL="0" marR="0" lvl="7" indent="0" algn="ctr">
              <a:spcBef>
                <a:spcPts val="0"/>
              </a:spcBef>
              <a:buNone/>
              <a:defRPr sz="1400" b="1" i="0" u="none" strike="noStrike" cap="none">
                <a:solidFill>
                  <a:schemeClr val="lt2"/>
                </a:solidFill>
                <a:latin typeface="Twentieth Century"/>
                <a:ea typeface="Twentieth Century"/>
                <a:cs typeface="Twentieth Century"/>
                <a:sym typeface="Twentieth Century"/>
              </a:defRPr>
            </a:lvl8pPr>
            <a:lvl9pPr marL="0" marR="0" lvl="8" indent="0" algn="ctr">
              <a:spcBef>
                <a:spcPts val="0"/>
              </a:spcBef>
              <a:buNone/>
              <a:defRPr sz="1400" b="1" i="0" u="none" strike="noStrike" cap="none">
                <a:solidFill>
                  <a:schemeClr val="lt2"/>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62"/>
        <p:cNvGrpSpPr/>
        <p:nvPr/>
      </p:nvGrpSpPr>
      <p:grpSpPr>
        <a:xfrm>
          <a:off x="0" y="0"/>
          <a:ext cx="0" cy="0"/>
          <a:chOff x="0" y="0"/>
          <a:chExt cx="0" cy="0"/>
        </a:xfrm>
      </p:grpSpPr>
      <p:pic>
        <p:nvPicPr>
          <p:cNvPr id="63" name="Google Shape;63;p31" descr="torch-color.png"/>
          <p:cNvPicPr preferRelativeResize="0"/>
          <p:nvPr/>
        </p:nvPicPr>
        <p:blipFill rotWithShape="1">
          <a:blip r:embed="rId2">
            <a:alphaModFix/>
          </a:blip>
          <a:srcRect/>
          <a:stretch/>
        </p:blipFill>
        <p:spPr>
          <a:xfrm>
            <a:off x="11176001" y="5562600"/>
            <a:ext cx="336551" cy="996950"/>
          </a:xfrm>
          <a:prstGeom prst="rect">
            <a:avLst/>
          </a:prstGeom>
          <a:noFill/>
          <a:ln>
            <a:noFill/>
          </a:ln>
        </p:spPr>
      </p:pic>
      <p:sp>
        <p:nvSpPr>
          <p:cNvPr id="64" name="Google Shape;64;p31"/>
          <p:cNvSpPr txBox="1">
            <a:spLocks noGrp="1"/>
          </p:cNvSpPr>
          <p:nvPr>
            <p:ph type="title"/>
          </p:nvPr>
        </p:nvSpPr>
        <p:spPr>
          <a:xfrm>
            <a:off x="711200" y="273050"/>
            <a:ext cx="10871200" cy="86995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atin typeface="Cambria"/>
                <a:ea typeface="Cambria"/>
                <a:cs typeface="Cambria"/>
                <a:sym typeface="Cambri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31"/>
          <p:cNvSpPr txBox="1">
            <a:spLocks noGrp="1"/>
          </p:cNvSpPr>
          <p:nvPr>
            <p:ph type="body" idx="1"/>
          </p:nvPr>
        </p:nvSpPr>
        <p:spPr>
          <a:xfrm>
            <a:off x="812800" y="2438400"/>
            <a:ext cx="5181600" cy="3581400"/>
          </a:xfrm>
          <a:prstGeom prst="rect">
            <a:avLst/>
          </a:prstGeom>
          <a:noFill/>
          <a:ln>
            <a:noFill/>
          </a:ln>
        </p:spPr>
        <p:txBody>
          <a:bodyPr spcFirstLastPara="1" wrap="square" lIns="91425" tIns="45700" rIns="91425" bIns="45700" anchor="t" anchorCtr="0">
            <a:noAutofit/>
          </a:bodyPr>
          <a:lstStyle>
            <a:lvl1pPr marL="457200" lvl="0" indent="-339090" algn="l">
              <a:spcBef>
                <a:spcPts val="700"/>
              </a:spcBef>
              <a:spcAft>
                <a:spcPts val="0"/>
              </a:spcAft>
              <a:buSzPts val="1740"/>
              <a:buChar char="◻"/>
              <a:defRPr>
                <a:latin typeface="Cambria"/>
                <a:ea typeface="Cambria"/>
                <a:cs typeface="Cambria"/>
                <a:sym typeface="Cambria"/>
              </a:defRPr>
            </a:lvl1pPr>
            <a:lvl2pPr marL="914400" lvl="1" indent="-344169" algn="l">
              <a:spcBef>
                <a:spcPts val="550"/>
              </a:spcBef>
              <a:spcAft>
                <a:spcPts val="0"/>
              </a:spcAft>
              <a:buSzPts val="1820"/>
              <a:buChar char="🞑"/>
              <a:defRPr>
                <a:latin typeface="Cambria"/>
                <a:ea typeface="Cambria"/>
                <a:cs typeface="Cambria"/>
                <a:sym typeface="Cambria"/>
              </a:defRPr>
            </a:lvl2pPr>
            <a:lvl3pPr marL="1371600" lvl="2" indent="-338137" algn="l">
              <a:spcBef>
                <a:spcPts val="500"/>
              </a:spcBef>
              <a:spcAft>
                <a:spcPts val="0"/>
              </a:spcAft>
              <a:buSzPts val="1725"/>
              <a:buChar char="■"/>
              <a:defRPr>
                <a:latin typeface="Cambria"/>
                <a:ea typeface="Cambria"/>
                <a:cs typeface="Cambria"/>
                <a:sym typeface="Cambria"/>
              </a:defRPr>
            </a:lvl3pPr>
            <a:lvl4pPr marL="1828800" lvl="3" indent="-323850" algn="l">
              <a:spcBef>
                <a:spcPts val="400"/>
              </a:spcBef>
              <a:spcAft>
                <a:spcPts val="0"/>
              </a:spcAft>
              <a:buSzPts val="1500"/>
              <a:buChar char="■"/>
              <a:defRPr>
                <a:latin typeface="Cambria"/>
                <a:ea typeface="Cambria"/>
                <a:cs typeface="Cambria"/>
                <a:sym typeface="Cambria"/>
              </a:defRPr>
            </a:lvl4pPr>
            <a:lvl5pPr marL="2286000" lvl="4" indent="-311150" algn="l">
              <a:spcBef>
                <a:spcPts val="400"/>
              </a:spcBef>
              <a:spcAft>
                <a:spcPts val="0"/>
              </a:spcAft>
              <a:buSzPts val="1300"/>
              <a:buChar char="■"/>
              <a:defRPr>
                <a:latin typeface="Cambria"/>
                <a:ea typeface="Cambria"/>
                <a:cs typeface="Cambria"/>
                <a:sym typeface="Cambria"/>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66" name="Google Shape;66;p31"/>
          <p:cNvSpPr txBox="1">
            <a:spLocks noGrp="1"/>
          </p:cNvSpPr>
          <p:nvPr>
            <p:ph type="body" idx="2"/>
          </p:nvPr>
        </p:nvSpPr>
        <p:spPr>
          <a:xfrm>
            <a:off x="6400800" y="2438400"/>
            <a:ext cx="5181600" cy="3581400"/>
          </a:xfrm>
          <a:prstGeom prst="rect">
            <a:avLst/>
          </a:prstGeom>
          <a:noFill/>
          <a:ln>
            <a:noFill/>
          </a:ln>
        </p:spPr>
        <p:txBody>
          <a:bodyPr spcFirstLastPara="1" wrap="square" lIns="91425" tIns="45700" rIns="91425" bIns="45700" anchor="t" anchorCtr="0">
            <a:noAutofit/>
          </a:bodyPr>
          <a:lstStyle>
            <a:lvl1pPr marL="457200" lvl="0" indent="-339090" algn="l">
              <a:spcBef>
                <a:spcPts val="700"/>
              </a:spcBef>
              <a:spcAft>
                <a:spcPts val="0"/>
              </a:spcAft>
              <a:buSzPts val="1740"/>
              <a:buChar char="◻"/>
              <a:defRPr>
                <a:latin typeface="Cambria"/>
                <a:ea typeface="Cambria"/>
                <a:cs typeface="Cambria"/>
                <a:sym typeface="Cambria"/>
              </a:defRPr>
            </a:lvl1pPr>
            <a:lvl2pPr marL="914400" lvl="1" indent="-344169" algn="l">
              <a:spcBef>
                <a:spcPts val="550"/>
              </a:spcBef>
              <a:spcAft>
                <a:spcPts val="0"/>
              </a:spcAft>
              <a:buSzPts val="1820"/>
              <a:buChar char="🞑"/>
              <a:defRPr>
                <a:latin typeface="Cambria"/>
                <a:ea typeface="Cambria"/>
                <a:cs typeface="Cambria"/>
                <a:sym typeface="Cambria"/>
              </a:defRPr>
            </a:lvl2pPr>
            <a:lvl3pPr marL="1371600" lvl="2" indent="-338137" algn="l">
              <a:spcBef>
                <a:spcPts val="500"/>
              </a:spcBef>
              <a:spcAft>
                <a:spcPts val="0"/>
              </a:spcAft>
              <a:buSzPts val="1725"/>
              <a:buChar char="■"/>
              <a:defRPr>
                <a:latin typeface="Cambria"/>
                <a:ea typeface="Cambria"/>
                <a:cs typeface="Cambria"/>
                <a:sym typeface="Cambria"/>
              </a:defRPr>
            </a:lvl3pPr>
            <a:lvl4pPr marL="1828800" lvl="3" indent="-323850" algn="l">
              <a:spcBef>
                <a:spcPts val="400"/>
              </a:spcBef>
              <a:spcAft>
                <a:spcPts val="0"/>
              </a:spcAft>
              <a:buSzPts val="1500"/>
              <a:buChar char="■"/>
              <a:defRPr>
                <a:latin typeface="Cambria"/>
                <a:ea typeface="Cambria"/>
                <a:cs typeface="Cambria"/>
                <a:sym typeface="Cambria"/>
              </a:defRPr>
            </a:lvl4pPr>
            <a:lvl5pPr marL="2286000" lvl="4" indent="-311150" algn="l">
              <a:spcBef>
                <a:spcPts val="400"/>
              </a:spcBef>
              <a:spcAft>
                <a:spcPts val="0"/>
              </a:spcAft>
              <a:buSzPts val="1300"/>
              <a:buChar char="■"/>
              <a:defRPr>
                <a:latin typeface="Cambria"/>
                <a:ea typeface="Cambria"/>
                <a:cs typeface="Cambria"/>
                <a:sym typeface="Cambria"/>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67" name="Google Shape;67;p31"/>
          <p:cNvSpPr txBox="1">
            <a:spLocks noGrp="1"/>
          </p:cNvSpPr>
          <p:nvPr>
            <p:ph type="body" idx="3"/>
          </p:nvPr>
        </p:nvSpPr>
        <p:spPr>
          <a:xfrm>
            <a:off x="812800" y="1752600"/>
            <a:ext cx="5181600" cy="640080"/>
          </a:xfrm>
          <a:prstGeom prst="rect">
            <a:avLst/>
          </a:prstGeom>
          <a:solidFill>
            <a:srgbClr val="C13828"/>
          </a:solidFill>
          <a:ln>
            <a:noFill/>
          </a:ln>
        </p:spPr>
        <p:txBody>
          <a:bodyPr spcFirstLastPara="1" wrap="square" lIns="91425" tIns="45700" rIns="91425" bIns="45700" anchor="ctr" anchorCtr="0">
            <a:noAutofit/>
          </a:bodyPr>
          <a:lstStyle>
            <a:lvl1pPr marL="457200" lvl="0" indent="-228600" algn="l">
              <a:spcBef>
                <a:spcPts val="700"/>
              </a:spcBef>
              <a:spcAft>
                <a:spcPts val="0"/>
              </a:spcAft>
              <a:buSzPts val="1200"/>
              <a:buFont typeface="Twentieth Century"/>
              <a:buNone/>
              <a:defRPr sz="2000" b="1">
                <a:solidFill>
                  <a:srgbClr val="FFFFFF"/>
                </a:solidFill>
              </a:defRPr>
            </a:lvl1pPr>
            <a:lvl2pPr marL="914400" lvl="1" indent="-308610" algn="l">
              <a:spcBef>
                <a:spcPts val="550"/>
              </a:spcBef>
              <a:spcAft>
                <a:spcPts val="0"/>
              </a:spcAft>
              <a:buSzPts val="1260"/>
              <a:buChar char="🞑"/>
              <a:defRPr/>
            </a:lvl2pPr>
            <a:lvl3pPr marL="1371600" lvl="2" indent="-314325" algn="l">
              <a:spcBef>
                <a:spcPts val="500"/>
              </a:spcBef>
              <a:spcAft>
                <a:spcPts val="0"/>
              </a:spcAft>
              <a:buSzPts val="1350"/>
              <a:buChar char="■"/>
              <a:defRPr/>
            </a:lvl3pPr>
            <a:lvl4pPr marL="1828800" lvl="3" indent="-314325" algn="l">
              <a:spcBef>
                <a:spcPts val="400"/>
              </a:spcBef>
              <a:spcAft>
                <a:spcPts val="0"/>
              </a:spcAft>
              <a:buSzPts val="1350"/>
              <a:buChar char="■"/>
              <a:defRPr/>
            </a:lvl4pPr>
            <a:lvl5pPr marL="2286000" lvl="4" indent="-302895" algn="l">
              <a:spcBef>
                <a:spcPts val="400"/>
              </a:spcBef>
              <a:spcAft>
                <a:spcPts val="0"/>
              </a:spcAft>
              <a:buSzPts val="1170"/>
              <a:buChar char="■"/>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68" name="Google Shape;68;p31"/>
          <p:cNvSpPr txBox="1">
            <a:spLocks noGrp="1"/>
          </p:cNvSpPr>
          <p:nvPr>
            <p:ph type="body" idx="4"/>
          </p:nvPr>
        </p:nvSpPr>
        <p:spPr>
          <a:xfrm>
            <a:off x="6400800" y="1752600"/>
            <a:ext cx="5181600" cy="640080"/>
          </a:xfrm>
          <a:prstGeom prst="rect">
            <a:avLst/>
          </a:prstGeom>
          <a:solidFill>
            <a:srgbClr val="B59B0C"/>
          </a:solidFill>
          <a:ln>
            <a:noFill/>
          </a:ln>
        </p:spPr>
        <p:txBody>
          <a:bodyPr spcFirstLastPara="1" wrap="square" lIns="91425" tIns="45700" rIns="91425" bIns="45700" anchor="ctr" anchorCtr="0">
            <a:noAutofit/>
          </a:bodyPr>
          <a:lstStyle>
            <a:lvl1pPr marL="457200" lvl="0" indent="-228600" algn="l">
              <a:spcBef>
                <a:spcPts val="700"/>
              </a:spcBef>
              <a:spcAft>
                <a:spcPts val="0"/>
              </a:spcAft>
              <a:buSzPts val="1200"/>
              <a:buFont typeface="Twentieth Century"/>
              <a:buNone/>
              <a:defRPr sz="2000" b="1">
                <a:solidFill>
                  <a:srgbClr val="FFFFFF"/>
                </a:solidFill>
              </a:defRPr>
            </a:lvl1pPr>
            <a:lvl2pPr marL="914400" lvl="1" indent="-308610" algn="l">
              <a:spcBef>
                <a:spcPts val="550"/>
              </a:spcBef>
              <a:spcAft>
                <a:spcPts val="0"/>
              </a:spcAft>
              <a:buSzPts val="1260"/>
              <a:buChar char="🞑"/>
              <a:defRPr/>
            </a:lvl2pPr>
            <a:lvl3pPr marL="1371600" lvl="2" indent="-314325" algn="l">
              <a:spcBef>
                <a:spcPts val="500"/>
              </a:spcBef>
              <a:spcAft>
                <a:spcPts val="0"/>
              </a:spcAft>
              <a:buSzPts val="1350"/>
              <a:buChar char="■"/>
              <a:defRPr/>
            </a:lvl3pPr>
            <a:lvl4pPr marL="1828800" lvl="3" indent="-314325" algn="l">
              <a:spcBef>
                <a:spcPts val="400"/>
              </a:spcBef>
              <a:spcAft>
                <a:spcPts val="0"/>
              </a:spcAft>
              <a:buSzPts val="1350"/>
              <a:buChar char="■"/>
              <a:defRPr/>
            </a:lvl4pPr>
            <a:lvl5pPr marL="2286000" lvl="4" indent="-302895" algn="l">
              <a:spcBef>
                <a:spcPts val="400"/>
              </a:spcBef>
              <a:spcAft>
                <a:spcPts val="0"/>
              </a:spcAft>
              <a:buSzPts val="1170"/>
              <a:buChar char="■"/>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69" name="Google Shape;69;p31"/>
          <p:cNvSpPr txBox="1">
            <a:spLocks noGrp="1"/>
          </p:cNvSpPr>
          <p:nvPr>
            <p:ph type="sldNum" idx="12"/>
          </p:nvPr>
        </p:nvSpPr>
        <p:spPr>
          <a:xfrm>
            <a:off x="0" y="1066801"/>
            <a:ext cx="711200" cy="244475"/>
          </a:xfrm>
          <a:prstGeom prst="rect">
            <a:avLst/>
          </a:prstGeom>
          <a:noFill/>
          <a:ln>
            <a:noFill/>
          </a:ln>
        </p:spPr>
        <p:txBody>
          <a:bodyPr spcFirstLastPara="1" wrap="square" lIns="91425" tIns="45700" rIns="91425" bIns="45700" anchor="ctr" anchorCtr="0">
            <a:normAutofit/>
          </a:bodyPr>
          <a:lstStyle>
            <a:lvl1pPr marL="0" marR="0" lvl="0"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1pPr>
            <a:lvl2pPr marL="0" marR="0" lvl="1"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2pPr>
            <a:lvl3pPr marL="0" marR="0" lvl="2"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3pPr>
            <a:lvl4pPr marL="0" marR="0" lvl="3"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4pPr>
            <a:lvl5pPr marL="0" marR="0" lvl="4"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5pPr>
            <a:lvl6pPr marL="0" marR="0" lvl="5"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6pPr>
            <a:lvl7pPr marL="0" marR="0" lvl="6"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7pPr>
            <a:lvl8pPr marL="0" marR="0" lvl="7"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8pPr>
            <a:lvl9pPr marL="0" marR="0" lvl="8"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70"/>
        <p:cNvGrpSpPr/>
        <p:nvPr/>
      </p:nvGrpSpPr>
      <p:grpSpPr>
        <a:xfrm>
          <a:off x="0" y="0"/>
          <a:ext cx="0" cy="0"/>
          <a:chOff x="0" y="0"/>
          <a:chExt cx="0" cy="0"/>
        </a:xfrm>
      </p:grpSpPr>
      <p:pic>
        <p:nvPicPr>
          <p:cNvPr id="71" name="Google Shape;71;p32" descr="torch-color.png"/>
          <p:cNvPicPr preferRelativeResize="0"/>
          <p:nvPr/>
        </p:nvPicPr>
        <p:blipFill rotWithShape="1">
          <a:blip r:embed="rId2">
            <a:alphaModFix/>
          </a:blip>
          <a:srcRect/>
          <a:stretch/>
        </p:blipFill>
        <p:spPr>
          <a:xfrm>
            <a:off x="406401" y="5181601"/>
            <a:ext cx="486833" cy="1439863"/>
          </a:xfrm>
          <a:prstGeom prst="rect">
            <a:avLst/>
          </a:prstGeom>
          <a:noFill/>
          <a:ln>
            <a:noFill/>
          </a:ln>
        </p:spPr>
      </p:pic>
      <p:sp>
        <p:nvSpPr>
          <p:cNvPr id="72" name="Google Shape;72;p32"/>
          <p:cNvSpPr txBox="1">
            <a:spLocks noGrp="1"/>
          </p:cNvSpPr>
          <p:nvPr>
            <p:ph type="title"/>
          </p:nvPr>
        </p:nvSpPr>
        <p:spPr>
          <a:xfrm>
            <a:off x="812800" y="228600"/>
            <a:ext cx="10871200" cy="990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atin typeface="Cambria"/>
                <a:ea typeface="Cambria"/>
                <a:cs typeface="Cambria"/>
                <a:sym typeface="Cambria"/>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32"/>
          <p:cNvSpPr txBox="1">
            <a:spLocks noGrp="1"/>
          </p:cNvSpPr>
          <p:nvPr>
            <p:ph type="sldNum" idx="12"/>
          </p:nvPr>
        </p:nvSpPr>
        <p:spPr>
          <a:xfrm>
            <a:off x="0" y="1279526"/>
            <a:ext cx="711200" cy="244475"/>
          </a:xfrm>
          <a:prstGeom prst="rect">
            <a:avLst/>
          </a:prstGeom>
          <a:noFill/>
          <a:ln>
            <a:noFill/>
          </a:ln>
        </p:spPr>
        <p:txBody>
          <a:bodyPr spcFirstLastPara="1" wrap="square" lIns="91425" tIns="45700" rIns="91425" bIns="45700" anchor="ctr" anchorCtr="0">
            <a:normAutofit/>
          </a:bodyPr>
          <a:lstStyle>
            <a:lvl1pPr marL="0" marR="0" lvl="0"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1pPr>
            <a:lvl2pPr marL="0" marR="0" lvl="1"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2pPr>
            <a:lvl3pPr marL="0" marR="0" lvl="2"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3pPr>
            <a:lvl4pPr marL="0" marR="0" lvl="3"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4pPr>
            <a:lvl5pPr marL="0" marR="0" lvl="4"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5pPr>
            <a:lvl6pPr marL="0" marR="0" lvl="5"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6pPr>
            <a:lvl7pPr marL="0" marR="0" lvl="6"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7pPr>
            <a:lvl8pPr marL="0" marR="0" lvl="7"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8pPr>
            <a:lvl9pPr marL="0" marR="0" lvl="8"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DESE new 2010" type="blank">
  <p:cSld name="BLANK">
    <p:spTree>
      <p:nvGrpSpPr>
        <p:cNvPr id="1" name="Shape 74"/>
        <p:cNvGrpSpPr/>
        <p:nvPr/>
      </p:nvGrpSpPr>
      <p:grpSpPr>
        <a:xfrm>
          <a:off x="0" y="0"/>
          <a:ext cx="0" cy="0"/>
          <a:chOff x="0" y="0"/>
          <a:chExt cx="0" cy="0"/>
        </a:xfrm>
      </p:grpSpPr>
      <p:pic>
        <p:nvPicPr>
          <p:cNvPr id="75" name="Google Shape;75;p33" descr="torch-color.png"/>
          <p:cNvPicPr preferRelativeResize="0"/>
          <p:nvPr/>
        </p:nvPicPr>
        <p:blipFill rotWithShape="1">
          <a:blip r:embed="rId2">
            <a:alphaModFix/>
          </a:blip>
          <a:srcRect/>
          <a:stretch/>
        </p:blipFill>
        <p:spPr>
          <a:xfrm>
            <a:off x="11176001" y="5562600"/>
            <a:ext cx="336551" cy="996950"/>
          </a:xfrm>
          <a:prstGeom prst="rect">
            <a:avLst/>
          </a:prstGeom>
          <a:noFill/>
          <a:ln>
            <a:noFill/>
          </a:ln>
        </p:spPr>
      </p:pic>
      <p:sp>
        <p:nvSpPr>
          <p:cNvPr id="76" name="Google Shape;76;p33"/>
          <p:cNvSpPr txBox="1">
            <a:spLocks noGrp="1"/>
          </p:cNvSpPr>
          <p:nvPr>
            <p:ph type="sldNum" idx="12"/>
          </p:nvPr>
        </p:nvSpPr>
        <p:spPr>
          <a:xfrm>
            <a:off x="0" y="6248400"/>
            <a:ext cx="711200" cy="381000"/>
          </a:xfrm>
          <a:prstGeom prst="rect">
            <a:avLst/>
          </a:prstGeom>
          <a:noFill/>
          <a:ln>
            <a:noFill/>
          </a:ln>
        </p:spPr>
        <p:txBody>
          <a:bodyPr spcFirstLastPara="1" wrap="square" lIns="91425" tIns="45700" rIns="91425" bIns="45700" anchor="ctr" anchorCtr="0">
            <a:normAutofit/>
          </a:bodyPr>
          <a:lstStyle>
            <a:lvl1pPr marL="0" marR="0" lvl="0" indent="0" algn="ctr">
              <a:spcBef>
                <a:spcPts val="0"/>
              </a:spcBef>
              <a:buNone/>
              <a:defRPr sz="1400" b="1" i="0" u="none" strike="noStrike" cap="none">
                <a:solidFill>
                  <a:schemeClr val="dk2"/>
                </a:solidFill>
                <a:latin typeface="Twentieth Century"/>
                <a:ea typeface="Twentieth Century"/>
                <a:cs typeface="Twentieth Century"/>
                <a:sym typeface="Twentieth Century"/>
              </a:defRPr>
            </a:lvl1pPr>
            <a:lvl2pPr marL="0" marR="0" lvl="1" indent="0" algn="ctr">
              <a:spcBef>
                <a:spcPts val="0"/>
              </a:spcBef>
              <a:buNone/>
              <a:defRPr sz="1400" b="1" i="0" u="none" strike="noStrike" cap="none">
                <a:solidFill>
                  <a:schemeClr val="dk2"/>
                </a:solidFill>
                <a:latin typeface="Twentieth Century"/>
                <a:ea typeface="Twentieth Century"/>
                <a:cs typeface="Twentieth Century"/>
                <a:sym typeface="Twentieth Century"/>
              </a:defRPr>
            </a:lvl2pPr>
            <a:lvl3pPr marL="0" marR="0" lvl="2" indent="0" algn="ctr">
              <a:spcBef>
                <a:spcPts val="0"/>
              </a:spcBef>
              <a:buNone/>
              <a:defRPr sz="1400" b="1" i="0" u="none" strike="noStrike" cap="none">
                <a:solidFill>
                  <a:schemeClr val="dk2"/>
                </a:solidFill>
                <a:latin typeface="Twentieth Century"/>
                <a:ea typeface="Twentieth Century"/>
                <a:cs typeface="Twentieth Century"/>
                <a:sym typeface="Twentieth Century"/>
              </a:defRPr>
            </a:lvl3pPr>
            <a:lvl4pPr marL="0" marR="0" lvl="3" indent="0" algn="ctr">
              <a:spcBef>
                <a:spcPts val="0"/>
              </a:spcBef>
              <a:buNone/>
              <a:defRPr sz="1400" b="1" i="0" u="none" strike="noStrike" cap="none">
                <a:solidFill>
                  <a:schemeClr val="dk2"/>
                </a:solidFill>
                <a:latin typeface="Twentieth Century"/>
                <a:ea typeface="Twentieth Century"/>
                <a:cs typeface="Twentieth Century"/>
                <a:sym typeface="Twentieth Century"/>
              </a:defRPr>
            </a:lvl4pPr>
            <a:lvl5pPr marL="0" marR="0" lvl="4" indent="0" algn="ctr">
              <a:spcBef>
                <a:spcPts val="0"/>
              </a:spcBef>
              <a:buNone/>
              <a:defRPr sz="1400" b="1" i="0" u="none" strike="noStrike" cap="none">
                <a:solidFill>
                  <a:schemeClr val="dk2"/>
                </a:solidFill>
                <a:latin typeface="Twentieth Century"/>
                <a:ea typeface="Twentieth Century"/>
                <a:cs typeface="Twentieth Century"/>
                <a:sym typeface="Twentieth Century"/>
              </a:defRPr>
            </a:lvl5pPr>
            <a:lvl6pPr marL="0" marR="0" lvl="5" indent="0" algn="ctr">
              <a:spcBef>
                <a:spcPts val="0"/>
              </a:spcBef>
              <a:buNone/>
              <a:defRPr sz="1400" b="1" i="0" u="none" strike="noStrike" cap="none">
                <a:solidFill>
                  <a:schemeClr val="dk2"/>
                </a:solidFill>
                <a:latin typeface="Twentieth Century"/>
                <a:ea typeface="Twentieth Century"/>
                <a:cs typeface="Twentieth Century"/>
                <a:sym typeface="Twentieth Century"/>
              </a:defRPr>
            </a:lvl6pPr>
            <a:lvl7pPr marL="0" marR="0" lvl="6" indent="0" algn="ctr">
              <a:spcBef>
                <a:spcPts val="0"/>
              </a:spcBef>
              <a:buNone/>
              <a:defRPr sz="1400" b="1" i="0" u="none" strike="noStrike" cap="none">
                <a:solidFill>
                  <a:schemeClr val="dk2"/>
                </a:solidFill>
                <a:latin typeface="Twentieth Century"/>
                <a:ea typeface="Twentieth Century"/>
                <a:cs typeface="Twentieth Century"/>
                <a:sym typeface="Twentieth Century"/>
              </a:defRPr>
            </a:lvl7pPr>
            <a:lvl8pPr marL="0" marR="0" lvl="7" indent="0" algn="ctr">
              <a:spcBef>
                <a:spcPts val="0"/>
              </a:spcBef>
              <a:buNone/>
              <a:defRPr sz="1400" b="1" i="0" u="none" strike="noStrike" cap="none">
                <a:solidFill>
                  <a:schemeClr val="dk2"/>
                </a:solidFill>
                <a:latin typeface="Twentieth Century"/>
                <a:ea typeface="Twentieth Century"/>
                <a:cs typeface="Twentieth Century"/>
                <a:sym typeface="Twentieth Century"/>
              </a:defRPr>
            </a:lvl8pPr>
            <a:lvl9pPr marL="0" marR="0" lvl="8" indent="0" algn="ctr">
              <a:spcBef>
                <a:spcPts val="0"/>
              </a:spcBef>
              <a:buNone/>
              <a:defRPr sz="1400" b="1" i="0" u="none" strike="noStrike" cap="none">
                <a:solidFill>
                  <a:schemeClr val="dk2"/>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77"/>
        <p:cNvGrpSpPr/>
        <p:nvPr/>
      </p:nvGrpSpPr>
      <p:grpSpPr>
        <a:xfrm>
          <a:off x="0" y="0"/>
          <a:ext cx="0" cy="0"/>
          <a:chOff x="0" y="0"/>
          <a:chExt cx="0" cy="0"/>
        </a:xfrm>
      </p:grpSpPr>
      <p:pic>
        <p:nvPicPr>
          <p:cNvPr id="78" name="Google Shape;78;p34" descr="torch-color.png"/>
          <p:cNvPicPr preferRelativeResize="0"/>
          <p:nvPr/>
        </p:nvPicPr>
        <p:blipFill rotWithShape="1">
          <a:blip r:embed="rId2">
            <a:alphaModFix/>
          </a:blip>
          <a:srcRect/>
          <a:stretch/>
        </p:blipFill>
        <p:spPr>
          <a:xfrm>
            <a:off x="11176001" y="5562600"/>
            <a:ext cx="336551" cy="996950"/>
          </a:xfrm>
          <a:prstGeom prst="rect">
            <a:avLst/>
          </a:prstGeom>
          <a:noFill/>
          <a:ln>
            <a:noFill/>
          </a:ln>
        </p:spPr>
      </p:pic>
      <p:sp>
        <p:nvSpPr>
          <p:cNvPr id="79" name="Google Shape;79;p34"/>
          <p:cNvSpPr txBox="1">
            <a:spLocks noGrp="1"/>
          </p:cNvSpPr>
          <p:nvPr>
            <p:ph type="title"/>
          </p:nvPr>
        </p:nvSpPr>
        <p:spPr>
          <a:xfrm>
            <a:off x="812800" y="273050"/>
            <a:ext cx="10769600" cy="86995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Clr>
                <a:schemeClr val="dk2"/>
              </a:buClr>
              <a:buSzPts val="4400"/>
              <a:buFont typeface="Twentieth Century"/>
              <a:buNone/>
              <a:defRPr sz="4400" b="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34"/>
          <p:cNvSpPr txBox="1">
            <a:spLocks noGrp="1"/>
          </p:cNvSpPr>
          <p:nvPr>
            <p:ph type="body" idx="1"/>
          </p:nvPr>
        </p:nvSpPr>
        <p:spPr>
          <a:xfrm>
            <a:off x="812800" y="1752600"/>
            <a:ext cx="2133600" cy="4343400"/>
          </a:xfrm>
          <a:prstGeom prst="rect">
            <a:avLst/>
          </a:prstGeom>
          <a:solidFill>
            <a:srgbClr val="C13828"/>
          </a:solidFill>
          <a:ln w="50800" cap="sq" cmpd="dbl">
            <a:solidFill>
              <a:srgbClr val="C13828"/>
            </a:solidFill>
            <a:prstDash val="solid"/>
            <a:miter lim="800000"/>
            <a:headEnd type="none" w="sm" len="sm"/>
            <a:tailEnd type="none" w="sm" len="sm"/>
          </a:ln>
        </p:spPr>
        <p:txBody>
          <a:bodyPr spcFirstLastPara="1" wrap="square" lIns="137150" tIns="182875" rIns="137150" bIns="91425" anchor="t" anchorCtr="0">
            <a:noAutofit/>
          </a:bodyPr>
          <a:lstStyle>
            <a:lvl1pPr marL="457200" lvl="0" indent="-228600" algn="l">
              <a:spcBef>
                <a:spcPts val="700"/>
              </a:spcBef>
              <a:spcAft>
                <a:spcPts val="0"/>
              </a:spcAft>
              <a:buSzPts val="1080"/>
              <a:buNone/>
              <a:defRPr sz="1800">
                <a:solidFill>
                  <a:schemeClr val="lt1"/>
                </a:solidFill>
                <a:latin typeface="Twentieth Century"/>
                <a:ea typeface="Twentieth Century"/>
                <a:cs typeface="Twentieth Century"/>
                <a:sym typeface="Twentieth Century"/>
              </a:defRPr>
            </a:lvl1pPr>
            <a:lvl2pPr marL="914400" lvl="1" indent="-228600" algn="l">
              <a:spcBef>
                <a:spcPts val="1000"/>
              </a:spcBef>
              <a:spcAft>
                <a:spcPts val="0"/>
              </a:spcAft>
              <a:buSzPts val="840"/>
              <a:buNone/>
              <a:defRPr sz="1200">
                <a:solidFill>
                  <a:schemeClr val="lt1"/>
                </a:solidFill>
                <a:latin typeface="Twentieth Century"/>
                <a:ea typeface="Twentieth Century"/>
                <a:cs typeface="Twentieth Century"/>
                <a:sym typeface="Twentieth Century"/>
              </a:defRPr>
            </a:lvl2pPr>
            <a:lvl3pPr marL="1371600" lvl="2" indent="-228600" algn="l">
              <a:spcBef>
                <a:spcPts val="500"/>
              </a:spcBef>
              <a:spcAft>
                <a:spcPts val="0"/>
              </a:spcAft>
              <a:buSzPts val="750"/>
              <a:buNone/>
              <a:defRPr sz="1000">
                <a:solidFill>
                  <a:schemeClr val="lt1"/>
                </a:solidFill>
                <a:latin typeface="Twentieth Century"/>
                <a:ea typeface="Twentieth Century"/>
                <a:cs typeface="Twentieth Century"/>
                <a:sym typeface="Twentieth Century"/>
              </a:defRPr>
            </a:lvl3pPr>
            <a:lvl4pPr marL="1828800" lvl="3" indent="-228600" algn="l">
              <a:spcBef>
                <a:spcPts val="400"/>
              </a:spcBef>
              <a:spcAft>
                <a:spcPts val="0"/>
              </a:spcAft>
              <a:buSzPts val="675"/>
              <a:buNone/>
              <a:defRPr sz="900">
                <a:solidFill>
                  <a:schemeClr val="lt1"/>
                </a:solidFill>
                <a:latin typeface="Twentieth Century"/>
                <a:ea typeface="Twentieth Century"/>
                <a:cs typeface="Twentieth Century"/>
                <a:sym typeface="Twentieth Century"/>
              </a:defRPr>
            </a:lvl4pPr>
            <a:lvl5pPr marL="2286000" lvl="4" indent="-228600" algn="l">
              <a:spcBef>
                <a:spcPts val="400"/>
              </a:spcBef>
              <a:spcAft>
                <a:spcPts val="0"/>
              </a:spcAft>
              <a:buSzPts val="585"/>
              <a:buNone/>
              <a:defRPr sz="900">
                <a:solidFill>
                  <a:schemeClr val="lt1"/>
                </a:solidFill>
                <a:latin typeface="Twentieth Century"/>
                <a:ea typeface="Twentieth Century"/>
                <a:cs typeface="Twentieth Century"/>
                <a:sym typeface="Twentieth Century"/>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81" name="Google Shape;81;p34"/>
          <p:cNvSpPr txBox="1">
            <a:spLocks noGrp="1"/>
          </p:cNvSpPr>
          <p:nvPr>
            <p:ph type="body" idx="2"/>
          </p:nvPr>
        </p:nvSpPr>
        <p:spPr>
          <a:xfrm>
            <a:off x="3149600" y="1752600"/>
            <a:ext cx="8534400" cy="4419600"/>
          </a:xfrm>
          <a:prstGeom prst="rect">
            <a:avLst/>
          </a:prstGeom>
          <a:noFill/>
          <a:ln>
            <a:noFill/>
          </a:ln>
        </p:spPr>
        <p:txBody>
          <a:bodyPr spcFirstLastPara="1" wrap="square" lIns="91425" tIns="45700" rIns="91425" bIns="45700" anchor="t" anchorCtr="0">
            <a:noAutofit/>
          </a:bodyPr>
          <a:lstStyle>
            <a:lvl1pPr marL="457200" lvl="0" indent="-339090" algn="l">
              <a:spcBef>
                <a:spcPts val="700"/>
              </a:spcBef>
              <a:spcAft>
                <a:spcPts val="0"/>
              </a:spcAft>
              <a:buSzPts val="1740"/>
              <a:buChar char="◻"/>
              <a:defRPr>
                <a:latin typeface="Cambria"/>
                <a:ea typeface="Cambria"/>
                <a:cs typeface="Cambria"/>
                <a:sym typeface="Cambria"/>
              </a:defRPr>
            </a:lvl1pPr>
            <a:lvl2pPr marL="914400" lvl="1" indent="-344169" algn="l">
              <a:spcBef>
                <a:spcPts val="550"/>
              </a:spcBef>
              <a:spcAft>
                <a:spcPts val="0"/>
              </a:spcAft>
              <a:buSzPts val="1820"/>
              <a:buChar char="🞑"/>
              <a:defRPr>
                <a:latin typeface="Cambria"/>
                <a:ea typeface="Cambria"/>
                <a:cs typeface="Cambria"/>
                <a:sym typeface="Cambria"/>
              </a:defRPr>
            </a:lvl2pPr>
            <a:lvl3pPr marL="1371600" lvl="2" indent="-338137" algn="l">
              <a:spcBef>
                <a:spcPts val="500"/>
              </a:spcBef>
              <a:spcAft>
                <a:spcPts val="0"/>
              </a:spcAft>
              <a:buSzPts val="1725"/>
              <a:buChar char="■"/>
              <a:defRPr>
                <a:latin typeface="Cambria"/>
                <a:ea typeface="Cambria"/>
                <a:cs typeface="Cambria"/>
                <a:sym typeface="Cambria"/>
              </a:defRPr>
            </a:lvl3pPr>
            <a:lvl4pPr marL="1828800" lvl="3" indent="-323850" algn="l">
              <a:spcBef>
                <a:spcPts val="400"/>
              </a:spcBef>
              <a:spcAft>
                <a:spcPts val="0"/>
              </a:spcAft>
              <a:buSzPts val="1500"/>
              <a:buChar char="■"/>
              <a:defRPr>
                <a:latin typeface="Cambria"/>
                <a:ea typeface="Cambria"/>
                <a:cs typeface="Cambria"/>
                <a:sym typeface="Cambria"/>
              </a:defRPr>
            </a:lvl4pPr>
            <a:lvl5pPr marL="2286000" lvl="4" indent="-311150" algn="l">
              <a:spcBef>
                <a:spcPts val="400"/>
              </a:spcBef>
              <a:spcAft>
                <a:spcPts val="0"/>
              </a:spcAft>
              <a:buSzPts val="1300"/>
              <a:buChar char="■"/>
              <a:defRPr>
                <a:latin typeface="Cambria"/>
                <a:ea typeface="Cambria"/>
                <a:cs typeface="Cambria"/>
                <a:sym typeface="Cambria"/>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82" name="Google Shape;82;p34"/>
          <p:cNvSpPr txBox="1">
            <a:spLocks noGrp="1"/>
          </p:cNvSpPr>
          <p:nvPr>
            <p:ph type="sldNum" idx="12"/>
          </p:nvPr>
        </p:nvSpPr>
        <p:spPr>
          <a:xfrm>
            <a:off x="0" y="1066801"/>
            <a:ext cx="711200" cy="244475"/>
          </a:xfrm>
          <a:prstGeom prst="rect">
            <a:avLst/>
          </a:prstGeom>
          <a:noFill/>
          <a:ln>
            <a:noFill/>
          </a:ln>
        </p:spPr>
        <p:txBody>
          <a:bodyPr spcFirstLastPara="1" wrap="square" lIns="91425" tIns="45700" rIns="91425" bIns="45700" anchor="ctr" anchorCtr="0">
            <a:normAutofit/>
          </a:bodyPr>
          <a:lstStyle>
            <a:lvl1pPr marL="0" marR="0" lvl="0"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1pPr>
            <a:lvl2pPr marL="0" marR="0" lvl="1"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2pPr>
            <a:lvl3pPr marL="0" marR="0" lvl="2"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3pPr>
            <a:lvl4pPr marL="0" marR="0" lvl="3"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4pPr>
            <a:lvl5pPr marL="0" marR="0" lvl="4"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5pPr>
            <a:lvl6pPr marL="0" marR="0" lvl="5"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6pPr>
            <a:lvl7pPr marL="0" marR="0" lvl="6"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7pPr>
            <a:lvl8pPr marL="0" marR="0" lvl="7"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8pPr>
            <a:lvl9pPr marL="0" marR="0" lvl="8" indent="0" algn="ctr">
              <a:spcBef>
                <a:spcPts val="0"/>
              </a:spcBef>
              <a:buNone/>
              <a:defRPr sz="1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25"/>
          <p:cNvSpPr txBox="1">
            <a:spLocks noGrp="1"/>
          </p:cNvSpPr>
          <p:nvPr>
            <p:ph type="title"/>
          </p:nvPr>
        </p:nvSpPr>
        <p:spPr>
          <a:xfrm>
            <a:off x="812800" y="228600"/>
            <a:ext cx="10871200" cy="990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4400" b="0" i="0" u="none" strike="noStrike" cap="none">
                <a:solidFill>
                  <a:schemeClr val="lt2"/>
                </a:solidFill>
                <a:latin typeface="Twentieth Century"/>
                <a:ea typeface="Twentieth Century"/>
                <a:cs typeface="Twentieth Century"/>
                <a:sym typeface="Twentieth Century"/>
              </a:defRPr>
            </a:lvl1pPr>
            <a:lvl2pPr marR="0" lvl="1" algn="l" rtl="0">
              <a:spcBef>
                <a:spcPts val="0"/>
              </a:spcBef>
              <a:spcAft>
                <a:spcPts val="0"/>
              </a:spcAft>
              <a:buSzPts val="1400"/>
              <a:buNone/>
              <a:defRPr sz="4400" b="0" i="0" u="none" strike="noStrike" cap="none">
                <a:solidFill>
                  <a:schemeClr val="lt2"/>
                </a:solidFill>
                <a:latin typeface="Twentieth Century"/>
                <a:ea typeface="Twentieth Century"/>
                <a:cs typeface="Twentieth Century"/>
                <a:sym typeface="Twentieth Century"/>
              </a:defRPr>
            </a:lvl2pPr>
            <a:lvl3pPr marR="0" lvl="2" algn="l" rtl="0">
              <a:spcBef>
                <a:spcPts val="0"/>
              </a:spcBef>
              <a:spcAft>
                <a:spcPts val="0"/>
              </a:spcAft>
              <a:buSzPts val="1400"/>
              <a:buNone/>
              <a:defRPr sz="4400" b="0" i="0" u="none" strike="noStrike" cap="none">
                <a:solidFill>
                  <a:schemeClr val="lt2"/>
                </a:solidFill>
                <a:latin typeface="Twentieth Century"/>
                <a:ea typeface="Twentieth Century"/>
                <a:cs typeface="Twentieth Century"/>
                <a:sym typeface="Twentieth Century"/>
              </a:defRPr>
            </a:lvl3pPr>
            <a:lvl4pPr marR="0" lvl="3" algn="l" rtl="0">
              <a:spcBef>
                <a:spcPts val="0"/>
              </a:spcBef>
              <a:spcAft>
                <a:spcPts val="0"/>
              </a:spcAft>
              <a:buSzPts val="1400"/>
              <a:buNone/>
              <a:defRPr sz="4400" b="0" i="0" u="none" strike="noStrike" cap="none">
                <a:solidFill>
                  <a:schemeClr val="lt2"/>
                </a:solidFill>
                <a:latin typeface="Twentieth Century"/>
                <a:ea typeface="Twentieth Century"/>
                <a:cs typeface="Twentieth Century"/>
                <a:sym typeface="Twentieth Century"/>
              </a:defRPr>
            </a:lvl4pPr>
            <a:lvl5pPr marR="0" lvl="4" algn="l" rtl="0">
              <a:spcBef>
                <a:spcPts val="0"/>
              </a:spcBef>
              <a:spcAft>
                <a:spcPts val="0"/>
              </a:spcAft>
              <a:buSzPts val="1400"/>
              <a:buNone/>
              <a:defRPr sz="4400" b="0" i="0" u="none" strike="noStrike" cap="none">
                <a:solidFill>
                  <a:schemeClr val="lt2"/>
                </a:solidFill>
                <a:latin typeface="Twentieth Century"/>
                <a:ea typeface="Twentieth Century"/>
                <a:cs typeface="Twentieth Century"/>
                <a:sym typeface="Twentieth Century"/>
              </a:defRPr>
            </a:lvl5pPr>
            <a:lvl6pPr marR="0" lvl="5" algn="l" rtl="0">
              <a:spcBef>
                <a:spcPts val="0"/>
              </a:spcBef>
              <a:spcAft>
                <a:spcPts val="0"/>
              </a:spcAft>
              <a:buSzPts val="1400"/>
              <a:buNone/>
              <a:defRPr sz="4400" b="0" i="0" u="none" strike="noStrike" cap="none">
                <a:solidFill>
                  <a:schemeClr val="lt2"/>
                </a:solidFill>
                <a:latin typeface="Twentieth Century"/>
                <a:ea typeface="Twentieth Century"/>
                <a:cs typeface="Twentieth Century"/>
                <a:sym typeface="Twentieth Century"/>
              </a:defRPr>
            </a:lvl6pPr>
            <a:lvl7pPr marR="0" lvl="6" algn="l" rtl="0">
              <a:spcBef>
                <a:spcPts val="0"/>
              </a:spcBef>
              <a:spcAft>
                <a:spcPts val="0"/>
              </a:spcAft>
              <a:buSzPts val="1400"/>
              <a:buNone/>
              <a:defRPr sz="4400" b="0" i="0" u="none" strike="noStrike" cap="none">
                <a:solidFill>
                  <a:schemeClr val="lt2"/>
                </a:solidFill>
                <a:latin typeface="Twentieth Century"/>
                <a:ea typeface="Twentieth Century"/>
                <a:cs typeface="Twentieth Century"/>
                <a:sym typeface="Twentieth Century"/>
              </a:defRPr>
            </a:lvl7pPr>
            <a:lvl8pPr marR="0" lvl="7" algn="l" rtl="0">
              <a:spcBef>
                <a:spcPts val="0"/>
              </a:spcBef>
              <a:spcAft>
                <a:spcPts val="0"/>
              </a:spcAft>
              <a:buSzPts val="1400"/>
              <a:buNone/>
              <a:defRPr sz="4400" b="0" i="0" u="none" strike="noStrike" cap="none">
                <a:solidFill>
                  <a:schemeClr val="lt2"/>
                </a:solidFill>
                <a:latin typeface="Twentieth Century"/>
                <a:ea typeface="Twentieth Century"/>
                <a:cs typeface="Twentieth Century"/>
                <a:sym typeface="Twentieth Century"/>
              </a:defRPr>
            </a:lvl8pPr>
            <a:lvl9pPr marR="0" lvl="8" algn="l" rtl="0">
              <a:spcBef>
                <a:spcPts val="0"/>
              </a:spcBef>
              <a:spcAft>
                <a:spcPts val="0"/>
              </a:spcAft>
              <a:buSzPts val="1400"/>
              <a:buNone/>
              <a:defRPr sz="4400" b="0" i="0" u="none" strike="noStrike" cap="none">
                <a:solidFill>
                  <a:schemeClr val="lt2"/>
                </a:solidFill>
                <a:latin typeface="Twentieth Century"/>
                <a:ea typeface="Twentieth Century"/>
                <a:cs typeface="Twentieth Century"/>
                <a:sym typeface="Twentieth Century"/>
              </a:defRPr>
            </a:lvl9pPr>
          </a:lstStyle>
          <a:p>
            <a:endParaRPr/>
          </a:p>
        </p:txBody>
      </p:sp>
      <p:sp>
        <p:nvSpPr>
          <p:cNvPr id="11" name="Google Shape;11;p25"/>
          <p:cNvSpPr txBox="1">
            <a:spLocks noGrp="1"/>
          </p:cNvSpPr>
          <p:nvPr>
            <p:ph type="body" idx="1"/>
          </p:nvPr>
        </p:nvSpPr>
        <p:spPr>
          <a:xfrm>
            <a:off x="817033" y="1600201"/>
            <a:ext cx="10871200" cy="4525963"/>
          </a:xfrm>
          <a:prstGeom prst="rect">
            <a:avLst/>
          </a:prstGeom>
          <a:noFill/>
          <a:ln>
            <a:noFill/>
          </a:ln>
        </p:spPr>
        <p:txBody>
          <a:bodyPr spcFirstLastPara="1" wrap="square" lIns="91425" tIns="45700" rIns="91425" bIns="45700" anchor="t" anchorCtr="0">
            <a:noAutofit/>
          </a:bodyPr>
          <a:lstStyle>
            <a:lvl1pPr marL="457200" marR="0" lvl="0" indent="-339090" algn="l" rtl="0">
              <a:spcBef>
                <a:spcPts val="700"/>
              </a:spcBef>
              <a:spcAft>
                <a:spcPts val="0"/>
              </a:spcAft>
              <a:buClr>
                <a:schemeClr val="accent2"/>
              </a:buClr>
              <a:buSzPts val="1740"/>
              <a:buFont typeface="Noto Sans Symbols"/>
              <a:buChar char="◻"/>
              <a:defRPr sz="2900" b="0" i="0" u="none" strike="noStrike" cap="none">
                <a:solidFill>
                  <a:schemeClr val="lt1"/>
                </a:solidFill>
                <a:latin typeface="Twentieth Century"/>
                <a:ea typeface="Twentieth Century"/>
                <a:cs typeface="Twentieth Century"/>
                <a:sym typeface="Twentieth Century"/>
              </a:defRPr>
            </a:lvl1pPr>
            <a:lvl2pPr marL="914400" marR="0" lvl="1" indent="-344169" algn="l" rtl="0">
              <a:spcBef>
                <a:spcPts val="550"/>
              </a:spcBef>
              <a:spcAft>
                <a:spcPts val="0"/>
              </a:spcAft>
              <a:buClr>
                <a:schemeClr val="accent1"/>
              </a:buClr>
              <a:buSzPts val="1820"/>
              <a:buFont typeface="Noto Sans Symbols"/>
              <a:buChar char="🞑"/>
              <a:defRPr sz="2600" b="0" i="0" u="none" strike="noStrike" cap="none">
                <a:solidFill>
                  <a:schemeClr val="lt1"/>
                </a:solidFill>
                <a:latin typeface="Twentieth Century"/>
                <a:ea typeface="Twentieth Century"/>
                <a:cs typeface="Twentieth Century"/>
                <a:sym typeface="Twentieth Century"/>
              </a:defRPr>
            </a:lvl2pPr>
            <a:lvl3pPr marL="1371600" marR="0" lvl="2" indent="-338137" algn="l" rtl="0">
              <a:spcBef>
                <a:spcPts val="500"/>
              </a:spcBef>
              <a:spcAft>
                <a:spcPts val="0"/>
              </a:spcAft>
              <a:buClr>
                <a:schemeClr val="accent2"/>
              </a:buClr>
              <a:buSzPts val="1725"/>
              <a:buFont typeface="Noto Sans Symbols"/>
              <a:buChar char="■"/>
              <a:defRPr sz="2300" b="0" i="0" u="none" strike="noStrike" cap="none">
                <a:solidFill>
                  <a:schemeClr val="lt1"/>
                </a:solidFill>
                <a:latin typeface="Twentieth Century"/>
                <a:ea typeface="Twentieth Century"/>
                <a:cs typeface="Twentieth Century"/>
                <a:sym typeface="Twentieth Century"/>
              </a:defRPr>
            </a:lvl3pPr>
            <a:lvl4pPr marL="1828800" marR="0" lvl="3" indent="-323850" algn="l" rtl="0">
              <a:spcBef>
                <a:spcPts val="400"/>
              </a:spcBef>
              <a:spcAft>
                <a:spcPts val="0"/>
              </a:spcAft>
              <a:buClr>
                <a:srgbClr val="A5AB81"/>
              </a:buClr>
              <a:buSzPts val="1500"/>
              <a:buFont typeface="Noto Sans Symbols"/>
              <a:buChar char="■"/>
              <a:defRPr sz="2000" b="0" i="0" u="none" strike="noStrike" cap="none">
                <a:solidFill>
                  <a:schemeClr val="lt1"/>
                </a:solidFill>
                <a:latin typeface="Twentieth Century"/>
                <a:ea typeface="Twentieth Century"/>
                <a:cs typeface="Twentieth Century"/>
                <a:sym typeface="Twentieth Century"/>
              </a:defRPr>
            </a:lvl4pPr>
            <a:lvl5pPr marL="2286000" marR="0" lvl="4" indent="-311150" algn="l" rtl="0">
              <a:spcBef>
                <a:spcPts val="400"/>
              </a:spcBef>
              <a:spcAft>
                <a:spcPts val="0"/>
              </a:spcAft>
              <a:buClr>
                <a:srgbClr val="D8B25C"/>
              </a:buClr>
              <a:buSzPts val="1300"/>
              <a:buFont typeface="Noto Sans Symbols"/>
              <a:buChar char="■"/>
              <a:defRPr sz="2000" b="0" i="0" u="none" strike="noStrike" cap="none">
                <a:solidFill>
                  <a:schemeClr val="lt1"/>
                </a:solidFill>
                <a:latin typeface="Twentieth Century"/>
                <a:ea typeface="Twentieth Century"/>
                <a:cs typeface="Twentieth Century"/>
                <a:sym typeface="Twentieth Century"/>
              </a:defRPr>
            </a:lvl5pPr>
            <a:lvl6pPr marL="2743200" marR="0" lvl="5" indent="-342900" algn="l" rtl="0">
              <a:spcBef>
                <a:spcPts val="360"/>
              </a:spcBef>
              <a:spcAft>
                <a:spcPts val="0"/>
              </a:spcAft>
              <a:buClr>
                <a:schemeClr val="accent1"/>
              </a:buClr>
              <a:buSzPts val="1800"/>
              <a:buFont typeface="Noto Sans Symbols"/>
              <a:buChar char="▪"/>
              <a:defRPr sz="1800" b="0" i="0" u="none" strike="noStrike" cap="none">
                <a:solidFill>
                  <a:schemeClr val="lt1"/>
                </a:solidFill>
                <a:latin typeface="Twentieth Century"/>
                <a:ea typeface="Twentieth Century"/>
                <a:cs typeface="Twentieth Century"/>
                <a:sym typeface="Twentieth Century"/>
              </a:defRPr>
            </a:lvl6pPr>
            <a:lvl7pPr marL="3200400" marR="0" lvl="6" indent="-342900" algn="l" rtl="0">
              <a:spcBef>
                <a:spcPts val="360"/>
              </a:spcBef>
              <a:spcAft>
                <a:spcPts val="0"/>
              </a:spcAft>
              <a:buClr>
                <a:schemeClr val="accent2"/>
              </a:buClr>
              <a:buSzPts val="1800"/>
              <a:buFont typeface="Noto Sans Symbols"/>
              <a:buChar char="▪"/>
              <a:defRPr sz="1800" b="0" i="0" u="none" strike="noStrike" cap="none">
                <a:solidFill>
                  <a:schemeClr val="lt1"/>
                </a:solidFill>
                <a:latin typeface="Twentieth Century"/>
                <a:ea typeface="Twentieth Century"/>
                <a:cs typeface="Twentieth Century"/>
                <a:sym typeface="Twentieth Century"/>
              </a:defRPr>
            </a:lvl7pPr>
            <a:lvl8pPr marL="3657600" marR="0" lvl="7" indent="-342900" algn="l" rtl="0">
              <a:spcBef>
                <a:spcPts val="360"/>
              </a:spcBef>
              <a:spcAft>
                <a:spcPts val="0"/>
              </a:spcAft>
              <a:buClr>
                <a:schemeClr val="accent3"/>
              </a:buClr>
              <a:buSzPts val="1800"/>
              <a:buFont typeface="Noto Sans Symbols"/>
              <a:buChar char="▪"/>
              <a:defRPr sz="1800" b="0" i="0" u="none" strike="noStrike" cap="none">
                <a:solidFill>
                  <a:schemeClr val="lt1"/>
                </a:solidFill>
                <a:latin typeface="Twentieth Century"/>
                <a:ea typeface="Twentieth Century"/>
                <a:cs typeface="Twentieth Century"/>
                <a:sym typeface="Twentieth Century"/>
              </a:defRPr>
            </a:lvl8pPr>
            <a:lvl9pPr marL="4114800" marR="0" lvl="8" indent="-342900" algn="l" rtl="0">
              <a:spcBef>
                <a:spcPts val="360"/>
              </a:spcBef>
              <a:spcAft>
                <a:spcPts val="0"/>
              </a:spcAft>
              <a:buClr>
                <a:schemeClr val="accent4"/>
              </a:buClr>
              <a:buSzPts val="1800"/>
              <a:buFont typeface="Noto Sans Symbols"/>
              <a:buChar char="▪"/>
              <a:defRPr sz="1800" b="0" i="0" u="none" strike="noStrike" cap="none">
                <a:solidFill>
                  <a:schemeClr val="lt1"/>
                </a:solidFill>
                <a:latin typeface="Twentieth Century"/>
                <a:ea typeface="Twentieth Century"/>
                <a:cs typeface="Twentieth Century"/>
                <a:sym typeface="Twentieth Century"/>
              </a:defRPr>
            </a:lvl9pPr>
          </a:lstStyle>
          <a:p>
            <a:endParaRPr/>
          </a:p>
        </p:txBody>
      </p:sp>
      <p:sp>
        <p:nvSpPr>
          <p:cNvPr id="12" name="Google Shape;12;p25"/>
          <p:cNvSpPr txBox="1">
            <a:spLocks noGrp="1"/>
          </p:cNvSpPr>
          <p:nvPr>
            <p:ph type="dt" idx="10"/>
          </p:nvPr>
        </p:nvSpPr>
        <p:spPr>
          <a:xfrm>
            <a:off x="8128000" y="6248401"/>
            <a:ext cx="35560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400" b="0" i="0" u="none" strike="noStrike" cap="none">
                <a:solidFill>
                  <a:schemeClr val="lt2"/>
                </a:solidFill>
                <a:latin typeface="Twentieth Century"/>
                <a:ea typeface="Twentieth Century"/>
                <a:cs typeface="Twentieth Century"/>
                <a:sym typeface="Twentieth Century"/>
              </a:defRPr>
            </a:lvl1pPr>
            <a:lvl2pPr marR="0" lvl="1"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2pPr>
            <a:lvl3pPr marR="0" lvl="2"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3pPr>
            <a:lvl4pPr marR="0" lvl="3"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4pPr>
            <a:lvl5pPr marR="0" lvl="4"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5pPr>
            <a:lvl6pPr marR="0" lvl="5"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6pPr>
            <a:lvl7pPr marR="0" lvl="6"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7pPr>
            <a:lvl8pPr marR="0" lvl="7"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8pPr>
            <a:lvl9pPr marR="0" lvl="8"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9pPr>
          </a:lstStyle>
          <a:p>
            <a:endParaRPr/>
          </a:p>
        </p:txBody>
      </p:sp>
      <p:sp>
        <p:nvSpPr>
          <p:cNvPr id="13" name="Google Shape;13;p25"/>
          <p:cNvSpPr txBox="1">
            <a:spLocks noGrp="1"/>
          </p:cNvSpPr>
          <p:nvPr>
            <p:ph type="ftr" idx="11"/>
          </p:nvPr>
        </p:nvSpPr>
        <p:spPr>
          <a:xfrm>
            <a:off x="812801" y="6248401"/>
            <a:ext cx="7228417" cy="365125"/>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400" b="0" i="0" u="none" strike="noStrike" cap="none">
                <a:solidFill>
                  <a:schemeClr val="lt2"/>
                </a:solidFill>
                <a:latin typeface="Twentieth Century"/>
                <a:ea typeface="Twentieth Century"/>
                <a:cs typeface="Twentieth Century"/>
                <a:sym typeface="Twentieth Century"/>
              </a:defRPr>
            </a:lvl1pPr>
            <a:lvl2pPr marR="0" lvl="1"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2pPr>
            <a:lvl3pPr marR="0" lvl="2"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3pPr>
            <a:lvl4pPr marR="0" lvl="3"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4pPr>
            <a:lvl5pPr marR="0" lvl="4"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5pPr>
            <a:lvl6pPr marR="0" lvl="5"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6pPr>
            <a:lvl7pPr marR="0" lvl="6"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7pPr>
            <a:lvl8pPr marR="0" lvl="7"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8pPr>
            <a:lvl9pPr marR="0" lvl="8" algn="l" rtl="0">
              <a:spcBef>
                <a:spcPts val="0"/>
              </a:spcBef>
              <a:spcAft>
                <a:spcPts val="0"/>
              </a:spcAft>
              <a:buSzPts val="1400"/>
              <a:buNone/>
              <a:defRPr sz="1800" b="0" i="0" u="none" strike="noStrike" cap="none">
                <a:solidFill>
                  <a:schemeClr val="lt1"/>
                </a:solidFill>
                <a:latin typeface="Twentieth Century"/>
                <a:ea typeface="Twentieth Century"/>
                <a:cs typeface="Twentieth Century"/>
                <a:sym typeface="Twentieth Century"/>
              </a:defRPr>
            </a:lvl9pPr>
          </a:lstStyle>
          <a:p>
            <a:endParaRPr/>
          </a:p>
        </p:txBody>
      </p:sp>
      <p:sp>
        <p:nvSpPr>
          <p:cNvPr id="14" name="Google Shape;14;p25"/>
          <p:cNvSpPr/>
          <p:nvPr/>
        </p:nvSpPr>
        <p:spPr>
          <a:xfrm>
            <a:off x="0" y="1235075"/>
            <a:ext cx="12192000" cy="319088"/>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15" name="Google Shape;15;p25"/>
          <p:cNvSpPr/>
          <p:nvPr/>
        </p:nvSpPr>
        <p:spPr>
          <a:xfrm>
            <a:off x="0" y="1279525"/>
            <a:ext cx="711200" cy="228600"/>
          </a:xfrm>
          <a:prstGeom prst="rect">
            <a:avLst/>
          </a:prstGeom>
          <a:solidFill>
            <a:srgbClr val="3D983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16" name="Google Shape;16;p25"/>
          <p:cNvSpPr/>
          <p:nvPr/>
        </p:nvSpPr>
        <p:spPr>
          <a:xfrm>
            <a:off x="787400" y="1279525"/>
            <a:ext cx="11404600" cy="228600"/>
          </a:xfrm>
          <a:prstGeom prst="rect">
            <a:avLst/>
          </a:prstGeom>
          <a:solidFill>
            <a:srgbClr val="0033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17" name="Google Shape;17;p25"/>
          <p:cNvSpPr txBox="1">
            <a:spLocks noGrp="1"/>
          </p:cNvSpPr>
          <p:nvPr>
            <p:ph type="sldNum" idx="12"/>
          </p:nvPr>
        </p:nvSpPr>
        <p:spPr>
          <a:xfrm>
            <a:off x="0" y="1066801"/>
            <a:ext cx="711200" cy="244475"/>
          </a:xfrm>
          <a:prstGeom prst="rect">
            <a:avLst/>
          </a:prstGeom>
          <a:noFill/>
          <a:ln>
            <a:noFill/>
          </a:ln>
        </p:spPr>
        <p:txBody>
          <a:bodyPr spcFirstLastPara="1" wrap="square" lIns="91425" tIns="45700" rIns="91425" bIns="45700" anchor="ctr" anchorCtr="0">
            <a:normAutofit/>
          </a:bodyPr>
          <a:lstStyle>
            <a:lvl1pPr marL="0" marR="0" lvl="0" indent="0" algn="ctr" rtl="0">
              <a:spcBef>
                <a:spcPts val="0"/>
              </a:spcBef>
              <a:buNone/>
              <a:defRPr sz="1400" b="1" i="0" u="none" strike="noStrike" cap="none">
                <a:solidFill>
                  <a:srgbClr val="FFFFFF"/>
                </a:solidFill>
                <a:latin typeface="Twentieth Century"/>
                <a:ea typeface="Twentieth Century"/>
                <a:cs typeface="Twentieth Century"/>
                <a:sym typeface="Twentieth Century"/>
              </a:defRPr>
            </a:lvl1pPr>
            <a:lvl2pPr marL="0" marR="0" lvl="1" indent="0" algn="ctr" rtl="0">
              <a:spcBef>
                <a:spcPts val="0"/>
              </a:spcBef>
              <a:buNone/>
              <a:defRPr sz="1400" b="1" i="0" u="none" strike="noStrike" cap="none">
                <a:solidFill>
                  <a:srgbClr val="FFFFFF"/>
                </a:solidFill>
                <a:latin typeface="Twentieth Century"/>
                <a:ea typeface="Twentieth Century"/>
                <a:cs typeface="Twentieth Century"/>
                <a:sym typeface="Twentieth Century"/>
              </a:defRPr>
            </a:lvl2pPr>
            <a:lvl3pPr marL="0" marR="0" lvl="2" indent="0" algn="ctr" rtl="0">
              <a:spcBef>
                <a:spcPts val="0"/>
              </a:spcBef>
              <a:buNone/>
              <a:defRPr sz="1400" b="1" i="0" u="none" strike="noStrike" cap="none">
                <a:solidFill>
                  <a:srgbClr val="FFFFFF"/>
                </a:solidFill>
                <a:latin typeface="Twentieth Century"/>
                <a:ea typeface="Twentieth Century"/>
                <a:cs typeface="Twentieth Century"/>
                <a:sym typeface="Twentieth Century"/>
              </a:defRPr>
            </a:lvl3pPr>
            <a:lvl4pPr marL="0" marR="0" lvl="3" indent="0" algn="ctr" rtl="0">
              <a:spcBef>
                <a:spcPts val="0"/>
              </a:spcBef>
              <a:buNone/>
              <a:defRPr sz="1400" b="1" i="0" u="none" strike="noStrike" cap="none">
                <a:solidFill>
                  <a:srgbClr val="FFFFFF"/>
                </a:solidFill>
                <a:latin typeface="Twentieth Century"/>
                <a:ea typeface="Twentieth Century"/>
                <a:cs typeface="Twentieth Century"/>
                <a:sym typeface="Twentieth Century"/>
              </a:defRPr>
            </a:lvl4pPr>
            <a:lvl5pPr marL="0" marR="0" lvl="4" indent="0" algn="ctr" rtl="0">
              <a:spcBef>
                <a:spcPts val="0"/>
              </a:spcBef>
              <a:buNone/>
              <a:defRPr sz="1400" b="1" i="0" u="none" strike="noStrike" cap="none">
                <a:solidFill>
                  <a:srgbClr val="FFFFFF"/>
                </a:solidFill>
                <a:latin typeface="Twentieth Century"/>
                <a:ea typeface="Twentieth Century"/>
                <a:cs typeface="Twentieth Century"/>
                <a:sym typeface="Twentieth Century"/>
              </a:defRPr>
            </a:lvl5pPr>
            <a:lvl6pPr marL="0" marR="0" lvl="5" indent="0" algn="ctr" rtl="0">
              <a:spcBef>
                <a:spcPts val="0"/>
              </a:spcBef>
              <a:buNone/>
              <a:defRPr sz="1400" b="1" i="0" u="none" strike="noStrike" cap="none">
                <a:solidFill>
                  <a:srgbClr val="FFFFFF"/>
                </a:solidFill>
                <a:latin typeface="Twentieth Century"/>
                <a:ea typeface="Twentieth Century"/>
                <a:cs typeface="Twentieth Century"/>
                <a:sym typeface="Twentieth Century"/>
              </a:defRPr>
            </a:lvl6pPr>
            <a:lvl7pPr marL="0" marR="0" lvl="6" indent="0" algn="ctr" rtl="0">
              <a:spcBef>
                <a:spcPts val="0"/>
              </a:spcBef>
              <a:buNone/>
              <a:defRPr sz="1400" b="1" i="0" u="none" strike="noStrike" cap="none">
                <a:solidFill>
                  <a:srgbClr val="FFFFFF"/>
                </a:solidFill>
                <a:latin typeface="Twentieth Century"/>
                <a:ea typeface="Twentieth Century"/>
                <a:cs typeface="Twentieth Century"/>
                <a:sym typeface="Twentieth Century"/>
              </a:defRPr>
            </a:lvl7pPr>
            <a:lvl8pPr marL="0" marR="0" lvl="7" indent="0" algn="ctr" rtl="0">
              <a:spcBef>
                <a:spcPts val="0"/>
              </a:spcBef>
              <a:buNone/>
              <a:defRPr sz="1400" b="1" i="0" u="none" strike="noStrike" cap="none">
                <a:solidFill>
                  <a:srgbClr val="FFFFFF"/>
                </a:solidFill>
                <a:latin typeface="Twentieth Century"/>
                <a:ea typeface="Twentieth Century"/>
                <a:cs typeface="Twentieth Century"/>
                <a:sym typeface="Twentieth Century"/>
              </a:defRPr>
            </a:lvl8pPr>
            <a:lvl9pPr marL="0" marR="0" lvl="8" indent="0" algn="ctr" rtl="0">
              <a:spcBef>
                <a:spcPts val="0"/>
              </a:spcBef>
              <a:buNone/>
              <a:defRPr sz="1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6"/>
        <p:cNvGrpSpPr/>
        <p:nvPr/>
      </p:nvGrpSpPr>
      <p:grpSpPr>
        <a:xfrm>
          <a:off x="0" y="0"/>
          <a:ext cx="0" cy="0"/>
          <a:chOff x="0" y="0"/>
          <a:chExt cx="0" cy="0"/>
        </a:xfrm>
      </p:grpSpPr>
      <p:sp>
        <p:nvSpPr>
          <p:cNvPr id="27" name="Google Shape;27;p24"/>
          <p:cNvSpPr txBox="1">
            <a:spLocks noGrp="1"/>
          </p:cNvSpPr>
          <p:nvPr>
            <p:ph type="title"/>
          </p:nvPr>
        </p:nvSpPr>
        <p:spPr>
          <a:xfrm>
            <a:off x="812800" y="228600"/>
            <a:ext cx="10871200" cy="990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4400" b="0" i="0" u="none" strike="noStrike" cap="none">
                <a:solidFill>
                  <a:schemeClr val="dk2"/>
                </a:solidFill>
                <a:latin typeface="Twentieth Century"/>
                <a:ea typeface="Twentieth Century"/>
                <a:cs typeface="Twentieth Century"/>
                <a:sym typeface="Twentieth Century"/>
              </a:defRPr>
            </a:lvl1pPr>
            <a:lvl2pPr marR="0" lvl="1" algn="l" rtl="0">
              <a:spcBef>
                <a:spcPts val="0"/>
              </a:spcBef>
              <a:spcAft>
                <a:spcPts val="0"/>
              </a:spcAft>
              <a:buSzPts val="1400"/>
              <a:buNone/>
              <a:defRPr sz="4400" b="0" i="0" u="none" strike="noStrike" cap="none">
                <a:solidFill>
                  <a:schemeClr val="dk2"/>
                </a:solidFill>
                <a:latin typeface="Twentieth Century"/>
                <a:ea typeface="Twentieth Century"/>
                <a:cs typeface="Twentieth Century"/>
                <a:sym typeface="Twentieth Century"/>
              </a:defRPr>
            </a:lvl2pPr>
            <a:lvl3pPr marR="0" lvl="2" algn="l" rtl="0">
              <a:spcBef>
                <a:spcPts val="0"/>
              </a:spcBef>
              <a:spcAft>
                <a:spcPts val="0"/>
              </a:spcAft>
              <a:buSzPts val="1400"/>
              <a:buNone/>
              <a:defRPr sz="4400" b="0" i="0" u="none" strike="noStrike" cap="none">
                <a:solidFill>
                  <a:schemeClr val="dk2"/>
                </a:solidFill>
                <a:latin typeface="Twentieth Century"/>
                <a:ea typeface="Twentieth Century"/>
                <a:cs typeface="Twentieth Century"/>
                <a:sym typeface="Twentieth Century"/>
              </a:defRPr>
            </a:lvl3pPr>
            <a:lvl4pPr marR="0" lvl="3" algn="l" rtl="0">
              <a:spcBef>
                <a:spcPts val="0"/>
              </a:spcBef>
              <a:spcAft>
                <a:spcPts val="0"/>
              </a:spcAft>
              <a:buSzPts val="1400"/>
              <a:buNone/>
              <a:defRPr sz="4400" b="0" i="0" u="none" strike="noStrike" cap="none">
                <a:solidFill>
                  <a:schemeClr val="dk2"/>
                </a:solidFill>
                <a:latin typeface="Twentieth Century"/>
                <a:ea typeface="Twentieth Century"/>
                <a:cs typeface="Twentieth Century"/>
                <a:sym typeface="Twentieth Century"/>
              </a:defRPr>
            </a:lvl4pPr>
            <a:lvl5pPr marR="0" lvl="4" algn="l" rtl="0">
              <a:spcBef>
                <a:spcPts val="0"/>
              </a:spcBef>
              <a:spcAft>
                <a:spcPts val="0"/>
              </a:spcAft>
              <a:buSzPts val="1400"/>
              <a:buNone/>
              <a:defRPr sz="4400" b="0" i="0" u="none" strike="noStrike" cap="none">
                <a:solidFill>
                  <a:schemeClr val="dk2"/>
                </a:solidFill>
                <a:latin typeface="Twentieth Century"/>
                <a:ea typeface="Twentieth Century"/>
                <a:cs typeface="Twentieth Century"/>
                <a:sym typeface="Twentieth Century"/>
              </a:defRPr>
            </a:lvl5pPr>
            <a:lvl6pPr marR="0" lvl="5" algn="l" rtl="0">
              <a:spcBef>
                <a:spcPts val="0"/>
              </a:spcBef>
              <a:spcAft>
                <a:spcPts val="0"/>
              </a:spcAft>
              <a:buSzPts val="1400"/>
              <a:buNone/>
              <a:defRPr sz="4400" b="0" i="0" u="none" strike="noStrike" cap="none">
                <a:solidFill>
                  <a:schemeClr val="dk2"/>
                </a:solidFill>
                <a:latin typeface="Twentieth Century"/>
                <a:ea typeface="Twentieth Century"/>
                <a:cs typeface="Twentieth Century"/>
                <a:sym typeface="Twentieth Century"/>
              </a:defRPr>
            </a:lvl6pPr>
            <a:lvl7pPr marR="0" lvl="6" algn="l" rtl="0">
              <a:spcBef>
                <a:spcPts val="0"/>
              </a:spcBef>
              <a:spcAft>
                <a:spcPts val="0"/>
              </a:spcAft>
              <a:buSzPts val="1400"/>
              <a:buNone/>
              <a:defRPr sz="4400" b="0" i="0" u="none" strike="noStrike" cap="none">
                <a:solidFill>
                  <a:schemeClr val="dk2"/>
                </a:solidFill>
                <a:latin typeface="Twentieth Century"/>
                <a:ea typeface="Twentieth Century"/>
                <a:cs typeface="Twentieth Century"/>
                <a:sym typeface="Twentieth Century"/>
              </a:defRPr>
            </a:lvl7pPr>
            <a:lvl8pPr marR="0" lvl="7" algn="l" rtl="0">
              <a:spcBef>
                <a:spcPts val="0"/>
              </a:spcBef>
              <a:spcAft>
                <a:spcPts val="0"/>
              </a:spcAft>
              <a:buSzPts val="1400"/>
              <a:buNone/>
              <a:defRPr sz="4400" b="0" i="0" u="none" strike="noStrike" cap="none">
                <a:solidFill>
                  <a:schemeClr val="dk2"/>
                </a:solidFill>
                <a:latin typeface="Twentieth Century"/>
                <a:ea typeface="Twentieth Century"/>
                <a:cs typeface="Twentieth Century"/>
                <a:sym typeface="Twentieth Century"/>
              </a:defRPr>
            </a:lvl8pPr>
            <a:lvl9pPr marR="0" lvl="8" algn="l" rtl="0">
              <a:spcBef>
                <a:spcPts val="0"/>
              </a:spcBef>
              <a:spcAft>
                <a:spcPts val="0"/>
              </a:spcAft>
              <a:buSzPts val="1400"/>
              <a:buNone/>
              <a:defRPr sz="4400" b="0" i="0" u="none" strike="noStrike" cap="none">
                <a:solidFill>
                  <a:schemeClr val="dk2"/>
                </a:solidFill>
                <a:latin typeface="Twentieth Century"/>
                <a:ea typeface="Twentieth Century"/>
                <a:cs typeface="Twentieth Century"/>
                <a:sym typeface="Twentieth Century"/>
              </a:defRPr>
            </a:lvl9pPr>
          </a:lstStyle>
          <a:p>
            <a:endParaRPr/>
          </a:p>
        </p:txBody>
      </p:sp>
      <p:sp>
        <p:nvSpPr>
          <p:cNvPr id="28" name="Google Shape;28;p24"/>
          <p:cNvSpPr txBox="1">
            <a:spLocks noGrp="1"/>
          </p:cNvSpPr>
          <p:nvPr>
            <p:ph type="body" idx="1"/>
          </p:nvPr>
        </p:nvSpPr>
        <p:spPr>
          <a:xfrm>
            <a:off x="817033" y="1600201"/>
            <a:ext cx="10871200" cy="4525963"/>
          </a:xfrm>
          <a:prstGeom prst="rect">
            <a:avLst/>
          </a:prstGeom>
          <a:noFill/>
          <a:ln>
            <a:noFill/>
          </a:ln>
        </p:spPr>
        <p:txBody>
          <a:bodyPr spcFirstLastPara="1" wrap="square" lIns="91425" tIns="45700" rIns="91425" bIns="45700" anchor="t" anchorCtr="0">
            <a:noAutofit/>
          </a:bodyPr>
          <a:lstStyle>
            <a:lvl1pPr marL="457200" marR="0" lvl="0" indent="-339090" algn="l" rtl="0">
              <a:spcBef>
                <a:spcPts val="700"/>
              </a:spcBef>
              <a:spcAft>
                <a:spcPts val="0"/>
              </a:spcAft>
              <a:buClr>
                <a:schemeClr val="accent2"/>
              </a:buClr>
              <a:buSzPts val="1740"/>
              <a:buFont typeface="Noto Sans Symbols"/>
              <a:buChar char="◻"/>
              <a:defRPr sz="2900" b="0" i="0" u="none" strike="noStrike" cap="none">
                <a:solidFill>
                  <a:schemeClr val="dk1"/>
                </a:solidFill>
                <a:latin typeface="Twentieth Century"/>
                <a:ea typeface="Twentieth Century"/>
                <a:cs typeface="Twentieth Century"/>
                <a:sym typeface="Twentieth Century"/>
              </a:defRPr>
            </a:lvl1pPr>
            <a:lvl2pPr marL="914400" marR="0" lvl="1" indent="-344169" algn="l" rtl="0">
              <a:spcBef>
                <a:spcPts val="550"/>
              </a:spcBef>
              <a:spcAft>
                <a:spcPts val="0"/>
              </a:spcAft>
              <a:buClr>
                <a:schemeClr val="accent1"/>
              </a:buClr>
              <a:buSzPts val="1820"/>
              <a:buFont typeface="Noto Sans Symbols"/>
              <a:buChar char="🞑"/>
              <a:defRPr sz="2600" b="0" i="0" u="none" strike="noStrike" cap="none">
                <a:solidFill>
                  <a:schemeClr val="dk1"/>
                </a:solidFill>
                <a:latin typeface="Twentieth Century"/>
                <a:ea typeface="Twentieth Century"/>
                <a:cs typeface="Twentieth Century"/>
                <a:sym typeface="Twentieth Century"/>
              </a:defRPr>
            </a:lvl2pPr>
            <a:lvl3pPr marL="1371600" marR="0" lvl="2" indent="-338137" algn="l" rtl="0">
              <a:spcBef>
                <a:spcPts val="500"/>
              </a:spcBef>
              <a:spcAft>
                <a:spcPts val="0"/>
              </a:spcAft>
              <a:buClr>
                <a:schemeClr val="accent2"/>
              </a:buClr>
              <a:buSzPts val="1725"/>
              <a:buFont typeface="Noto Sans Symbols"/>
              <a:buChar char="■"/>
              <a:defRPr sz="2300" b="0" i="0" u="none" strike="noStrike" cap="none">
                <a:solidFill>
                  <a:schemeClr val="dk1"/>
                </a:solidFill>
                <a:latin typeface="Twentieth Century"/>
                <a:ea typeface="Twentieth Century"/>
                <a:cs typeface="Twentieth Century"/>
                <a:sym typeface="Twentieth Century"/>
              </a:defRPr>
            </a:lvl3pPr>
            <a:lvl4pPr marL="1828800" marR="0" lvl="3" indent="-323850" algn="l" rtl="0">
              <a:spcBef>
                <a:spcPts val="400"/>
              </a:spcBef>
              <a:spcAft>
                <a:spcPts val="0"/>
              </a:spcAft>
              <a:buClr>
                <a:srgbClr val="A5AB81"/>
              </a:buClr>
              <a:buSzPts val="1500"/>
              <a:buFont typeface="Noto Sans Symbols"/>
              <a:buChar char="■"/>
              <a:defRPr sz="2000" b="0" i="0" u="none" strike="noStrike" cap="none">
                <a:solidFill>
                  <a:schemeClr val="dk1"/>
                </a:solidFill>
                <a:latin typeface="Twentieth Century"/>
                <a:ea typeface="Twentieth Century"/>
                <a:cs typeface="Twentieth Century"/>
                <a:sym typeface="Twentieth Century"/>
              </a:defRPr>
            </a:lvl4pPr>
            <a:lvl5pPr marL="2286000" marR="0" lvl="4" indent="-311150" algn="l" rtl="0">
              <a:spcBef>
                <a:spcPts val="400"/>
              </a:spcBef>
              <a:spcAft>
                <a:spcPts val="0"/>
              </a:spcAft>
              <a:buClr>
                <a:srgbClr val="D8B25C"/>
              </a:buClr>
              <a:buSzPts val="1300"/>
              <a:buFont typeface="Noto Sans Symbols"/>
              <a:buChar char="■"/>
              <a:defRPr sz="2000" b="0" i="0" u="none" strike="noStrike" cap="none">
                <a:solidFill>
                  <a:schemeClr val="dk1"/>
                </a:solidFill>
                <a:latin typeface="Twentieth Century"/>
                <a:ea typeface="Twentieth Century"/>
                <a:cs typeface="Twentieth Century"/>
                <a:sym typeface="Twentieth Century"/>
              </a:defRPr>
            </a:lvl5pPr>
            <a:lvl6pPr marL="2743200" marR="0" lvl="5" indent="-342900" algn="l" rtl="0">
              <a:spcBef>
                <a:spcPts val="360"/>
              </a:spcBef>
              <a:spcAft>
                <a:spcPts val="0"/>
              </a:spcAft>
              <a:buClr>
                <a:schemeClr val="accent1"/>
              </a:buClr>
              <a:buSzPts val="1800"/>
              <a:buFont typeface="Noto Sans Symbols"/>
              <a:buChar char="▪"/>
              <a:defRPr sz="1800" b="0" i="0" u="none" strike="noStrike" cap="none">
                <a:solidFill>
                  <a:schemeClr val="dk1"/>
                </a:solidFill>
                <a:latin typeface="Twentieth Century"/>
                <a:ea typeface="Twentieth Century"/>
                <a:cs typeface="Twentieth Century"/>
                <a:sym typeface="Twentieth Century"/>
              </a:defRPr>
            </a:lvl6pPr>
            <a:lvl7pPr marL="3200400" marR="0" lvl="6" indent="-342900" algn="l" rtl="0">
              <a:spcBef>
                <a:spcPts val="360"/>
              </a:spcBef>
              <a:spcAft>
                <a:spcPts val="0"/>
              </a:spcAft>
              <a:buClr>
                <a:schemeClr val="accent2"/>
              </a:buClr>
              <a:buSzPts val="1800"/>
              <a:buFont typeface="Noto Sans Symbols"/>
              <a:buChar char="▪"/>
              <a:defRPr sz="1800" b="0" i="0" u="none" strike="noStrike" cap="none">
                <a:solidFill>
                  <a:schemeClr val="dk1"/>
                </a:solidFill>
                <a:latin typeface="Twentieth Century"/>
                <a:ea typeface="Twentieth Century"/>
                <a:cs typeface="Twentieth Century"/>
                <a:sym typeface="Twentieth Century"/>
              </a:defRPr>
            </a:lvl7pPr>
            <a:lvl8pPr marL="3657600" marR="0" lvl="7" indent="-342900" algn="l" rtl="0">
              <a:spcBef>
                <a:spcPts val="360"/>
              </a:spcBef>
              <a:spcAft>
                <a:spcPts val="0"/>
              </a:spcAft>
              <a:buClr>
                <a:schemeClr val="accent3"/>
              </a:buClr>
              <a:buSzPts val="1800"/>
              <a:buFont typeface="Noto Sans Symbols"/>
              <a:buChar char="▪"/>
              <a:defRPr sz="1800" b="0" i="0" u="none" strike="noStrike" cap="none">
                <a:solidFill>
                  <a:schemeClr val="dk1"/>
                </a:solidFill>
                <a:latin typeface="Twentieth Century"/>
                <a:ea typeface="Twentieth Century"/>
                <a:cs typeface="Twentieth Century"/>
                <a:sym typeface="Twentieth Century"/>
              </a:defRPr>
            </a:lvl8pPr>
            <a:lvl9pPr marL="4114800" marR="0" lvl="8" indent="-342900" algn="l" rtl="0">
              <a:spcBef>
                <a:spcPts val="360"/>
              </a:spcBef>
              <a:spcAft>
                <a:spcPts val="0"/>
              </a:spcAft>
              <a:buClr>
                <a:schemeClr val="accent4"/>
              </a:buClr>
              <a:buSzPts val="1800"/>
              <a:buFont typeface="Noto Sans Symbols"/>
              <a:buChar char="▪"/>
              <a:defRPr sz="1800" b="0" i="0" u="none" strike="noStrike" cap="none">
                <a:solidFill>
                  <a:schemeClr val="dk1"/>
                </a:solidFill>
                <a:latin typeface="Twentieth Century"/>
                <a:ea typeface="Twentieth Century"/>
                <a:cs typeface="Twentieth Century"/>
                <a:sym typeface="Twentieth Century"/>
              </a:defRPr>
            </a:lvl9pPr>
          </a:lstStyle>
          <a:p>
            <a:endParaRPr/>
          </a:p>
        </p:txBody>
      </p:sp>
      <p:sp>
        <p:nvSpPr>
          <p:cNvPr id="29" name="Google Shape;29;p24"/>
          <p:cNvSpPr txBox="1">
            <a:spLocks noGrp="1"/>
          </p:cNvSpPr>
          <p:nvPr>
            <p:ph type="dt" idx="10"/>
          </p:nvPr>
        </p:nvSpPr>
        <p:spPr>
          <a:xfrm>
            <a:off x="8128000" y="6248401"/>
            <a:ext cx="35560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400" b="0" i="0" u="none" strike="noStrike" cap="none">
                <a:solidFill>
                  <a:schemeClr val="dk2"/>
                </a:solidFill>
                <a:latin typeface="Twentieth Century"/>
                <a:ea typeface="Twentieth Century"/>
                <a:cs typeface="Twentieth Century"/>
                <a:sym typeface="Twentieth Century"/>
              </a:defRPr>
            </a:lvl1pPr>
            <a:lvl2pPr marR="0" lvl="1" algn="l" rtl="0">
              <a:spcBef>
                <a:spcPts val="0"/>
              </a:spcBef>
              <a:spcAft>
                <a:spcPts val="0"/>
              </a:spcAft>
              <a:buSzPts val="1400"/>
              <a:buNone/>
              <a:defRPr sz="1800" b="0" i="0" u="none" strike="noStrike" cap="none">
                <a:solidFill>
                  <a:schemeClr val="dk1"/>
                </a:solidFill>
                <a:latin typeface="Twentieth Century"/>
                <a:ea typeface="Twentieth Century"/>
                <a:cs typeface="Twentieth Century"/>
                <a:sym typeface="Twentieth Century"/>
              </a:defRPr>
            </a:lvl2pPr>
            <a:lvl3pPr marR="0" lvl="2" algn="l" rtl="0">
              <a:spcBef>
                <a:spcPts val="0"/>
              </a:spcBef>
              <a:spcAft>
                <a:spcPts val="0"/>
              </a:spcAft>
              <a:buSzPts val="1400"/>
              <a:buNone/>
              <a:defRPr sz="1800" b="0" i="0" u="none" strike="noStrike" cap="none">
                <a:solidFill>
                  <a:schemeClr val="dk1"/>
                </a:solidFill>
                <a:latin typeface="Twentieth Century"/>
                <a:ea typeface="Twentieth Century"/>
                <a:cs typeface="Twentieth Century"/>
                <a:sym typeface="Twentieth Century"/>
              </a:defRPr>
            </a:lvl3pPr>
            <a:lvl4pPr marR="0" lvl="3" algn="l" rtl="0">
              <a:spcBef>
                <a:spcPts val="0"/>
              </a:spcBef>
              <a:spcAft>
                <a:spcPts val="0"/>
              </a:spcAft>
              <a:buSzPts val="1400"/>
              <a:buNone/>
              <a:defRPr sz="1800" b="0" i="0" u="none" strike="noStrike" cap="none">
                <a:solidFill>
                  <a:schemeClr val="dk1"/>
                </a:solidFill>
                <a:latin typeface="Twentieth Century"/>
                <a:ea typeface="Twentieth Century"/>
                <a:cs typeface="Twentieth Century"/>
                <a:sym typeface="Twentieth Century"/>
              </a:defRPr>
            </a:lvl4pPr>
            <a:lvl5pPr marR="0" lvl="4" algn="l" rtl="0">
              <a:spcBef>
                <a:spcPts val="0"/>
              </a:spcBef>
              <a:spcAft>
                <a:spcPts val="0"/>
              </a:spcAft>
              <a:buSzPts val="1400"/>
              <a:buNone/>
              <a:defRPr sz="1800" b="0" i="0" u="none" strike="noStrike" cap="none">
                <a:solidFill>
                  <a:schemeClr val="dk1"/>
                </a:solidFill>
                <a:latin typeface="Twentieth Century"/>
                <a:ea typeface="Twentieth Century"/>
                <a:cs typeface="Twentieth Century"/>
                <a:sym typeface="Twentieth Century"/>
              </a:defRPr>
            </a:lvl5pPr>
            <a:lvl6pPr marR="0" lvl="5" algn="l" rtl="0">
              <a:spcBef>
                <a:spcPts val="0"/>
              </a:spcBef>
              <a:spcAft>
                <a:spcPts val="0"/>
              </a:spcAft>
              <a:buSzPts val="1400"/>
              <a:buNone/>
              <a:defRPr sz="1800" b="0" i="0" u="none" strike="noStrike" cap="none">
                <a:solidFill>
                  <a:schemeClr val="dk1"/>
                </a:solidFill>
                <a:latin typeface="Twentieth Century"/>
                <a:ea typeface="Twentieth Century"/>
                <a:cs typeface="Twentieth Century"/>
                <a:sym typeface="Twentieth Century"/>
              </a:defRPr>
            </a:lvl6pPr>
            <a:lvl7pPr marR="0" lvl="6" algn="l" rtl="0">
              <a:spcBef>
                <a:spcPts val="0"/>
              </a:spcBef>
              <a:spcAft>
                <a:spcPts val="0"/>
              </a:spcAft>
              <a:buSzPts val="1400"/>
              <a:buNone/>
              <a:defRPr sz="1800" b="0" i="0" u="none" strike="noStrike" cap="none">
                <a:solidFill>
                  <a:schemeClr val="dk1"/>
                </a:solidFill>
                <a:latin typeface="Twentieth Century"/>
                <a:ea typeface="Twentieth Century"/>
                <a:cs typeface="Twentieth Century"/>
                <a:sym typeface="Twentieth Century"/>
              </a:defRPr>
            </a:lvl7pPr>
            <a:lvl8pPr marR="0" lvl="7" algn="l" rtl="0">
              <a:spcBef>
                <a:spcPts val="0"/>
              </a:spcBef>
              <a:spcAft>
                <a:spcPts val="0"/>
              </a:spcAft>
              <a:buSzPts val="1400"/>
              <a:buNone/>
              <a:defRPr sz="1800" b="0" i="0" u="none" strike="noStrike" cap="none">
                <a:solidFill>
                  <a:schemeClr val="dk1"/>
                </a:solidFill>
                <a:latin typeface="Twentieth Century"/>
                <a:ea typeface="Twentieth Century"/>
                <a:cs typeface="Twentieth Century"/>
                <a:sym typeface="Twentieth Century"/>
              </a:defRPr>
            </a:lvl8pPr>
            <a:lvl9pPr marR="0" lvl="8" algn="l" rtl="0">
              <a:spcBef>
                <a:spcPts val="0"/>
              </a:spcBef>
              <a:spcAft>
                <a:spcPts val="0"/>
              </a:spcAft>
              <a:buSzPts val="1400"/>
              <a:buNone/>
              <a:defRPr sz="1800" b="0" i="0" u="none" strike="noStrike" cap="none">
                <a:solidFill>
                  <a:schemeClr val="dk1"/>
                </a:solidFill>
                <a:latin typeface="Twentieth Century"/>
                <a:ea typeface="Twentieth Century"/>
                <a:cs typeface="Twentieth Century"/>
                <a:sym typeface="Twentieth Century"/>
              </a:defRPr>
            </a:lvl9pPr>
          </a:lstStyle>
          <a:p>
            <a:endParaRPr/>
          </a:p>
        </p:txBody>
      </p:sp>
      <p:sp>
        <p:nvSpPr>
          <p:cNvPr id="30" name="Google Shape;30;p24"/>
          <p:cNvSpPr txBox="1">
            <a:spLocks noGrp="1"/>
          </p:cNvSpPr>
          <p:nvPr>
            <p:ph type="ftr" idx="11"/>
          </p:nvPr>
        </p:nvSpPr>
        <p:spPr>
          <a:xfrm>
            <a:off x="812801" y="6248401"/>
            <a:ext cx="7228417" cy="365125"/>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1400" b="0" i="0" u="none" strike="noStrike" cap="none">
                <a:solidFill>
                  <a:schemeClr val="dk2"/>
                </a:solidFill>
                <a:latin typeface="Twentieth Century"/>
                <a:ea typeface="Twentieth Century"/>
                <a:cs typeface="Twentieth Century"/>
                <a:sym typeface="Twentieth Century"/>
              </a:defRPr>
            </a:lvl1pPr>
            <a:lvl2pPr marR="0" lvl="1" algn="l" rtl="0">
              <a:spcBef>
                <a:spcPts val="0"/>
              </a:spcBef>
              <a:spcAft>
                <a:spcPts val="0"/>
              </a:spcAft>
              <a:buSzPts val="1400"/>
              <a:buNone/>
              <a:defRPr sz="1800" b="0" i="0" u="none" strike="noStrike" cap="none">
                <a:solidFill>
                  <a:schemeClr val="dk1"/>
                </a:solidFill>
                <a:latin typeface="Twentieth Century"/>
                <a:ea typeface="Twentieth Century"/>
                <a:cs typeface="Twentieth Century"/>
                <a:sym typeface="Twentieth Century"/>
              </a:defRPr>
            </a:lvl2pPr>
            <a:lvl3pPr marR="0" lvl="2" algn="l" rtl="0">
              <a:spcBef>
                <a:spcPts val="0"/>
              </a:spcBef>
              <a:spcAft>
                <a:spcPts val="0"/>
              </a:spcAft>
              <a:buSzPts val="1400"/>
              <a:buNone/>
              <a:defRPr sz="1800" b="0" i="0" u="none" strike="noStrike" cap="none">
                <a:solidFill>
                  <a:schemeClr val="dk1"/>
                </a:solidFill>
                <a:latin typeface="Twentieth Century"/>
                <a:ea typeface="Twentieth Century"/>
                <a:cs typeface="Twentieth Century"/>
                <a:sym typeface="Twentieth Century"/>
              </a:defRPr>
            </a:lvl3pPr>
            <a:lvl4pPr marR="0" lvl="3" algn="l" rtl="0">
              <a:spcBef>
                <a:spcPts val="0"/>
              </a:spcBef>
              <a:spcAft>
                <a:spcPts val="0"/>
              </a:spcAft>
              <a:buSzPts val="1400"/>
              <a:buNone/>
              <a:defRPr sz="1800" b="0" i="0" u="none" strike="noStrike" cap="none">
                <a:solidFill>
                  <a:schemeClr val="dk1"/>
                </a:solidFill>
                <a:latin typeface="Twentieth Century"/>
                <a:ea typeface="Twentieth Century"/>
                <a:cs typeface="Twentieth Century"/>
                <a:sym typeface="Twentieth Century"/>
              </a:defRPr>
            </a:lvl4pPr>
            <a:lvl5pPr marR="0" lvl="4" algn="l" rtl="0">
              <a:spcBef>
                <a:spcPts val="0"/>
              </a:spcBef>
              <a:spcAft>
                <a:spcPts val="0"/>
              </a:spcAft>
              <a:buSzPts val="1400"/>
              <a:buNone/>
              <a:defRPr sz="1800" b="0" i="0" u="none" strike="noStrike" cap="none">
                <a:solidFill>
                  <a:schemeClr val="dk1"/>
                </a:solidFill>
                <a:latin typeface="Twentieth Century"/>
                <a:ea typeface="Twentieth Century"/>
                <a:cs typeface="Twentieth Century"/>
                <a:sym typeface="Twentieth Century"/>
              </a:defRPr>
            </a:lvl5pPr>
            <a:lvl6pPr marR="0" lvl="5" algn="l" rtl="0">
              <a:spcBef>
                <a:spcPts val="0"/>
              </a:spcBef>
              <a:spcAft>
                <a:spcPts val="0"/>
              </a:spcAft>
              <a:buSzPts val="1400"/>
              <a:buNone/>
              <a:defRPr sz="1800" b="0" i="0" u="none" strike="noStrike" cap="none">
                <a:solidFill>
                  <a:schemeClr val="dk1"/>
                </a:solidFill>
                <a:latin typeface="Twentieth Century"/>
                <a:ea typeface="Twentieth Century"/>
                <a:cs typeface="Twentieth Century"/>
                <a:sym typeface="Twentieth Century"/>
              </a:defRPr>
            </a:lvl6pPr>
            <a:lvl7pPr marR="0" lvl="6" algn="l" rtl="0">
              <a:spcBef>
                <a:spcPts val="0"/>
              </a:spcBef>
              <a:spcAft>
                <a:spcPts val="0"/>
              </a:spcAft>
              <a:buSzPts val="1400"/>
              <a:buNone/>
              <a:defRPr sz="1800" b="0" i="0" u="none" strike="noStrike" cap="none">
                <a:solidFill>
                  <a:schemeClr val="dk1"/>
                </a:solidFill>
                <a:latin typeface="Twentieth Century"/>
                <a:ea typeface="Twentieth Century"/>
                <a:cs typeface="Twentieth Century"/>
                <a:sym typeface="Twentieth Century"/>
              </a:defRPr>
            </a:lvl7pPr>
            <a:lvl8pPr marR="0" lvl="7" algn="l" rtl="0">
              <a:spcBef>
                <a:spcPts val="0"/>
              </a:spcBef>
              <a:spcAft>
                <a:spcPts val="0"/>
              </a:spcAft>
              <a:buSzPts val="1400"/>
              <a:buNone/>
              <a:defRPr sz="1800" b="0" i="0" u="none" strike="noStrike" cap="none">
                <a:solidFill>
                  <a:schemeClr val="dk1"/>
                </a:solidFill>
                <a:latin typeface="Twentieth Century"/>
                <a:ea typeface="Twentieth Century"/>
                <a:cs typeface="Twentieth Century"/>
                <a:sym typeface="Twentieth Century"/>
              </a:defRPr>
            </a:lvl8pPr>
            <a:lvl9pPr marR="0" lvl="8" algn="l" rtl="0">
              <a:spcBef>
                <a:spcPts val="0"/>
              </a:spcBef>
              <a:spcAft>
                <a:spcPts val="0"/>
              </a:spcAft>
              <a:buSzPts val="1400"/>
              <a:buNone/>
              <a:defRPr sz="1800" b="0" i="0" u="none" strike="noStrike" cap="none">
                <a:solidFill>
                  <a:schemeClr val="dk1"/>
                </a:solidFill>
                <a:latin typeface="Twentieth Century"/>
                <a:ea typeface="Twentieth Century"/>
                <a:cs typeface="Twentieth Century"/>
                <a:sym typeface="Twentieth Century"/>
              </a:defRPr>
            </a:lvl9pPr>
          </a:lstStyle>
          <a:p>
            <a:endParaRPr/>
          </a:p>
        </p:txBody>
      </p:sp>
      <p:sp>
        <p:nvSpPr>
          <p:cNvPr id="31" name="Google Shape;31;p24"/>
          <p:cNvSpPr/>
          <p:nvPr/>
        </p:nvSpPr>
        <p:spPr>
          <a:xfrm>
            <a:off x="0" y="1235075"/>
            <a:ext cx="12192000" cy="319088"/>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32" name="Google Shape;32;p24"/>
          <p:cNvSpPr/>
          <p:nvPr/>
        </p:nvSpPr>
        <p:spPr>
          <a:xfrm>
            <a:off x="0" y="1279525"/>
            <a:ext cx="711200" cy="228600"/>
          </a:xfrm>
          <a:prstGeom prst="rect">
            <a:avLst/>
          </a:prstGeom>
          <a:solidFill>
            <a:srgbClr val="3D9833"/>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33" name="Google Shape;33;p24"/>
          <p:cNvSpPr/>
          <p:nvPr/>
        </p:nvSpPr>
        <p:spPr>
          <a:xfrm>
            <a:off x="787400" y="1279525"/>
            <a:ext cx="11404600" cy="228600"/>
          </a:xfrm>
          <a:prstGeom prst="rect">
            <a:avLst/>
          </a:prstGeom>
          <a:solidFill>
            <a:srgbClr val="00337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wentieth Century"/>
              <a:ea typeface="Twentieth Century"/>
              <a:cs typeface="Twentieth Century"/>
              <a:sym typeface="Twentieth Century"/>
            </a:endParaRPr>
          </a:p>
        </p:txBody>
      </p:sp>
      <p:sp>
        <p:nvSpPr>
          <p:cNvPr id="34" name="Google Shape;34;p24"/>
          <p:cNvSpPr txBox="1">
            <a:spLocks noGrp="1"/>
          </p:cNvSpPr>
          <p:nvPr>
            <p:ph type="sldNum" idx="12"/>
          </p:nvPr>
        </p:nvSpPr>
        <p:spPr>
          <a:xfrm>
            <a:off x="0" y="1066801"/>
            <a:ext cx="711200" cy="244475"/>
          </a:xfrm>
          <a:prstGeom prst="rect">
            <a:avLst/>
          </a:prstGeom>
          <a:noFill/>
          <a:ln>
            <a:noFill/>
          </a:ln>
        </p:spPr>
        <p:txBody>
          <a:bodyPr spcFirstLastPara="1" wrap="square" lIns="91425" tIns="45700" rIns="91425" bIns="45700" anchor="ctr" anchorCtr="0">
            <a:normAutofit/>
          </a:bodyPr>
          <a:lstStyle>
            <a:lvl1pPr marL="0" marR="0" lvl="0" indent="0" algn="ctr" rtl="0">
              <a:spcBef>
                <a:spcPts val="0"/>
              </a:spcBef>
              <a:buNone/>
              <a:defRPr sz="1400" b="1" i="0" u="none" strike="noStrike" cap="none">
                <a:solidFill>
                  <a:srgbClr val="FFFFFF"/>
                </a:solidFill>
                <a:latin typeface="Twentieth Century"/>
                <a:ea typeface="Twentieth Century"/>
                <a:cs typeface="Twentieth Century"/>
                <a:sym typeface="Twentieth Century"/>
              </a:defRPr>
            </a:lvl1pPr>
            <a:lvl2pPr marL="0" marR="0" lvl="1" indent="0" algn="ctr" rtl="0">
              <a:spcBef>
                <a:spcPts val="0"/>
              </a:spcBef>
              <a:buNone/>
              <a:defRPr sz="1400" b="1" i="0" u="none" strike="noStrike" cap="none">
                <a:solidFill>
                  <a:srgbClr val="FFFFFF"/>
                </a:solidFill>
                <a:latin typeface="Twentieth Century"/>
                <a:ea typeface="Twentieth Century"/>
                <a:cs typeface="Twentieth Century"/>
                <a:sym typeface="Twentieth Century"/>
              </a:defRPr>
            </a:lvl2pPr>
            <a:lvl3pPr marL="0" marR="0" lvl="2" indent="0" algn="ctr" rtl="0">
              <a:spcBef>
                <a:spcPts val="0"/>
              </a:spcBef>
              <a:buNone/>
              <a:defRPr sz="1400" b="1" i="0" u="none" strike="noStrike" cap="none">
                <a:solidFill>
                  <a:srgbClr val="FFFFFF"/>
                </a:solidFill>
                <a:latin typeface="Twentieth Century"/>
                <a:ea typeface="Twentieth Century"/>
                <a:cs typeface="Twentieth Century"/>
                <a:sym typeface="Twentieth Century"/>
              </a:defRPr>
            </a:lvl3pPr>
            <a:lvl4pPr marL="0" marR="0" lvl="3" indent="0" algn="ctr" rtl="0">
              <a:spcBef>
                <a:spcPts val="0"/>
              </a:spcBef>
              <a:buNone/>
              <a:defRPr sz="1400" b="1" i="0" u="none" strike="noStrike" cap="none">
                <a:solidFill>
                  <a:srgbClr val="FFFFFF"/>
                </a:solidFill>
                <a:latin typeface="Twentieth Century"/>
                <a:ea typeface="Twentieth Century"/>
                <a:cs typeface="Twentieth Century"/>
                <a:sym typeface="Twentieth Century"/>
              </a:defRPr>
            </a:lvl4pPr>
            <a:lvl5pPr marL="0" marR="0" lvl="4" indent="0" algn="ctr" rtl="0">
              <a:spcBef>
                <a:spcPts val="0"/>
              </a:spcBef>
              <a:buNone/>
              <a:defRPr sz="1400" b="1" i="0" u="none" strike="noStrike" cap="none">
                <a:solidFill>
                  <a:srgbClr val="FFFFFF"/>
                </a:solidFill>
                <a:latin typeface="Twentieth Century"/>
                <a:ea typeface="Twentieth Century"/>
                <a:cs typeface="Twentieth Century"/>
                <a:sym typeface="Twentieth Century"/>
              </a:defRPr>
            </a:lvl5pPr>
            <a:lvl6pPr marL="0" marR="0" lvl="5" indent="0" algn="ctr" rtl="0">
              <a:spcBef>
                <a:spcPts val="0"/>
              </a:spcBef>
              <a:buNone/>
              <a:defRPr sz="1400" b="1" i="0" u="none" strike="noStrike" cap="none">
                <a:solidFill>
                  <a:srgbClr val="FFFFFF"/>
                </a:solidFill>
                <a:latin typeface="Twentieth Century"/>
                <a:ea typeface="Twentieth Century"/>
                <a:cs typeface="Twentieth Century"/>
                <a:sym typeface="Twentieth Century"/>
              </a:defRPr>
            </a:lvl6pPr>
            <a:lvl7pPr marL="0" marR="0" lvl="6" indent="0" algn="ctr" rtl="0">
              <a:spcBef>
                <a:spcPts val="0"/>
              </a:spcBef>
              <a:buNone/>
              <a:defRPr sz="1400" b="1" i="0" u="none" strike="noStrike" cap="none">
                <a:solidFill>
                  <a:srgbClr val="FFFFFF"/>
                </a:solidFill>
                <a:latin typeface="Twentieth Century"/>
                <a:ea typeface="Twentieth Century"/>
                <a:cs typeface="Twentieth Century"/>
                <a:sym typeface="Twentieth Century"/>
              </a:defRPr>
            </a:lvl7pPr>
            <a:lvl8pPr marL="0" marR="0" lvl="7" indent="0" algn="ctr" rtl="0">
              <a:spcBef>
                <a:spcPts val="0"/>
              </a:spcBef>
              <a:buNone/>
              <a:defRPr sz="1400" b="1" i="0" u="none" strike="noStrike" cap="none">
                <a:solidFill>
                  <a:srgbClr val="FFFFFF"/>
                </a:solidFill>
                <a:latin typeface="Twentieth Century"/>
                <a:ea typeface="Twentieth Century"/>
                <a:cs typeface="Twentieth Century"/>
                <a:sym typeface="Twentieth Century"/>
              </a:defRPr>
            </a:lvl8pPr>
            <a:lvl9pPr marL="0" marR="0" lvl="8" indent="0" algn="ctr" rtl="0">
              <a:spcBef>
                <a:spcPts val="0"/>
              </a:spcBef>
              <a:buNone/>
              <a:defRPr sz="1400" b="1" i="0" u="none" strike="noStrike" cap="none">
                <a:solidFill>
                  <a:srgbClr val="FFFFFF"/>
                </a:solidFill>
                <a:latin typeface="Twentieth Century"/>
                <a:ea typeface="Twentieth Century"/>
                <a:cs typeface="Twentieth Century"/>
                <a:sym typeface="Twentieth Century"/>
              </a:defRPr>
            </a:lvl9pPr>
          </a:lstStyle>
          <a:p>
            <a:pPr marL="0" lvl="0" indent="0" algn="ct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dese.mo.gov/special-education/compliance/tiered-monitoring-imacs-faqs#yr1"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secompliance@dese.mo.gov"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dese.mo.gov/media/pdf/approved-private-agencies-agency-081922"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1"/>
          <p:cNvSpPr txBox="1">
            <a:spLocks noGrp="1"/>
          </p:cNvSpPr>
          <p:nvPr>
            <p:ph type="ctrTitle"/>
          </p:nvPr>
        </p:nvSpPr>
        <p:spPr>
          <a:xfrm>
            <a:off x="2819400" y="381000"/>
            <a:ext cx="7848600" cy="52578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n-US" sz="4000" b="1">
                <a:latin typeface="Calibri"/>
                <a:ea typeface="Calibri"/>
                <a:cs typeface="Calibri"/>
                <a:sym typeface="Calibri"/>
              </a:rPr>
              <a:t>SPECIAL EDUCATION COMPLIANCE  </a:t>
            </a:r>
            <a:br>
              <a:rPr lang="en-US" sz="4000" b="1">
                <a:latin typeface="Calibri"/>
                <a:ea typeface="Calibri"/>
                <a:cs typeface="Calibri"/>
                <a:sym typeface="Calibri"/>
              </a:rPr>
            </a:br>
            <a:r>
              <a:rPr lang="en-US" sz="4000" b="1">
                <a:latin typeface="Calibri"/>
                <a:ea typeface="Calibri"/>
                <a:cs typeface="Calibri"/>
                <a:sym typeface="Calibri"/>
              </a:rPr>
              <a:t>TIERED FEDERAL MONITORING </a:t>
            </a:r>
            <a:br>
              <a:rPr lang="en-US" sz="4000" b="1">
                <a:latin typeface="Calibri"/>
                <a:ea typeface="Calibri"/>
                <a:cs typeface="Calibri"/>
                <a:sym typeface="Calibri"/>
              </a:rPr>
            </a:br>
            <a:r>
              <a:rPr lang="en-US" sz="4000" b="1">
                <a:latin typeface="Calibri"/>
                <a:ea typeface="Calibri"/>
                <a:cs typeface="Calibri"/>
                <a:sym typeface="Calibri"/>
              </a:rPr>
              <a:t/>
            </a:r>
            <a:br>
              <a:rPr lang="en-US" sz="4000" b="1">
                <a:latin typeface="Calibri"/>
                <a:ea typeface="Calibri"/>
                <a:cs typeface="Calibri"/>
                <a:sym typeface="Calibri"/>
              </a:rPr>
            </a:br>
            <a:r>
              <a:rPr lang="en-US" sz="4000" b="1">
                <a:latin typeface="Calibri"/>
                <a:ea typeface="Calibri"/>
                <a:cs typeface="Calibri"/>
                <a:sym typeface="Calibri"/>
              </a:rPr>
              <a:t>  SELF-ASSESSMENT </a:t>
            </a:r>
            <a:br>
              <a:rPr lang="en-US" sz="4000" b="1">
                <a:latin typeface="Calibri"/>
                <a:ea typeface="Calibri"/>
                <a:cs typeface="Calibri"/>
                <a:sym typeface="Calibri"/>
              </a:rPr>
            </a:br>
            <a:r>
              <a:rPr lang="en-US" sz="4000" b="1">
                <a:latin typeface="Calibri"/>
                <a:ea typeface="Calibri"/>
                <a:cs typeface="Calibri"/>
                <a:sym typeface="Calibri"/>
              </a:rPr>
              <a:t>TRAINING</a:t>
            </a:r>
            <a:br>
              <a:rPr lang="en-US" sz="4000" b="1">
                <a:latin typeface="Calibri"/>
                <a:ea typeface="Calibri"/>
                <a:cs typeface="Calibri"/>
                <a:sym typeface="Calibri"/>
              </a:rPr>
            </a:br>
            <a:r>
              <a:rPr lang="en-US" sz="4000" b="1">
                <a:latin typeface="Calibri"/>
                <a:ea typeface="Calibri"/>
                <a:cs typeface="Calibri"/>
                <a:sym typeface="Calibri"/>
              </a:rPr>
              <a:t/>
            </a:r>
            <a:br>
              <a:rPr lang="en-US" sz="4000" b="1">
                <a:latin typeface="Calibri"/>
                <a:ea typeface="Calibri"/>
                <a:cs typeface="Calibri"/>
                <a:sym typeface="Calibri"/>
              </a:rPr>
            </a:br>
            <a:r>
              <a:rPr lang="en-US" sz="4000" b="1">
                <a:latin typeface="Calibri"/>
                <a:ea typeface="Calibri"/>
                <a:cs typeface="Calibri"/>
                <a:sym typeface="Calibri"/>
              </a:rPr>
              <a:t>COHORT 1</a:t>
            </a:r>
            <a:r>
              <a:rPr lang="en-US" sz="3600" b="1" i="1">
                <a:latin typeface="Calibri"/>
                <a:ea typeface="Calibri"/>
                <a:cs typeface="Calibri"/>
                <a:sym typeface="Calibri"/>
              </a:rPr>
              <a:t/>
            </a:r>
            <a:br>
              <a:rPr lang="en-US" sz="3600" b="1" i="1">
                <a:latin typeface="Calibri"/>
                <a:ea typeface="Calibri"/>
                <a:cs typeface="Calibri"/>
                <a:sym typeface="Calibri"/>
              </a:rPr>
            </a:br>
            <a:endParaRPr sz="3600" b="1">
              <a:solidFill>
                <a:srgbClr val="F9EEAD"/>
              </a:solidFill>
              <a:latin typeface="Calibri"/>
              <a:ea typeface="Calibri"/>
              <a:cs typeface="Calibri"/>
              <a:sym typeface="Calibri"/>
            </a:endParaRPr>
          </a:p>
        </p:txBody>
      </p:sp>
      <p:sp>
        <p:nvSpPr>
          <p:cNvPr id="113" name="Google Shape;113;p1"/>
          <p:cNvSpPr txBox="1">
            <a:spLocks noGrp="1"/>
          </p:cNvSpPr>
          <p:nvPr>
            <p:ph type="subTitle" idx="1"/>
          </p:nvPr>
        </p:nvSpPr>
        <p:spPr>
          <a:xfrm>
            <a:off x="3182304" y="6030313"/>
            <a:ext cx="8896500" cy="685800"/>
          </a:xfrm>
          <a:prstGeom prst="rect">
            <a:avLst/>
          </a:prstGeom>
          <a:noFill/>
          <a:ln>
            <a:noFill/>
          </a:ln>
        </p:spPr>
        <p:txBody>
          <a:bodyPr spcFirstLastPara="1" wrap="square" lIns="91425" tIns="45700" rIns="91425" bIns="45700" anchor="ctr" anchorCtr="0">
            <a:noAutofit/>
          </a:bodyPr>
          <a:lstStyle/>
          <a:p>
            <a:pPr marL="0" lvl="0" indent="0" algn="l" rtl="0">
              <a:lnSpc>
                <a:spcPct val="80000"/>
              </a:lnSpc>
              <a:spcBef>
                <a:spcPts val="0"/>
              </a:spcBef>
              <a:spcAft>
                <a:spcPts val="0"/>
              </a:spcAft>
              <a:buSzPts val="1680"/>
              <a:buNone/>
            </a:pPr>
            <a:r>
              <a:rPr lang="en-US" sz="2800">
                <a:latin typeface="Calibri"/>
                <a:ea typeface="Calibri"/>
                <a:cs typeface="Calibri"/>
                <a:sym typeface="Calibri"/>
              </a:rPr>
              <a:t>Missouri Department</a:t>
            </a:r>
            <a:br>
              <a:rPr lang="en-US" sz="2800">
                <a:latin typeface="Calibri"/>
                <a:ea typeface="Calibri"/>
                <a:cs typeface="Calibri"/>
                <a:sym typeface="Calibri"/>
              </a:rPr>
            </a:br>
            <a:r>
              <a:rPr lang="en-US" sz="2800">
                <a:latin typeface="Calibri"/>
                <a:ea typeface="Calibri"/>
                <a:cs typeface="Calibri"/>
                <a:sym typeface="Calibri"/>
              </a:rPr>
              <a:t>of Elementary and Secondary Education</a:t>
            </a:r>
            <a:endParaRPr>
              <a:latin typeface="Calibri"/>
              <a:ea typeface="Calibri"/>
              <a:cs typeface="Calibri"/>
              <a:sym typeface="Calibri"/>
            </a:endParaRPr>
          </a:p>
        </p:txBody>
      </p:sp>
      <p:pic>
        <p:nvPicPr>
          <p:cNvPr id="114" name="Google Shape;114;p1" descr="torch-color.png"/>
          <p:cNvPicPr preferRelativeResize="0"/>
          <p:nvPr/>
        </p:nvPicPr>
        <p:blipFill rotWithShape="1">
          <a:blip r:embed="rId3">
            <a:alphaModFix/>
          </a:blip>
          <a:srcRect/>
          <a:stretch/>
        </p:blipFill>
        <p:spPr>
          <a:xfrm>
            <a:off x="1752600" y="533401"/>
            <a:ext cx="1295400" cy="5108575"/>
          </a:xfrm>
          <a:prstGeom prst="rect">
            <a:avLst/>
          </a:prstGeom>
          <a:noFill/>
          <a:ln>
            <a:noFill/>
          </a:ln>
        </p:spPr>
      </p:pic>
      <p:sp>
        <p:nvSpPr>
          <p:cNvPr id="115" name="Google Shape;115;p1"/>
          <p:cNvSpPr txBox="1"/>
          <p:nvPr/>
        </p:nvSpPr>
        <p:spPr>
          <a:xfrm flipH="1">
            <a:off x="668314" y="6049975"/>
            <a:ext cx="2209800" cy="6465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600" i="0" u="none" strike="noStrike" cap="none">
                <a:solidFill>
                  <a:srgbClr val="FFFFFF"/>
                </a:solidFill>
                <a:latin typeface="Calibri"/>
                <a:ea typeface="Calibri"/>
                <a:cs typeface="Calibri"/>
                <a:sym typeface="Calibri"/>
              </a:rPr>
              <a:t>202</a:t>
            </a:r>
            <a:r>
              <a:rPr lang="en-US" sz="3600">
                <a:solidFill>
                  <a:srgbClr val="FFFFFF"/>
                </a:solidFill>
                <a:latin typeface="Calibri"/>
                <a:ea typeface="Calibri"/>
                <a:cs typeface="Calibri"/>
                <a:sym typeface="Calibri"/>
              </a:rPr>
              <a:t>3</a:t>
            </a:r>
            <a:endParaRPr sz="3600" i="0" u="none" strike="noStrike" cap="none">
              <a:solidFill>
                <a:srgbClr val="FFFFFF"/>
              </a:solidFill>
              <a:latin typeface="Calibri"/>
              <a:ea typeface="Calibri"/>
              <a:cs typeface="Calibri"/>
              <a:sym typeface="Calibri"/>
            </a:endParaRPr>
          </a:p>
        </p:txBody>
      </p:sp>
      <p:sp>
        <p:nvSpPr>
          <p:cNvPr id="116" name="Google Shape;116;p1"/>
          <p:cNvSpPr txBox="1">
            <a:spLocks noGrp="1"/>
          </p:cNvSpPr>
          <p:nvPr>
            <p:ph type="sldNum" idx="12"/>
          </p:nvPr>
        </p:nvSpPr>
        <p:spPr>
          <a:xfrm>
            <a:off x="10668000" y="228600"/>
            <a:ext cx="1117600" cy="381000"/>
          </a:xfrm>
          <a:prstGeom prst="rect">
            <a:avLst/>
          </a:prstGeom>
          <a:noFill/>
          <a:ln>
            <a:noFill/>
          </a:ln>
        </p:spPr>
        <p:txBody>
          <a:bodyPr spcFirstLastPara="1" wrap="square" lIns="91425" tIns="45700" rIns="91425" bIns="45700" anchor="ctr" anchorCtr="0">
            <a:normAutofit/>
          </a:bodyPr>
          <a:lstStyle/>
          <a:p>
            <a:pPr marL="0" marR="0" lvl="0" indent="0" algn="ctr" rtl="0">
              <a:spcBef>
                <a:spcPts val="0"/>
              </a:spcBef>
              <a:spcAft>
                <a:spcPts val="0"/>
              </a:spcAft>
              <a:buNone/>
            </a:pPr>
            <a:fld id="{00000000-1234-1234-1234-123412341234}" type="slidenum">
              <a:rPr lang="en-US" sz="1400" b="1" i="0" u="none" strike="noStrike" cap="none">
                <a:solidFill>
                  <a:srgbClr val="EEECE1"/>
                </a:solidFill>
                <a:latin typeface="Twentieth Century"/>
                <a:ea typeface="Twentieth Century"/>
                <a:cs typeface="Twentieth Century"/>
                <a:sym typeface="Twentieth Century"/>
              </a:rPr>
              <a:t>1</a:t>
            </a:fld>
            <a:endParaRPr sz="1400" b="1" i="0" u="none" strike="noStrike" cap="none">
              <a:solidFill>
                <a:srgbClr val="EEECE1"/>
              </a:solidFill>
              <a:latin typeface="Twentieth Century"/>
              <a:ea typeface="Twentieth Century"/>
              <a:cs typeface="Twentieth Century"/>
              <a:sym typeface="Twentieth Century"/>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10"/>
          <p:cNvSpPr txBox="1">
            <a:spLocks noGrp="1"/>
          </p:cNvSpPr>
          <p:nvPr>
            <p:ph type="title"/>
          </p:nvPr>
        </p:nvSpPr>
        <p:spPr>
          <a:xfrm>
            <a:off x="161365" y="228600"/>
            <a:ext cx="11682803" cy="9906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n-US" sz="3600">
                <a:latin typeface="Calibri"/>
                <a:ea typeface="Calibri"/>
                <a:cs typeface="Calibri"/>
                <a:sym typeface="Calibri"/>
              </a:rPr>
              <a:t>Students Attending Approved Private Agencies </a:t>
            </a:r>
            <a:br>
              <a:rPr lang="en-US" sz="3600">
                <a:latin typeface="Calibri"/>
                <a:ea typeface="Calibri"/>
                <a:cs typeface="Calibri"/>
                <a:sym typeface="Calibri"/>
              </a:rPr>
            </a:br>
            <a:r>
              <a:rPr lang="en-US" sz="3600">
                <a:latin typeface="Calibri"/>
                <a:ea typeface="Calibri"/>
                <a:cs typeface="Calibri"/>
                <a:sym typeface="Calibri"/>
              </a:rPr>
              <a:t>or Enrolled in Virtual Learning</a:t>
            </a:r>
            <a:endParaRPr sz="3600">
              <a:latin typeface="Calibri"/>
              <a:ea typeface="Calibri"/>
              <a:cs typeface="Calibri"/>
              <a:sym typeface="Calibri"/>
            </a:endParaRPr>
          </a:p>
        </p:txBody>
      </p:sp>
      <p:sp>
        <p:nvSpPr>
          <p:cNvPr id="193" name="Google Shape;193;p10"/>
          <p:cNvSpPr txBox="1">
            <a:spLocks noGrp="1"/>
          </p:cNvSpPr>
          <p:nvPr>
            <p:ph type="sldNum" idx="12"/>
          </p:nvPr>
        </p:nvSpPr>
        <p:spPr>
          <a:xfrm>
            <a:off x="0" y="1279526"/>
            <a:ext cx="711200" cy="24447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fld id="{00000000-1234-1234-1234-123412341234}" type="slidenum">
              <a:rPr lang="en-US" sz="1600"/>
              <a:t>10</a:t>
            </a:fld>
            <a:endParaRPr sz="1600"/>
          </a:p>
        </p:txBody>
      </p:sp>
      <p:sp>
        <p:nvSpPr>
          <p:cNvPr id="195" name="Google Shape;195;p10"/>
          <p:cNvSpPr txBox="1"/>
          <p:nvPr/>
        </p:nvSpPr>
        <p:spPr>
          <a:xfrm>
            <a:off x="-465225" y="7093775"/>
            <a:ext cx="11470500" cy="661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Twentieth Century"/>
              <a:ea typeface="Twentieth Century"/>
              <a:cs typeface="Twentieth Century"/>
              <a:sym typeface="Twentieth Century"/>
            </a:endParaRPr>
          </a:p>
        </p:txBody>
      </p:sp>
      <p:sp>
        <p:nvSpPr>
          <p:cNvPr id="196" name="Google Shape;196;p10"/>
          <p:cNvSpPr txBox="1"/>
          <p:nvPr/>
        </p:nvSpPr>
        <p:spPr>
          <a:xfrm>
            <a:off x="486075" y="5978250"/>
            <a:ext cx="10768200" cy="804600"/>
          </a:xfrm>
          <a:prstGeom prst="rect">
            <a:avLst/>
          </a:prstGeom>
          <a:noFill/>
          <a:ln>
            <a:noFill/>
          </a:ln>
        </p:spPr>
        <p:txBody>
          <a:bodyPr spcFirstLastPara="1" wrap="square" lIns="91425" tIns="91425" rIns="91425" bIns="91425" anchor="t" anchorCtr="0">
            <a:noAutofit/>
          </a:bodyPr>
          <a:lstStyle/>
          <a:p>
            <a:pPr marL="0" lvl="0" indent="0" algn="l" rtl="0">
              <a:spcBef>
                <a:spcPts val="700"/>
              </a:spcBef>
              <a:spcAft>
                <a:spcPts val="0"/>
              </a:spcAft>
              <a:buClr>
                <a:schemeClr val="dk1"/>
              </a:buClr>
              <a:buSzPts val="1100"/>
              <a:buFont typeface="Arial"/>
              <a:buNone/>
            </a:pPr>
            <a:endParaRPr dirty="0">
              <a:solidFill>
                <a:schemeClr val="dk1"/>
              </a:solidFill>
              <a:latin typeface="Calibri"/>
              <a:ea typeface="Calibri"/>
              <a:cs typeface="Calibri"/>
              <a:sym typeface="Calibri"/>
            </a:endParaRPr>
          </a:p>
        </p:txBody>
      </p:sp>
      <p:sp>
        <p:nvSpPr>
          <p:cNvPr id="2" name="Text Placeholder 1"/>
          <p:cNvSpPr>
            <a:spLocks noGrp="1"/>
          </p:cNvSpPr>
          <p:nvPr>
            <p:ph type="body" idx="1"/>
          </p:nvPr>
        </p:nvSpPr>
        <p:spPr/>
        <p:txBody>
          <a:bodyPr/>
          <a:lstStyle/>
          <a:p>
            <a:pPr marL="118110" indent="0">
              <a:buNone/>
            </a:pPr>
            <a:endParaRPr lang="en-US" sz="3200" dirty="0" smtClean="0">
              <a:latin typeface="Calibri"/>
              <a:ea typeface="Calibri"/>
              <a:cs typeface="Calibri"/>
              <a:sym typeface="Calibri"/>
            </a:endParaRPr>
          </a:p>
          <a:p>
            <a:pPr marL="118110" indent="0">
              <a:buNone/>
            </a:pPr>
            <a:endParaRPr lang="en-US" sz="3200" dirty="0">
              <a:latin typeface="Calibri"/>
              <a:ea typeface="Calibri"/>
              <a:cs typeface="Calibri"/>
              <a:sym typeface="Calibri"/>
            </a:endParaRPr>
          </a:p>
          <a:p>
            <a:pPr marL="118110" indent="0">
              <a:buNone/>
            </a:pPr>
            <a:endParaRPr lang="en-US" sz="3200" dirty="0" smtClean="0">
              <a:latin typeface="Calibri"/>
              <a:ea typeface="Calibri"/>
              <a:cs typeface="Calibri"/>
              <a:sym typeface="Calibri"/>
            </a:endParaRPr>
          </a:p>
          <a:p>
            <a:pPr marL="118110" indent="0">
              <a:buNone/>
            </a:pPr>
            <a:endParaRPr lang="en-US" sz="3200" dirty="0">
              <a:latin typeface="Calibri"/>
              <a:ea typeface="Calibri"/>
              <a:cs typeface="Calibri"/>
              <a:sym typeface="Calibri"/>
            </a:endParaRPr>
          </a:p>
          <a:p>
            <a:pPr marL="118110" indent="0">
              <a:buNone/>
            </a:pPr>
            <a:r>
              <a:rPr lang="en-US" sz="3200" dirty="0" smtClean="0">
                <a:latin typeface="Calibri"/>
                <a:ea typeface="Calibri"/>
                <a:cs typeface="Calibri"/>
                <a:sym typeface="Calibri"/>
              </a:rPr>
              <a:t>APA </a:t>
            </a:r>
            <a:r>
              <a:rPr lang="en-US" sz="3200" dirty="0">
                <a:latin typeface="Calibri"/>
                <a:ea typeface="Calibri"/>
                <a:cs typeface="Calibri"/>
                <a:sym typeface="Calibri"/>
              </a:rPr>
              <a:t>or virtual learning files selected must be an initial evaluation, a reevaluation, or have post-secondary transition IEP completed since January 2023 as described in the selection criteria </a:t>
            </a:r>
            <a:r>
              <a:rPr lang="en-US" sz="3200" dirty="0" smtClean="0">
                <a:latin typeface="Calibri"/>
                <a:ea typeface="Calibri"/>
                <a:cs typeface="Calibri"/>
                <a:sym typeface="Calibri"/>
              </a:rPr>
              <a:t>on slide 8.</a:t>
            </a:r>
          </a:p>
          <a:p>
            <a:pPr marL="118110" indent="0">
              <a:buNone/>
            </a:pPr>
            <a:endParaRPr lang="en-US" dirty="0" smtClean="0">
              <a:latin typeface="Calibri"/>
              <a:ea typeface="Calibri"/>
              <a:cs typeface="Calibri"/>
              <a:sym typeface="Calibri"/>
            </a:endParaRPr>
          </a:p>
          <a:p>
            <a:endParaRPr lang="en-US" dirty="0"/>
          </a:p>
        </p:txBody>
      </p:sp>
      <p:graphicFrame>
        <p:nvGraphicFramePr>
          <p:cNvPr id="9" name="Google Shape;194;p10"/>
          <p:cNvGraphicFramePr/>
          <p:nvPr>
            <p:extLst>
              <p:ext uri="{D42A27DB-BD31-4B8C-83A1-F6EECF244321}">
                <p14:modId xmlns:p14="http://schemas.microsoft.com/office/powerpoint/2010/main" val="2724205220"/>
              </p:ext>
            </p:extLst>
          </p:nvPr>
        </p:nvGraphicFramePr>
        <p:xfrm>
          <a:off x="254871" y="1600200"/>
          <a:ext cx="11717425" cy="2164170"/>
        </p:xfrm>
        <a:graphic>
          <a:graphicData uri="http://schemas.openxmlformats.org/drawingml/2006/table">
            <a:tbl>
              <a:tblPr firstRow="1" bandRow="1">
                <a:noFill/>
                <a:tableStyleId>{7D15648E-E55B-4608-9227-D9CC391E484F}</a:tableStyleId>
              </a:tblPr>
              <a:tblGrid>
                <a:gridCol w="7291700">
                  <a:extLst>
                    <a:ext uri="{9D8B030D-6E8A-4147-A177-3AD203B41FA5}">
                      <a16:colId xmlns:a16="http://schemas.microsoft.com/office/drawing/2014/main" val="20000"/>
                    </a:ext>
                  </a:extLst>
                </a:gridCol>
                <a:gridCol w="4425725">
                  <a:extLst>
                    <a:ext uri="{9D8B030D-6E8A-4147-A177-3AD203B41FA5}">
                      <a16:colId xmlns:a16="http://schemas.microsoft.com/office/drawing/2014/main" val="20001"/>
                    </a:ext>
                  </a:extLst>
                </a:gridCol>
              </a:tblGrid>
              <a:tr h="712975">
                <a:tc>
                  <a:txBody>
                    <a:bodyPr/>
                    <a:lstStyle/>
                    <a:p>
                      <a:pPr marL="0" marR="0" lvl="0" indent="0" algn="ctr" rtl="0">
                        <a:spcBef>
                          <a:spcPts val="0"/>
                        </a:spcBef>
                        <a:spcAft>
                          <a:spcPts val="0"/>
                        </a:spcAft>
                        <a:buNone/>
                      </a:pPr>
                      <a:r>
                        <a:rPr lang="en-US" sz="1600" u="none" strike="noStrike" cap="none" dirty="0">
                          <a:latin typeface="Twentieth Century"/>
                          <a:ea typeface="Twentieth Century"/>
                          <a:cs typeface="Twentieth Century"/>
                          <a:sym typeface="Twentieth Century"/>
                        </a:rPr>
                        <a:t>Number of students placed in an APA, enrolled in virtual learning through their resident district, or enrolled in virtual learning with a host district</a:t>
                      </a:r>
                      <a:endParaRPr sz="1600" u="none" strike="noStrike" cap="none" dirty="0">
                        <a:latin typeface="Twentieth Century"/>
                        <a:ea typeface="Twentieth Century"/>
                        <a:cs typeface="Twentieth Century"/>
                        <a:sym typeface="Twentieth Century"/>
                      </a:endParaRPr>
                    </a:p>
                  </a:txBody>
                  <a:tcPr marL="91450" marR="91450" marT="45725" marB="45725"/>
                </a:tc>
                <a:tc>
                  <a:txBody>
                    <a:bodyPr/>
                    <a:lstStyle/>
                    <a:p>
                      <a:pPr marL="0" marR="0" lvl="0" indent="0" algn="ctr" rtl="0">
                        <a:spcBef>
                          <a:spcPts val="0"/>
                        </a:spcBef>
                        <a:spcAft>
                          <a:spcPts val="0"/>
                        </a:spcAft>
                        <a:buNone/>
                      </a:pPr>
                      <a:r>
                        <a:rPr lang="en-US" sz="1600" u="none" strike="noStrike" cap="none">
                          <a:latin typeface="Twentieth Century"/>
                          <a:ea typeface="Twentieth Century"/>
                          <a:cs typeface="Twentieth Century"/>
                          <a:sym typeface="Twentieth Century"/>
                        </a:rPr>
                        <a:t>Number of files</a:t>
                      </a:r>
                      <a:r>
                        <a:rPr lang="en-US" sz="1600">
                          <a:latin typeface="Twentieth Century"/>
                          <a:ea typeface="Twentieth Century"/>
                          <a:cs typeface="Twentieth Century"/>
                          <a:sym typeface="Twentieth Century"/>
                        </a:rPr>
                        <a:t> to </a:t>
                      </a:r>
                      <a:r>
                        <a:rPr lang="en-US" sz="1600" u="none" strike="noStrike" cap="none">
                          <a:latin typeface="Twentieth Century"/>
                          <a:ea typeface="Twentieth Century"/>
                          <a:cs typeface="Twentieth Century"/>
                          <a:sym typeface="Twentieth Century"/>
                        </a:rPr>
                        <a:t>include in their</a:t>
                      </a:r>
                      <a:endParaRPr sz="1200">
                        <a:latin typeface="Twentieth Century"/>
                        <a:ea typeface="Twentieth Century"/>
                        <a:cs typeface="Twentieth Century"/>
                        <a:sym typeface="Twentieth Century"/>
                      </a:endParaRPr>
                    </a:p>
                    <a:p>
                      <a:pPr marL="0" marR="0" lvl="0" indent="0" algn="ctr" rtl="0">
                        <a:spcBef>
                          <a:spcPts val="0"/>
                        </a:spcBef>
                        <a:spcAft>
                          <a:spcPts val="0"/>
                        </a:spcAft>
                        <a:buNone/>
                      </a:pPr>
                      <a:r>
                        <a:rPr lang="en-US" sz="1600" u="none" strike="noStrike" cap="none">
                          <a:latin typeface="Twentieth Century"/>
                          <a:ea typeface="Twentieth Century"/>
                          <a:cs typeface="Twentieth Century"/>
                          <a:sym typeface="Twentieth Century"/>
                        </a:rPr>
                        <a:t> self-assessment selection</a:t>
                      </a:r>
                      <a:endParaRPr sz="1600" u="none" strike="noStrike" cap="none">
                        <a:latin typeface="Twentieth Century"/>
                        <a:ea typeface="Twentieth Century"/>
                        <a:cs typeface="Twentieth Century"/>
                        <a:sym typeface="Twentieth Century"/>
                      </a:endParaRPr>
                    </a:p>
                  </a:txBody>
                  <a:tcPr marL="91450" marR="91450" marT="45725" marB="45725"/>
                </a:tc>
                <a:extLst>
                  <a:ext uri="{0D108BD9-81ED-4DB2-BD59-A6C34878D82A}">
                    <a16:rowId xmlns:a16="http://schemas.microsoft.com/office/drawing/2014/main" val="10000"/>
                  </a:ext>
                </a:extLst>
              </a:tr>
              <a:tr h="335300">
                <a:tc>
                  <a:txBody>
                    <a:bodyPr/>
                    <a:lstStyle/>
                    <a:p>
                      <a:pPr marL="0" marR="0" lvl="0" indent="0" algn="ctr" rtl="0">
                        <a:spcBef>
                          <a:spcPts val="0"/>
                        </a:spcBef>
                        <a:spcAft>
                          <a:spcPts val="0"/>
                        </a:spcAft>
                        <a:buNone/>
                      </a:pPr>
                      <a:r>
                        <a:rPr lang="en-US" sz="1600" u="none" strike="noStrike" cap="none">
                          <a:latin typeface="Twentieth Century"/>
                          <a:ea typeface="Twentieth Century"/>
                          <a:cs typeface="Twentieth Century"/>
                          <a:sym typeface="Twentieth Century"/>
                        </a:rPr>
                        <a:t>Up to 5 students</a:t>
                      </a:r>
                      <a:endParaRPr sz="1600" u="none" strike="noStrike" cap="none">
                        <a:latin typeface="Twentieth Century"/>
                        <a:ea typeface="Twentieth Century"/>
                        <a:cs typeface="Twentieth Century"/>
                        <a:sym typeface="Twentieth Century"/>
                      </a:endParaRPr>
                    </a:p>
                  </a:txBody>
                  <a:tcPr marL="91450" marR="91450" marT="45725" marB="45725"/>
                </a:tc>
                <a:tc>
                  <a:txBody>
                    <a:bodyPr/>
                    <a:lstStyle/>
                    <a:p>
                      <a:pPr marL="0" marR="0" lvl="0" indent="0" algn="ctr" rtl="0">
                        <a:spcBef>
                          <a:spcPts val="0"/>
                        </a:spcBef>
                        <a:spcAft>
                          <a:spcPts val="0"/>
                        </a:spcAft>
                        <a:buNone/>
                      </a:pPr>
                      <a:r>
                        <a:rPr lang="en-US" sz="1600" u="none" strike="noStrike" cap="none">
                          <a:latin typeface="Twentieth Century"/>
                          <a:ea typeface="Twentieth Century"/>
                          <a:cs typeface="Twentieth Century"/>
                          <a:sym typeface="Twentieth Century"/>
                        </a:rPr>
                        <a:t>1 or 2 student files</a:t>
                      </a:r>
                      <a:endParaRPr sz="1600" u="none" strike="noStrike" cap="none">
                        <a:latin typeface="Twentieth Century"/>
                        <a:ea typeface="Twentieth Century"/>
                        <a:cs typeface="Twentieth Century"/>
                        <a:sym typeface="Twentieth Century"/>
                      </a:endParaRPr>
                    </a:p>
                  </a:txBody>
                  <a:tcPr marL="91450" marR="91450" marT="45725" marB="45725"/>
                </a:tc>
                <a:extLst>
                  <a:ext uri="{0D108BD9-81ED-4DB2-BD59-A6C34878D82A}">
                    <a16:rowId xmlns:a16="http://schemas.microsoft.com/office/drawing/2014/main" val="10001"/>
                  </a:ext>
                </a:extLst>
              </a:tr>
              <a:tr h="335300">
                <a:tc>
                  <a:txBody>
                    <a:bodyPr/>
                    <a:lstStyle/>
                    <a:p>
                      <a:pPr marL="0" marR="0" lvl="0" indent="0" algn="ctr" rtl="0">
                        <a:spcBef>
                          <a:spcPts val="0"/>
                        </a:spcBef>
                        <a:spcAft>
                          <a:spcPts val="0"/>
                        </a:spcAft>
                        <a:buNone/>
                      </a:pPr>
                      <a:r>
                        <a:rPr lang="en-US" sz="1600" u="none" strike="noStrike" cap="none">
                          <a:latin typeface="Twentieth Century"/>
                          <a:ea typeface="Twentieth Century"/>
                          <a:cs typeface="Twentieth Century"/>
                          <a:sym typeface="Twentieth Century"/>
                        </a:rPr>
                        <a:t>6 to 10 students</a:t>
                      </a:r>
                      <a:endParaRPr sz="1600" u="none" strike="noStrike" cap="none">
                        <a:latin typeface="Twentieth Century"/>
                        <a:ea typeface="Twentieth Century"/>
                        <a:cs typeface="Twentieth Century"/>
                        <a:sym typeface="Twentieth Century"/>
                      </a:endParaRPr>
                    </a:p>
                  </a:txBody>
                  <a:tcPr marL="91450" marR="91450" marT="45725" marB="45725"/>
                </a:tc>
                <a:tc>
                  <a:txBody>
                    <a:bodyPr/>
                    <a:lstStyle/>
                    <a:p>
                      <a:pPr marL="0" marR="0" lvl="0" indent="0" algn="ctr" rtl="0">
                        <a:spcBef>
                          <a:spcPts val="0"/>
                        </a:spcBef>
                        <a:spcAft>
                          <a:spcPts val="0"/>
                        </a:spcAft>
                        <a:buNone/>
                      </a:pPr>
                      <a:r>
                        <a:rPr lang="en-US" sz="1600" u="none" strike="noStrike" cap="none">
                          <a:latin typeface="Twentieth Century"/>
                          <a:ea typeface="Twentieth Century"/>
                          <a:cs typeface="Twentieth Century"/>
                          <a:sym typeface="Twentieth Century"/>
                        </a:rPr>
                        <a:t>3 or 4 student files</a:t>
                      </a:r>
                      <a:endParaRPr>
                        <a:latin typeface="Twentieth Century"/>
                        <a:ea typeface="Twentieth Century"/>
                        <a:cs typeface="Twentieth Century"/>
                        <a:sym typeface="Twentieth Century"/>
                      </a:endParaRPr>
                    </a:p>
                  </a:txBody>
                  <a:tcPr marL="91450" marR="91450" marT="45725" marB="45725"/>
                </a:tc>
                <a:extLst>
                  <a:ext uri="{0D108BD9-81ED-4DB2-BD59-A6C34878D82A}">
                    <a16:rowId xmlns:a16="http://schemas.microsoft.com/office/drawing/2014/main" val="10002"/>
                  </a:ext>
                </a:extLst>
              </a:tr>
              <a:tr h="335300">
                <a:tc>
                  <a:txBody>
                    <a:bodyPr/>
                    <a:lstStyle/>
                    <a:p>
                      <a:pPr marL="0" marR="0" lvl="0" indent="0" algn="ctr" rtl="0">
                        <a:spcBef>
                          <a:spcPts val="0"/>
                        </a:spcBef>
                        <a:spcAft>
                          <a:spcPts val="0"/>
                        </a:spcAft>
                        <a:buNone/>
                      </a:pPr>
                      <a:r>
                        <a:rPr lang="en-US" sz="1600" u="none" strike="noStrike" cap="none">
                          <a:latin typeface="Twentieth Century"/>
                          <a:ea typeface="Twentieth Century"/>
                          <a:cs typeface="Twentieth Century"/>
                          <a:sym typeface="Twentieth Century"/>
                        </a:rPr>
                        <a:t>11 to 19 students</a:t>
                      </a:r>
                      <a:endParaRPr sz="1600" u="none" strike="noStrike" cap="none">
                        <a:latin typeface="Twentieth Century"/>
                        <a:ea typeface="Twentieth Century"/>
                        <a:cs typeface="Twentieth Century"/>
                        <a:sym typeface="Twentieth Century"/>
                      </a:endParaRPr>
                    </a:p>
                  </a:txBody>
                  <a:tcPr marL="91450" marR="91450" marT="45725" marB="45725"/>
                </a:tc>
                <a:tc>
                  <a:txBody>
                    <a:bodyPr/>
                    <a:lstStyle/>
                    <a:p>
                      <a:pPr marL="0" marR="0" lvl="0" indent="0" algn="ctr" rtl="0">
                        <a:spcBef>
                          <a:spcPts val="0"/>
                        </a:spcBef>
                        <a:spcAft>
                          <a:spcPts val="0"/>
                        </a:spcAft>
                        <a:buNone/>
                      </a:pPr>
                      <a:r>
                        <a:rPr lang="en-US" sz="1600" u="none" strike="noStrike" cap="none">
                          <a:latin typeface="Twentieth Century"/>
                          <a:ea typeface="Twentieth Century"/>
                          <a:cs typeface="Twentieth Century"/>
                          <a:sym typeface="Twentieth Century"/>
                        </a:rPr>
                        <a:t>5 or 6 student files</a:t>
                      </a:r>
                      <a:endParaRPr sz="1600" u="none" strike="noStrike" cap="none">
                        <a:latin typeface="Twentieth Century"/>
                        <a:ea typeface="Twentieth Century"/>
                        <a:cs typeface="Twentieth Century"/>
                        <a:sym typeface="Twentieth Century"/>
                      </a:endParaRPr>
                    </a:p>
                  </a:txBody>
                  <a:tcPr marL="91450" marR="91450" marT="45725" marB="45725"/>
                </a:tc>
                <a:extLst>
                  <a:ext uri="{0D108BD9-81ED-4DB2-BD59-A6C34878D82A}">
                    <a16:rowId xmlns:a16="http://schemas.microsoft.com/office/drawing/2014/main" val="10003"/>
                  </a:ext>
                </a:extLst>
              </a:tr>
              <a:tr h="335300">
                <a:tc>
                  <a:txBody>
                    <a:bodyPr/>
                    <a:lstStyle/>
                    <a:p>
                      <a:pPr marL="0" marR="0" lvl="0" indent="0" algn="ctr" rtl="0">
                        <a:spcBef>
                          <a:spcPts val="0"/>
                        </a:spcBef>
                        <a:spcAft>
                          <a:spcPts val="0"/>
                        </a:spcAft>
                        <a:buNone/>
                      </a:pPr>
                      <a:r>
                        <a:rPr lang="en-US" sz="1600" u="none" strike="noStrike" cap="none">
                          <a:latin typeface="Twentieth Century"/>
                          <a:ea typeface="Twentieth Century"/>
                          <a:cs typeface="Twentieth Century"/>
                          <a:sym typeface="Twentieth Century"/>
                        </a:rPr>
                        <a:t>20 or more students</a:t>
                      </a:r>
                      <a:endParaRPr sz="1600" u="none" strike="noStrike" cap="none">
                        <a:latin typeface="Twentieth Century"/>
                        <a:ea typeface="Twentieth Century"/>
                        <a:cs typeface="Twentieth Century"/>
                        <a:sym typeface="Twentieth Century"/>
                      </a:endParaRPr>
                    </a:p>
                  </a:txBody>
                  <a:tcPr marL="91450" marR="91450" marT="45725" marB="45725"/>
                </a:tc>
                <a:tc>
                  <a:txBody>
                    <a:bodyPr/>
                    <a:lstStyle/>
                    <a:p>
                      <a:pPr marL="0" marR="0" lvl="0" indent="0" algn="ctr" rtl="0">
                        <a:spcBef>
                          <a:spcPts val="0"/>
                        </a:spcBef>
                        <a:spcAft>
                          <a:spcPts val="0"/>
                        </a:spcAft>
                        <a:buNone/>
                      </a:pPr>
                      <a:r>
                        <a:rPr lang="en-US" sz="1600" u="none" strike="noStrike" cap="none" dirty="0">
                          <a:latin typeface="Twentieth Century"/>
                          <a:ea typeface="Twentieth Century"/>
                          <a:cs typeface="Twentieth Century"/>
                          <a:sym typeface="Twentieth Century"/>
                        </a:rPr>
                        <a:t>7 student files</a:t>
                      </a:r>
                      <a:endParaRPr sz="1600" u="none" strike="noStrike" cap="none" dirty="0">
                        <a:latin typeface="Twentieth Century"/>
                        <a:ea typeface="Twentieth Century"/>
                        <a:cs typeface="Twentieth Century"/>
                        <a:sym typeface="Twentieth Century"/>
                      </a:endParaRPr>
                    </a:p>
                  </a:txBody>
                  <a:tcPr marL="91450" marR="91450" marT="45725" marB="45725"/>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400314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11"/>
          <p:cNvSpPr txBox="1">
            <a:spLocks noGrp="1"/>
          </p:cNvSpPr>
          <p:nvPr>
            <p:ph type="title"/>
          </p:nvPr>
        </p:nvSpPr>
        <p:spPr>
          <a:xfrm>
            <a:off x="711200" y="184638"/>
            <a:ext cx="10656455" cy="9906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r>
              <a:rPr lang="en-US" sz="4800">
                <a:latin typeface="Calibri"/>
                <a:ea typeface="Calibri"/>
                <a:cs typeface="Calibri"/>
                <a:sym typeface="Calibri"/>
              </a:rPr>
              <a:t>Required/Conditional Indicators</a:t>
            </a:r>
            <a:endParaRPr>
              <a:latin typeface="Calibri"/>
              <a:ea typeface="Calibri"/>
              <a:cs typeface="Calibri"/>
              <a:sym typeface="Calibri"/>
            </a:endParaRPr>
          </a:p>
        </p:txBody>
      </p:sp>
      <p:sp>
        <p:nvSpPr>
          <p:cNvPr id="204" name="Google Shape;204;p11"/>
          <p:cNvSpPr txBox="1">
            <a:spLocks noGrp="1"/>
          </p:cNvSpPr>
          <p:nvPr>
            <p:ph type="body" idx="1"/>
          </p:nvPr>
        </p:nvSpPr>
        <p:spPr>
          <a:xfrm>
            <a:off x="507025" y="1401775"/>
            <a:ext cx="7787100" cy="5289000"/>
          </a:xfrm>
          <a:prstGeom prst="rect">
            <a:avLst/>
          </a:prstGeom>
          <a:noFill/>
          <a:ln>
            <a:noFill/>
          </a:ln>
        </p:spPr>
        <p:txBody>
          <a:bodyPr spcFirstLastPara="1" wrap="square" lIns="91425" tIns="45700" rIns="91425" bIns="45700" anchor="t" anchorCtr="0">
            <a:noAutofit/>
          </a:bodyPr>
          <a:lstStyle/>
          <a:p>
            <a:pPr marL="319087" lvl="0" indent="0" algn="l" rtl="0">
              <a:spcBef>
                <a:spcPts val="0"/>
              </a:spcBef>
              <a:spcAft>
                <a:spcPts val="0"/>
              </a:spcAft>
              <a:buNone/>
            </a:pPr>
            <a:r>
              <a:rPr lang="en-US" sz="3300" b="1" u="sng">
                <a:latin typeface="Calibri"/>
                <a:ea typeface="Calibri"/>
                <a:cs typeface="Calibri"/>
                <a:sym typeface="Calibri"/>
              </a:rPr>
              <a:t>Required Indicators</a:t>
            </a:r>
            <a:endParaRPr sz="2800">
              <a:latin typeface="Calibri"/>
              <a:ea typeface="Calibri"/>
              <a:cs typeface="Calibri"/>
              <a:sym typeface="Calibri"/>
            </a:endParaRPr>
          </a:p>
          <a:p>
            <a:pPr marL="319087" lvl="0" indent="-312737" algn="l" rtl="0">
              <a:spcBef>
                <a:spcPts val="700"/>
              </a:spcBef>
              <a:spcAft>
                <a:spcPts val="0"/>
              </a:spcAft>
              <a:buClr>
                <a:schemeClr val="dk1"/>
              </a:buClr>
              <a:buSzPts val="1940"/>
              <a:buFont typeface="Calibri"/>
              <a:buChar char="●"/>
            </a:pPr>
            <a:r>
              <a:rPr lang="en-US" sz="3300">
                <a:latin typeface="Calibri"/>
                <a:ea typeface="Calibri"/>
                <a:cs typeface="Calibri"/>
                <a:sym typeface="Calibri"/>
              </a:rPr>
              <a:t>Referral (initial only)</a:t>
            </a:r>
            <a:endParaRPr sz="2800">
              <a:latin typeface="Calibri"/>
              <a:ea typeface="Calibri"/>
              <a:cs typeface="Calibri"/>
              <a:sym typeface="Calibri"/>
            </a:endParaRPr>
          </a:p>
          <a:p>
            <a:pPr marL="319087" lvl="0" indent="-312737" algn="l" rtl="0">
              <a:spcBef>
                <a:spcPts val="700"/>
              </a:spcBef>
              <a:spcAft>
                <a:spcPts val="0"/>
              </a:spcAft>
              <a:buClr>
                <a:schemeClr val="dk1"/>
              </a:buClr>
              <a:buSzPts val="1940"/>
              <a:buFont typeface="Calibri"/>
              <a:buChar char="●"/>
            </a:pPr>
            <a:r>
              <a:rPr lang="en-US" sz="3300">
                <a:latin typeface="Calibri"/>
                <a:ea typeface="Calibri"/>
                <a:cs typeface="Calibri"/>
                <a:sym typeface="Calibri"/>
              </a:rPr>
              <a:t>Evaluation</a:t>
            </a:r>
            <a:endParaRPr sz="2800">
              <a:latin typeface="Calibri"/>
              <a:ea typeface="Calibri"/>
              <a:cs typeface="Calibri"/>
              <a:sym typeface="Calibri"/>
            </a:endParaRPr>
          </a:p>
          <a:p>
            <a:pPr marL="319087" lvl="0" indent="-312737" algn="l" rtl="0">
              <a:spcBef>
                <a:spcPts val="700"/>
              </a:spcBef>
              <a:spcAft>
                <a:spcPts val="0"/>
              </a:spcAft>
              <a:buClr>
                <a:schemeClr val="dk1"/>
              </a:buClr>
              <a:buSzPts val="1940"/>
              <a:buFont typeface="Calibri"/>
              <a:buChar char="●"/>
            </a:pPr>
            <a:r>
              <a:rPr lang="en-US" sz="3300">
                <a:latin typeface="Calibri"/>
                <a:ea typeface="Calibri"/>
                <a:cs typeface="Calibri"/>
                <a:sym typeface="Calibri"/>
              </a:rPr>
              <a:t>Reevaluation </a:t>
            </a:r>
            <a:endParaRPr sz="2800">
              <a:latin typeface="Calibri"/>
              <a:ea typeface="Calibri"/>
              <a:cs typeface="Calibri"/>
              <a:sym typeface="Calibri"/>
            </a:endParaRPr>
          </a:p>
          <a:p>
            <a:pPr marL="319087" lvl="0" indent="-312737" algn="l" rtl="0">
              <a:spcBef>
                <a:spcPts val="700"/>
              </a:spcBef>
              <a:spcAft>
                <a:spcPts val="0"/>
              </a:spcAft>
              <a:buClr>
                <a:schemeClr val="dk1"/>
              </a:buClr>
              <a:buSzPts val="1940"/>
              <a:buFont typeface="Calibri"/>
              <a:buChar char="●"/>
            </a:pPr>
            <a:r>
              <a:rPr lang="en-US" sz="3300">
                <a:latin typeface="Calibri"/>
                <a:ea typeface="Calibri"/>
                <a:cs typeface="Calibri"/>
                <a:sym typeface="Calibri"/>
              </a:rPr>
              <a:t>IEP</a:t>
            </a:r>
            <a:endParaRPr sz="2800">
              <a:latin typeface="Calibri"/>
              <a:ea typeface="Calibri"/>
              <a:cs typeface="Calibri"/>
              <a:sym typeface="Calibri"/>
            </a:endParaRPr>
          </a:p>
          <a:p>
            <a:pPr marL="639762" lvl="1" indent="-266699" algn="l" rtl="0">
              <a:spcBef>
                <a:spcPts val="550"/>
              </a:spcBef>
              <a:spcAft>
                <a:spcPts val="0"/>
              </a:spcAft>
              <a:buClr>
                <a:schemeClr val="dk1"/>
              </a:buClr>
              <a:buSzPts val="2280"/>
              <a:buFont typeface="Calibri"/>
              <a:buChar char="○"/>
            </a:pPr>
            <a:r>
              <a:rPr lang="en-US" sz="3300">
                <a:latin typeface="Calibri"/>
                <a:ea typeface="Calibri"/>
                <a:cs typeface="Calibri"/>
                <a:sym typeface="Calibri"/>
              </a:rPr>
              <a:t>Present Level of Academic and Functional Performance </a:t>
            </a:r>
            <a:endParaRPr sz="2500">
              <a:latin typeface="Calibri"/>
              <a:ea typeface="Calibri"/>
              <a:cs typeface="Calibri"/>
              <a:sym typeface="Calibri"/>
            </a:endParaRPr>
          </a:p>
          <a:p>
            <a:pPr marL="639762" lvl="1" indent="-266699" algn="l" rtl="0">
              <a:spcBef>
                <a:spcPts val="550"/>
              </a:spcBef>
              <a:spcAft>
                <a:spcPts val="0"/>
              </a:spcAft>
              <a:buClr>
                <a:schemeClr val="dk1"/>
              </a:buClr>
              <a:buSzPts val="2280"/>
              <a:buFont typeface="Calibri"/>
              <a:buChar char="○"/>
            </a:pPr>
            <a:r>
              <a:rPr lang="en-US" sz="3300">
                <a:latin typeface="Calibri"/>
                <a:ea typeface="Calibri"/>
                <a:cs typeface="Calibri"/>
                <a:sym typeface="Calibri"/>
              </a:rPr>
              <a:t>Annual Goals and Goal Progress Reports</a:t>
            </a:r>
            <a:endParaRPr sz="2500">
              <a:latin typeface="Calibri"/>
              <a:ea typeface="Calibri"/>
              <a:cs typeface="Calibri"/>
              <a:sym typeface="Calibri"/>
            </a:endParaRPr>
          </a:p>
          <a:p>
            <a:pPr marL="639762" lvl="1" indent="-266699" algn="l" rtl="0">
              <a:spcBef>
                <a:spcPts val="550"/>
              </a:spcBef>
              <a:spcAft>
                <a:spcPts val="0"/>
              </a:spcAft>
              <a:buClr>
                <a:schemeClr val="dk1"/>
              </a:buClr>
              <a:buSzPts val="2280"/>
              <a:buFont typeface="Calibri"/>
              <a:buChar char="○"/>
            </a:pPr>
            <a:r>
              <a:rPr lang="en-US" sz="3300">
                <a:latin typeface="Calibri"/>
                <a:ea typeface="Calibri"/>
                <a:cs typeface="Calibri"/>
                <a:sym typeface="Calibri"/>
              </a:rPr>
              <a:t>Postsecondary Transition</a:t>
            </a:r>
            <a:endParaRPr sz="2500">
              <a:latin typeface="Calibri"/>
              <a:ea typeface="Calibri"/>
              <a:cs typeface="Calibri"/>
              <a:sym typeface="Calibri"/>
            </a:endParaRPr>
          </a:p>
          <a:p>
            <a:pPr marL="0" lvl="0" indent="0" algn="l" rtl="0">
              <a:spcBef>
                <a:spcPts val="700"/>
              </a:spcBef>
              <a:spcAft>
                <a:spcPts val="0"/>
              </a:spcAft>
              <a:buSzPts val="1440"/>
              <a:buNone/>
            </a:pPr>
            <a:endParaRPr sz="2400">
              <a:latin typeface="Calibri"/>
              <a:ea typeface="Calibri"/>
              <a:cs typeface="Calibri"/>
              <a:sym typeface="Calibri"/>
            </a:endParaRPr>
          </a:p>
        </p:txBody>
      </p:sp>
      <p:sp>
        <p:nvSpPr>
          <p:cNvPr id="205" name="Google Shape;205;p11"/>
          <p:cNvSpPr txBox="1">
            <a:spLocks noGrp="1"/>
          </p:cNvSpPr>
          <p:nvPr>
            <p:ph type="body" idx="2"/>
          </p:nvPr>
        </p:nvSpPr>
        <p:spPr>
          <a:xfrm>
            <a:off x="7236325" y="1524004"/>
            <a:ext cx="4529100" cy="2685000"/>
          </a:xfrm>
          <a:prstGeom prst="rect">
            <a:avLst/>
          </a:prstGeom>
          <a:noFill/>
          <a:ln>
            <a:noFill/>
          </a:ln>
        </p:spPr>
        <p:txBody>
          <a:bodyPr spcFirstLastPara="1" wrap="square" lIns="91425" tIns="45700" rIns="91425" bIns="45700" anchor="t" anchorCtr="0">
            <a:noAutofit/>
          </a:bodyPr>
          <a:lstStyle/>
          <a:p>
            <a:pPr marL="319087" lvl="0" indent="0" algn="l" rtl="0">
              <a:spcBef>
                <a:spcPts val="0"/>
              </a:spcBef>
              <a:spcAft>
                <a:spcPts val="0"/>
              </a:spcAft>
              <a:buNone/>
            </a:pPr>
            <a:r>
              <a:rPr lang="en-US" sz="3400" b="1" u="sng">
                <a:latin typeface="Calibri"/>
                <a:ea typeface="Calibri"/>
                <a:cs typeface="Calibri"/>
                <a:sym typeface="Calibri"/>
              </a:rPr>
              <a:t>Conditional Indicators</a:t>
            </a:r>
            <a:endParaRPr>
              <a:latin typeface="Calibri"/>
              <a:ea typeface="Calibri"/>
              <a:cs typeface="Calibri"/>
              <a:sym typeface="Calibri"/>
            </a:endParaRPr>
          </a:p>
          <a:p>
            <a:pPr marL="319088" lvl="0" indent="-319088" algn="l" rtl="0">
              <a:spcBef>
                <a:spcPts val="700"/>
              </a:spcBef>
              <a:spcAft>
                <a:spcPts val="0"/>
              </a:spcAft>
              <a:buClr>
                <a:schemeClr val="dk1"/>
              </a:buClr>
              <a:buSzPts val="2040"/>
              <a:buFont typeface="Calibri"/>
              <a:buChar char="●"/>
            </a:pPr>
            <a:r>
              <a:rPr lang="en-US" sz="3400">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MAP-A</a:t>
            </a:r>
            <a:endParaRPr>
              <a:latin typeface="Calibri"/>
              <a:ea typeface="Calibri"/>
              <a:cs typeface="Calibri"/>
              <a:sym typeface="Calibri"/>
            </a:endParaRPr>
          </a:p>
          <a:p>
            <a:pPr marL="319088" lvl="0" indent="-319088" algn="l" rtl="0">
              <a:spcBef>
                <a:spcPts val="700"/>
              </a:spcBef>
              <a:spcAft>
                <a:spcPts val="0"/>
              </a:spcAft>
              <a:buClr>
                <a:schemeClr val="dk1"/>
              </a:buClr>
              <a:buSzPts val="2040"/>
              <a:buFont typeface="Calibri"/>
              <a:buChar char="●"/>
            </a:pPr>
            <a:r>
              <a:rPr lang="en-US" sz="3400">
                <a:latin typeface="Calibri"/>
                <a:ea typeface="Calibri"/>
                <a:cs typeface="Calibri"/>
                <a:sym typeface="Calibri"/>
              </a:rPr>
              <a:t>Eligibility (SLD, OHI, ID)</a:t>
            </a:r>
            <a:endParaRPr>
              <a:latin typeface="Calibri"/>
              <a:ea typeface="Calibri"/>
              <a:cs typeface="Calibri"/>
              <a:sym typeface="Calibri"/>
            </a:endParaRPr>
          </a:p>
          <a:p>
            <a:pPr marL="319087" lvl="0" indent="-319087" algn="l" rtl="0">
              <a:spcBef>
                <a:spcPts val="700"/>
              </a:spcBef>
              <a:spcAft>
                <a:spcPts val="0"/>
              </a:spcAft>
              <a:buClr>
                <a:schemeClr val="dk1"/>
              </a:buClr>
              <a:buSzPts val="2040"/>
              <a:buFont typeface="Calibri"/>
              <a:buChar char="●"/>
            </a:pPr>
            <a:r>
              <a:rPr lang="en-US" sz="3400">
                <a:latin typeface="Calibri"/>
                <a:ea typeface="Calibri"/>
                <a:cs typeface="Calibri"/>
                <a:sym typeface="Calibri"/>
              </a:rPr>
              <a:t>Long Term Suspensions</a:t>
            </a:r>
            <a:endParaRPr sz="3400">
              <a:latin typeface="Calibri"/>
              <a:ea typeface="Calibri"/>
              <a:cs typeface="Calibri"/>
              <a:sym typeface="Calibri"/>
            </a:endParaRPr>
          </a:p>
        </p:txBody>
      </p:sp>
      <p:sp>
        <p:nvSpPr>
          <p:cNvPr id="206" name="Google Shape;206;p11"/>
          <p:cNvSpPr txBox="1">
            <a:spLocks noGrp="1"/>
          </p:cNvSpPr>
          <p:nvPr>
            <p:ph type="sldNum" idx="12"/>
          </p:nvPr>
        </p:nvSpPr>
        <p:spPr>
          <a:xfrm>
            <a:off x="0" y="1279526"/>
            <a:ext cx="711200" cy="24447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fld id="{00000000-1234-1234-1234-123412341234}" type="slidenum">
              <a:rPr lang="en-US" sz="1600"/>
              <a:t>11</a:t>
            </a:fld>
            <a:endParaRPr sz="16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p12"/>
          <p:cNvSpPr txBox="1">
            <a:spLocks noGrp="1"/>
          </p:cNvSpPr>
          <p:nvPr>
            <p:ph type="title"/>
          </p:nvPr>
        </p:nvSpPr>
        <p:spPr>
          <a:xfrm>
            <a:off x="816864" y="288925"/>
            <a:ext cx="10871100" cy="9906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n-US"/>
              <a:t>File </a:t>
            </a:r>
            <a:r>
              <a:rPr lang="en-US" sz="4800"/>
              <a:t>Review</a:t>
            </a:r>
            <a:r>
              <a:rPr lang="en-US"/>
              <a:t>: Selecting a Variety of Files</a:t>
            </a:r>
            <a:endParaRPr/>
          </a:p>
        </p:txBody>
      </p:sp>
      <p:sp>
        <p:nvSpPr>
          <p:cNvPr id="213" name="Google Shape;213;p12"/>
          <p:cNvSpPr txBox="1">
            <a:spLocks noGrp="1"/>
          </p:cNvSpPr>
          <p:nvPr>
            <p:ph type="body" idx="1"/>
          </p:nvPr>
        </p:nvSpPr>
        <p:spPr>
          <a:xfrm>
            <a:off x="368135" y="1666505"/>
            <a:ext cx="11319929" cy="5105399"/>
          </a:xfrm>
          <a:prstGeom prst="rect">
            <a:avLst/>
          </a:prstGeom>
          <a:noFill/>
          <a:ln>
            <a:noFill/>
          </a:ln>
        </p:spPr>
        <p:txBody>
          <a:bodyPr spcFirstLastPara="1" wrap="square" lIns="91425" tIns="45700" rIns="91425" bIns="45700" anchor="t" anchorCtr="0">
            <a:noAutofit/>
          </a:bodyPr>
          <a:lstStyle/>
          <a:p>
            <a:pPr marL="319087" lvl="0" indent="0" algn="l" rtl="0">
              <a:spcBef>
                <a:spcPts val="0"/>
              </a:spcBef>
              <a:spcAft>
                <a:spcPts val="0"/>
              </a:spcAft>
              <a:buNone/>
            </a:pPr>
            <a:r>
              <a:rPr lang="en-US" sz="2800" b="1">
                <a:latin typeface="Calibri"/>
                <a:ea typeface="Calibri"/>
                <a:cs typeface="Calibri"/>
                <a:sym typeface="Calibri"/>
              </a:rPr>
              <a:t>Initial Evaluations</a:t>
            </a:r>
            <a:endParaRPr>
              <a:latin typeface="Calibri"/>
              <a:ea typeface="Calibri"/>
              <a:cs typeface="Calibri"/>
              <a:sym typeface="Calibri"/>
            </a:endParaRPr>
          </a:p>
          <a:p>
            <a:pPr marL="639763" lvl="1" indent="-273049" algn="l" rtl="0">
              <a:spcBef>
                <a:spcPts val="550"/>
              </a:spcBef>
              <a:spcAft>
                <a:spcPts val="0"/>
              </a:spcAft>
              <a:buClr>
                <a:schemeClr val="dk1"/>
              </a:buClr>
              <a:buSzPts val="1680"/>
              <a:buFont typeface="Calibri"/>
              <a:buChar char="○"/>
            </a:pPr>
            <a:r>
              <a:rPr lang="en-US" sz="2400">
                <a:latin typeface="Calibri"/>
                <a:ea typeface="Calibri"/>
                <a:cs typeface="Calibri"/>
                <a:sym typeface="Calibri"/>
              </a:rPr>
              <a:t>When conditional indicators are triggered, include students eligible using criteria for SLD, ID and/or OHI.  Conditional indicators need initial evaluation for review.</a:t>
            </a:r>
            <a:endParaRPr>
              <a:latin typeface="Calibri"/>
              <a:ea typeface="Calibri"/>
              <a:cs typeface="Calibri"/>
              <a:sym typeface="Calibri"/>
            </a:endParaRPr>
          </a:p>
          <a:p>
            <a:pPr marL="319087" lvl="0" indent="0" algn="l" rtl="0">
              <a:spcBef>
                <a:spcPts val="700"/>
              </a:spcBef>
              <a:spcAft>
                <a:spcPts val="0"/>
              </a:spcAft>
              <a:buNone/>
            </a:pPr>
            <a:r>
              <a:rPr lang="en-US" sz="2800" b="1">
                <a:latin typeface="Calibri"/>
                <a:ea typeface="Calibri"/>
                <a:cs typeface="Calibri"/>
                <a:sym typeface="Calibri"/>
              </a:rPr>
              <a:t>Reevaluations </a:t>
            </a:r>
            <a:r>
              <a:rPr lang="en-US" sz="2800">
                <a:latin typeface="Calibri"/>
                <a:ea typeface="Calibri"/>
                <a:cs typeface="Calibri"/>
                <a:sym typeface="Calibri"/>
              </a:rPr>
              <a:t>(with and without assessment)</a:t>
            </a:r>
            <a:endParaRPr>
              <a:latin typeface="Calibri"/>
              <a:ea typeface="Calibri"/>
              <a:cs typeface="Calibri"/>
              <a:sym typeface="Calibri"/>
            </a:endParaRPr>
          </a:p>
          <a:p>
            <a:pPr marL="639763" lvl="1" indent="-273049" algn="l" rtl="0">
              <a:spcBef>
                <a:spcPts val="550"/>
              </a:spcBef>
              <a:spcAft>
                <a:spcPts val="0"/>
              </a:spcAft>
              <a:buClr>
                <a:schemeClr val="dk1"/>
              </a:buClr>
              <a:buSzPts val="1960"/>
              <a:buChar char="○"/>
            </a:pPr>
            <a:r>
              <a:rPr lang="en-US" sz="2800" b="1">
                <a:latin typeface="Calibri"/>
                <a:ea typeface="Calibri"/>
                <a:cs typeface="Calibri"/>
                <a:sym typeface="Calibri"/>
              </a:rPr>
              <a:t>NO triennial waivers</a:t>
            </a:r>
            <a:r>
              <a:rPr lang="en-US" sz="2800">
                <a:latin typeface="Calibri"/>
                <a:ea typeface="Calibri"/>
                <a:cs typeface="Calibri"/>
                <a:sym typeface="Calibri"/>
              </a:rPr>
              <a:t>, these are </a:t>
            </a:r>
            <a:r>
              <a:rPr lang="en-US" sz="2800" u="sng">
                <a:latin typeface="Calibri"/>
                <a:ea typeface="Calibri"/>
                <a:cs typeface="Calibri"/>
                <a:sym typeface="Calibri"/>
              </a:rPr>
              <a:t>NOT</a:t>
            </a:r>
            <a:r>
              <a:rPr lang="en-US" sz="2800">
                <a:latin typeface="Calibri"/>
                <a:ea typeface="Calibri"/>
                <a:cs typeface="Calibri"/>
                <a:sym typeface="Calibri"/>
              </a:rPr>
              <a:t> reevaluations</a:t>
            </a:r>
            <a:endParaRPr sz="2800">
              <a:latin typeface="Calibri"/>
              <a:ea typeface="Calibri"/>
              <a:cs typeface="Calibri"/>
              <a:sym typeface="Calibri"/>
            </a:endParaRPr>
          </a:p>
          <a:p>
            <a:pPr marL="319087" lvl="0" indent="0" algn="l" rtl="0">
              <a:spcBef>
                <a:spcPts val="700"/>
              </a:spcBef>
              <a:spcAft>
                <a:spcPts val="0"/>
              </a:spcAft>
              <a:buNone/>
            </a:pPr>
            <a:r>
              <a:rPr lang="en-US" sz="2800" b="1">
                <a:latin typeface="Calibri"/>
                <a:ea typeface="Calibri"/>
                <a:cs typeface="Calibri"/>
                <a:sym typeface="Calibri"/>
              </a:rPr>
              <a:t>IEPs</a:t>
            </a:r>
            <a:endParaRPr>
              <a:latin typeface="Calibri"/>
              <a:ea typeface="Calibri"/>
              <a:cs typeface="Calibri"/>
              <a:sym typeface="Calibri"/>
            </a:endParaRPr>
          </a:p>
          <a:p>
            <a:pPr marL="639763" lvl="1" indent="-273049" algn="l" rtl="0">
              <a:spcBef>
                <a:spcPts val="550"/>
              </a:spcBef>
              <a:spcAft>
                <a:spcPts val="0"/>
              </a:spcAft>
              <a:buClr>
                <a:schemeClr val="dk1"/>
              </a:buClr>
              <a:buSzPts val="1680"/>
              <a:buFont typeface="Calibri"/>
              <a:buChar char="○"/>
            </a:pPr>
            <a:r>
              <a:rPr lang="en-US" sz="2400">
                <a:latin typeface="Calibri"/>
                <a:ea typeface="Calibri"/>
                <a:cs typeface="Calibri"/>
                <a:sym typeface="Calibri"/>
              </a:rPr>
              <a:t>A variety of grade levels and placements including one or two ECSE students as well as students enrolled in APAs and virtual learning</a:t>
            </a:r>
            <a:endParaRPr sz="2400">
              <a:latin typeface="Calibri"/>
              <a:ea typeface="Calibri"/>
              <a:cs typeface="Calibri"/>
              <a:sym typeface="Calibri"/>
            </a:endParaRPr>
          </a:p>
          <a:p>
            <a:pPr marL="639763" lvl="1" indent="-273049" algn="l" rtl="0">
              <a:spcBef>
                <a:spcPts val="550"/>
              </a:spcBef>
              <a:spcAft>
                <a:spcPts val="0"/>
              </a:spcAft>
              <a:buClr>
                <a:schemeClr val="dk1"/>
              </a:buClr>
              <a:buSzPts val="1680"/>
              <a:buFont typeface="Calibri"/>
              <a:buChar char="○"/>
            </a:pPr>
            <a:r>
              <a:rPr lang="en-US" sz="2400">
                <a:latin typeface="Calibri"/>
                <a:ea typeface="Calibri"/>
                <a:cs typeface="Calibri"/>
                <a:sym typeface="Calibri"/>
              </a:rPr>
              <a:t>A minimum of five IEPs with postsecondary transition plans</a:t>
            </a:r>
            <a:endParaRPr>
              <a:latin typeface="Calibri"/>
              <a:ea typeface="Calibri"/>
              <a:cs typeface="Calibri"/>
              <a:sym typeface="Calibri"/>
            </a:endParaRPr>
          </a:p>
          <a:p>
            <a:pPr marL="639763" lvl="1" indent="-273049" algn="l" rtl="0">
              <a:spcBef>
                <a:spcPts val="550"/>
              </a:spcBef>
              <a:spcAft>
                <a:spcPts val="0"/>
              </a:spcAft>
              <a:buClr>
                <a:schemeClr val="dk1"/>
              </a:buClr>
              <a:buSzPts val="1680"/>
              <a:buFont typeface="Calibri"/>
              <a:buChar char="○"/>
            </a:pPr>
            <a:r>
              <a:rPr lang="en-US" sz="2400">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
                  </a:ext>
                </a:extLst>
              </a:rPr>
              <a:t>IEPs for students enrolled in MAP-A when conditional indicators are included</a:t>
            </a:r>
            <a:endParaRPr>
              <a:latin typeface="Calibri"/>
              <a:ea typeface="Calibri"/>
              <a:cs typeface="Calibri"/>
              <a:sym typeface="Calibri"/>
            </a:endParaRPr>
          </a:p>
          <a:p>
            <a:pPr marL="319088" lvl="0" indent="-208598" algn="l" rtl="0">
              <a:spcBef>
                <a:spcPts val="700"/>
              </a:spcBef>
              <a:spcAft>
                <a:spcPts val="0"/>
              </a:spcAft>
              <a:buSzPts val="1740"/>
              <a:buNone/>
            </a:pPr>
            <a:endParaRPr/>
          </a:p>
          <a:p>
            <a:pPr marL="319088" lvl="0" indent="-208598" algn="l" rtl="0">
              <a:spcBef>
                <a:spcPts val="700"/>
              </a:spcBef>
              <a:spcAft>
                <a:spcPts val="0"/>
              </a:spcAft>
              <a:buSzPts val="1740"/>
              <a:buNone/>
            </a:pPr>
            <a:endParaRPr/>
          </a:p>
          <a:p>
            <a:pPr marL="319088" lvl="0" indent="-208598" algn="l" rtl="0">
              <a:spcBef>
                <a:spcPts val="700"/>
              </a:spcBef>
              <a:spcAft>
                <a:spcPts val="0"/>
              </a:spcAft>
              <a:buSzPts val="1740"/>
              <a:buNone/>
            </a:pPr>
            <a:endParaRPr/>
          </a:p>
          <a:p>
            <a:pPr marL="319088" lvl="0" indent="-208598" algn="l" rtl="0">
              <a:spcBef>
                <a:spcPts val="700"/>
              </a:spcBef>
              <a:spcAft>
                <a:spcPts val="0"/>
              </a:spcAft>
              <a:buSzPts val="1740"/>
              <a:buNone/>
            </a:pPr>
            <a:endParaRPr/>
          </a:p>
          <a:p>
            <a:pPr marL="319088" lvl="0" indent="-208598" algn="l" rtl="0">
              <a:spcBef>
                <a:spcPts val="700"/>
              </a:spcBef>
              <a:spcAft>
                <a:spcPts val="0"/>
              </a:spcAft>
              <a:buSzPts val="1740"/>
              <a:buNone/>
            </a:pPr>
            <a:endParaRPr/>
          </a:p>
        </p:txBody>
      </p:sp>
      <p:sp>
        <p:nvSpPr>
          <p:cNvPr id="214" name="Google Shape;214;p12"/>
          <p:cNvSpPr txBox="1">
            <a:spLocks noGrp="1"/>
          </p:cNvSpPr>
          <p:nvPr>
            <p:ph type="sldNum" idx="12"/>
          </p:nvPr>
        </p:nvSpPr>
        <p:spPr>
          <a:xfrm>
            <a:off x="0" y="1279526"/>
            <a:ext cx="711200" cy="244475"/>
          </a:xfrm>
          <a:prstGeom prst="rect">
            <a:avLst/>
          </a:prstGeom>
          <a:noFill/>
          <a:ln>
            <a:noFill/>
          </a:ln>
        </p:spPr>
        <p:txBody>
          <a:bodyPr spcFirstLastPara="1" wrap="square" lIns="91425" tIns="45700" rIns="91425" bIns="45700" anchor="ctr" anchorCtr="0">
            <a:normAutofit fontScale="85000" lnSpcReduction="20000"/>
          </a:bodyPr>
          <a:lstStyle/>
          <a:p>
            <a:pPr marL="0" lvl="0" indent="0" algn="ctr" rtl="0">
              <a:spcBef>
                <a:spcPts val="0"/>
              </a:spcBef>
              <a:spcAft>
                <a:spcPts val="0"/>
              </a:spcAft>
              <a:buNone/>
            </a:pPr>
            <a:fld id="{00000000-1234-1234-1234-123412341234}" type="slidenum">
              <a:rPr lang="en-US"/>
              <a:t>12</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13"/>
          <p:cNvSpPr txBox="1">
            <a:spLocks noGrp="1"/>
          </p:cNvSpPr>
          <p:nvPr>
            <p:ph type="title"/>
          </p:nvPr>
        </p:nvSpPr>
        <p:spPr>
          <a:xfrm>
            <a:off x="130629" y="228600"/>
            <a:ext cx="11934701" cy="9906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n-US" sz="4800">
                <a:latin typeface="Calibri"/>
                <a:ea typeface="Calibri"/>
                <a:cs typeface="Calibri"/>
                <a:sym typeface="Calibri"/>
              </a:rPr>
              <a:t>Enter Student Demographic Data In IMACS 2.0</a:t>
            </a:r>
            <a:endParaRPr>
              <a:latin typeface="Calibri"/>
              <a:ea typeface="Calibri"/>
              <a:cs typeface="Calibri"/>
              <a:sym typeface="Calibri"/>
            </a:endParaRPr>
          </a:p>
        </p:txBody>
      </p:sp>
      <p:sp>
        <p:nvSpPr>
          <p:cNvPr id="221" name="Google Shape;221;p13"/>
          <p:cNvSpPr txBox="1">
            <a:spLocks noGrp="1"/>
          </p:cNvSpPr>
          <p:nvPr>
            <p:ph type="body" idx="1"/>
          </p:nvPr>
        </p:nvSpPr>
        <p:spPr>
          <a:xfrm>
            <a:off x="863600" y="2076450"/>
            <a:ext cx="10871200" cy="4648200"/>
          </a:xfrm>
          <a:prstGeom prst="rect">
            <a:avLst/>
          </a:prstGeom>
          <a:noFill/>
          <a:ln>
            <a:noFill/>
          </a:ln>
        </p:spPr>
        <p:txBody>
          <a:bodyPr spcFirstLastPara="1" wrap="square" lIns="91425" tIns="45700" rIns="91425" bIns="45700" anchor="t" anchorCtr="0">
            <a:noAutofit/>
          </a:bodyPr>
          <a:lstStyle/>
          <a:p>
            <a:pPr marL="319087" lvl="0" indent="0" algn="l" rtl="0">
              <a:spcBef>
                <a:spcPts val="0"/>
              </a:spcBef>
              <a:spcAft>
                <a:spcPts val="0"/>
              </a:spcAft>
              <a:buNone/>
            </a:pPr>
            <a:r>
              <a:rPr lang="en-US" sz="4800">
                <a:latin typeface="Calibri"/>
                <a:ea typeface="Calibri"/>
                <a:cs typeface="Calibri"/>
                <a:sym typeface="Calibri"/>
              </a:rPr>
              <a:t>There are now two ways to add data:</a:t>
            </a:r>
            <a:endParaRPr>
              <a:latin typeface="Calibri"/>
              <a:ea typeface="Calibri"/>
              <a:cs typeface="Calibri"/>
              <a:sym typeface="Calibri"/>
            </a:endParaRPr>
          </a:p>
          <a:p>
            <a:pPr marL="319088" lvl="0" indent="-319088" algn="l" rtl="0">
              <a:spcBef>
                <a:spcPts val="700"/>
              </a:spcBef>
              <a:spcAft>
                <a:spcPts val="0"/>
              </a:spcAft>
              <a:buClr>
                <a:schemeClr val="dk1"/>
              </a:buClr>
              <a:buSzPts val="2400"/>
              <a:buFont typeface="Calibri"/>
              <a:buChar char="●"/>
            </a:pPr>
            <a:r>
              <a:rPr lang="en-US" sz="4000">
                <a:latin typeface="Calibri"/>
                <a:ea typeface="Calibri"/>
                <a:cs typeface="Calibri"/>
                <a:sym typeface="Calibri"/>
              </a:rPr>
              <a:t>Type individual student demographic data in IMACS 2.0.</a:t>
            </a:r>
            <a:endParaRPr>
              <a:latin typeface="Calibri"/>
              <a:ea typeface="Calibri"/>
              <a:cs typeface="Calibri"/>
              <a:sym typeface="Calibri"/>
            </a:endParaRPr>
          </a:p>
          <a:p>
            <a:pPr marL="319088" lvl="0" indent="-319088" algn="l" rtl="0">
              <a:spcBef>
                <a:spcPts val="700"/>
              </a:spcBef>
              <a:spcAft>
                <a:spcPts val="0"/>
              </a:spcAft>
              <a:buClr>
                <a:schemeClr val="dk1"/>
              </a:buClr>
              <a:buSzPts val="2400"/>
              <a:buFont typeface="Calibri"/>
              <a:buChar char="●"/>
            </a:pPr>
            <a:r>
              <a:rPr lang="en-US" sz="4000">
                <a:latin typeface="Calibri"/>
                <a:ea typeface="Calibri"/>
                <a:cs typeface="Calibri"/>
                <a:sym typeface="Calibri"/>
              </a:rPr>
              <a:t>Upload bulk student demographic data to IMACS 2.0 via a CSV file.</a:t>
            </a:r>
            <a:endParaRPr sz="4000">
              <a:latin typeface="Calibri"/>
              <a:ea typeface="Calibri"/>
              <a:cs typeface="Calibri"/>
              <a:sym typeface="Calibri"/>
            </a:endParaRPr>
          </a:p>
        </p:txBody>
      </p:sp>
      <p:sp>
        <p:nvSpPr>
          <p:cNvPr id="222" name="Google Shape;222;p13"/>
          <p:cNvSpPr txBox="1">
            <a:spLocks noGrp="1"/>
          </p:cNvSpPr>
          <p:nvPr>
            <p:ph type="sldNum" idx="12"/>
          </p:nvPr>
        </p:nvSpPr>
        <p:spPr>
          <a:xfrm>
            <a:off x="0" y="1279526"/>
            <a:ext cx="711200" cy="244475"/>
          </a:xfrm>
          <a:prstGeom prst="rect">
            <a:avLst/>
          </a:prstGeom>
          <a:noFill/>
          <a:ln>
            <a:noFill/>
          </a:ln>
        </p:spPr>
        <p:txBody>
          <a:bodyPr spcFirstLastPara="1" wrap="square" lIns="91425" tIns="45700" rIns="91425" bIns="45700" anchor="ctr" anchorCtr="0">
            <a:normAutofit fontScale="85000" lnSpcReduction="20000"/>
          </a:bodyPr>
          <a:lstStyle/>
          <a:p>
            <a:pPr marL="0" lvl="0" indent="0" algn="ctr" rtl="0">
              <a:spcBef>
                <a:spcPts val="0"/>
              </a:spcBef>
              <a:spcAft>
                <a:spcPts val="0"/>
              </a:spcAft>
              <a:buNone/>
            </a:pPr>
            <a:fld id="{00000000-1234-1234-1234-123412341234}" type="slidenum">
              <a:rPr lang="en-US"/>
              <a:t>13</a:t>
            </a:fl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14"/>
          <p:cNvSpPr txBox="1">
            <a:spLocks noGrp="1"/>
          </p:cNvSpPr>
          <p:nvPr>
            <p:ph type="title"/>
          </p:nvPr>
        </p:nvSpPr>
        <p:spPr>
          <a:xfrm>
            <a:off x="2136774" y="441326"/>
            <a:ext cx="8730517" cy="822325"/>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en-US" sz="4700">
                <a:latin typeface="Calibri"/>
                <a:ea typeface="Calibri"/>
                <a:cs typeface="Calibri"/>
                <a:sym typeface="Calibri"/>
              </a:rPr>
              <a:t>File Review:  Assemble Documents</a:t>
            </a:r>
            <a:endParaRPr sz="4300">
              <a:latin typeface="Calibri"/>
              <a:ea typeface="Calibri"/>
              <a:cs typeface="Calibri"/>
              <a:sym typeface="Calibri"/>
            </a:endParaRPr>
          </a:p>
        </p:txBody>
      </p:sp>
      <p:sp>
        <p:nvSpPr>
          <p:cNvPr id="230" name="Google Shape;230;p14"/>
          <p:cNvSpPr txBox="1">
            <a:spLocks noGrp="1"/>
          </p:cNvSpPr>
          <p:nvPr>
            <p:ph type="body" idx="1"/>
          </p:nvPr>
        </p:nvSpPr>
        <p:spPr>
          <a:xfrm>
            <a:off x="711200" y="1828493"/>
            <a:ext cx="10825546" cy="4594166"/>
          </a:xfrm>
          <a:prstGeom prst="rect">
            <a:avLst/>
          </a:prstGeom>
          <a:noFill/>
          <a:ln>
            <a:noFill/>
          </a:ln>
        </p:spPr>
        <p:txBody>
          <a:bodyPr spcFirstLastPara="1" wrap="square" lIns="91425" tIns="45700" rIns="91425" bIns="45700" anchor="t" anchorCtr="0">
            <a:noAutofit/>
          </a:bodyPr>
          <a:lstStyle/>
          <a:p>
            <a:pPr marL="319087" lvl="0" indent="0" algn="l" rtl="0">
              <a:spcBef>
                <a:spcPts val="0"/>
              </a:spcBef>
              <a:spcAft>
                <a:spcPts val="0"/>
              </a:spcAft>
              <a:buNone/>
            </a:pPr>
            <a:r>
              <a:rPr lang="en-US" sz="3100" b="1">
                <a:latin typeface="Calibri"/>
                <a:ea typeface="Calibri"/>
                <a:cs typeface="Calibri"/>
                <a:sym typeface="Calibri"/>
              </a:rPr>
              <a:t>Initial Evaluations</a:t>
            </a:r>
            <a:endParaRPr sz="2800">
              <a:latin typeface="Calibri"/>
              <a:ea typeface="Calibri"/>
              <a:cs typeface="Calibri"/>
              <a:sym typeface="Calibri"/>
            </a:endParaRPr>
          </a:p>
          <a:p>
            <a:pPr marL="319087" lvl="0" indent="0" algn="l" rtl="0">
              <a:spcBef>
                <a:spcPts val="700"/>
              </a:spcBef>
              <a:spcAft>
                <a:spcPts val="0"/>
              </a:spcAft>
              <a:buNone/>
            </a:pPr>
            <a:r>
              <a:rPr lang="en-US" sz="3100">
                <a:latin typeface="Calibri"/>
                <a:ea typeface="Calibri"/>
                <a:cs typeface="Calibri"/>
                <a:sym typeface="Calibri"/>
              </a:rPr>
              <a:t>Referral, review of existing data, evaluation report, and IEP</a:t>
            </a:r>
            <a:endParaRPr sz="2800">
              <a:latin typeface="Calibri"/>
              <a:ea typeface="Calibri"/>
              <a:cs typeface="Calibri"/>
              <a:sym typeface="Calibri"/>
            </a:endParaRPr>
          </a:p>
          <a:p>
            <a:pPr marL="319087" lvl="0" indent="0" algn="l" rtl="0">
              <a:spcBef>
                <a:spcPts val="700"/>
              </a:spcBef>
              <a:spcAft>
                <a:spcPts val="0"/>
              </a:spcAft>
              <a:buNone/>
            </a:pPr>
            <a:r>
              <a:rPr lang="en-US" sz="3100">
                <a:latin typeface="Calibri"/>
                <a:ea typeface="Calibri"/>
                <a:cs typeface="Calibri"/>
                <a:sym typeface="Calibri"/>
              </a:rPr>
              <a:t>Prior Written Notices and Meeting Notifications</a:t>
            </a:r>
            <a:endParaRPr sz="2800">
              <a:latin typeface="Calibri"/>
              <a:ea typeface="Calibri"/>
              <a:cs typeface="Calibri"/>
              <a:sym typeface="Calibri"/>
            </a:endParaRPr>
          </a:p>
          <a:p>
            <a:pPr marL="319087" lvl="0" indent="0" algn="l" rtl="0">
              <a:spcBef>
                <a:spcPts val="700"/>
              </a:spcBef>
              <a:spcAft>
                <a:spcPts val="0"/>
              </a:spcAft>
              <a:buNone/>
            </a:pPr>
            <a:r>
              <a:rPr lang="en-US" sz="3100">
                <a:latin typeface="Calibri"/>
                <a:ea typeface="Calibri"/>
                <a:cs typeface="Calibri"/>
                <a:sym typeface="Calibri"/>
              </a:rPr>
              <a:t>IEP Goal Progress Reports (copies of what was sent to the parent)</a:t>
            </a:r>
            <a:endParaRPr sz="3100">
              <a:latin typeface="Calibri"/>
              <a:ea typeface="Calibri"/>
              <a:cs typeface="Calibri"/>
              <a:sym typeface="Calibri"/>
            </a:endParaRPr>
          </a:p>
          <a:p>
            <a:pPr marL="319087" lvl="0" indent="0" algn="l" rtl="0">
              <a:spcBef>
                <a:spcPts val="700"/>
              </a:spcBef>
              <a:spcAft>
                <a:spcPts val="0"/>
              </a:spcAft>
              <a:buNone/>
            </a:pPr>
            <a:r>
              <a:rPr lang="en-US" sz="3100">
                <a:latin typeface="Calibri"/>
                <a:ea typeface="Calibri"/>
                <a:cs typeface="Calibri"/>
                <a:sym typeface="Calibri"/>
              </a:rPr>
              <a:t>Meeting Notes or Contact Logs, if applicable</a:t>
            </a:r>
            <a:endParaRPr sz="2800">
              <a:latin typeface="Calibri"/>
              <a:ea typeface="Calibri"/>
              <a:cs typeface="Calibri"/>
              <a:sym typeface="Calibri"/>
            </a:endParaRPr>
          </a:p>
          <a:p>
            <a:pPr marL="319087" lvl="0" indent="0" algn="l" rtl="0">
              <a:spcBef>
                <a:spcPts val="700"/>
              </a:spcBef>
              <a:spcAft>
                <a:spcPts val="0"/>
              </a:spcAft>
              <a:buNone/>
            </a:pPr>
            <a:r>
              <a:rPr lang="en-US" sz="3100">
                <a:latin typeface="Calibri"/>
                <a:ea typeface="Calibri"/>
                <a:cs typeface="Calibri"/>
                <a:sym typeface="Calibri"/>
              </a:rPr>
              <a:t>Discipline documentation (if discipline is a conditional indicator)</a:t>
            </a:r>
            <a:endParaRPr sz="2800">
              <a:latin typeface="Calibri"/>
              <a:ea typeface="Calibri"/>
              <a:cs typeface="Calibri"/>
              <a:sym typeface="Calibri"/>
            </a:endParaRPr>
          </a:p>
          <a:p>
            <a:pPr marL="319087" lvl="0" indent="0" algn="l" rtl="0">
              <a:spcBef>
                <a:spcPts val="700"/>
              </a:spcBef>
              <a:spcAft>
                <a:spcPts val="0"/>
              </a:spcAft>
              <a:buNone/>
            </a:pPr>
            <a:r>
              <a:rPr lang="en-US" sz="3100">
                <a:latin typeface="Calibri"/>
                <a:ea typeface="Calibri"/>
                <a:cs typeface="Calibri"/>
                <a:sym typeface="Calibri"/>
              </a:rPr>
              <a:t>Documents with a Parent Signature (when required)</a:t>
            </a:r>
            <a:endParaRPr sz="2800">
              <a:latin typeface="Calibri"/>
              <a:ea typeface="Calibri"/>
              <a:cs typeface="Calibri"/>
              <a:sym typeface="Calibri"/>
            </a:endParaRPr>
          </a:p>
        </p:txBody>
      </p:sp>
      <p:sp>
        <p:nvSpPr>
          <p:cNvPr id="231" name="Google Shape;231;p14"/>
          <p:cNvSpPr txBox="1">
            <a:spLocks noGrp="1"/>
          </p:cNvSpPr>
          <p:nvPr>
            <p:ph type="sldNum" idx="12"/>
          </p:nvPr>
        </p:nvSpPr>
        <p:spPr>
          <a:xfrm>
            <a:off x="0" y="1279526"/>
            <a:ext cx="711200" cy="24447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fld id="{00000000-1234-1234-1234-123412341234}" type="slidenum">
              <a:rPr lang="en-US" sz="1600"/>
              <a:t>14</a:t>
            </a:fld>
            <a:endParaRPr sz="16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Google Shape;238;p15"/>
          <p:cNvSpPr txBox="1">
            <a:spLocks noGrp="1"/>
          </p:cNvSpPr>
          <p:nvPr>
            <p:ph type="title"/>
          </p:nvPr>
        </p:nvSpPr>
        <p:spPr>
          <a:xfrm>
            <a:off x="711200" y="228600"/>
            <a:ext cx="10699750" cy="9906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n-US" sz="4800">
                <a:latin typeface="Calibri"/>
                <a:ea typeface="Calibri"/>
                <a:cs typeface="Calibri"/>
                <a:sym typeface="Calibri"/>
              </a:rPr>
              <a:t>File Review: Conducting Self-Assessment</a:t>
            </a:r>
            <a:endParaRPr>
              <a:latin typeface="Calibri"/>
              <a:ea typeface="Calibri"/>
              <a:cs typeface="Calibri"/>
              <a:sym typeface="Calibri"/>
            </a:endParaRPr>
          </a:p>
        </p:txBody>
      </p:sp>
      <p:sp>
        <p:nvSpPr>
          <p:cNvPr id="239" name="Google Shape;239;p15"/>
          <p:cNvSpPr txBox="1">
            <a:spLocks noGrp="1"/>
          </p:cNvSpPr>
          <p:nvPr>
            <p:ph type="body" idx="1"/>
          </p:nvPr>
        </p:nvSpPr>
        <p:spPr>
          <a:xfrm>
            <a:off x="476925" y="1524000"/>
            <a:ext cx="11464800" cy="5181600"/>
          </a:xfrm>
          <a:prstGeom prst="rect">
            <a:avLst/>
          </a:prstGeom>
          <a:noFill/>
          <a:ln>
            <a:noFill/>
          </a:ln>
        </p:spPr>
        <p:txBody>
          <a:bodyPr spcFirstLastPara="1" wrap="square" lIns="91425" tIns="45700" rIns="91425" bIns="45700" anchor="t" anchorCtr="0">
            <a:noAutofit/>
          </a:bodyPr>
          <a:lstStyle/>
          <a:p>
            <a:pPr marL="319087" lvl="0" indent="0" algn="l" rtl="0">
              <a:lnSpc>
                <a:spcPct val="150000"/>
              </a:lnSpc>
              <a:spcBef>
                <a:spcPts val="0"/>
              </a:spcBef>
              <a:spcAft>
                <a:spcPts val="0"/>
              </a:spcAft>
              <a:buNone/>
            </a:pPr>
            <a:r>
              <a:rPr lang="en-US" sz="3200">
                <a:latin typeface="Calibri"/>
                <a:ea typeface="Calibri"/>
                <a:cs typeface="Calibri"/>
                <a:sym typeface="Calibri"/>
              </a:rPr>
              <a:t>Read the </a:t>
            </a:r>
            <a:r>
              <a:rPr lang="en-US" sz="3200" b="1" u="sng">
                <a:latin typeface="Calibri"/>
                <a:ea typeface="Calibri"/>
                <a:cs typeface="Calibri"/>
                <a:sym typeface="Calibri"/>
              </a:rPr>
              <a:t>entire</a:t>
            </a:r>
            <a:r>
              <a:rPr lang="en-US" sz="3200" b="1">
                <a:latin typeface="Calibri"/>
                <a:ea typeface="Calibri"/>
                <a:cs typeface="Calibri"/>
                <a:sym typeface="Calibri"/>
              </a:rPr>
              <a:t> </a:t>
            </a:r>
            <a:r>
              <a:rPr lang="en-US" sz="3200">
                <a:latin typeface="Calibri"/>
                <a:ea typeface="Calibri"/>
                <a:cs typeface="Calibri"/>
                <a:sym typeface="Calibri"/>
              </a:rPr>
              <a:t>indicator. </a:t>
            </a:r>
            <a:endParaRPr>
              <a:latin typeface="Calibri"/>
              <a:ea typeface="Calibri"/>
              <a:cs typeface="Calibri"/>
              <a:sym typeface="Calibri"/>
            </a:endParaRPr>
          </a:p>
          <a:p>
            <a:pPr marL="319087" lvl="0" indent="0" algn="l" rtl="0">
              <a:spcBef>
                <a:spcPts val="700"/>
              </a:spcBef>
              <a:spcAft>
                <a:spcPts val="0"/>
              </a:spcAft>
              <a:buNone/>
            </a:pPr>
            <a:r>
              <a:rPr lang="en-US" sz="3200">
                <a:latin typeface="Calibri"/>
                <a:ea typeface="Calibri"/>
                <a:cs typeface="Calibri"/>
                <a:sym typeface="Calibri"/>
              </a:rPr>
              <a:t>Refer </a:t>
            </a:r>
            <a:r>
              <a:rPr lang="en-US" sz="3200" u="sng">
                <a:latin typeface="Calibri"/>
                <a:ea typeface="Calibri"/>
                <a:cs typeface="Calibri"/>
                <a:sym typeface="Calibri"/>
              </a:rPr>
              <a:t>often</a:t>
            </a:r>
            <a:r>
              <a:rPr lang="en-US" sz="3200">
                <a:latin typeface="Calibri"/>
                <a:ea typeface="Calibri"/>
                <a:cs typeface="Calibri"/>
                <a:sym typeface="Calibri"/>
              </a:rPr>
              <a:t> to the Special Education Compliance Program Standards and Indicators manual for guidance and clarification.</a:t>
            </a:r>
            <a:r>
              <a:rPr lang="en-US">
                <a:latin typeface="Calibri"/>
                <a:ea typeface="Calibri"/>
                <a:cs typeface="Calibri"/>
                <a:sym typeface="Calibri"/>
              </a:rPr>
              <a:t> </a:t>
            </a:r>
            <a:r>
              <a:rPr lang="en-US" sz="3200">
                <a:latin typeface="Calibri"/>
                <a:ea typeface="Calibri"/>
                <a:cs typeface="Calibri"/>
                <a:sym typeface="Calibri"/>
              </a:rPr>
              <a:t>Do </a:t>
            </a:r>
            <a:r>
              <a:rPr lang="en-US" sz="3200" u="sng">
                <a:latin typeface="Calibri"/>
                <a:ea typeface="Calibri"/>
                <a:cs typeface="Calibri"/>
                <a:sym typeface="Calibri"/>
              </a:rPr>
              <a:t>not</a:t>
            </a:r>
            <a:r>
              <a:rPr lang="en-US" sz="3200">
                <a:latin typeface="Calibri"/>
                <a:ea typeface="Calibri"/>
                <a:cs typeface="Calibri"/>
                <a:sym typeface="Calibri"/>
              </a:rPr>
              <a:t> rely only on the IMACS 2.0 checklist language. </a:t>
            </a:r>
            <a:endParaRPr sz="3200">
              <a:latin typeface="Calibri"/>
              <a:ea typeface="Calibri"/>
              <a:cs typeface="Calibri"/>
              <a:sym typeface="Calibri"/>
            </a:endParaRPr>
          </a:p>
          <a:p>
            <a:pPr marL="319087" lvl="0" indent="0" algn="l" rtl="0">
              <a:spcBef>
                <a:spcPts val="700"/>
              </a:spcBef>
              <a:spcAft>
                <a:spcPts val="0"/>
              </a:spcAft>
              <a:buNone/>
            </a:pPr>
            <a:endParaRPr sz="3200">
              <a:latin typeface="Calibri"/>
              <a:ea typeface="Calibri"/>
              <a:cs typeface="Calibri"/>
              <a:sym typeface="Calibri"/>
            </a:endParaRPr>
          </a:p>
          <a:p>
            <a:pPr marL="319087" lvl="0" indent="0" algn="l" rtl="0">
              <a:spcBef>
                <a:spcPts val="700"/>
              </a:spcBef>
              <a:spcAft>
                <a:spcPts val="0"/>
              </a:spcAft>
              <a:buNone/>
            </a:pPr>
            <a:r>
              <a:rPr lang="en-US" sz="3200">
                <a:latin typeface="Calibri"/>
                <a:ea typeface="Calibri"/>
                <a:cs typeface="Calibri"/>
                <a:sym typeface="Calibri"/>
              </a:rPr>
              <a:t>Determinations are</a:t>
            </a:r>
            <a:endParaRPr>
              <a:latin typeface="Calibri"/>
              <a:ea typeface="Calibri"/>
              <a:cs typeface="Calibri"/>
              <a:sym typeface="Calibri"/>
            </a:endParaRPr>
          </a:p>
          <a:p>
            <a:pPr marL="914400" lvl="0" indent="0" algn="l" rtl="0">
              <a:spcBef>
                <a:spcPts val="550"/>
              </a:spcBef>
              <a:spcAft>
                <a:spcPts val="0"/>
              </a:spcAft>
              <a:buNone/>
            </a:pPr>
            <a:r>
              <a:rPr lang="en-US" sz="3200" b="1">
                <a:solidFill>
                  <a:srgbClr val="6AA84F"/>
                </a:solidFill>
                <a:latin typeface="Calibri"/>
                <a:ea typeface="Calibri"/>
                <a:cs typeface="Calibri"/>
                <a:sym typeface="Calibri"/>
              </a:rPr>
              <a:t>Yes</a:t>
            </a:r>
            <a:r>
              <a:rPr lang="en-US" sz="3200">
                <a:latin typeface="Calibri"/>
                <a:ea typeface="Calibri"/>
                <a:cs typeface="Calibri"/>
                <a:sym typeface="Calibri"/>
              </a:rPr>
              <a:t> = documentation is present/correct</a:t>
            </a:r>
            <a:endParaRPr>
              <a:latin typeface="Calibri"/>
              <a:ea typeface="Calibri"/>
              <a:cs typeface="Calibri"/>
              <a:sym typeface="Calibri"/>
            </a:endParaRPr>
          </a:p>
          <a:p>
            <a:pPr marL="914400" lvl="0" indent="0" algn="l" rtl="0">
              <a:spcBef>
                <a:spcPts val="550"/>
              </a:spcBef>
              <a:spcAft>
                <a:spcPts val="0"/>
              </a:spcAft>
              <a:buNone/>
            </a:pPr>
            <a:r>
              <a:rPr lang="en-US" sz="3200" b="1">
                <a:solidFill>
                  <a:srgbClr val="FF0000"/>
                </a:solidFill>
                <a:latin typeface="Calibri"/>
                <a:ea typeface="Calibri"/>
                <a:cs typeface="Calibri"/>
                <a:sym typeface="Calibri"/>
              </a:rPr>
              <a:t>No</a:t>
            </a:r>
            <a:r>
              <a:rPr lang="en-US" sz="3200">
                <a:latin typeface="Calibri"/>
                <a:ea typeface="Calibri"/>
                <a:cs typeface="Calibri"/>
                <a:sym typeface="Calibri"/>
              </a:rPr>
              <a:t> = documentation does not meet compliance</a:t>
            </a:r>
            <a:endParaRPr>
              <a:latin typeface="Calibri"/>
              <a:ea typeface="Calibri"/>
              <a:cs typeface="Calibri"/>
              <a:sym typeface="Calibri"/>
            </a:endParaRPr>
          </a:p>
          <a:p>
            <a:pPr marL="914400" lvl="0" indent="0" algn="l" rtl="0">
              <a:spcBef>
                <a:spcPts val="550"/>
              </a:spcBef>
              <a:spcAft>
                <a:spcPts val="0"/>
              </a:spcAft>
              <a:buNone/>
            </a:pPr>
            <a:r>
              <a:rPr lang="en-US" sz="3200" b="1">
                <a:solidFill>
                  <a:srgbClr val="1155CC"/>
                </a:solidFill>
                <a:latin typeface="Calibri"/>
                <a:ea typeface="Calibri"/>
                <a:cs typeface="Calibri"/>
                <a:sym typeface="Calibri"/>
              </a:rPr>
              <a:t>N/A</a:t>
            </a:r>
            <a:r>
              <a:rPr lang="en-US" sz="3200">
                <a:latin typeface="Calibri"/>
                <a:ea typeface="Calibri"/>
                <a:cs typeface="Calibri"/>
                <a:sym typeface="Calibri"/>
              </a:rPr>
              <a:t> = indicator doesn’t apply</a:t>
            </a:r>
            <a:endParaRPr>
              <a:latin typeface="Calibri"/>
              <a:ea typeface="Calibri"/>
              <a:cs typeface="Calibri"/>
              <a:sym typeface="Calibri"/>
            </a:endParaRPr>
          </a:p>
        </p:txBody>
      </p:sp>
      <p:sp>
        <p:nvSpPr>
          <p:cNvPr id="240" name="Google Shape;240;p15"/>
          <p:cNvSpPr txBox="1">
            <a:spLocks noGrp="1"/>
          </p:cNvSpPr>
          <p:nvPr>
            <p:ph type="sldNum" idx="12"/>
          </p:nvPr>
        </p:nvSpPr>
        <p:spPr>
          <a:xfrm>
            <a:off x="0" y="1279526"/>
            <a:ext cx="711200" cy="24447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fld id="{00000000-1234-1234-1234-123412341234}" type="slidenum">
              <a:rPr lang="en-US" sz="1600"/>
              <a:t>15</a:t>
            </a:fld>
            <a:endParaRPr sz="16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16"/>
          <p:cNvSpPr txBox="1">
            <a:spLocks noGrp="1"/>
          </p:cNvSpPr>
          <p:nvPr>
            <p:ph type="title"/>
          </p:nvPr>
        </p:nvSpPr>
        <p:spPr>
          <a:xfrm>
            <a:off x="394855" y="0"/>
            <a:ext cx="11450700" cy="99060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en-US"/>
              <a:t>    </a:t>
            </a:r>
            <a:r>
              <a:rPr lang="en-US" sz="4300">
                <a:latin typeface="Calibri"/>
                <a:ea typeface="Calibri"/>
                <a:cs typeface="Calibri"/>
                <a:sym typeface="Calibri"/>
              </a:rPr>
              <a:t>Documentation for the Desk Review Verification</a:t>
            </a:r>
            <a:endParaRPr sz="4300">
              <a:latin typeface="Calibri"/>
              <a:ea typeface="Calibri"/>
              <a:cs typeface="Calibri"/>
              <a:sym typeface="Calibri"/>
            </a:endParaRPr>
          </a:p>
        </p:txBody>
      </p:sp>
      <p:sp>
        <p:nvSpPr>
          <p:cNvPr id="248" name="Google Shape;248;p16"/>
          <p:cNvSpPr txBox="1">
            <a:spLocks noGrp="1"/>
          </p:cNvSpPr>
          <p:nvPr>
            <p:ph type="body" idx="1"/>
          </p:nvPr>
        </p:nvSpPr>
        <p:spPr>
          <a:xfrm>
            <a:off x="120775" y="1524000"/>
            <a:ext cx="11955900" cy="5101500"/>
          </a:xfrm>
          <a:prstGeom prst="rect">
            <a:avLst/>
          </a:prstGeom>
          <a:noFill/>
          <a:ln>
            <a:noFill/>
          </a:ln>
        </p:spPr>
        <p:txBody>
          <a:bodyPr spcFirstLastPara="1" wrap="square" lIns="91425" tIns="45700" rIns="91425" bIns="45700" anchor="t" anchorCtr="0">
            <a:noAutofit/>
          </a:bodyPr>
          <a:lstStyle/>
          <a:p>
            <a:pPr marL="319088" lvl="0" indent="-319088" algn="l" rtl="0">
              <a:spcBef>
                <a:spcPts val="0"/>
              </a:spcBef>
              <a:spcAft>
                <a:spcPts val="0"/>
              </a:spcAft>
              <a:buSzPts val="480"/>
              <a:buFont typeface="Noto Sans Symbols"/>
              <a:buNone/>
            </a:pPr>
            <a:endParaRPr sz="800"/>
          </a:p>
          <a:p>
            <a:pPr marL="319087" lvl="0" indent="0" algn="l" rtl="0">
              <a:lnSpc>
                <a:spcPct val="100000"/>
              </a:lnSpc>
              <a:spcBef>
                <a:spcPts val="0"/>
              </a:spcBef>
              <a:spcAft>
                <a:spcPts val="0"/>
              </a:spcAft>
              <a:buNone/>
            </a:pPr>
            <a:r>
              <a:rPr lang="en-US" sz="2600">
                <a:latin typeface="Calibri"/>
                <a:ea typeface="Calibri"/>
                <a:cs typeface="Calibri"/>
                <a:sym typeface="Calibri"/>
              </a:rPr>
              <a:t>Upon request by the DESE compliance supervisor, upload documentation from the files of specific students chosen for the desk review. </a:t>
            </a:r>
            <a:endParaRPr sz="2600">
              <a:latin typeface="Calibri"/>
              <a:ea typeface="Calibri"/>
              <a:cs typeface="Calibri"/>
              <a:sym typeface="Calibri"/>
            </a:endParaRPr>
          </a:p>
          <a:p>
            <a:pPr marL="319087" lvl="0" indent="0" algn="l" rtl="0">
              <a:lnSpc>
                <a:spcPct val="115000"/>
              </a:lnSpc>
              <a:spcBef>
                <a:spcPts val="1000"/>
              </a:spcBef>
              <a:spcAft>
                <a:spcPts val="0"/>
              </a:spcAft>
              <a:buNone/>
            </a:pPr>
            <a:r>
              <a:rPr lang="en-US" sz="2600">
                <a:latin typeface="Calibri"/>
                <a:ea typeface="Calibri"/>
                <a:cs typeface="Calibri"/>
                <a:sym typeface="Calibri"/>
              </a:rPr>
              <a:t> Upload to IMACS 2.0 no later than </a:t>
            </a:r>
            <a:r>
              <a:rPr lang="en-US" sz="2600" u="sng">
                <a:latin typeface="Calibri"/>
                <a:ea typeface="Calibri"/>
                <a:cs typeface="Calibri"/>
                <a:sym typeface="Calibri"/>
              </a:rPr>
              <a:t>April 1, 2024</a:t>
            </a:r>
            <a:r>
              <a:rPr lang="en-US" sz="2600">
                <a:latin typeface="Calibri"/>
                <a:ea typeface="Calibri"/>
                <a:cs typeface="Calibri"/>
                <a:sym typeface="Calibri"/>
              </a:rPr>
              <a:t>.</a:t>
            </a:r>
            <a:endParaRPr sz="2600">
              <a:latin typeface="Calibri"/>
              <a:ea typeface="Calibri"/>
              <a:cs typeface="Calibri"/>
              <a:sym typeface="Calibri"/>
            </a:endParaRPr>
          </a:p>
          <a:p>
            <a:pPr marL="319087" lvl="0" indent="0" algn="l" rtl="0">
              <a:lnSpc>
                <a:spcPct val="115000"/>
              </a:lnSpc>
              <a:spcBef>
                <a:spcPts val="1000"/>
              </a:spcBef>
              <a:spcAft>
                <a:spcPts val="0"/>
              </a:spcAft>
              <a:buNone/>
            </a:pPr>
            <a:r>
              <a:rPr lang="en-US" sz="2600">
                <a:latin typeface="Calibri"/>
                <a:ea typeface="Calibri"/>
                <a:cs typeface="Calibri"/>
                <a:sym typeface="Calibri"/>
              </a:rPr>
              <a:t>DESE supervisors will review and verify each district’s self-assessment in IMACS 2.0 during desk monitoring conducted from </a:t>
            </a:r>
            <a:r>
              <a:rPr lang="en-US" sz="2600" u="sng">
                <a:latin typeface="Calibri"/>
                <a:ea typeface="Calibri"/>
                <a:cs typeface="Calibri"/>
                <a:sym typeface="Calibri"/>
              </a:rPr>
              <a:t>April through August 2024</a:t>
            </a:r>
            <a:r>
              <a:rPr lang="en-US" sz="2600">
                <a:latin typeface="Calibri"/>
                <a:ea typeface="Calibri"/>
                <a:cs typeface="Calibri"/>
                <a:sym typeface="Calibri"/>
              </a:rPr>
              <a:t>.</a:t>
            </a:r>
            <a:endParaRPr sz="2600">
              <a:latin typeface="Calibri"/>
              <a:ea typeface="Calibri"/>
              <a:cs typeface="Calibri"/>
              <a:sym typeface="Calibri"/>
            </a:endParaRPr>
          </a:p>
          <a:p>
            <a:pPr marL="319087" lvl="0" indent="0" algn="l" rtl="0">
              <a:lnSpc>
                <a:spcPct val="115000"/>
              </a:lnSpc>
              <a:spcBef>
                <a:spcPts val="1000"/>
              </a:spcBef>
              <a:spcAft>
                <a:spcPts val="0"/>
              </a:spcAft>
              <a:buNone/>
            </a:pPr>
            <a:r>
              <a:rPr lang="en-US" sz="2600">
                <a:latin typeface="Calibri"/>
                <a:ea typeface="Calibri"/>
                <a:cs typeface="Calibri"/>
                <a:sym typeface="Calibri"/>
              </a:rPr>
              <a:t>Provide your supervisor with summer contact info (cell phone #, email address) in case they have questions or need additional documentation to complete the verification.</a:t>
            </a:r>
            <a:endParaRPr sz="2600">
              <a:latin typeface="Calibri"/>
              <a:ea typeface="Calibri"/>
              <a:cs typeface="Calibri"/>
              <a:sym typeface="Calibri"/>
            </a:endParaRPr>
          </a:p>
          <a:p>
            <a:pPr marL="319087" lvl="0" indent="0" algn="l" rtl="0">
              <a:lnSpc>
                <a:spcPct val="115000"/>
              </a:lnSpc>
              <a:spcBef>
                <a:spcPts val="1000"/>
              </a:spcBef>
              <a:spcAft>
                <a:spcPts val="0"/>
              </a:spcAft>
              <a:buNone/>
            </a:pPr>
            <a:r>
              <a:rPr lang="en-US" sz="2600">
                <a:latin typeface="Calibri"/>
                <a:ea typeface="Calibri"/>
                <a:cs typeface="Calibri"/>
                <a:sym typeface="Calibri"/>
              </a:rPr>
              <a:t>Keep an electronic copy of the documents, including those that have </a:t>
            </a:r>
            <a:endParaRPr sz="2600">
              <a:latin typeface="Calibri"/>
              <a:ea typeface="Calibri"/>
              <a:cs typeface="Calibri"/>
              <a:sym typeface="Calibri"/>
            </a:endParaRPr>
          </a:p>
          <a:p>
            <a:pPr marL="319087" lvl="0" indent="0" algn="l" rtl="0">
              <a:lnSpc>
                <a:spcPct val="115000"/>
              </a:lnSpc>
              <a:spcBef>
                <a:spcPts val="1000"/>
              </a:spcBef>
              <a:spcAft>
                <a:spcPts val="0"/>
              </a:spcAft>
              <a:buNone/>
            </a:pPr>
            <a:r>
              <a:rPr lang="en-US" sz="2600">
                <a:latin typeface="Calibri"/>
                <a:ea typeface="Calibri"/>
                <a:cs typeface="Calibri"/>
                <a:sym typeface="Calibri"/>
              </a:rPr>
              <a:t>signatures, in an easy-to-access, central location.</a:t>
            </a:r>
            <a:endParaRPr sz="2700">
              <a:latin typeface="Calibri"/>
              <a:ea typeface="Calibri"/>
              <a:cs typeface="Calibri"/>
              <a:sym typeface="Calibri"/>
            </a:endParaRPr>
          </a:p>
          <a:p>
            <a:pPr marL="319088" lvl="0" indent="-212408" algn="l" rtl="0">
              <a:spcBef>
                <a:spcPts val="1900"/>
              </a:spcBef>
              <a:spcAft>
                <a:spcPts val="0"/>
              </a:spcAft>
              <a:buSzPts val="1680"/>
              <a:buNone/>
            </a:pPr>
            <a:endParaRPr sz="2800" u="sng">
              <a:latin typeface="Twentieth Century"/>
              <a:ea typeface="Twentieth Century"/>
              <a:cs typeface="Twentieth Century"/>
              <a:sym typeface="Twentieth Century"/>
            </a:endParaRPr>
          </a:p>
          <a:p>
            <a:pPr marL="319088" lvl="0" indent="-208598" algn="l" rtl="0">
              <a:spcBef>
                <a:spcPts val="1900"/>
              </a:spcBef>
              <a:spcAft>
                <a:spcPts val="0"/>
              </a:spcAft>
              <a:buSzPts val="1740"/>
              <a:buNone/>
            </a:pPr>
            <a:endParaRPr u="sng"/>
          </a:p>
          <a:p>
            <a:pPr marL="319088" lvl="0" indent="-208598" algn="l" rtl="0">
              <a:spcBef>
                <a:spcPts val="700"/>
              </a:spcBef>
              <a:spcAft>
                <a:spcPts val="0"/>
              </a:spcAft>
              <a:buSzPts val="1740"/>
              <a:buNone/>
            </a:pPr>
            <a:endParaRPr/>
          </a:p>
          <a:p>
            <a:pPr marL="319088" lvl="0" indent="-208598" algn="l" rtl="0">
              <a:spcBef>
                <a:spcPts val="700"/>
              </a:spcBef>
              <a:spcAft>
                <a:spcPts val="0"/>
              </a:spcAft>
              <a:buSzPts val="1740"/>
              <a:buNone/>
            </a:pPr>
            <a:endParaRPr/>
          </a:p>
          <a:p>
            <a:pPr marL="319088" lvl="0" indent="-208598" algn="l" rtl="0">
              <a:spcBef>
                <a:spcPts val="700"/>
              </a:spcBef>
              <a:spcAft>
                <a:spcPts val="0"/>
              </a:spcAft>
              <a:buSzPts val="1740"/>
              <a:buNone/>
            </a:pPr>
            <a:endParaRPr/>
          </a:p>
        </p:txBody>
      </p:sp>
      <p:sp>
        <p:nvSpPr>
          <p:cNvPr id="249" name="Google Shape;249;p16"/>
          <p:cNvSpPr txBox="1">
            <a:spLocks noGrp="1"/>
          </p:cNvSpPr>
          <p:nvPr>
            <p:ph type="sldNum" idx="12"/>
          </p:nvPr>
        </p:nvSpPr>
        <p:spPr>
          <a:xfrm>
            <a:off x="0" y="1279526"/>
            <a:ext cx="711200" cy="24447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fld id="{00000000-1234-1234-1234-123412341234}" type="slidenum">
              <a:rPr lang="en-US" sz="1600"/>
              <a:t>16</a:t>
            </a:fld>
            <a:endParaRPr sz="16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55"/>
        <p:cNvGrpSpPr/>
        <p:nvPr/>
      </p:nvGrpSpPr>
      <p:grpSpPr>
        <a:xfrm>
          <a:off x="0" y="0"/>
          <a:ext cx="0" cy="0"/>
          <a:chOff x="0" y="0"/>
          <a:chExt cx="0" cy="0"/>
        </a:xfrm>
      </p:grpSpPr>
      <p:sp>
        <p:nvSpPr>
          <p:cNvPr id="256" name="Google Shape;256;p17"/>
          <p:cNvSpPr txBox="1">
            <a:spLocks noGrp="1"/>
          </p:cNvSpPr>
          <p:nvPr>
            <p:ph type="title"/>
          </p:nvPr>
        </p:nvSpPr>
        <p:spPr>
          <a:xfrm>
            <a:off x="1524000" y="228600"/>
            <a:ext cx="9144000" cy="9906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n-US"/>
              <a:t>    </a:t>
            </a:r>
            <a:r>
              <a:rPr lang="en-US">
                <a:latin typeface="Calibri"/>
                <a:ea typeface="Calibri"/>
                <a:cs typeface="Calibri"/>
                <a:sym typeface="Calibri"/>
              </a:rPr>
              <a:t>Timelines: Submission</a:t>
            </a:r>
            <a:endParaRPr>
              <a:latin typeface="Calibri"/>
              <a:ea typeface="Calibri"/>
              <a:cs typeface="Calibri"/>
              <a:sym typeface="Calibri"/>
            </a:endParaRPr>
          </a:p>
        </p:txBody>
      </p:sp>
      <p:sp>
        <p:nvSpPr>
          <p:cNvPr id="257" name="Google Shape;257;p17"/>
          <p:cNvSpPr txBox="1">
            <a:spLocks noGrp="1"/>
          </p:cNvSpPr>
          <p:nvPr>
            <p:ph type="body" idx="1"/>
          </p:nvPr>
        </p:nvSpPr>
        <p:spPr>
          <a:xfrm>
            <a:off x="513347" y="1600200"/>
            <a:ext cx="11036969" cy="4800600"/>
          </a:xfrm>
          <a:prstGeom prst="rect">
            <a:avLst/>
          </a:prstGeom>
          <a:noFill/>
          <a:ln>
            <a:noFill/>
          </a:ln>
        </p:spPr>
        <p:txBody>
          <a:bodyPr spcFirstLastPara="1" wrap="square" lIns="91425" tIns="45700" rIns="91425" bIns="45700" anchor="t" anchorCtr="0">
            <a:noAutofit/>
          </a:bodyPr>
          <a:lstStyle/>
          <a:p>
            <a:pPr marL="319087" lvl="0" indent="0" algn="l" rtl="0">
              <a:spcBef>
                <a:spcPts val="0"/>
              </a:spcBef>
              <a:spcAft>
                <a:spcPts val="0"/>
              </a:spcAft>
              <a:buNone/>
            </a:pPr>
            <a:r>
              <a:rPr lang="en-US" sz="2800" b="1">
                <a:latin typeface="Calibri"/>
                <a:ea typeface="Calibri"/>
                <a:cs typeface="Calibri"/>
                <a:sym typeface="Calibri"/>
              </a:rPr>
              <a:t>Timeline submission </a:t>
            </a:r>
            <a:r>
              <a:rPr lang="en-US" sz="2800">
                <a:latin typeface="Calibri"/>
                <a:ea typeface="Calibri"/>
                <a:cs typeface="Calibri"/>
                <a:sym typeface="Calibri"/>
              </a:rPr>
              <a:t>due </a:t>
            </a:r>
            <a:r>
              <a:rPr lang="en-US" sz="2800" u="sng">
                <a:latin typeface="Calibri"/>
                <a:ea typeface="Calibri"/>
                <a:cs typeface="Calibri"/>
                <a:sym typeface="Calibri"/>
              </a:rPr>
              <a:t>May 15, 2024</a:t>
            </a:r>
            <a:r>
              <a:rPr lang="en-US" sz="2800">
                <a:latin typeface="Calibri"/>
                <a:ea typeface="Calibri"/>
                <a:cs typeface="Calibri"/>
                <a:sym typeface="Calibri"/>
              </a:rPr>
              <a:t>.</a:t>
            </a:r>
            <a:endParaRPr sz="2800" u="sng">
              <a:latin typeface="Calibri"/>
              <a:ea typeface="Calibri"/>
              <a:cs typeface="Calibri"/>
              <a:sym typeface="Calibri"/>
            </a:endParaRPr>
          </a:p>
          <a:p>
            <a:pPr marL="639763" lvl="1" indent="-273049" algn="l" rtl="0">
              <a:spcBef>
                <a:spcPts val="550"/>
              </a:spcBef>
              <a:spcAft>
                <a:spcPts val="0"/>
              </a:spcAft>
              <a:buClr>
                <a:schemeClr val="dk1"/>
              </a:buClr>
              <a:buSzPts val="1960"/>
              <a:buFont typeface="Calibri"/>
              <a:buChar char="○"/>
            </a:pPr>
            <a:r>
              <a:rPr lang="en-US" sz="2800">
                <a:latin typeface="Calibri"/>
                <a:ea typeface="Calibri"/>
                <a:cs typeface="Calibri"/>
                <a:sym typeface="Calibri"/>
              </a:rPr>
              <a:t>Initial Evaluations  </a:t>
            </a:r>
            <a:endParaRPr>
              <a:latin typeface="Calibri"/>
              <a:ea typeface="Calibri"/>
              <a:cs typeface="Calibri"/>
              <a:sym typeface="Calibri"/>
            </a:endParaRPr>
          </a:p>
          <a:p>
            <a:pPr marL="914400" lvl="2" indent="-228600" algn="l" rtl="0">
              <a:spcBef>
                <a:spcPts val="500"/>
              </a:spcBef>
              <a:spcAft>
                <a:spcPts val="0"/>
              </a:spcAft>
              <a:buClr>
                <a:schemeClr val="dk1"/>
              </a:buClr>
              <a:buSzPts val="2100"/>
              <a:buFont typeface="Calibri"/>
              <a:buChar char="■"/>
            </a:pPr>
            <a:r>
              <a:rPr lang="en-US" sz="2800">
                <a:latin typeface="Calibri"/>
                <a:ea typeface="Calibri"/>
                <a:cs typeface="Calibri"/>
                <a:sym typeface="Calibri"/>
              </a:rPr>
              <a:t>Include all students with initial evaluations (ineligible and eligible).</a:t>
            </a:r>
            <a:endParaRPr>
              <a:latin typeface="Calibri"/>
              <a:ea typeface="Calibri"/>
              <a:cs typeface="Calibri"/>
              <a:sym typeface="Calibri"/>
            </a:endParaRPr>
          </a:p>
          <a:p>
            <a:pPr marL="914400" lvl="2" indent="-228600" algn="l" rtl="0">
              <a:spcBef>
                <a:spcPts val="500"/>
              </a:spcBef>
              <a:spcAft>
                <a:spcPts val="0"/>
              </a:spcAft>
              <a:buClr>
                <a:schemeClr val="dk1"/>
              </a:buClr>
              <a:buSzPts val="2100"/>
              <a:buFont typeface="Calibri"/>
              <a:buChar char="■"/>
            </a:pPr>
            <a:r>
              <a:rPr lang="en-US" sz="2800">
                <a:latin typeface="Calibri"/>
                <a:ea typeface="Calibri"/>
                <a:cs typeface="Calibri"/>
                <a:sym typeface="Calibri"/>
              </a:rPr>
              <a:t>Include initial evaluations that began after </a:t>
            </a:r>
            <a:r>
              <a:rPr lang="en-US" sz="2800" u="sng">
                <a:latin typeface="Calibri"/>
                <a:ea typeface="Calibri"/>
                <a:cs typeface="Calibri"/>
                <a:sym typeface="Calibri"/>
              </a:rPr>
              <a:t>July 1, 2023 </a:t>
            </a:r>
            <a:r>
              <a:rPr lang="en-US" sz="2800">
                <a:latin typeface="Calibri"/>
                <a:ea typeface="Calibri"/>
                <a:cs typeface="Calibri"/>
                <a:sym typeface="Calibri"/>
              </a:rPr>
              <a:t>and are finished before </a:t>
            </a:r>
            <a:r>
              <a:rPr lang="en-US" sz="2800" u="sng">
                <a:latin typeface="Calibri"/>
                <a:ea typeface="Calibri"/>
                <a:cs typeface="Calibri"/>
                <a:sym typeface="Calibri"/>
              </a:rPr>
              <a:t>April 30, 2024</a:t>
            </a:r>
            <a:endParaRPr sz="2800" u="sng">
              <a:latin typeface="Calibri"/>
              <a:ea typeface="Calibri"/>
              <a:cs typeface="Calibri"/>
              <a:sym typeface="Calibri"/>
            </a:endParaRPr>
          </a:p>
          <a:p>
            <a:pPr marL="639763" lvl="1" indent="-273049" algn="l" rtl="0">
              <a:spcBef>
                <a:spcPts val="550"/>
              </a:spcBef>
              <a:spcAft>
                <a:spcPts val="0"/>
              </a:spcAft>
              <a:buClr>
                <a:schemeClr val="dk1"/>
              </a:buClr>
              <a:buSzPts val="1960"/>
              <a:buFont typeface="Calibri"/>
              <a:buChar char="○"/>
            </a:pPr>
            <a:r>
              <a:rPr lang="en-US" sz="2800">
                <a:latin typeface="Calibri"/>
                <a:ea typeface="Calibri"/>
                <a:cs typeface="Calibri"/>
                <a:sym typeface="Calibri"/>
              </a:rPr>
              <a:t>Part C to Part B Transition</a:t>
            </a:r>
            <a:endParaRPr>
              <a:latin typeface="Calibri"/>
              <a:ea typeface="Calibri"/>
              <a:cs typeface="Calibri"/>
              <a:sym typeface="Calibri"/>
            </a:endParaRPr>
          </a:p>
          <a:p>
            <a:pPr marL="914400" lvl="2" indent="-228600" algn="l" rtl="0">
              <a:spcBef>
                <a:spcPts val="500"/>
              </a:spcBef>
              <a:spcAft>
                <a:spcPts val="0"/>
              </a:spcAft>
              <a:buClr>
                <a:schemeClr val="dk1"/>
              </a:buClr>
              <a:buSzPts val="2100"/>
              <a:buFont typeface="Calibri"/>
              <a:buChar char="■"/>
            </a:pPr>
            <a:r>
              <a:rPr lang="en-US" sz="2800">
                <a:latin typeface="Calibri"/>
                <a:ea typeface="Calibri"/>
                <a:cs typeface="Calibri"/>
                <a:sym typeface="Calibri"/>
              </a:rPr>
              <a:t>Include children who were referred from First Steps between </a:t>
            </a:r>
            <a:r>
              <a:rPr lang="en-US" sz="2800" u="sng">
                <a:latin typeface="Calibri"/>
                <a:ea typeface="Calibri"/>
                <a:cs typeface="Calibri"/>
                <a:sym typeface="Calibri"/>
              </a:rPr>
              <a:t>July 1, 2023 </a:t>
            </a:r>
            <a:r>
              <a:rPr lang="en-US" sz="2800">
                <a:latin typeface="Calibri"/>
                <a:ea typeface="Calibri"/>
                <a:cs typeface="Calibri"/>
                <a:sym typeface="Calibri"/>
              </a:rPr>
              <a:t>and </a:t>
            </a:r>
            <a:r>
              <a:rPr lang="en-US" sz="2800" u="sng">
                <a:latin typeface="Calibri"/>
                <a:ea typeface="Calibri"/>
                <a:cs typeface="Calibri"/>
                <a:sym typeface="Calibri"/>
              </a:rPr>
              <a:t>April 30, 2024</a:t>
            </a:r>
            <a:r>
              <a:rPr lang="en-US" sz="2800">
                <a:latin typeface="Calibri"/>
                <a:ea typeface="Calibri"/>
                <a:cs typeface="Calibri"/>
                <a:sym typeface="Calibri"/>
              </a:rPr>
              <a:t> and whose third birthday occurs before </a:t>
            </a:r>
            <a:r>
              <a:rPr lang="en-US" sz="2800" u="sng">
                <a:latin typeface="Calibri"/>
                <a:ea typeface="Calibri"/>
                <a:cs typeface="Calibri"/>
                <a:sym typeface="Calibri"/>
              </a:rPr>
              <a:t>April 30, 2024</a:t>
            </a:r>
            <a:r>
              <a:rPr lang="en-US" sz="2800">
                <a:latin typeface="Calibri"/>
                <a:ea typeface="Calibri"/>
                <a:cs typeface="Calibri"/>
                <a:sym typeface="Calibri"/>
              </a:rPr>
              <a:t>.</a:t>
            </a:r>
            <a:endParaRPr sz="2800">
              <a:latin typeface="Calibri"/>
              <a:ea typeface="Calibri"/>
              <a:cs typeface="Calibri"/>
              <a:sym typeface="Calibri"/>
            </a:endParaRPr>
          </a:p>
          <a:p>
            <a:pPr marL="914400" lvl="2" indent="-95250" algn="l" rtl="0">
              <a:spcBef>
                <a:spcPts val="500"/>
              </a:spcBef>
              <a:spcAft>
                <a:spcPts val="0"/>
              </a:spcAft>
              <a:buSzPts val="2100"/>
              <a:buNone/>
            </a:pPr>
            <a:endParaRPr sz="2800">
              <a:latin typeface="Twentieth Century"/>
              <a:ea typeface="Twentieth Century"/>
              <a:cs typeface="Twentieth Century"/>
              <a:sym typeface="Twentieth Century"/>
            </a:endParaRPr>
          </a:p>
          <a:p>
            <a:pPr marL="914400" lvl="2" indent="-95250" algn="l" rtl="0">
              <a:spcBef>
                <a:spcPts val="500"/>
              </a:spcBef>
              <a:spcAft>
                <a:spcPts val="0"/>
              </a:spcAft>
              <a:buSzPts val="2100"/>
              <a:buNone/>
            </a:pPr>
            <a:endParaRPr sz="2800">
              <a:latin typeface="Twentieth Century"/>
              <a:ea typeface="Twentieth Century"/>
              <a:cs typeface="Twentieth Century"/>
              <a:sym typeface="Twentieth Century"/>
            </a:endParaRPr>
          </a:p>
          <a:p>
            <a:pPr marL="0" lvl="0" indent="0" algn="l" rtl="0">
              <a:spcBef>
                <a:spcPts val="700"/>
              </a:spcBef>
              <a:spcAft>
                <a:spcPts val="0"/>
              </a:spcAft>
              <a:buSzPts val="1680"/>
              <a:buNone/>
            </a:pPr>
            <a:endParaRPr sz="2800">
              <a:latin typeface="Twentieth Century"/>
              <a:ea typeface="Twentieth Century"/>
              <a:cs typeface="Twentieth Century"/>
              <a:sym typeface="Twentieth Century"/>
            </a:endParaRPr>
          </a:p>
          <a:p>
            <a:pPr marL="319088" lvl="0" indent="-319088" algn="l" rtl="0">
              <a:spcBef>
                <a:spcPts val="700"/>
              </a:spcBef>
              <a:spcAft>
                <a:spcPts val="0"/>
              </a:spcAft>
              <a:buSzPts val="480"/>
              <a:buFont typeface="Noto Sans Symbols"/>
              <a:buNone/>
            </a:pPr>
            <a:endParaRPr sz="800"/>
          </a:p>
        </p:txBody>
      </p:sp>
      <p:sp>
        <p:nvSpPr>
          <p:cNvPr id="258" name="Google Shape;258;p17"/>
          <p:cNvSpPr txBox="1">
            <a:spLocks noGrp="1"/>
          </p:cNvSpPr>
          <p:nvPr>
            <p:ph type="sldNum" idx="12"/>
          </p:nvPr>
        </p:nvSpPr>
        <p:spPr>
          <a:xfrm>
            <a:off x="0" y="1279526"/>
            <a:ext cx="711200" cy="24447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fld id="{00000000-1234-1234-1234-123412341234}" type="slidenum">
              <a:rPr lang="en-US" sz="1600"/>
              <a:t>17</a:t>
            </a:fld>
            <a:endParaRPr sz="16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g2476e8b5695_0_7"/>
          <p:cNvSpPr txBox="1">
            <a:spLocks noGrp="1"/>
          </p:cNvSpPr>
          <p:nvPr>
            <p:ph type="title"/>
          </p:nvPr>
        </p:nvSpPr>
        <p:spPr>
          <a:xfrm>
            <a:off x="1524000" y="228600"/>
            <a:ext cx="9144000" cy="99060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en-US"/>
              <a:t>    Timelines: C to B Submission</a:t>
            </a:r>
            <a:endParaRPr/>
          </a:p>
        </p:txBody>
      </p:sp>
      <p:sp>
        <p:nvSpPr>
          <p:cNvPr id="266" name="Google Shape;266;g2476e8b5695_0_7"/>
          <p:cNvSpPr txBox="1">
            <a:spLocks noGrp="1"/>
          </p:cNvSpPr>
          <p:nvPr>
            <p:ph type="sldNum" idx="12"/>
          </p:nvPr>
        </p:nvSpPr>
        <p:spPr>
          <a:xfrm>
            <a:off x="0" y="1279526"/>
            <a:ext cx="711300" cy="2445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fld id="{00000000-1234-1234-1234-123412341234}" type="slidenum">
              <a:rPr lang="en-US" sz="1600"/>
              <a:t>18</a:t>
            </a:fld>
            <a:endParaRPr sz="1600"/>
          </a:p>
        </p:txBody>
      </p:sp>
      <p:pic>
        <p:nvPicPr>
          <p:cNvPr id="267" name="Google Shape;267;g2476e8b5695_0_7"/>
          <p:cNvPicPr preferRelativeResize="0"/>
          <p:nvPr/>
        </p:nvPicPr>
        <p:blipFill>
          <a:blip r:embed="rId3">
            <a:alphaModFix/>
          </a:blip>
          <a:stretch>
            <a:fillRect/>
          </a:stretch>
        </p:blipFill>
        <p:spPr>
          <a:xfrm>
            <a:off x="3084850" y="1524025"/>
            <a:ext cx="7223683" cy="5334000"/>
          </a:xfrm>
          <a:prstGeom prst="rect">
            <a:avLst/>
          </a:prstGeom>
          <a:noFill/>
          <a:ln>
            <a:noFill/>
          </a:ln>
        </p:spPr>
      </p:pic>
      <p:pic>
        <p:nvPicPr>
          <p:cNvPr id="268" name="Google Shape;268;g2476e8b5695_0_7"/>
          <p:cNvPicPr preferRelativeResize="0"/>
          <p:nvPr/>
        </p:nvPicPr>
        <p:blipFill>
          <a:blip r:embed="rId4">
            <a:alphaModFix/>
          </a:blip>
          <a:stretch>
            <a:fillRect/>
          </a:stretch>
        </p:blipFill>
        <p:spPr>
          <a:xfrm>
            <a:off x="152400" y="1676426"/>
            <a:ext cx="2405909" cy="5029174"/>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sp>
        <p:nvSpPr>
          <p:cNvPr id="275" name="Google Shape;275;p18"/>
          <p:cNvSpPr txBox="1">
            <a:spLocks noGrp="1"/>
          </p:cNvSpPr>
          <p:nvPr>
            <p:ph type="title"/>
          </p:nvPr>
        </p:nvSpPr>
        <p:spPr>
          <a:xfrm>
            <a:off x="2136775" y="228600"/>
            <a:ext cx="8153400" cy="9906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n-US">
                <a:latin typeface="Calibri"/>
                <a:ea typeface="Calibri"/>
                <a:cs typeface="Calibri"/>
                <a:sym typeface="Calibri"/>
              </a:rPr>
              <a:t>Parent Surveys</a:t>
            </a:r>
            <a:endParaRPr>
              <a:latin typeface="Calibri"/>
              <a:ea typeface="Calibri"/>
              <a:cs typeface="Calibri"/>
              <a:sym typeface="Calibri"/>
            </a:endParaRPr>
          </a:p>
        </p:txBody>
      </p:sp>
      <p:sp>
        <p:nvSpPr>
          <p:cNvPr id="276" name="Google Shape;276;p18"/>
          <p:cNvSpPr txBox="1">
            <a:spLocks noGrp="1"/>
          </p:cNvSpPr>
          <p:nvPr>
            <p:ph type="body" idx="1"/>
          </p:nvPr>
        </p:nvSpPr>
        <p:spPr>
          <a:xfrm>
            <a:off x="178550" y="1524000"/>
            <a:ext cx="11798100" cy="5266800"/>
          </a:xfrm>
          <a:prstGeom prst="rect">
            <a:avLst/>
          </a:prstGeom>
          <a:noFill/>
          <a:ln>
            <a:noFill/>
          </a:ln>
        </p:spPr>
        <p:txBody>
          <a:bodyPr spcFirstLastPara="1" wrap="square" lIns="91425" tIns="45700" rIns="91425" bIns="45700" anchor="t" anchorCtr="0">
            <a:noAutofit/>
          </a:bodyPr>
          <a:lstStyle/>
          <a:p>
            <a:pPr marL="319087" lvl="0" indent="-319087" algn="l" rtl="0">
              <a:spcBef>
                <a:spcPts val="0"/>
              </a:spcBef>
              <a:spcAft>
                <a:spcPts val="0"/>
              </a:spcAft>
              <a:buClr>
                <a:schemeClr val="dk1"/>
              </a:buClr>
              <a:buSzPts val="1320"/>
              <a:buFont typeface="Calibri"/>
              <a:buChar char="●"/>
            </a:pPr>
            <a:r>
              <a:rPr lang="en-US" sz="2200">
                <a:latin typeface="Calibri"/>
                <a:ea typeface="Calibri"/>
                <a:cs typeface="Calibri"/>
                <a:sym typeface="Calibri"/>
              </a:rPr>
              <a:t>Purpose is to increase parent engagement and</a:t>
            </a:r>
            <a:r>
              <a:rPr lang="en-US">
                <a:latin typeface="Calibri"/>
                <a:ea typeface="Calibri"/>
                <a:cs typeface="Calibri"/>
                <a:sym typeface="Calibri"/>
              </a:rPr>
              <a:t> </a:t>
            </a:r>
            <a:r>
              <a:rPr lang="en-US" sz="2200">
                <a:latin typeface="Calibri"/>
                <a:ea typeface="Calibri"/>
                <a:cs typeface="Calibri"/>
                <a:sym typeface="Calibri"/>
              </a:rPr>
              <a:t>provide data for State Performance Plan (SPP) Indicator 8 which states:</a:t>
            </a:r>
            <a:endParaRPr>
              <a:latin typeface="Calibri"/>
              <a:ea typeface="Calibri"/>
              <a:cs typeface="Calibri"/>
              <a:sym typeface="Calibri"/>
            </a:endParaRPr>
          </a:p>
          <a:p>
            <a:pPr marL="319087" lvl="0" indent="-341947" algn="l" rtl="0">
              <a:spcBef>
                <a:spcPts val="0"/>
              </a:spcBef>
              <a:spcAft>
                <a:spcPts val="0"/>
              </a:spcAft>
              <a:buClr>
                <a:schemeClr val="dk1"/>
              </a:buClr>
              <a:buSzPts val="2100"/>
              <a:buFont typeface="Calibri"/>
              <a:buChar char="●"/>
            </a:pPr>
            <a:r>
              <a:rPr lang="en-US" sz="2100" b="1" i="1">
                <a:latin typeface="Calibri"/>
                <a:ea typeface="Calibri"/>
                <a:cs typeface="Calibri"/>
                <a:sym typeface="Calibri"/>
              </a:rPr>
              <a:t>Percent of parents with a child receiving special education services, who report school facilitated parent involvement as a means of improving services and results for children with disabilities.</a:t>
            </a:r>
            <a:endParaRPr sz="2100" b="1" i="1">
              <a:latin typeface="Calibri"/>
              <a:ea typeface="Calibri"/>
              <a:cs typeface="Calibri"/>
              <a:sym typeface="Calibri"/>
            </a:endParaRPr>
          </a:p>
          <a:p>
            <a:pPr marL="319087" lvl="0" indent="-319087" algn="l" rtl="0">
              <a:lnSpc>
                <a:spcPct val="136363"/>
              </a:lnSpc>
              <a:spcBef>
                <a:spcPts val="0"/>
              </a:spcBef>
              <a:spcAft>
                <a:spcPts val="0"/>
              </a:spcAft>
              <a:buClr>
                <a:schemeClr val="dk1"/>
              </a:buClr>
              <a:buSzPts val="1320"/>
              <a:buFont typeface="Calibri"/>
              <a:buChar char="●"/>
            </a:pPr>
            <a:r>
              <a:rPr lang="en-US" sz="2200">
                <a:latin typeface="Calibri"/>
                <a:ea typeface="Calibri"/>
                <a:cs typeface="Calibri"/>
                <a:sym typeface="Calibri"/>
              </a:rPr>
              <a:t>All parents of students with disabilities served by the LEA should participate in the Parent Survey.</a:t>
            </a:r>
            <a:endParaRPr>
              <a:latin typeface="Calibri"/>
              <a:ea typeface="Calibri"/>
              <a:cs typeface="Calibri"/>
              <a:sym typeface="Calibri"/>
            </a:endParaRPr>
          </a:p>
          <a:p>
            <a:pPr marL="319087" lvl="0" indent="-319087" algn="l" rtl="0">
              <a:lnSpc>
                <a:spcPct val="136363"/>
              </a:lnSpc>
              <a:spcBef>
                <a:spcPts val="0"/>
              </a:spcBef>
              <a:spcAft>
                <a:spcPts val="0"/>
              </a:spcAft>
              <a:buClr>
                <a:schemeClr val="dk1"/>
              </a:buClr>
              <a:buSzPts val="1320"/>
              <a:buFont typeface="Calibri"/>
              <a:buChar char="●"/>
            </a:pPr>
            <a:r>
              <a:rPr lang="en-US" sz="2200">
                <a:latin typeface="Calibri"/>
                <a:ea typeface="Calibri"/>
                <a:cs typeface="Calibri"/>
                <a:sym typeface="Calibri"/>
              </a:rPr>
              <a:t>During </a:t>
            </a:r>
            <a:r>
              <a:rPr lang="en-US" sz="2200" u="sng">
                <a:latin typeface="Calibri"/>
                <a:ea typeface="Calibri"/>
                <a:cs typeface="Calibri"/>
                <a:sym typeface="Calibri"/>
              </a:rPr>
              <a:t>first semester of the 2023-24 </a:t>
            </a:r>
            <a:r>
              <a:rPr lang="en-US" sz="2200">
                <a:latin typeface="Calibri"/>
                <a:ea typeface="Calibri"/>
                <a:cs typeface="Calibri"/>
                <a:sym typeface="Calibri"/>
              </a:rPr>
              <a:t>school year, </a:t>
            </a:r>
            <a:endParaRPr sz="2200">
              <a:latin typeface="Calibri"/>
              <a:ea typeface="Calibri"/>
              <a:cs typeface="Calibri"/>
              <a:sym typeface="Calibri"/>
            </a:endParaRPr>
          </a:p>
          <a:p>
            <a:pPr marL="639762" lvl="1" indent="-241300" algn="l" rtl="0">
              <a:lnSpc>
                <a:spcPct val="136363"/>
              </a:lnSpc>
              <a:spcBef>
                <a:spcPts val="0"/>
              </a:spcBef>
              <a:spcAft>
                <a:spcPts val="0"/>
              </a:spcAft>
              <a:buClr>
                <a:schemeClr val="dk1"/>
              </a:buClr>
              <a:buSzPts val="1320"/>
              <a:buFont typeface="Calibri"/>
              <a:buChar char="○"/>
            </a:pPr>
            <a:r>
              <a:rPr lang="en-US" sz="2200">
                <a:latin typeface="Calibri"/>
                <a:ea typeface="Calibri"/>
                <a:cs typeface="Calibri"/>
                <a:sym typeface="Calibri"/>
              </a:rPr>
              <a:t> </a:t>
            </a:r>
            <a:r>
              <a:rPr lang="en-US" sz="2100">
                <a:latin typeface="Calibri"/>
                <a:ea typeface="Calibri"/>
                <a:cs typeface="Calibri"/>
                <a:sym typeface="Calibri"/>
              </a:rPr>
              <a:t>University of Missouri Institute of Public Policy (IPP) will send out the survey,</a:t>
            </a:r>
            <a:endParaRPr sz="2500">
              <a:latin typeface="Calibri"/>
              <a:ea typeface="Calibri"/>
              <a:cs typeface="Calibri"/>
              <a:sym typeface="Calibri"/>
            </a:endParaRPr>
          </a:p>
          <a:p>
            <a:pPr marL="639762" lvl="1" indent="-241300" algn="l" rtl="0">
              <a:lnSpc>
                <a:spcPct val="136363"/>
              </a:lnSpc>
              <a:spcBef>
                <a:spcPts val="0"/>
              </a:spcBef>
              <a:spcAft>
                <a:spcPts val="0"/>
              </a:spcAft>
              <a:buClr>
                <a:schemeClr val="dk1"/>
              </a:buClr>
              <a:buSzPts val="1320"/>
              <a:buFont typeface="Calibri"/>
              <a:buChar char="○"/>
            </a:pPr>
            <a:r>
              <a:rPr lang="en-US">
                <a:latin typeface="Calibri"/>
                <a:ea typeface="Calibri"/>
                <a:cs typeface="Calibri"/>
                <a:sym typeface="Calibri"/>
              </a:rPr>
              <a:t> </a:t>
            </a:r>
            <a:r>
              <a:rPr lang="en-US" sz="2200">
                <a:latin typeface="Calibri"/>
                <a:ea typeface="Calibri"/>
                <a:cs typeface="Calibri"/>
                <a:sym typeface="Calibri"/>
              </a:rPr>
              <a:t>LEAs provide parent with the survey or a survey link, and</a:t>
            </a:r>
            <a:endParaRPr>
              <a:latin typeface="Calibri"/>
              <a:ea typeface="Calibri"/>
              <a:cs typeface="Calibri"/>
              <a:sym typeface="Calibri"/>
            </a:endParaRPr>
          </a:p>
          <a:p>
            <a:pPr marL="639762" lvl="1" indent="-241300" algn="l" rtl="0">
              <a:lnSpc>
                <a:spcPct val="136363"/>
              </a:lnSpc>
              <a:spcBef>
                <a:spcPts val="0"/>
              </a:spcBef>
              <a:spcAft>
                <a:spcPts val="0"/>
              </a:spcAft>
              <a:buClr>
                <a:schemeClr val="dk1"/>
              </a:buClr>
              <a:buSzPts val="1320"/>
              <a:buFont typeface="Calibri"/>
              <a:buChar char="○"/>
            </a:pPr>
            <a:r>
              <a:rPr lang="en-US" sz="2200">
                <a:latin typeface="Calibri"/>
                <a:ea typeface="Calibri"/>
                <a:cs typeface="Calibri"/>
                <a:sym typeface="Calibri"/>
              </a:rPr>
              <a:t> parents complete the survey and mail it back to the </a:t>
            </a:r>
            <a:r>
              <a:rPr lang="en-US" sz="2100">
                <a:latin typeface="Calibri"/>
                <a:ea typeface="Calibri"/>
                <a:cs typeface="Calibri"/>
                <a:sym typeface="Calibri"/>
              </a:rPr>
              <a:t>IPP or </a:t>
            </a:r>
            <a:r>
              <a:rPr lang="en-US" sz="2200">
                <a:latin typeface="Calibri"/>
                <a:ea typeface="Calibri"/>
                <a:cs typeface="Calibri"/>
                <a:sym typeface="Calibri"/>
              </a:rPr>
              <a:t>submit it electronically. </a:t>
            </a:r>
            <a:endParaRPr>
              <a:latin typeface="Calibri"/>
              <a:ea typeface="Calibri"/>
              <a:cs typeface="Calibri"/>
              <a:sym typeface="Calibri"/>
            </a:endParaRPr>
          </a:p>
          <a:p>
            <a:pPr marL="319088" lvl="0" indent="-319088" algn="l" rtl="0">
              <a:spcBef>
                <a:spcPts val="0"/>
              </a:spcBef>
              <a:spcAft>
                <a:spcPts val="0"/>
              </a:spcAft>
              <a:buClr>
                <a:schemeClr val="dk1"/>
              </a:buClr>
              <a:buSzPts val="1320"/>
              <a:buFont typeface="Calibri"/>
              <a:buChar char="●"/>
            </a:pPr>
            <a:r>
              <a:rPr lang="en-US" sz="2200">
                <a:latin typeface="Calibri"/>
                <a:ea typeface="Calibri"/>
                <a:cs typeface="Calibri"/>
                <a:sym typeface="Calibri"/>
              </a:rPr>
              <a:t>LEA will receive results of surveys to use in planning for increasing parent involvement.</a:t>
            </a:r>
            <a:endParaRPr>
              <a:latin typeface="Calibri"/>
              <a:ea typeface="Calibri"/>
              <a:cs typeface="Calibri"/>
              <a:sym typeface="Calibri"/>
            </a:endParaRPr>
          </a:p>
        </p:txBody>
      </p:sp>
      <p:sp>
        <p:nvSpPr>
          <p:cNvPr id="277" name="Google Shape;277;p18"/>
          <p:cNvSpPr txBox="1">
            <a:spLocks noGrp="1"/>
          </p:cNvSpPr>
          <p:nvPr>
            <p:ph type="sldNum" idx="12"/>
          </p:nvPr>
        </p:nvSpPr>
        <p:spPr>
          <a:xfrm>
            <a:off x="0" y="1279526"/>
            <a:ext cx="711200" cy="24447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fld id="{00000000-1234-1234-1234-123412341234}" type="slidenum">
              <a:rPr lang="en-US" sz="1600"/>
              <a:t>19</a:t>
            </a:fld>
            <a:endParaRPr sz="16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2"/>
          <p:cNvSpPr txBox="1">
            <a:spLocks noGrp="1"/>
          </p:cNvSpPr>
          <p:nvPr>
            <p:ph type="title"/>
          </p:nvPr>
        </p:nvSpPr>
        <p:spPr>
          <a:xfrm>
            <a:off x="1600200" y="228600"/>
            <a:ext cx="9067800" cy="9906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n-US" sz="3600"/>
              <a:t>    </a:t>
            </a:r>
            <a:r>
              <a:rPr lang="en-US" sz="4800">
                <a:latin typeface="Calibri"/>
                <a:ea typeface="Calibri"/>
                <a:cs typeface="Calibri"/>
                <a:sym typeface="Calibri"/>
              </a:rPr>
              <a:t>Learning Objectives</a:t>
            </a:r>
            <a:endParaRPr>
              <a:latin typeface="Calibri"/>
              <a:ea typeface="Calibri"/>
              <a:cs typeface="Calibri"/>
              <a:sym typeface="Calibri"/>
            </a:endParaRPr>
          </a:p>
        </p:txBody>
      </p:sp>
      <p:sp>
        <p:nvSpPr>
          <p:cNvPr id="124" name="Google Shape;124;p2"/>
          <p:cNvSpPr txBox="1">
            <a:spLocks noGrp="1"/>
          </p:cNvSpPr>
          <p:nvPr>
            <p:ph type="body" idx="1"/>
          </p:nvPr>
        </p:nvSpPr>
        <p:spPr>
          <a:xfrm>
            <a:off x="1080655" y="1676400"/>
            <a:ext cx="10200903" cy="5029200"/>
          </a:xfrm>
          <a:prstGeom prst="rect">
            <a:avLst/>
          </a:prstGeom>
          <a:noFill/>
          <a:ln>
            <a:noFill/>
          </a:ln>
        </p:spPr>
        <p:txBody>
          <a:bodyPr spcFirstLastPara="1" wrap="square" lIns="91425" tIns="45700" rIns="91425" bIns="45700" anchor="t" anchorCtr="0">
            <a:noAutofit/>
          </a:bodyPr>
          <a:lstStyle/>
          <a:p>
            <a:pPr marL="319088" lvl="0" indent="-319088" algn="l" rtl="0">
              <a:spcBef>
                <a:spcPts val="0"/>
              </a:spcBef>
              <a:spcAft>
                <a:spcPts val="0"/>
              </a:spcAft>
              <a:buSzPts val="2160"/>
              <a:buFont typeface="Noto Sans Symbols"/>
              <a:buNone/>
            </a:pPr>
            <a:r>
              <a:rPr lang="en-US" sz="3600">
                <a:latin typeface="Calibri"/>
                <a:ea typeface="Calibri"/>
                <a:cs typeface="Calibri"/>
                <a:sym typeface="Calibri"/>
              </a:rPr>
              <a:t>Participants will learn</a:t>
            </a:r>
            <a:endParaRPr>
              <a:latin typeface="Calibri"/>
              <a:ea typeface="Calibri"/>
              <a:cs typeface="Calibri"/>
              <a:sym typeface="Calibri"/>
            </a:endParaRPr>
          </a:p>
          <a:p>
            <a:pPr marL="881063" lvl="1" indent="-514350" algn="l" rtl="0">
              <a:spcBef>
                <a:spcPts val="550"/>
              </a:spcBef>
              <a:spcAft>
                <a:spcPts val="0"/>
              </a:spcAft>
              <a:buSzPts val="2520"/>
              <a:buNone/>
            </a:pPr>
            <a:r>
              <a:rPr lang="en-US" sz="3600">
                <a:latin typeface="Calibri"/>
                <a:ea typeface="Calibri"/>
                <a:cs typeface="Calibri"/>
                <a:sym typeface="Calibri"/>
              </a:rPr>
              <a:t>1.  the steps in the special education monitoring process for local agency self-assessment,</a:t>
            </a:r>
            <a:endParaRPr>
              <a:latin typeface="Calibri"/>
              <a:ea typeface="Calibri"/>
              <a:cs typeface="Calibri"/>
              <a:sym typeface="Calibri"/>
            </a:endParaRPr>
          </a:p>
          <a:p>
            <a:pPr marL="881063" lvl="1" indent="-514350" algn="l" rtl="0">
              <a:spcBef>
                <a:spcPts val="1750"/>
              </a:spcBef>
              <a:spcAft>
                <a:spcPts val="0"/>
              </a:spcAft>
              <a:buSzPts val="2520"/>
              <a:buNone/>
            </a:pPr>
            <a:r>
              <a:rPr lang="en-US" sz="3600">
                <a:latin typeface="Calibri"/>
                <a:ea typeface="Calibri"/>
                <a:cs typeface="Calibri"/>
                <a:sym typeface="Calibri"/>
              </a:rPr>
              <a:t>2.  the required activities for the self-assessment and their due dates, and            </a:t>
            </a:r>
            <a:endParaRPr>
              <a:latin typeface="Calibri"/>
              <a:ea typeface="Calibri"/>
              <a:cs typeface="Calibri"/>
              <a:sym typeface="Calibri"/>
            </a:endParaRPr>
          </a:p>
          <a:p>
            <a:pPr marL="881062" lvl="1" indent="-514350" algn="l" rtl="0">
              <a:spcBef>
                <a:spcPts val="550"/>
              </a:spcBef>
              <a:spcAft>
                <a:spcPts val="0"/>
              </a:spcAft>
              <a:buSzPts val="2520"/>
              <a:buNone/>
            </a:pPr>
            <a:r>
              <a:rPr lang="en-US" sz="3600">
                <a:latin typeface="Calibri"/>
                <a:ea typeface="Calibri"/>
                <a:cs typeface="Calibri"/>
                <a:sym typeface="Calibri"/>
              </a:rPr>
              <a:t>3.  how to find resources for assistance with questions.</a:t>
            </a:r>
            <a:endParaRPr>
              <a:latin typeface="Calibri"/>
              <a:ea typeface="Calibri"/>
              <a:cs typeface="Calibri"/>
              <a:sym typeface="Calibri"/>
            </a:endParaRPr>
          </a:p>
          <a:p>
            <a:pPr marL="881063" lvl="1" indent="-514350" algn="l" rtl="0">
              <a:spcBef>
                <a:spcPts val="550"/>
              </a:spcBef>
              <a:spcAft>
                <a:spcPts val="0"/>
              </a:spcAft>
              <a:buSzPts val="2520"/>
              <a:buNone/>
            </a:pPr>
            <a:endParaRPr sz="3600">
              <a:latin typeface="Calibri"/>
              <a:ea typeface="Calibri"/>
              <a:cs typeface="Calibri"/>
              <a:sym typeface="Calibri"/>
            </a:endParaRPr>
          </a:p>
        </p:txBody>
      </p:sp>
      <p:sp>
        <p:nvSpPr>
          <p:cNvPr id="125" name="Google Shape;125;p2"/>
          <p:cNvSpPr txBox="1">
            <a:spLocks noGrp="1"/>
          </p:cNvSpPr>
          <p:nvPr>
            <p:ph type="sldNum" idx="12"/>
          </p:nvPr>
        </p:nvSpPr>
        <p:spPr>
          <a:xfrm>
            <a:off x="0" y="1279526"/>
            <a:ext cx="711200" cy="24447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fld id="{00000000-1234-1234-1234-123412341234}" type="slidenum">
              <a:rPr lang="en-US" sz="1600"/>
              <a:t>2</a:t>
            </a:fld>
            <a:endParaRPr sz="16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Google Shape;284;p21"/>
          <p:cNvSpPr txBox="1">
            <a:spLocks noGrp="1"/>
          </p:cNvSpPr>
          <p:nvPr>
            <p:ph type="title"/>
          </p:nvPr>
        </p:nvSpPr>
        <p:spPr>
          <a:xfrm>
            <a:off x="1785770" y="227703"/>
            <a:ext cx="9170405" cy="7620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n-US" sz="3600"/>
              <a:t/>
            </a:r>
            <a:br>
              <a:rPr lang="en-US" sz="3600"/>
            </a:br>
            <a:r>
              <a:rPr lang="en-US" sz="3600"/>
              <a:t/>
            </a:r>
            <a:br>
              <a:rPr lang="en-US" sz="3600"/>
            </a:br>
            <a:r>
              <a:rPr lang="en-US" sz="3900">
                <a:solidFill>
                  <a:schemeClr val="dk1"/>
                </a:solidFill>
                <a:latin typeface="Calibri"/>
                <a:ea typeface="Calibri"/>
                <a:cs typeface="Calibri"/>
                <a:sym typeface="Calibri"/>
              </a:rPr>
              <a:t>Resources for Tiered Monitoring and IMACS </a:t>
            </a:r>
            <a:endParaRPr sz="4700">
              <a:latin typeface="Calibri"/>
              <a:ea typeface="Calibri"/>
              <a:cs typeface="Calibri"/>
              <a:sym typeface="Calibri"/>
            </a:endParaRPr>
          </a:p>
        </p:txBody>
      </p:sp>
      <p:sp>
        <p:nvSpPr>
          <p:cNvPr id="285" name="Google Shape;285;p21"/>
          <p:cNvSpPr txBox="1">
            <a:spLocks noGrp="1"/>
          </p:cNvSpPr>
          <p:nvPr>
            <p:ph type="sldNum" idx="12"/>
          </p:nvPr>
        </p:nvSpPr>
        <p:spPr>
          <a:xfrm>
            <a:off x="0" y="1279526"/>
            <a:ext cx="711200" cy="244475"/>
          </a:xfrm>
          <a:prstGeom prst="rect">
            <a:avLst/>
          </a:prstGeom>
          <a:noFill/>
          <a:ln>
            <a:noFill/>
          </a:ln>
        </p:spPr>
        <p:txBody>
          <a:bodyPr spcFirstLastPara="1" wrap="square" lIns="91425" tIns="45700" rIns="91425" bIns="45700" anchor="ctr" anchorCtr="0">
            <a:normAutofit fontScale="85000" lnSpcReduction="20000"/>
          </a:bodyPr>
          <a:lstStyle/>
          <a:p>
            <a:pPr marL="0" lvl="0" indent="0" algn="ctr" rtl="0">
              <a:spcBef>
                <a:spcPts val="0"/>
              </a:spcBef>
              <a:spcAft>
                <a:spcPts val="0"/>
              </a:spcAft>
              <a:buNone/>
            </a:pPr>
            <a:fld id="{00000000-1234-1234-1234-123412341234}" type="slidenum">
              <a:rPr lang="en-US"/>
              <a:t>20</a:t>
            </a:fld>
            <a:endParaRPr/>
          </a:p>
        </p:txBody>
      </p:sp>
      <p:sp>
        <p:nvSpPr>
          <p:cNvPr id="286" name="Google Shape;286;p21"/>
          <p:cNvSpPr txBox="1">
            <a:spLocks noGrp="1"/>
          </p:cNvSpPr>
          <p:nvPr>
            <p:ph type="body" idx="1"/>
          </p:nvPr>
        </p:nvSpPr>
        <p:spPr>
          <a:xfrm>
            <a:off x="279300" y="1524000"/>
            <a:ext cx="10878900" cy="46338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sz="2400">
              <a:latin typeface="Calibri"/>
              <a:ea typeface="Calibri"/>
              <a:cs typeface="Calibri"/>
              <a:sym typeface="Calibri"/>
            </a:endParaRPr>
          </a:p>
          <a:p>
            <a:pPr marL="0" lvl="0" indent="0" algn="l" rtl="0">
              <a:spcBef>
                <a:spcPts val="0"/>
              </a:spcBef>
              <a:spcAft>
                <a:spcPts val="0"/>
              </a:spcAft>
              <a:buNone/>
            </a:pPr>
            <a:r>
              <a:rPr lang="en-US" sz="3400" u="sng">
                <a:latin typeface="Calibri"/>
                <a:ea typeface="Calibri"/>
                <a:cs typeface="Calibri"/>
                <a:sym typeface="Calibri"/>
                <a:hlinkClick r:id="rId3"/>
              </a:rPr>
              <a:t>DESE’s Self-Assessment (Year 1) Guidance and Resources</a:t>
            </a:r>
            <a:endParaRPr sz="3400">
              <a:latin typeface="Calibri"/>
              <a:ea typeface="Calibri"/>
              <a:cs typeface="Calibri"/>
              <a:sym typeface="Calibri"/>
            </a:endParaRPr>
          </a:p>
          <a:p>
            <a:pPr marL="639763" lvl="1" indent="-304799" algn="l" rtl="0">
              <a:spcBef>
                <a:spcPts val="550"/>
              </a:spcBef>
              <a:spcAft>
                <a:spcPts val="0"/>
              </a:spcAft>
              <a:buClr>
                <a:schemeClr val="dk1"/>
              </a:buClr>
              <a:buSzPts val="2320"/>
              <a:buFont typeface="Calibri"/>
              <a:buChar char="○"/>
            </a:pPr>
            <a:r>
              <a:rPr lang="en-US" sz="3100">
                <a:latin typeface="Calibri"/>
                <a:ea typeface="Calibri"/>
                <a:cs typeface="Calibri"/>
                <a:sym typeface="Calibri"/>
              </a:rPr>
              <a:t>Copies of both PowerPoints presented today</a:t>
            </a:r>
            <a:endParaRPr sz="3100">
              <a:latin typeface="Calibri"/>
              <a:ea typeface="Calibri"/>
              <a:cs typeface="Calibri"/>
              <a:sym typeface="Calibri"/>
            </a:endParaRPr>
          </a:p>
          <a:p>
            <a:pPr marL="639763" lvl="1" indent="-304799" algn="l" rtl="0">
              <a:spcBef>
                <a:spcPts val="0"/>
              </a:spcBef>
              <a:spcAft>
                <a:spcPts val="0"/>
              </a:spcAft>
              <a:buClr>
                <a:schemeClr val="dk1"/>
              </a:buClr>
              <a:buSzPts val="2320"/>
              <a:buFont typeface="Calibri"/>
              <a:buChar char="○"/>
            </a:pPr>
            <a:r>
              <a:rPr lang="en-US" sz="3100">
                <a:latin typeface="Calibri"/>
                <a:ea typeface="Calibri"/>
                <a:cs typeface="Calibri"/>
                <a:sym typeface="Calibri"/>
              </a:rPr>
              <a:t>List of Things to Remember for Self-Assessment</a:t>
            </a:r>
            <a:endParaRPr sz="3100">
              <a:latin typeface="Calibri"/>
              <a:ea typeface="Calibri"/>
              <a:cs typeface="Calibri"/>
              <a:sym typeface="Calibri"/>
            </a:endParaRPr>
          </a:p>
          <a:p>
            <a:pPr marL="639763" lvl="1" indent="-304799" algn="l" rtl="0">
              <a:spcBef>
                <a:spcPts val="0"/>
              </a:spcBef>
              <a:spcAft>
                <a:spcPts val="0"/>
              </a:spcAft>
              <a:buClr>
                <a:schemeClr val="dk1"/>
              </a:buClr>
              <a:buSzPts val="2320"/>
              <a:buFont typeface="Calibri"/>
              <a:buChar char="○"/>
            </a:pPr>
            <a:r>
              <a:rPr lang="en-US" sz="3100">
                <a:latin typeface="Calibri"/>
                <a:ea typeface="Calibri"/>
                <a:cs typeface="Calibri"/>
                <a:sym typeface="Calibri"/>
              </a:rPr>
              <a:t>Self-Assessment Procedures for Monitoring </a:t>
            </a:r>
            <a:endParaRPr sz="3100">
              <a:latin typeface="Calibri"/>
              <a:ea typeface="Calibri"/>
              <a:cs typeface="Calibri"/>
              <a:sym typeface="Calibri"/>
            </a:endParaRPr>
          </a:p>
          <a:p>
            <a:pPr marL="639763" lvl="1" indent="-304799" algn="l" rtl="0">
              <a:spcBef>
                <a:spcPts val="0"/>
              </a:spcBef>
              <a:spcAft>
                <a:spcPts val="0"/>
              </a:spcAft>
              <a:buClr>
                <a:schemeClr val="dk1"/>
              </a:buClr>
              <a:buSzPts val="2320"/>
              <a:buFont typeface="Calibri"/>
              <a:buChar char="○"/>
            </a:pPr>
            <a:r>
              <a:rPr lang="en-US" sz="3100">
                <a:latin typeface="Calibri"/>
                <a:ea typeface="Calibri"/>
                <a:cs typeface="Calibri"/>
                <a:sym typeface="Calibri"/>
              </a:rPr>
              <a:t>LEA Special Education Compliance Monitoring Checklist  </a:t>
            </a:r>
            <a:endParaRPr sz="3100">
              <a:latin typeface="Calibri"/>
              <a:ea typeface="Calibri"/>
              <a:cs typeface="Calibri"/>
              <a:sym typeface="Calibri"/>
            </a:endParaRPr>
          </a:p>
          <a:p>
            <a:pPr marL="639763" lvl="1" indent="-304799" algn="l" rtl="0">
              <a:spcBef>
                <a:spcPts val="0"/>
              </a:spcBef>
              <a:spcAft>
                <a:spcPts val="0"/>
              </a:spcAft>
              <a:buClr>
                <a:schemeClr val="dk1"/>
              </a:buClr>
              <a:buSzPts val="2320"/>
              <a:buFont typeface="Calibri"/>
              <a:buChar char="○"/>
            </a:pPr>
            <a:r>
              <a:rPr lang="en-US" sz="3100">
                <a:latin typeface="Calibri"/>
                <a:ea typeface="Calibri"/>
                <a:cs typeface="Calibri"/>
                <a:sym typeface="Calibri"/>
              </a:rPr>
              <a:t>Tiered Monitoring Flowchart </a:t>
            </a:r>
            <a:endParaRPr sz="3100">
              <a:latin typeface="Calibri"/>
              <a:ea typeface="Calibri"/>
              <a:cs typeface="Calibri"/>
              <a:sym typeface="Calibri"/>
            </a:endParaRPr>
          </a:p>
          <a:p>
            <a:pPr marL="639762" lvl="0" indent="0" algn="l" rtl="0">
              <a:spcBef>
                <a:spcPts val="700"/>
              </a:spcBef>
              <a:spcAft>
                <a:spcPts val="0"/>
              </a:spcAft>
              <a:buNone/>
            </a:pPr>
            <a:endParaRPr sz="31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292" name="Google Shape;292;p20"/>
          <p:cNvSpPr txBox="1">
            <a:spLocks noGrp="1"/>
          </p:cNvSpPr>
          <p:nvPr>
            <p:ph type="title"/>
          </p:nvPr>
        </p:nvSpPr>
        <p:spPr>
          <a:xfrm>
            <a:off x="816864" y="228600"/>
            <a:ext cx="10871200" cy="9906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n-US">
                <a:latin typeface="Times New Roman"/>
                <a:ea typeface="Times New Roman"/>
                <a:cs typeface="Times New Roman"/>
                <a:sym typeface="Times New Roman"/>
              </a:rPr>
              <a:t>Compliance Consultants</a:t>
            </a:r>
            <a:endParaRPr/>
          </a:p>
        </p:txBody>
      </p:sp>
      <p:sp>
        <p:nvSpPr>
          <p:cNvPr id="293" name="Google Shape;293;p20"/>
          <p:cNvSpPr/>
          <p:nvPr/>
        </p:nvSpPr>
        <p:spPr>
          <a:xfrm>
            <a:off x="6019800" y="3276600"/>
            <a:ext cx="1219200" cy="304800"/>
          </a:xfrm>
          <a:prstGeom prst="rect">
            <a:avLst/>
          </a:prstGeom>
          <a:solidFill>
            <a:srgbClr val="FFFFFF"/>
          </a:solidFill>
          <a:ln w="19050" cap="flat" cmpd="sng">
            <a:solidFill>
              <a:srgbClr val="FFFFFF"/>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Twentieth Century"/>
              <a:ea typeface="Twentieth Century"/>
              <a:cs typeface="Twentieth Century"/>
              <a:sym typeface="Twentieth Century"/>
            </a:endParaRPr>
          </a:p>
        </p:txBody>
      </p:sp>
      <p:graphicFrame>
        <p:nvGraphicFramePr>
          <p:cNvPr id="294" name="Google Shape;294;p20"/>
          <p:cNvGraphicFramePr/>
          <p:nvPr/>
        </p:nvGraphicFramePr>
        <p:xfrm>
          <a:off x="817562" y="1600201"/>
          <a:ext cx="3000000" cy="3000000"/>
        </p:xfrm>
        <a:graphic>
          <a:graphicData uri="http://schemas.openxmlformats.org/drawingml/2006/table">
            <a:tbl>
              <a:tblPr>
                <a:noFill/>
                <a:tableStyleId>{03E7426B-71A2-4F03-98E5-3B7428791923}</a:tableStyleId>
              </a:tblPr>
              <a:tblGrid>
                <a:gridCol w="2521325">
                  <a:extLst>
                    <a:ext uri="{9D8B030D-6E8A-4147-A177-3AD203B41FA5}">
                      <a16:colId xmlns:a16="http://schemas.microsoft.com/office/drawing/2014/main" val="20000"/>
                    </a:ext>
                  </a:extLst>
                </a:gridCol>
                <a:gridCol w="2522100">
                  <a:extLst>
                    <a:ext uri="{9D8B030D-6E8A-4147-A177-3AD203B41FA5}">
                      <a16:colId xmlns:a16="http://schemas.microsoft.com/office/drawing/2014/main" val="20001"/>
                    </a:ext>
                  </a:extLst>
                </a:gridCol>
                <a:gridCol w="1813375">
                  <a:extLst>
                    <a:ext uri="{9D8B030D-6E8A-4147-A177-3AD203B41FA5}">
                      <a16:colId xmlns:a16="http://schemas.microsoft.com/office/drawing/2014/main" val="20002"/>
                    </a:ext>
                  </a:extLst>
                </a:gridCol>
                <a:gridCol w="3004500">
                  <a:extLst>
                    <a:ext uri="{9D8B030D-6E8A-4147-A177-3AD203B41FA5}">
                      <a16:colId xmlns:a16="http://schemas.microsoft.com/office/drawing/2014/main" val="20003"/>
                    </a:ext>
                  </a:extLst>
                </a:gridCol>
              </a:tblGrid>
              <a:tr h="485275">
                <a:tc>
                  <a:txBody>
                    <a:bodyPr/>
                    <a:lstStyle/>
                    <a:p>
                      <a:pPr marL="0" marR="0" lvl="0" indent="0" algn="ctr" rtl="0">
                        <a:lnSpc>
                          <a:spcPct val="107000"/>
                        </a:lnSpc>
                        <a:spcBef>
                          <a:spcPts val="0"/>
                        </a:spcBef>
                        <a:spcAft>
                          <a:spcPts val="0"/>
                        </a:spcAft>
                        <a:buNone/>
                      </a:pPr>
                      <a:r>
                        <a:rPr lang="en-US" sz="1100" b="1">
                          <a:solidFill>
                            <a:srgbClr val="FFFFFF"/>
                          </a:solidFill>
                          <a:latin typeface="Calibri"/>
                          <a:ea typeface="Calibri"/>
                          <a:cs typeface="Calibri"/>
                          <a:sym typeface="Calibri"/>
                        </a:rPr>
                        <a:t>Region</a:t>
                      </a:r>
                      <a:endParaRPr sz="900">
                        <a:solidFill>
                          <a:srgbClr val="000000"/>
                        </a:solidFill>
                        <a:latin typeface="Calibri"/>
                        <a:ea typeface="Calibri"/>
                        <a:cs typeface="Calibri"/>
                        <a:sym typeface="Calibri"/>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0070C0"/>
                    </a:solidFill>
                  </a:tcPr>
                </a:tc>
                <a:tc>
                  <a:txBody>
                    <a:bodyPr/>
                    <a:lstStyle/>
                    <a:p>
                      <a:pPr marL="0" marR="0" lvl="0" indent="0" algn="ctr" rtl="0">
                        <a:lnSpc>
                          <a:spcPct val="107000"/>
                        </a:lnSpc>
                        <a:spcBef>
                          <a:spcPts val="0"/>
                        </a:spcBef>
                        <a:spcAft>
                          <a:spcPts val="0"/>
                        </a:spcAft>
                        <a:buNone/>
                      </a:pPr>
                      <a:r>
                        <a:rPr lang="en-US" sz="1100" b="1">
                          <a:solidFill>
                            <a:srgbClr val="FFFFFF"/>
                          </a:solidFill>
                          <a:latin typeface="Calibri"/>
                          <a:ea typeface="Calibri"/>
                          <a:cs typeface="Calibri"/>
                          <a:sym typeface="Calibri"/>
                        </a:rPr>
                        <a:t>Compliance Consultant</a:t>
                      </a:r>
                      <a:endParaRPr sz="900">
                        <a:solidFill>
                          <a:srgbClr val="000000"/>
                        </a:solidFill>
                        <a:latin typeface="Calibri"/>
                        <a:ea typeface="Calibri"/>
                        <a:cs typeface="Calibri"/>
                        <a:sym typeface="Calibri"/>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0070C0"/>
                    </a:solidFill>
                  </a:tcPr>
                </a:tc>
                <a:tc>
                  <a:txBody>
                    <a:bodyPr/>
                    <a:lstStyle/>
                    <a:p>
                      <a:pPr marL="0" marR="0" lvl="0" indent="0" algn="ctr" rtl="0">
                        <a:lnSpc>
                          <a:spcPct val="107000"/>
                        </a:lnSpc>
                        <a:spcBef>
                          <a:spcPts val="0"/>
                        </a:spcBef>
                        <a:spcAft>
                          <a:spcPts val="0"/>
                        </a:spcAft>
                        <a:buNone/>
                      </a:pPr>
                      <a:r>
                        <a:rPr lang="en-US" sz="1100" b="1">
                          <a:solidFill>
                            <a:srgbClr val="FFFFFF"/>
                          </a:solidFill>
                          <a:latin typeface="Calibri"/>
                          <a:ea typeface="Calibri"/>
                          <a:cs typeface="Calibri"/>
                          <a:sym typeface="Calibri"/>
                        </a:rPr>
                        <a:t>Phone Number</a:t>
                      </a:r>
                      <a:endParaRPr sz="900">
                        <a:solidFill>
                          <a:srgbClr val="000000"/>
                        </a:solidFill>
                        <a:latin typeface="Calibri"/>
                        <a:ea typeface="Calibri"/>
                        <a:cs typeface="Calibri"/>
                        <a:sym typeface="Calibri"/>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0070C0"/>
                    </a:solidFill>
                  </a:tcPr>
                </a:tc>
                <a:tc>
                  <a:txBody>
                    <a:bodyPr/>
                    <a:lstStyle/>
                    <a:p>
                      <a:pPr marL="0" marR="0" lvl="0" indent="0" algn="ctr" rtl="0">
                        <a:lnSpc>
                          <a:spcPct val="107000"/>
                        </a:lnSpc>
                        <a:spcBef>
                          <a:spcPts val="0"/>
                        </a:spcBef>
                        <a:spcAft>
                          <a:spcPts val="0"/>
                        </a:spcAft>
                        <a:buNone/>
                      </a:pPr>
                      <a:r>
                        <a:rPr lang="en-US" sz="1100" b="1">
                          <a:solidFill>
                            <a:srgbClr val="FFFFFF"/>
                          </a:solidFill>
                          <a:latin typeface="Calibri"/>
                          <a:ea typeface="Calibri"/>
                          <a:cs typeface="Calibri"/>
                          <a:sym typeface="Calibri"/>
                        </a:rPr>
                        <a:t>Email</a:t>
                      </a:r>
                      <a:endParaRPr sz="900">
                        <a:solidFill>
                          <a:srgbClr val="000000"/>
                        </a:solidFill>
                        <a:latin typeface="Calibri"/>
                        <a:ea typeface="Calibri"/>
                        <a:cs typeface="Calibri"/>
                        <a:sym typeface="Calibri"/>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0070C0"/>
                    </a:solidFill>
                  </a:tcPr>
                </a:tc>
                <a:extLst>
                  <a:ext uri="{0D108BD9-81ED-4DB2-BD59-A6C34878D82A}">
                    <a16:rowId xmlns:a16="http://schemas.microsoft.com/office/drawing/2014/main" val="10000"/>
                  </a:ext>
                </a:extLst>
              </a:tr>
              <a:tr h="485275">
                <a:tc>
                  <a:txBody>
                    <a:bodyPr/>
                    <a:lstStyle/>
                    <a:p>
                      <a:pPr marL="342900" marR="0" lvl="0" indent="-342900" algn="just" rtl="0">
                        <a:lnSpc>
                          <a:spcPct val="107000"/>
                        </a:lnSpc>
                        <a:spcBef>
                          <a:spcPts val="0"/>
                        </a:spcBef>
                        <a:spcAft>
                          <a:spcPts val="0"/>
                        </a:spcAft>
                        <a:buClr>
                          <a:srgbClr val="000000"/>
                        </a:buClr>
                        <a:buSzPts val="1400"/>
                        <a:buFont typeface="Calibri"/>
                        <a:buAutoNum type="arabicPeriod"/>
                      </a:pPr>
                      <a:r>
                        <a:rPr lang="en-US" sz="1400">
                          <a:solidFill>
                            <a:srgbClr val="000000"/>
                          </a:solidFill>
                          <a:latin typeface="Calibri"/>
                          <a:ea typeface="Calibri"/>
                          <a:cs typeface="Calibri"/>
                          <a:sym typeface="Calibri"/>
                        </a:rPr>
                        <a:t>Southeast</a:t>
                      </a:r>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2EFD9"/>
                    </a:solidFill>
                  </a:tcPr>
                </a:tc>
                <a:tc>
                  <a:txBody>
                    <a:bodyPr/>
                    <a:lstStyle/>
                    <a:p>
                      <a:pPr marL="0" marR="0" lvl="0" indent="0" algn="l" rtl="0">
                        <a:lnSpc>
                          <a:spcPct val="107000"/>
                        </a:lnSpc>
                        <a:spcBef>
                          <a:spcPts val="0"/>
                        </a:spcBef>
                        <a:spcAft>
                          <a:spcPts val="0"/>
                        </a:spcAft>
                        <a:buNone/>
                      </a:pPr>
                      <a:r>
                        <a:rPr lang="en-US" sz="1400">
                          <a:solidFill>
                            <a:srgbClr val="000000"/>
                          </a:solidFill>
                          <a:latin typeface="Calibri"/>
                          <a:ea typeface="Calibri"/>
                          <a:cs typeface="Calibri"/>
                          <a:sym typeface="Calibri"/>
                        </a:rPr>
                        <a:t>Tiffiney Smith</a:t>
                      </a:r>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2EFD9"/>
                    </a:solidFill>
                  </a:tcPr>
                </a:tc>
                <a:tc>
                  <a:txBody>
                    <a:bodyPr/>
                    <a:lstStyle/>
                    <a:p>
                      <a:pPr marL="0" marR="0" lvl="0" indent="0" algn="l" rtl="0">
                        <a:lnSpc>
                          <a:spcPct val="107000"/>
                        </a:lnSpc>
                        <a:spcBef>
                          <a:spcPts val="0"/>
                        </a:spcBef>
                        <a:spcAft>
                          <a:spcPts val="0"/>
                        </a:spcAft>
                        <a:buNone/>
                      </a:pPr>
                      <a:r>
                        <a:rPr lang="en-US" sz="1400">
                          <a:solidFill>
                            <a:srgbClr val="000000"/>
                          </a:solidFill>
                          <a:latin typeface="Calibri"/>
                          <a:ea typeface="Calibri"/>
                          <a:cs typeface="Calibri"/>
                          <a:sym typeface="Calibri"/>
                        </a:rPr>
                        <a:t>573-651-2621</a:t>
                      </a:r>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2EFD9"/>
                    </a:solidFill>
                  </a:tcPr>
                </a:tc>
                <a:tc>
                  <a:txBody>
                    <a:bodyPr/>
                    <a:lstStyle/>
                    <a:p>
                      <a:pPr marL="0" marR="0" lvl="0" indent="0" algn="l" rtl="0">
                        <a:lnSpc>
                          <a:spcPct val="107000"/>
                        </a:lnSpc>
                        <a:spcBef>
                          <a:spcPts val="0"/>
                        </a:spcBef>
                        <a:spcAft>
                          <a:spcPts val="0"/>
                        </a:spcAft>
                        <a:buNone/>
                      </a:pPr>
                      <a:r>
                        <a:rPr lang="en-US" sz="1400">
                          <a:solidFill>
                            <a:srgbClr val="000000"/>
                          </a:solidFill>
                          <a:latin typeface="Calibri"/>
                          <a:ea typeface="Calibri"/>
                          <a:cs typeface="Calibri"/>
                          <a:sym typeface="Calibri"/>
                        </a:rPr>
                        <a:t>tdsmith@semo.edu</a:t>
                      </a:r>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2EFD9"/>
                    </a:solidFill>
                  </a:tcPr>
                </a:tc>
                <a:extLst>
                  <a:ext uri="{0D108BD9-81ED-4DB2-BD59-A6C34878D82A}">
                    <a16:rowId xmlns:a16="http://schemas.microsoft.com/office/drawing/2014/main" val="10001"/>
                  </a:ext>
                </a:extLst>
              </a:tr>
              <a:tr h="485275">
                <a:tc>
                  <a:txBody>
                    <a:bodyPr/>
                    <a:lstStyle/>
                    <a:p>
                      <a:pPr marL="0" marR="0" lvl="0" indent="0" algn="just" rtl="0">
                        <a:lnSpc>
                          <a:spcPct val="107000"/>
                        </a:lnSpc>
                        <a:spcBef>
                          <a:spcPts val="0"/>
                        </a:spcBef>
                        <a:spcAft>
                          <a:spcPts val="0"/>
                        </a:spcAft>
                        <a:buClr>
                          <a:srgbClr val="000000"/>
                        </a:buClr>
                        <a:buSzPts val="1400"/>
                        <a:buFont typeface="Calibri"/>
                        <a:buNone/>
                      </a:pPr>
                      <a:r>
                        <a:rPr lang="en-US" sz="1400">
                          <a:solidFill>
                            <a:srgbClr val="000000"/>
                          </a:solidFill>
                          <a:latin typeface="Calibri"/>
                          <a:ea typeface="Calibri"/>
                          <a:cs typeface="Calibri"/>
                          <a:sym typeface="Calibri"/>
                        </a:rPr>
                        <a:t>2.     Heart of Missouri</a:t>
                      </a:r>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1400">
                          <a:solidFill>
                            <a:srgbClr val="000000"/>
                          </a:solidFill>
                          <a:latin typeface="Calibri"/>
                          <a:ea typeface="Calibri"/>
                          <a:cs typeface="Calibri"/>
                          <a:sym typeface="Calibri"/>
                        </a:rPr>
                        <a:t>Lynn Lynch</a:t>
                      </a:r>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1400">
                          <a:solidFill>
                            <a:srgbClr val="000000"/>
                          </a:solidFill>
                          <a:latin typeface="Calibri"/>
                          <a:ea typeface="Calibri"/>
                          <a:cs typeface="Calibri"/>
                          <a:sym typeface="Calibri"/>
                        </a:rPr>
                        <a:t>573-</a:t>
                      </a:r>
                      <a:r>
                        <a:rPr lang="en-US">
                          <a:latin typeface="Calibri"/>
                          <a:ea typeface="Calibri"/>
                          <a:cs typeface="Calibri"/>
                          <a:sym typeface="Calibri"/>
                        </a:rPr>
                        <a:t>424-7847</a:t>
                      </a:r>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1400">
                          <a:solidFill>
                            <a:srgbClr val="000000"/>
                          </a:solidFill>
                          <a:latin typeface="Calibri"/>
                          <a:ea typeface="Calibri"/>
                          <a:cs typeface="Calibri"/>
                          <a:sym typeface="Calibri"/>
                        </a:rPr>
                        <a:t>lynchly@missouri.edu</a:t>
                      </a:r>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485275">
                <a:tc>
                  <a:txBody>
                    <a:bodyPr/>
                    <a:lstStyle/>
                    <a:p>
                      <a:pPr marL="0" marR="0" lvl="0" indent="0" algn="just" rtl="0">
                        <a:lnSpc>
                          <a:spcPct val="107000"/>
                        </a:lnSpc>
                        <a:spcBef>
                          <a:spcPts val="0"/>
                        </a:spcBef>
                        <a:spcAft>
                          <a:spcPts val="0"/>
                        </a:spcAft>
                        <a:buClr>
                          <a:srgbClr val="000000"/>
                        </a:buClr>
                        <a:buSzPts val="1400"/>
                        <a:buFont typeface="Calibri"/>
                        <a:buNone/>
                      </a:pPr>
                      <a:r>
                        <a:rPr lang="en-US" sz="1400">
                          <a:solidFill>
                            <a:srgbClr val="000000"/>
                          </a:solidFill>
                          <a:latin typeface="Calibri"/>
                          <a:ea typeface="Calibri"/>
                          <a:cs typeface="Calibri"/>
                          <a:sym typeface="Calibri"/>
                        </a:rPr>
                        <a:t>3.      Kansas City</a:t>
                      </a:r>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2EFD9"/>
                    </a:solidFill>
                  </a:tcPr>
                </a:tc>
                <a:tc>
                  <a:txBody>
                    <a:bodyPr/>
                    <a:lstStyle/>
                    <a:p>
                      <a:pPr marL="0" marR="0" lvl="0" indent="0" algn="l" rtl="0">
                        <a:lnSpc>
                          <a:spcPct val="107000"/>
                        </a:lnSpc>
                        <a:spcBef>
                          <a:spcPts val="0"/>
                        </a:spcBef>
                        <a:spcAft>
                          <a:spcPts val="0"/>
                        </a:spcAft>
                        <a:buNone/>
                      </a:pPr>
                      <a:r>
                        <a:rPr lang="en-US" sz="1400">
                          <a:solidFill>
                            <a:srgbClr val="000000"/>
                          </a:solidFill>
                          <a:latin typeface="Calibri"/>
                          <a:ea typeface="Calibri"/>
                          <a:cs typeface="Calibri"/>
                          <a:sym typeface="Calibri"/>
                        </a:rPr>
                        <a:t>Bailey Tennesen</a:t>
                      </a:r>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2EFD9"/>
                    </a:solidFill>
                  </a:tcPr>
                </a:tc>
                <a:tc>
                  <a:txBody>
                    <a:bodyPr/>
                    <a:lstStyle/>
                    <a:p>
                      <a:pPr marL="0" marR="0" lvl="0" indent="0" algn="l" rtl="0">
                        <a:lnSpc>
                          <a:spcPct val="107000"/>
                        </a:lnSpc>
                        <a:spcBef>
                          <a:spcPts val="0"/>
                        </a:spcBef>
                        <a:spcAft>
                          <a:spcPts val="0"/>
                        </a:spcAft>
                        <a:buNone/>
                      </a:pPr>
                      <a:r>
                        <a:rPr lang="en-US" sz="1400">
                          <a:solidFill>
                            <a:srgbClr val="000000"/>
                          </a:solidFill>
                          <a:latin typeface="Calibri"/>
                          <a:ea typeface="Calibri"/>
                          <a:cs typeface="Calibri"/>
                          <a:sym typeface="Calibri"/>
                        </a:rPr>
                        <a:t>816-235-5957</a:t>
                      </a:r>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2EFD9"/>
                    </a:solidFill>
                  </a:tcPr>
                </a:tc>
                <a:tc>
                  <a:txBody>
                    <a:bodyPr/>
                    <a:lstStyle/>
                    <a:p>
                      <a:pPr marL="0" marR="0" lvl="0" indent="0" algn="l" rtl="0">
                        <a:lnSpc>
                          <a:spcPct val="107000"/>
                        </a:lnSpc>
                        <a:spcBef>
                          <a:spcPts val="0"/>
                        </a:spcBef>
                        <a:spcAft>
                          <a:spcPts val="0"/>
                        </a:spcAft>
                        <a:buNone/>
                      </a:pPr>
                      <a:r>
                        <a:rPr lang="en-US" sz="1400">
                          <a:solidFill>
                            <a:srgbClr val="000000"/>
                          </a:solidFill>
                          <a:latin typeface="Calibri"/>
                          <a:ea typeface="Calibri"/>
                          <a:cs typeface="Calibri"/>
                          <a:sym typeface="Calibri"/>
                        </a:rPr>
                        <a:t>tennesenb@umkc.edu</a:t>
                      </a:r>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2EFD9"/>
                    </a:solidFill>
                  </a:tcPr>
                </a:tc>
                <a:extLst>
                  <a:ext uri="{0D108BD9-81ED-4DB2-BD59-A6C34878D82A}">
                    <a16:rowId xmlns:a16="http://schemas.microsoft.com/office/drawing/2014/main" val="10003"/>
                  </a:ext>
                </a:extLst>
              </a:tr>
              <a:tr h="485275">
                <a:tc>
                  <a:txBody>
                    <a:bodyPr/>
                    <a:lstStyle/>
                    <a:p>
                      <a:pPr marL="0" marR="0" lvl="0" indent="0" algn="just" rtl="0">
                        <a:lnSpc>
                          <a:spcPct val="107000"/>
                        </a:lnSpc>
                        <a:spcBef>
                          <a:spcPts val="0"/>
                        </a:spcBef>
                        <a:spcAft>
                          <a:spcPts val="0"/>
                        </a:spcAft>
                        <a:buClr>
                          <a:srgbClr val="000000"/>
                        </a:buClr>
                        <a:buSzPts val="1400"/>
                        <a:buFont typeface="Calibri"/>
                        <a:buNone/>
                      </a:pPr>
                      <a:r>
                        <a:rPr lang="en-US" sz="1400">
                          <a:solidFill>
                            <a:srgbClr val="000000"/>
                          </a:solidFill>
                          <a:latin typeface="Calibri"/>
                          <a:ea typeface="Calibri"/>
                          <a:cs typeface="Calibri"/>
                          <a:sym typeface="Calibri"/>
                        </a:rPr>
                        <a:t>4.      Northeast</a:t>
                      </a:r>
                      <a:endParaRPr sz="1400">
                        <a:solidFill>
                          <a:srgbClr val="000000"/>
                        </a:solidFill>
                        <a:latin typeface="Calibri"/>
                        <a:ea typeface="Calibri"/>
                        <a:cs typeface="Calibri"/>
                        <a:sym typeface="Calibri"/>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1400">
                          <a:solidFill>
                            <a:srgbClr val="000000"/>
                          </a:solidFill>
                          <a:latin typeface="Calibri"/>
                          <a:ea typeface="Calibri"/>
                          <a:cs typeface="Calibri"/>
                          <a:sym typeface="Calibri"/>
                        </a:rPr>
                        <a:t>Dawn Lichtenberg</a:t>
                      </a:r>
                      <a:endParaRPr sz="1400">
                        <a:solidFill>
                          <a:srgbClr val="000000"/>
                        </a:solidFill>
                        <a:latin typeface="Calibri"/>
                        <a:ea typeface="Calibri"/>
                        <a:cs typeface="Calibri"/>
                        <a:sym typeface="Calibri"/>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1400">
                          <a:solidFill>
                            <a:srgbClr val="000000"/>
                          </a:solidFill>
                          <a:latin typeface="Calibri"/>
                          <a:ea typeface="Calibri"/>
                          <a:cs typeface="Calibri"/>
                          <a:sym typeface="Calibri"/>
                        </a:rPr>
                        <a:t>660-785-</a:t>
                      </a:r>
                      <a:r>
                        <a:rPr lang="en-US">
                          <a:solidFill>
                            <a:srgbClr val="000000"/>
                          </a:solidFill>
                          <a:latin typeface="Calibri"/>
                          <a:ea typeface="Calibri"/>
                          <a:cs typeface="Calibri"/>
                          <a:sym typeface="Calibri"/>
                        </a:rPr>
                        <a:t>6080</a:t>
                      </a:r>
                      <a:endParaRPr sz="1400">
                        <a:solidFill>
                          <a:srgbClr val="000000"/>
                        </a:solidFill>
                        <a:latin typeface="Calibri"/>
                        <a:ea typeface="Calibri"/>
                        <a:cs typeface="Calibri"/>
                        <a:sym typeface="Calibri"/>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1400">
                          <a:solidFill>
                            <a:srgbClr val="000000"/>
                          </a:solidFill>
                          <a:latin typeface="Calibri"/>
                          <a:ea typeface="Calibri"/>
                          <a:cs typeface="Calibri"/>
                          <a:sym typeface="Calibri"/>
                        </a:rPr>
                        <a:t>dlichtenberg@truman.edu</a:t>
                      </a:r>
                      <a:endParaRPr sz="1400">
                        <a:solidFill>
                          <a:srgbClr val="000000"/>
                        </a:solidFill>
                        <a:latin typeface="Calibri"/>
                        <a:ea typeface="Calibri"/>
                        <a:cs typeface="Calibri"/>
                        <a:sym typeface="Calibri"/>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4"/>
                  </a:ext>
                </a:extLst>
              </a:tr>
              <a:tr h="485275">
                <a:tc>
                  <a:txBody>
                    <a:bodyPr/>
                    <a:lstStyle/>
                    <a:p>
                      <a:pPr marL="0" marR="0" lvl="0" indent="0" algn="just" rtl="0">
                        <a:lnSpc>
                          <a:spcPct val="107000"/>
                        </a:lnSpc>
                        <a:spcBef>
                          <a:spcPts val="0"/>
                        </a:spcBef>
                        <a:spcAft>
                          <a:spcPts val="0"/>
                        </a:spcAft>
                        <a:buClr>
                          <a:srgbClr val="000000"/>
                        </a:buClr>
                        <a:buSzPts val="1400"/>
                        <a:buFont typeface="Calibri"/>
                        <a:buNone/>
                      </a:pPr>
                      <a:r>
                        <a:rPr lang="en-US" sz="1400">
                          <a:solidFill>
                            <a:srgbClr val="000000"/>
                          </a:solidFill>
                          <a:latin typeface="Calibri"/>
                          <a:ea typeface="Calibri"/>
                          <a:cs typeface="Calibri"/>
                          <a:sym typeface="Calibri"/>
                        </a:rPr>
                        <a:t>5.      Northwest</a:t>
                      </a:r>
                      <a:endParaRPr sz="1400">
                        <a:solidFill>
                          <a:srgbClr val="000000"/>
                        </a:solidFill>
                        <a:latin typeface="Calibri"/>
                        <a:ea typeface="Calibri"/>
                        <a:cs typeface="Calibri"/>
                        <a:sym typeface="Calibri"/>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2EFD9"/>
                    </a:solidFill>
                  </a:tcPr>
                </a:tc>
                <a:tc>
                  <a:txBody>
                    <a:bodyPr/>
                    <a:lstStyle/>
                    <a:p>
                      <a:pPr marL="0" marR="0" lvl="0" indent="0" algn="l" rtl="0">
                        <a:lnSpc>
                          <a:spcPct val="107000"/>
                        </a:lnSpc>
                        <a:spcBef>
                          <a:spcPts val="0"/>
                        </a:spcBef>
                        <a:spcAft>
                          <a:spcPts val="0"/>
                        </a:spcAft>
                        <a:buNone/>
                      </a:pPr>
                      <a:r>
                        <a:rPr lang="en-US" sz="1400">
                          <a:solidFill>
                            <a:srgbClr val="000000"/>
                          </a:solidFill>
                          <a:latin typeface="Calibri"/>
                          <a:ea typeface="Calibri"/>
                          <a:cs typeface="Calibri"/>
                          <a:sym typeface="Calibri"/>
                        </a:rPr>
                        <a:t>Julia Schmitz</a:t>
                      </a:r>
                      <a:endParaRPr sz="1400">
                        <a:solidFill>
                          <a:srgbClr val="000000"/>
                        </a:solidFill>
                        <a:latin typeface="Calibri"/>
                        <a:ea typeface="Calibri"/>
                        <a:cs typeface="Calibri"/>
                        <a:sym typeface="Calibri"/>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2EFD9"/>
                    </a:solidFill>
                  </a:tcPr>
                </a:tc>
                <a:tc>
                  <a:txBody>
                    <a:bodyPr/>
                    <a:lstStyle/>
                    <a:p>
                      <a:pPr marL="0" marR="0" lvl="0" indent="0" algn="l" rtl="0">
                        <a:lnSpc>
                          <a:spcPct val="107000"/>
                        </a:lnSpc>
                        <a:spcBef>
                          <a:spcPts val="0"/>
                        </a:spcBef>
                        <a:spcAft>
                          <a:spcPts val="0"/>
                        </a:spcAft>
                        <a:buNone/>
                      </a:pPr>
                      <a:r>
                        <a:rPr lang="en-US" sz="1400">
                          <a:solidFill>
                            <a:srgbClr val="000000"/>
                          </a:solidFill>
                          <a:latin typeface="Calibri"/>
                          <a:ea typeface="Calibri"/>
                          <a:cs typeface="Calibri"/>
                          <a:sym typeface="Calibri"/>
                        </a:rPr>
                        <a:t>660-562-1995</a:t>
                      </a:r>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2EFD9"/>
                    </a:solidFill>
                  </a:tcPr>
                </a:tc>
                <a:tc>
                  <a:txBody>
                    <a:bodyPr/>
                    <a:lstStyle/>
                    <a:p>
                      <a:pPr marL="0" marR="0" lvl="0" indent="0" algn="l" rtl="0">
                        <a:lnSpc>
                          <a:spcPct val="107000"/>
                        </a:lnSpc>
                        <a:spcBef>
                          <a:spcPts val="0"/>
                        </a:spcBef>
                        <a:spcAft>
                          <a:spcPts val="0"/>
                        </a:spcAft>
                        <a:buNone/>
                      </a:pPr>
                      <a:r>
                        <a:rPr lang="en-US" sz="1400">
                          <a:solidFill>
                            <a:srgbClr val="000000"/>
                          </a:solidFill>
                          <a:latin typeface="Calibri"/>
                          <a:ea typeface="Calibri"/>
                          <a:cs typeface="Calibri"/>
                          <a:sym typeface="Calibri"/>
                        </a:rPr>
                        <a:t>julia@nwmissouri.edu</a:t>
                      </a:r>
                      <a:endParaRPr sz="1400">
                        <a:solidFill>
                          <a:srgbClr val="000000"/>
                        </a:solidFill>
                        <a:latin typeface="Calibri"/>
                        <a:ea typeface="Calibri"/>
                        <a:cs typeface="Calibri"/>
                        <a:sym typeface="Calibri"/>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2EFD9"/>
                    </a:solidFill>
                  </a:tcPr>
                </a:tc>
                <a:extLst>
                  <a:ext uri="{0D108BD9-81ED-4DB2-BD59-A6C34878D82A}">
                    <a16:rowId xmlns:a16="http://schemas.microsoft.com/office/drawing/2014/main" val="10005"/>
                  </a:ext>
                </a:extLst>
              </a:tr>
              <a:tr h="485275">
                <a:tc>
                  <a:txBody>
                    <a:bodyPr/>
                    <a:lstStyle/>
                    <a:p>
                      <a:pPr marL="0" marR="0" lvl="0" indent="0" algn="just" rtl="0">
                        <a:lnSpc>
                          <a:spcPct val="107000"/>
                        </a:lnSpc>
                        <a:spcBef>
                          <a:spcPts val="0"/>
                        </a:spcBef>
                        <a:spcAft>
                          <a:spcPts val="0"/>
                        </a:spcAft>
                        <a:buClr>
                          <a:srgbClr val="000000"/>
                        </a:buClr>
                        <a:buSzPts val="1400"/>
                        <a:buFont typeface="Calibri"/>
                        <a:buNone/>
                      </a:pPr>
                      <a:r>
                        <a:rPr lang="en-US" sz="1400">
                          <a:solidFill>
                            <a:srgbClr val="000000"/>
                          </a:solidFill>
                          <a:latin typeface="Calibri"/>
                          <a:ea typeface="Calibri"/>
                          <a:cs typeface="Calibri"/>
                          <a:sym typeface="Calibri"/>
                        </a:rPr>
                        <a:t>6.      South Central</a:t>
                      </a:r>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1400">
                          <a:solidFill>
                            <a:srgbClr val="000000"/>
                          </a:solidFill>
                          <a:latin typeface="Calibri"/>
                          <a:ea typeface="Calibri"/>
                          <a:cs typeface="Calibri"/>
                          <a:sym typeface="Calibri"/>
                        </a:rPr>
                        <a:t>Leasa Day</a:t>
                      </a:r>
                      <a:endParaRPr sz="1400">
                        <a:solidFill>
                          <a:srgbClr val="000000"/>
                        </a:solidFill>
                        <a:latin typeface="Calibri"/>
                        <a:ea typeface="Calibri"/>
                        <a:cs typeface="Calibri"/>
                        <a:sym typeface="Calibri"/>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a:solidFill>
                            <a:srgbClr val="000000"/>
                          </a:solidFill>
                          <a:latin typeface="Calibri"/>
                          <a:ea typeface="Calibri"/>
                          <a:cs typeface="Calibri"/>
                          <a:sym typeface="Calibri"/>
                        </a:rPr>
                        <a:t>573-341-6821</a:t>
                      </a:r>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1400">
                          <a:solidFill>
                            <a:srgbClr val="000000"/>
                          </a:solidFill>
                          <a:latin typeface="Calibri"/>
                          <a:ea typeface="Calibri"/>
                          <a:cs typeface="Calibri"/>
                          <a:sym typeface="Calibri"/>
                        </a:rPr>
                        <a:t>ldnd3@mst.edu</a:t>
                      </a:r>
                      <a:endParaRPr sz="1400">
                        <a:solidFill>
                          <a:srgbClr val="000000"/>
                        </a:solidFill>
                        <a:latin typeface="Calibri"/>
                        <a:ea typeface="Calibri"/>
                        <a:cs typeface="Calibri"/>
                        <a:sym typeface="Calibri"/>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6"/>
                  </a:ext>
                </a:extLst>
              </a:tr>
              <a:tr h="637200">
                <a:tc>
                  <a:txBody>
                    <a:bodyPr/>
                    <a:lstStyle/>
                    <a:p>
                      <a:pPr marL="0" marR="0" lvl="0" indent="0" algn="just" rtl="0">
                        <a:lnSpc>
                          <a:spcPct val="107000"/>
                        </a:lnSpc>
                        <a:spcBef>
                          <a:spcPts val="0"/>
                        </a:spcBef>
                        <a:spcAft>
                          <a:spcPts val="0"/>
                        </a:spcAft>
                        <a:buClr>
                          <a:srgbClr val="000000"/>
                        </a:buClr>
                        <a:buSzPts val="1400"/>
                        <a:buFont typeface="Calibri"/>
                        <a:buNone/>
                      </a:pPr>
                      <a:r>
                        <a:rPr lang="en-US" sz="1400">
                          <a:solidFill>
                            <a:srgbClr val="000000"/>
                          </a:solidFill>
                          <a:latin typeface="Calibri"/>
                          <a:ea typeface="Calibri"/>
                          <a:cs typeface="Calibri"/>
                          <a:sym typeface="Calibri"/>
                        </a:rPr>
                        <a:t>7.      Southwest</a:t>
                      </a:r>
                      <a:endParaRPr sz="1400">
                        <a:solidFill>
                          <a:srgbClr val="000000"/>
                        </a:solidFill>
                        <a:latin typeface="Calibri"/>
                        <a:ea typeface="Calibri"/>
                        <a:cs typeface="Calibri"/>
                        <a:sym typeface="Calibri"/>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2EFD9"/>
                    </a:solidFill>
                  </a:tcPr>
                </a:tc>
                <a:tc>
                  <a:txBody>
                    <a:bodyPr/>
                    <a:lstStyle/>
                    <a:p>
                      <a:pPr marL="0" marR="0" lvl="0" indent="0" algn="l" rtl="0">
                        <a:lnSpc>
                          <a:spcPct val="107000"/>
                        </a:lnSpc>
                        <a:spcBef>
                          <a:spcPts val="0"/>
                        </a:spcBef>
                        <a:spcAft>
                          <a:spcPts val="0"/>
                        </a:spcAft>
                        <a:buNone/>
                      </a:pPr>
                      <a:r>
                        <a:rPr lang="en-US" sz="1400">
                          <a:solidFill>
                            <a:srgbClr val="000000"/>
                          </a:solidFill>
                          <a:latin typeface="Calibri"/>
                          <a:ea typeface="Calibri"/>
                          <a:cs typeface="Calibri"/>
                          <a:sym typeface="Calibri"/>
                        </a:rPr>
                        <a:t>Amy Phipps</a:t>
                      </a:r>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2EFD9"/>
                    </a:solidFill>
                  </a:tcPr>
                </a:tc>
                <a:tc>
                  <a:txBody>
                    <a:bodyPr/>
                    <a:lstStyle/>
                    <a:p>
                      <a:pPr marL="0" marR="0" lvl="0" indent="0" algn="l" rtl="0">
                        <a:lnSpc>
                          <a:spcPct val="107000"/>
                        </a:lnSpc>
                        <a:spcBef>
                          <a:spcPts val="0"/>
                        </a:spcBef>
                        <a:spcAft>
                          <a:spcPts val="0"/>
                        </a:spcAft>
                        <a:buNone/>
                      </a:pPr>
                      <a:r>
                        <a:rPr lang="en-US" sz="1400">
                          <a:solidFill>
                            <a:srgbClr val="000000"/>
                          </a:solidFill>
                          <a:latin typeface="Calibri"/>
                          <a:ea typeface="Calibri"/>
                          <a:cs typeface="Calibri"/>
                          <a:sym typeface="Calibri"/>
                        </a:rPr>
                        <a:t>417-836-4082</a:t>
                      </a:r>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2EFD9"/>
                    </a:solidFill>
                  </a:tcPr>
                </a:tc>
                <a:tc>
                  <a:txBody>
                    <a:bodyPr/>
                    <a:lstStyle/>
                    <a:p>
                      <a:pPr marL="0" marR="0" lvl="0" indent="0" algn="l" rtl="0">
                        <a:lnSpc>
                          <a:spcPct val="107000"/>
                        </a:lnSpc>
                        <a:spcBef>
                          <a:spcPts val="0"/>
                        </a:spcBef>
                        <a:spcAft>
                          <a:spcPts val="0"/>
                        </a:spcAft>
                        <a:buNone/>
                      </a:pPr>
                      <a:r>
                        <a:rPr lang="en-US" sz="1400">
                          <a:solidFill>
                            <a:srgbClr val="000000"/>
                          </a:solidFill>
                          <a:latin typeface="Calibri"/>
                          <a:ea typeface="Calibri"/>
                          <a:cs typeface="Calibri"/>
                          <a:sym typeface="Calibri"/>
                        </a:rPr>
                        <a:t>amyphipps@missouristate.edu</a:t>
                      </a:r>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2EFD9"/>
                    </a:solidFill>
                  </a:tcPr>
                </a:tc>
                <a:extLst>
                  <a:ext uri="{0D108BD9-81ED-4DB2-BD59-A6C34878D82A}">
                    <a16:rowId xmlns:a16="http://schemas.microsoft.com/office/drawing/2014/main" val="10007"/>
                  </a:ext>
                </a:extLst>
              </a:tr>
              <a:tr h="485275">
                <a:tc>
                  <a:txBody>
                    <a:bodyPr/>
                    <a:lstStyle/>
                    <a:p>
                      <a:pPr marL="0" marR="0" lvl="0" indent="0" algn="just" rtl="0">
                        <a:lnSpc>
                          <a:spcPct val="107000"/>
                        </a:lnSpc>
                        <a:spcBef>
                          <a:spcPts val="0"/>
                        </a:spcBef>
                        <a:spcAft>
                          <a:spcPts val="0"/>
                        </a:spcAft>
                        <a:buClr>
                          <a:srgbClr val="000000"/>
                        </a:buClr>
                        <a:buSzPts val="1400"/>
                        <a:buFont typeface="Calibri"/>
                        <a:buNone/>
                      </a:pPr>
                      <a:r>
                        <a:rPr lang="en-US" sz="1400">
                          <a:solidFill>
                            <a:srgbClr val="000000"/>
                          </a:solidFill>
                          <a:latin typeface="Calibri"/>
                          <a:ea typeface="Calibri"/>
                          <a:cs typeface="Calibri"/>
                          <a:sym typeface="Calibri"/>
                        </a:rPr>
                        <a:t>8.      St. Louis</a:t>
                      </a:r>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1400">
                          <a:solidFill>
                            <a:srgbClr val="000000"/>
                          </a:solidFill>
                          <a:latin typeface="Calibri"/>
                          <a:ea typeface="Calibri"/>
                          <a:cs typeface="Calibri"/>
                          <a:sym typeface="Calibri"/>
                        </a:rPr>
                        <a:t>Jeanne Rothermel</a:t>
                      </a:r>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1400">
                          <a:solidFill>
                            <a:srgbClr val="000000"/>
                          </a:solidFill>
                          <a:latin typeface="Calibri"/>
                          <a:ea typeface="Calibri"/>
                          <a:cs typeface="Calibri"/>
                          <a:sym typeface="Calibri"/>
                        </a:rPr>
                        <a:t>314-724-6736</a:t>
                      </a:r>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1400">
                          <a:solidFill>
                            <a:srgbClr val="000000"/>
                          </a:solidFill>
                          <a:latin typeface="Calibri"/>
                          <a:ea typeface="Calibri"/>
                          <a:cs typeface="Calibri"/>
                          <a:sym typeface="Calibri"/>
                        </a:rPr>
                        <a:t>jrothermel@edplus.org</a:t>
                      </a:r>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8"/>
                  </a:ext>
                </a:extLst>
              </a:tr>
              <a:tr h="485275">
                <a:tc>
                  <a:txBody>
                    <a:bodyPr/>
                    <a:lstStyle/>
                    <a:p>
                      <a:pPr marL="0" marR="0" lvl="0" indent="0" algn="just" rtl="0">
                        <a:lnSpc>
                          <a:spcPct val="107000"/>
                        </a:lnSpc>
                        <a:spcBef>
                          <a:spcPts val="0"/>
                        </a:spcBef>
                        <a:spcAft>
                          <a:spcPts val="0"/>
                        </a:spcAft>
                        <a:buClr>
                          <a:srgbClr val="000000"/>
                        </a:buClr>
                        <a:buSzPts val="1400"/>
                        <a:buFont typeface="Calibri"/>
                        <a:buNone/>
                      </a:pPr>
                      <a:r>
                        <a:rPr lang="en-US" sz="1400">
                          <a:solidFill>
                            <a:srgbClr val="000000"/>
                          </a:solidFill>
                          <a:latin typeface="Calibri"/>
                          <a:ea typeface="Calibri"/>
                          <a:cs typeface="Calibri"/>
                          <a:sym typeface="Calibri"/>
                        </a:rPr>
                        <a:t>9.      Central</a:t>
                      </a:r>
                      <a:endParaRPr sz="1400">
                        <a:solidFill>
                          <a:srgbClr val="000000"/>
                        </a:solidFill>
                        <a:latin typeface="Calibri"/>
                        <a:ea typeface="Calibri"/>
                        <a:cs typeface="Calibri"/>
                        <a:sym typeface="Calibri"/>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2EFD9"/>
                    </a:solidFill>
                  </a:tcPr>
                </a:tc>
                <a:tc>
                  <a:txBody>
                    <a:bodyPr/>
                    <a:lstStyle/>
                    <a:p>
                      <a:pPr marL="0" marR="0" lvl="0" indent="0" algn="l" rtl="0">
                        <a:lnSpc>
                          <a:spcPct val="107000"/>
                        </a:lnSpc>
                        <a:spcBef>
                          <a:spcPts val="0"/>
                        </a:spcBef>
                        <a:spcAft>
                          <a:spcPts val="0"/>
                        </a:spcAft>
                        <a:buNone/>
                      </a:pPr>
                      <a:r>
                        <a:rPr lang="en-US" sz="1400">
                          <a:solidFill>
                            <a:srgbClr val="000000"/>
                          </a:solidFill>
                          <a:latin typeface="Calibri"/>
                          <a:ea typeface="Calibri"/>
                          <a:cs typeface="Calibri"/>
                          <a:sym typeface="Calibri"/>
                        </a:rPr>
                        <a:t>Julie Harris</a:t>
                      </a:r>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2EFD9"/>
                    </a:solidFill>
                  </a:tcPr>
                </a:tc>
                <a:tc>
                  <a:txBody>
                    <a:bodyPr/>
                    <a:lstStyle/>
                    <a:p>
                      <a:pPr marL="0" marR="0" lvl="0" indent="0" algn="l" rtl="0">
                        <a:lnSpc>
                          <a:spcPct val="107000"/>
                        </a:lnSpc>
                        <a:spcBef>
                          <a:spcPts val="0"/>
                        </a:spcBef>
                        <a:spcAft>
                          <a:spcPts val="0"/>
                        </a:spcAft>
                        <a:buNone/>
                      </a:pPr>
                      <a:r>
                        <a:rPr lang="en-US" sz="1400">
                          <a:solidFill>
                            <a:srgbClr val="000000"/>
                          </a:solidFill>
                          <a:latin typeface="Calibri"/>
                          <a:ea typeface="Calibri"/>
                          <a:cs typeface="Calibri"/>
                          <a:sym typeface="Calibri"/>
                        </a:rPr>
                        <a:t>660-</a:t>
                      </a:r>
                      <a:r>
                        <a:rPr lang="en-US">
                          <a:latin typeface="Calibri"/>
                          <a:ea typeface="Calibri"/>
                          <a:cs typeface="Calibri"/>
                          <a:sym typeface="Calibri"/>
                        </a:rPr>
                        <a:t>232-0387</a:t>
                      </a:r>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2EFD9"/>
                    </a:solidFill>
                  </a:tcPr>
                </a:tc>
                <a:tc>
                  <a:txBody>
                    <a:bodyPr/>
                    <a:lstStyle/>
                    <a:p>
                      <a:pPr marL="0" marR="0" lvl="0" indent="0" algn="l" rtl="0">
                        <a:lnSpc>
                          <a:spcPct val="107000"/>
                        </a:lnSpc>
                        <a:spcBef>
                          <a:spcPts val="0"/>
                        </a:spcBef>
                        <a:spcAft>
                          <a:spcPts val="0"/>
                        </a:spcAft>
                        <a:buNone/>
                      </a:pPr>
                      <a:r>
                        <a:rPr lang="en-US" sz="1400">
                          <a:solidFill>
                            <a:srgbClr val="000000"/>
                          </a:solidFill>
                          <a:latin typeface="Calibri"/>
                          <a:ea typeface="Calibri"/>
                          <a:cs typeface="Calibri"/>
                          <a:sym typeface="Calibri"/>
                        </a:rPr>
                        <a:t>jlharris@ucmo.edu</a:t>
                      </a:r>
                      <a:endParaRPr/>
                    </a:p>
                  </a:txBody>
                  <a:tcPr marL="55875" marR="55875"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solidFill>
                      <a:srgbClr val="E2EFD9"/>
                    </a:solidFill>
                  </a:tcPr>
                </a:tc>
                <a:extLst>
                  <a:ext uri="{0D108BD9-81ED-4DB2-BD59-A6C34878D82A}">
                    <a16:rowId xmlns:a16="http://schemas.microsoft.com/office/drawing/2014/main" val="10009"/>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Google Shape;301;p22"/>
          <p:cNvSpPr txBox="1">
            <a:spLocks noGrp="1"/>
          </p:cNvSpPr>
          <p:nvPr>
            <p:ph type="body" idx="1"/>
          </p:nvPr>
        </p:nvSpPr>
        <p:spPr>
          <a:xfrm>
            <a:off x="816864" y="1600200"/>
            <a:ext cx="10871100" cy="46482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SzPts val="1920"/>
              <a:buNone/>
            </a:pPr>
            <a:r>
              <a:rPr lang="en-US" sz="3200">
                <a:latin typeface="Calibri"/>
                <a:ea typeface="Calibri"/>
                <a:cs typeface="Calibri"/>
                <a:sym typeface="Calibri"/>
              </a:rPr>
              <a:t>Office of Special Education</a:t>
            </a:r>
            <a:endParaRPr>
              <a:latin typeface="Calibri"/>
              <a:ea typeface="Calibri"/>
              <a:cs typeface="Calibri"/>
              <a:sym typeface="Calibri"/>
            </a:endParaRPr>
          </a:p>
          <a:p>
            <a:pPr marL="0" lvl="0" indent="0" algn="l" rtl="0">
              <a:spcBef>
                <a:spcPts val="700"/>
              </a:spcBef>
              <a:spcAft>
                <a:spcPts val="0"/>
              </a:spcAft>
              <a:buSzPts val="1920"/>
              <a:buNone/>
            </a:pPr>
            <a:r>
              <a:rPr lang="en-US" sz="3200">
                <a:latin typeface="Calibri"/>
                <a:ea typeface="Calibri"/>
                <a:cs typeface="Calibri"/>
                <a:sym typeface="Calibri"/>
              </a:rPr>
              <a:t>Special Education Compliance (Part B)</a:t>
            </a:r>
            <a:endParaRPr>
              <a:latin typeface="Calibri"/>
              <a:ea typeface="Calibri"/>
              <a:cs typeface="Calibri"/>
              <a:sym typeface="Calibri"/>
            </a:endParaRPr>
          </a:p>
          <a:p>
            <a:pPr marL="0" lvl="0" indent="0" algn="l" rtl="0">
              <a:spcBef>
                <a:spcPts val="700"/>
              </a:spcBef>
              <a:spcAft>
                <a:spcPts val="0"/>
              </a:spcAft>
              <a:buSzPts val="1920"/>
              <a:buNone/>
            </a:pPr>
            <a:r>
              <a:rPr lang="en-US" sz="3200">
                <a:latin typeface="Calibri"/>
                <a:ea typeface="Calibri"/>
                <a:cs typeface="Calibri"/>
                <a:sym typeface="Calibri"/>
              </a:rPr>
              <a:t>P.O. Box 480, Jefferson City, MO  65102-0480</a:t>
            </a:r>
            <a:endParaRPr>
              <a:latin typeface="Calibri"/>
              <a:ea typeface="Calibri"/>
              <a:cs typeface="Calibri"/>
              <a:sym typeface="Calibri"/>
            </a:endParaRPr>
          </a:p>
          <a:p>
            <a:pPr marL="0" lvl="0" indent="0" algn="l" rtl="0">
              <a:spcBef>
                <a:spcPts val="700"/>
              </a:spcBef>
              <a:spcAft>
                <a:spcPts val="0"/>
              </a:spcAft>
              <a:buSzPts val="1920"/>
              <a:buNone/>
            </a:pPr>
            <a:r>
              <a:rPr lang="en-US" sz="3200">
                <a:latin typeface="Calibri"/>
                <a:ea typeface="Calibri"/>
                <a:cs typeface="Calibri"/>
                <a:sym typeface="Calibri"/>
              </a:rPr>
              <a:t>Phone:  573-751-0699</a:t>
            </a:r>
            <a:endParaRPr>
              <a:latin typeface="Calibri"/>
              <a:ea typeface="Calibri"/>
              <a:cs typeface="Calibri"/>
              <a:sym typeface="Calibri"/>
            </a:endParaRPr>
          </a:p>
          <a:p>
            <a:pPr marL="0" lvl="0" indent="0" algn="l" rtl="0">
              <a:spcBef>
                <a:spcPts val="700"/>
              </a:spcBef>
              <a:spcAft>
                <a:spcPts val="0"/>
              </a:spcAft>
              <a:buSzPts val="1920"/>
              <a:buNone/>
            </a:pPr>
            <a:r>
              <a:rPr lang="en-US" sz="3200">
                <a:latin typeface="Calibri"/>
                <a:ea typeface="Calibri"/>
                <a:cs typeface="Calibri"/>
                <a:sym typeface="Calibri"/>
              </a:rPr>
              <a:t>Email:  </a:t>
            </a:r>
            <a:r>
              <a:rPr lang="en-US" sz="3200" u="sng">
                <a:latin typeface="Calibri"/>
                <a:ea typeface="Calibri"/>
                <a:cs typeface="Calibri"/>
                <a:sym typeface="Calibri"/>
                <a:hlinkClick r:id="rId3"/>
              </a:rPr>
              <a:t>secompliance@dese.mo.gov</a:t>
            </a:r>
            <a:endParaRPr sz="3200">
              <a:latin typeface="Calibri"/>
              <a:ea typeface="Calibri"/>
              <a:cs typeface="Calibri"/>
              <a:sym typeface="Calibri"/>
            </a:endParaRPr>
          </a:p>
          <a:p>
            <a:pPr marL="0" lvl="0" indent="0" algn="l" rtl="0">
              <a:spcBef>
                <a:spcPts val="700"/>
              </a:spcBef>
              <a:spcAft>
                <a:spcPts val="0"/>
              </a:spcAft>
              <a:buSzPts val="1440"/>
              <a:buNone/>
            </a:pPr>
            <a:endParaRPr sz="2400"/>
          </a:p>
          <a:p>
            <a:pPr marL="0" lvl="0" indent="0" algn="l" rtl="0">
              <a:spcBef>
                <a:spcPts val="700"/>
              </a:spcBef>
              <a:spcAft>
                <a:spcPts val="0"/>
              </a:spcAft>
              <a:buSzPts val="1440"/>
              <a:buNone/>
            </a:pPr>
            <a:r>
              <a:rPr lang="en-US" sz="2400"/>
              <a:t> </a:t>
            </a:r>
            <a:endParaRPr/>
          </a:p>
          <a:p>
            <a:pPr marL="0" lvl="0" indent="0" algn="l" rtl="0">
              <a:spcBef>
                <a:spcPts val="700"/>
              </a:spcBef>
              <a:spcAft>
                <a:spcPts val="0"/>
              </a:spcAft>
              <a:buSzPts val="2400"/>
              <a:buNone/>
            </a:pPr>
            <a:endParaRPr sz="4000"/>
          </a:p>
        </p:txBody>
      </p:sp>
      <p:sp>
        <p:nvSpPr>
          <p:cNvPr id="302" name="Google Shape;302;p22"/>
          <p:cNvSpPr txBox="1">
            <a:spLocks noGrp="1"/>
          </p:cNvSpPr>
          <p:nvPr>
            <p:ph type="title"/>
          </p:nvPr>
        </p:nvSpPr>
        <p:spPr>
          <a:xfrm>
            <a:off x="816864" y="228600"/>
            <a:ext cx="10871100" cy="9906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rgbClr val="FFFFFF"/>
              </a:buClr>
              <a:buSzPts val="3600"/>
              <a:buFont typeface="Twentieth Century"/>
              <a:buNone/>
            </a:pPr>
            <a:r>
              <a:rPr lang="en-US" sz="3600">
                <a:latin typeface="Calibri"/>
                <a:ea typeface="Calibri"/>
                <a:cs typeface="Calibri"/>
                <a:sym typeface="Calibri"/>
              </a:rPr>
              <a:t>Questions?  Please contact:</a:t>
            </a:r>
            <a:endParaRPr>
              <a:latin typeface="Calibri"/>
              <a:ea typeface="Calibri"/>
              <a:cs typeface="Calibri"/>
              <a:sym typeface="Calibri"/>
            </a:endParaRPr>
          </a:p>
        </p:txBody>
      </p:sp>
      <p:sp>
        <p:nvSpPr>
          <p:cNvPr id="303" name="Google Shape;303;p22"/>
          <p:cNvSpPr txBox="1">
            <a:spLocks noGrp="1"/>
          </p:cNvSpPr>
          <p:nvPr>
            <p:ph type="sldNum" idx="12"/>
          </p:nvPr>
        </p:nvSpPr>
        <p:spPr>
          <a:xfrm>
            <a:off x="0" y="1279526"/>
            <a:ext cx="711300" cy="2445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000000"/>
              </a:buClr>
              <a:buFont typeface="Arial"/>
              <a:buNone/>
            </a:pPr>
            <a:fld id="{00000000-1234-1234-1234-123412341234}" type="slidenum">
              <a:rPr lang="en-US" sz="1400"/>
              <a:t>22</a:t>
            </a:fld>
            <a:endParaRPr sz="14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09"/>
        <p:cNvGrpSpPr/>
        <p:nvPr/>
      </p:nvGrpSpPr>
      <p:grpSpPr>
        <a:xfrm>
          <a:off x="0" y="0"/>
          <a:ext cx="0" cy="0"/>
          <a:chOff x="0" y="0"/>
          <a:chExt cx="0" cy="0"/>
        </a:xfrm>
      </p:grpSpPr>
      <p:pic>
        <p:nvPicPr>
          <p:cNvPr id="310" name="Google Shape;310;p23"/>
          <p:cNvPicPr preferRelativeResize="0"/>
          <p:nvPr/>
        </p:nvPicPr>
        <p:blipFill rotWithShape="1">
          <a:blip r:embed="rId3">
            <a:alphaModFix/>
          </a:blip>
          <a:srcRect/>
          <a:stretch/>
        </p:blipFill>
        <p:spPr>
          <a:xfrm>
            <a:off x="3152675" y="2602300"/>
            <a:ext cx="5621449" cy="1910450"/>
          </a:xfrm>
          <a:prstGeom prst="rect">
            <a:avLst/>
          </a:prstGeom>
          <a:noFill/>
          <a:ln>
            <a:noFill/>
          </a:ln>
        </p:spPr>
      </p:pic>
      <p:sp>
        <p:nvSpPr>
          <p:cNvPr id="311" name="Google Shape;311;p23"/>
          <p:cNvSpPr/>
          <p:nvPr/>
        </p:nvSpPr>
        <p:spPr>
          <a:xfrm>
            <a:off x="2667000" y="5237164"/>
            <a:ext cx="6858000" cy="1169551"/>
          </a:xfrm>
          <a:prstGeom prst="rect">
            <a:avLst/>
          </a:prstGeom>
          <a:noFill/>
          <a:ln>
            <a:noFill/>
          </a:ln>
        </p:spPr>
        <p:txBody>
          <a:bodyPr spcFirstLastPara="1" wrap="square" lIns="91425" tIns="45700" rIns="91425" bIns="45700" anchor="t" anchorCtr="0">
            <a:spAutoFit/>
          </a:bodyPr>
          <a:lstStyle/>
          <a:p>
            <a:pPr marL="0" marR="0" lvl="0" indent="0" algn="just" rtl="0">
              <a:lnSpc>
                <a:spcPct val="140000"/>
              </a:lnSpc>
              <a:spcBef>
                <a:spcPts val="0"/>
              </a:spcBef>
              <a:spcAft>
                <a:spcPts val="0"/>
              </a:spcAft>
              <a:buClr>
                <a:srgbClr val="000000"/>
              </a:buClr>
              <a:buSzPts val="1000"/>
              <a:buFont typeface="Noto Sans Symbols"/>
              <a:buNone/>
            </a:pPr>
            <a:r>
              <a:rPr lang="en-US" sz="1000" b="0" i="0" u="none" strike="noStrike" cap="none">
                <a:solidFill>
                  <a:srgbClr val="000000"/>
                </a:solidFill>
                <a:latin typeface="Arial"/>
                <a:ea typeface="Arial"/>
                <a:cs typeface="Arial"/>
                <a:sym typeface="Arial"/>
              </a:rPr>
              <a:t>The Department of Elementary and Secondary Education does not discriminate on the basis of race, color, religion, gender, national origin, age, or disability in its programs and activities.  Inquiries related to Department programs and to the location of services, activities, and facilities that are accessible by persons with disabilities may be directed to the Jefferson State Office Building, Office of the General Counsel, Coordinator – Civil Rights Compliance (Title VI/Title IX/504/ADA/Age Act), 6th Floor, 205 Jefferson Street, P.O. Box 480, Jefferson City, MO 65102-0480; telephone number 573-526-4757 or TTY 800-735-2966; fax number 573-522-4883; email civilrights@dese.mo.gov</a:t>
            </a:r>
            <a:endParaRPr/>
          </a:p>
        </p:txBody>
      </p:sp>
      <p:sp>
        <p:nvSpPr>
          <p:cNvPr id="312" name="Google Shape;312;p23"/>
          <p:cNvSpPr txBox="1">
            <a:spLocks noGrp="1"/>
          </p:cNvSpPr>
          <p:nvPr>
            <p:ph type="sldNum" idx="12"/>
          </p:nvPr>
        </p:nvSpPr>
        <p:spPr>
          <a:xfrm>
            <a:off x="0" y="1279526"/>
            <a:ext cx="711300" cy="2445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Clr>
                <a:srgbClr val="000000"/>
              </a:buClr>
              <a:buFont typeface="Arial"/>
              <a:buNone/>
            </a:pPr>
            <a:fld id="{00000000-1234-1234-1234-123412341234}" type="slidenum">
              <a:rPr lang="en-US" sz="1400"/>
              <a:t>23</a:t>
            </a:fld>
            <a:endParaRPr sz="1400"/>
          </a:p>
        </p:txBody>
      </p:sp>
      <p:sp>
        <p:nvSpPr>
          <p:cNvPr id="313" name="Google Shape;313;p23"/>
          <p:cNvSpPr txBox="1">
            <a:spLocks noGrp="1"/>
          </p:cNvSpPr>
          <p:nvPr>
            <p:ph type="title"/>
          </p:nvPr>
        </p:nvSpPr>
        <p:spPr>
          <a:xfrm>
            <a:off x="816864" y="228600"/>
            <a:ext cx="10871100" cy="990600"/>
          </a:xfrm>
          <a:prstGeom prst="rect">
            <a:avLst/>
          </a:prstGeom>
        </p:spPr>
        <p:txBody>
          <a:bodyPr spcFirstLastPara="1" wrap="square" lIns="91425" tIns="45700" rIns="91425" bIns="45700" anchor="b" anchorCtr="0">
            <a:noAutofit/>
          </a:bodyPr>
          <a:lstStyle/>
          <a:p>
            <a:pPr marL="0" lvl="0" indent="0" algn="l" rtl="0">
              <a:spcBef>
                <a:spcPts val="0"/>
              </a:spcBef>
              <a:spcAft>
                <a:spcPts val="0"/>
              </a:spcAft>
              <a:buNone/>
            </a:pPr>
            <a:r>
              <a:rPr lang="en-US"/>
              <a:t>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3"/>
          <p:cNvSpPr txBox="1">
            <a:spLocks noGrp="1"/>
          </p:cNvSpPr>
          <p:nvPr>
            <p:ph type="title"/>
          </p:nvPr>
        </p:nvSpPr>
        <p:spPr>
          <a:xfrm>
            <a:off x="1106548" y="121203"/>
            <a:ext cx="10871100" cy="8442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n-US" sz="4800">
                <a:latin typeface="Calibri"/>
                <a:ea typeface="Calibri"/>
                <a:cs typeface="Calibri"/>
                <a:sym typeface="Calibri"/>
              </a:rPr>
              <a:t>Program Monitoring of Districts</a:t>
            </a:r>
            <a:endParaRPr>
              <a:latin typeface="Calibri"/>
              <a:ea typeface="Calibri"/>
              <a:cs typeface="Calibri"/>
              <a:sym typeface="Calibri"/>
            </a:endParaRPr>
          </a:p>
        </p:txBody>
      </p:sp>
      <p:sp>
        <p:nvSpPr>
          <p:cNvPr id="132" name="Google Shape;132;p3"/>
          <p:cNvSpPr txBox="1">
            <a:spLocks noGrp="1"/>
          </p:cNvSpPr>
          <p:nvPr>
            <p:ph type="body" idx="1"/>
          </p:nvPr>
        </p:nvSpPr>
        <p:spPr>
          <a:xfrm>
            <a:off x="294468" y="1600199"/>
            <a:ext cx="11778712" cy="5048573"/>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0"/>
              </a:spcBef>
              <a:spcAft>
                <a:spcPts val="0"/>
              </a:spcAft>
              <a:buSzPts val="1100"/>
              <a:buNone/>
            </a:pPr>
            <a:r>
              <a:rPr lang="en-US" sz="3600">
                <a:latin typeface="Calibri"/>
                <a:ea typeface="Calibri"/>
                <a:cs typeface="Calibri"/>
                <a:sym typeface="Calibri"/>
              </a:rPr>
              <a:t>Missouri utilized a 3-year cyclical monitoring process. Cohort 1 is beginning their self-assessment year.</a:t>
            </a:r>
            <a:endParaRPr sz="3600">
              <a:latin typeface="Calibri"/>
              <a:ea typeface="Calibri"/>
              <a:cs typeface="Calibri"/>
              <a:sym typeface="Calibri"/>
            </a:endParaRPr>
          </a:p>
          <a:p>
            <a:pPr marL="0" lvl="0" indent="0" algn="l" rtl="0">
              <a:spcBef>
                <a:spcPts val="700"/>
              </a:spcBef>
              <a:spcAft>
                <a:spcPts val="0"/>
              </a:spcAft>
              <a:buSzPts val="2160"/>
              <a:buNone/>
            </a:pPr>
            <a:endParaRPr sz="3600">
              <a:latin typeface="Calibri"/>
              <a:ea typeface="Calibri"/>
              <a:cs typeface="Calibri"/>
              <a:sym typeface="Calibri"/>
            </a:endParaRPr>
          </a:p>
          <a:p>
            <a:pPr marL="0" lvl="0" indent="0" algn="l" rtl="0">
              <a:spcBef>
                <a:spcPts val="700"/>
              </a:spcBef>
              <a:spcAft>
                <a:spcPts val="0"/>
              </a:spcAft>
              <a:buSzPts val="2160"/>
              <a:buNone/>
            </a:pPr>
            <a:r>
              <a:rPr lang="en-US" sz="3600">
                <a:latin typeface="Calibri"/>
                <a:ea typeface="Calibri"/>
                <a:cs typeface="Calibri"/>
                <a:sym typeface="Calibri"/>
              </a:rPr>
              <a:t>The cyclical monitoring process includes:</a:t>
            </a:r>
            <a:endParaRPr>
              <a:latin typeface="Calibri"/>
              <a:ea typeface="Calibri"/>
              <a:cs typeface="Calibri"/>
              <a:sym typeface="Calibri"/>
            </a:endParaRPr>
          </a:p>
          <a:p>
            <a:pPr marL="1233487" lvl="0" indent="-319087" algn="l" rtl="0">
              <a:spcBef>
                <a:spcPts val="700"/>
              </a:spcBef>
              <a:spcAft>
                <a:spcPts val="0"/>
              </a:spcAft>
              <a:buClr>
                <a:schemeClr val="dk1"/>
              </a:buClr>
              <a:buSzPts val="1920"/>
              <a:buFont typeface="Calibri"/>
              <a:buChar char="●"/>
            </a:pPr>
            <a:r>
              <a:rPr lang="en-US" sz="3200">
                <a:latin typeface="Calibri"/>
                <a:ea typeface="Calibri"/>
                <a:cs typeface="Calibri"/>
                <a:sym typeface="Calibri"/>
              </a:rPr>
              <a:t>Self-Assessment (Year 1) </a:t>
            </a:r>
            <a:endParaRPr>
              <a:latin typeface="Calibri"/>
              <a:ea typeface="Calibri"/>
              <a:cs typeface="Calibri"/>
              <a:sym typeface="Calibri"/>
            </a:endParaRPr>
          </a:p>
          <a:p>
            <a:pPr marL="1233487" lvl="0" indent="-319087" algn="l" rtl="0">
              <a:spcBef>
                <a:spcPts val="700"/>
              </a:spcBef>
              <a:spcAft>
                <a:spcPts val="0"/>
              </a:spcAft>
              <a:buClr>
                <a:schemeClr val="dk1"/>
              </a:buClr>
              <a:buSzPts val="1920"/>
              <a:buFont typeface="Calibri"/>
              <a:buChar char="●"/>
            </a:pPr>
            <a:r>
              <a:rPr lang="en-US" sz="3200">
                <a:latin typeface="Calibri"/>
                <a:ea typeface="Calibri"/>
                <a:cs typeface="Calibri"/>
                <a:sym typeface="Calibri"/>
              </a:rPr>
              <a:t>Corrective Action (Year 2)</a:t>
            </a:r>
            <a:endParaRPr>
              <a:latin typeface="Calibri"/>
              <a:ea typeface="Calibri"/>
              <a:cs typeface="Calibri"/>
              <a:sym typeface="Calibri"/>
            </a:endParaRPr>
          </a:p>
          <a:p>
            <a:pPr marL="1233487" lvl="0" indent="-319087" algn="l" rtl="0">
              <a:spcBef>
                <a:spcPts val="700"/>
              </a:spcBef>
              <a:spcAft>
                <a:spcPts val="0"/>
              </a:spcAft>
              <a:buClr>
                <a:schemeClr val="dk1"/>
              </a:buClr>
              <a:buSzPts val="1920"/>
              <a:buFont typeface="Calibri"/>
              <a:buChar char="●"/>
            </a:pPr>
            <a:r>
              <a:rPr lang="en-US" sz="3200">
                <a:latin typeface="Calibri"/>
                <a:ea typeface="Calibri"/>
                <a:cs typeface="Calibri"/>
                <a:sym typeface="Calibri"/>
              </a:rPr>
              <a:t>Maintain &amp; Retrain (Year 3)</a:t>
            </a:r>
            <a:endParaRPr sz="3200">
              <a:latin typeface="Calibri"/>
              <a:ea typeface="Calibri"/>
              <a:cs typeface="Calibri"/>
              <a:sym typeface="Calibri"/>
            </a:endParaRPr>
          </a:p>
          <a:p>
            <a:pPr marL="0" lvl="0" indent="0" algn="l" rtl="0">
              <a:spcBef>
                <a:spcPts val="700"/>
              </a:spcBef>
              <a:spcAft>
                <a:spcPts val="0"/>
              </a:spcAft>
              <a:buSzPts val="1920"/>
              <a:buNone/>
            </a:pPr>
            <a:endParaRPr sz="3200">
              <a:latin typeface="Calibri"/>
              <a:ea typeface="Calibri"/>
              <a:cs typeface="Calibri"/>
              <a:sym typeface="Calibri"/>
            </a:endParaRPr>
          </a:p>
          <a:p>
            <a:pPr marL="319088" lvl="0" indent="-208598" algn="l" rtl="0">
              <a:spcBef>
                <a:spcPts val="700"/>
              </a:spcBef>
              <a:spcAft>
                <a:spcPts val="0"/>
              </a:spcAft>
              <a:buSzPts val="1740"/>
              <a:buNone/>
            </a:pPr>
            <a:endParaRPr/>
          </a:p>
        </p:txBody>
      </p:sp>
      <p:sp>
        <p:nvSpPr>
          <p:cNvPr id="133" name="Google Shape;133;p3"/>
          <p:cNvSpPr txBox="1">
            <a:spLocks noGrp="1"/>
          </p:cNvSpPr>
          <p:nvPr>
            <p:ph type="sldNum" idx="12"/>
          </p:nvPr>
        </p:nvSpPr>
        <p:spPr>
          <a:xfrm>
            <a:off x="0" y="1219200"/>
            <a:ext cx="711200" cy="304801"/>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fld id="{00000000-1234-1234-1234-123412341234}" type="slidenum">
              <a:rPr lang="en-US" sz="1600"/>
              <a:t>3</a:t>
            </a:fld>
            <a:endParaRPr sz="16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8"/>
        <p:cNvGrpSpPr/>
        <p:nvPr/>
      </p:nvGrpSpPr>
      <p:grpSpPr>
        <a:xfrm>
          <a:off x="0" y="0"/>
          <a:ext cx="0" cy="0"/>
          <a:chOff x="0" y="0"/>
          <a:chExt cx="0" cy="0"/>
        </a:xfrm>
      </p:grpSpPr>
      <p:sp>
        <p:nvSpPr>
          <p:cNvPr id="139" name="Google Shape;139;p4"/>
          <p:cNvSpPr txBox="1">
            <a:spLocks noGrp="1"/>
          </p:cNvSpPr>
          <p:nvPr>
            <p:ph type="sldNum" idx="12"/>
          </p:nvPr>
        </p:nvSpPr>
        <p:spPr>
          <a:xfrm>
            <a:off x="0" y="6248400"/>
            <a:ext cx="711300" cy="381000"/>
          </a:xfrm>
          <a:prstGeom prst="rect">
            <a:avLst/>
          </a:prstGeom>
        </p:spPr>
        <p:txBody>
          <a:bodyPr spcFirstLastPara="1" wrap="square" lIns="91425" tIns="45700" rIns="91425" bIns="45700" anchor="ctr" anchorCtr="0">
            <a:normAutofit/>
          </a:bodyPr>
          <a:lstStyle/>
          <a:p>
            <a:pPr marL="0" lvl="0" indent="0" algn="ctr" rtl="0">
              <a:spcBef>
                <a:spcPts val="0"/>
              </a:spcBef>
              <a:spcAft>
                <a:spcPts val="0"/>
              </a:spcAft>
              <a:buClr>
                <a:srgbClr val="000000"/>
              </a:buClr>
              <a:buFont typeface="Arial"/>
              <a:buNone/>
            </a:pPr>
            <a:fld id="{00000000-1234-1234-1234-123412341234}" type="slidenum">
              <a:rPr lang="en-US"/>
              <a:t>4</a:t>
            </a:fld>
            <a:endParaRPr/>
          </a:p>
        </p:txBody>
      </p:sp>
      <p:pic>
        <p:nvPicPr>
          <p:cNvPr id="140" name="Google Shape;140;p4"/>
          <p:cNvPicPr preferRelativeResize="0"/>
          <p:nvPr/>
        </p:nvPicPr>
        <p:blipFill>
          <a:blip r:embed="rId3">
            <a:alphaModFix/>
          </a:blip>
          <a:stretch>
            <a:fillRect/>
          </a:stretch>
        </p:blipFill>
        <p:spPr>
          <a:xfrm>
            <a:off x="863700" y="152400"/>
            <a:ext cx="9134490" cy="6553201"/>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cxnSp>
        <p:nvCxnSpPr>
          <p:cNvPr id="147" name="Google Shape;147;p5"/>
          <p:cNvCxnSpPr/>
          <p:nvPr/>
        </p:nvCxnSpPr>
        <p:spPr>
          <a:xfrm>
            <a:off x="6134100" y="3037661"/>
            <a:ext cx="0" cy="552600"/>
          </a:xfrm>
          <a:prstGeom prst="straightConnector1">
            <a:avLst/>
          </a:prstGeom>
          <a:noFill/>
          <a:ln w="10000" cap="flat" cmpd="sng">
            <a:solidFill>
              <a:schemeClr val="accent1"/>
            </a:solidFill>
            <a:prstDash val="solid"/>
            <a:round/>
            <a:headEnd type="none" w="sm" len="sm"/>
            <a:tailEnd type="stealth" w="med" len="med"/>
          </a:ln>
        </p:spPr>
      </p:cxnSp>
      <p:cxnSp>
        <p:nvCxnSpPr>
          <p:cNvPr id="148" name="Google Shape;148;p5"/>
          <p:cNvCxnSpPr/>
          <p:nvPr/>
        </p:nvCxnSpPr>
        <p:spPr>
          <a:xfrm>
            <a:off x="6151250" y="1968086"/>
            <a:ext cx="0" cy="552600"/>
          </a:xfrm>
          <a:prstGeom prst="straightConnector1">
            <a:avLst/>
          </a:prstGeom>
          <a:noFill/>
          <a:ln w="10000" cap="flat" cmpd="sng">
            <a:solidFill>
              <a:schemeClr val="accent1"/>
            </a:solidFill>
            <a:prstDash val="solid"/>
            <a:round/>
            <a:headEnd type="none" w="sm" len="sm"/>
            <a:tailEnd type="stealth" w="med" len="med"/>
          </a:ln>
        </p:spPr>
      </p:cxnSp>
      <p:cxnSp>
        <p:nvCxnSpPr>
          <p:cNvPr id="149" name="Google Shape;149;p5"/>
          <p:cNvCxnSpPr/>
          <p:nvPr/>
        </p:nvCxnSpPr>
        <p:spPr>
          <a:xfrm>
            <a:off x="6134100" y="3980148"/>
            <a:ext cx="0" cy="552450"/>
          </a:xfrm>
          <a:prstGeom prst="straightConnector1">
            <a:avLst/>
          </a:prstGeom>
          <a:noFill/>
          <a:ln w="10000" cap="flat" cmpd="sng">
            <a:solidFill>
              <a:schemeClr val="accent1"/>
            </a:solidFill>
            <a:prstDash val="solid"/>
            <a:round/>
            <a:headEnd type="none" w="sm" len="sm"/>
            <a:tailEnd type="stealth" w="med" len="med"/>
          </a:ln>
        </p:spPr>
      </p:cxnSp>
      <p:cxnSp>
        <p:nvCxnSpPr>
          <p:cNvPr id="150" name="Google Shape;150;p5"/>
          <p:cNvCxnSpPr/>
          <p:nvPr/>
        </p:nvCxnSpPr>
        <p:spPr>
          <a:xfrm>
            <a:off x="6067569" y="5476294"/>
            <a:ext cx="0" cy="552450"/>
          </a:xfrm>
          <a:prstGeom prst="straightConnector1">
            <a:avLst/>
          </a:prstGeom>
          <a:noFill/>
          <a:ln w="10000" cap="flat" cmpd="sng">
            <a:solidFill>
              <a:schemeClr val="accent1"/>
            </a:solidFill>
            <a:prstDash val="solid"/>
            <a:round/>
            <a:headEnd type="none" w="sm" len="sm"/>
            <a:tailEnd type="stealth" w="med" len="med"/>
          </a:ln>
        </p:spPr>
      </p:cxnSp>
      <p:sp>
        <p:nvSpPr>
          <p:cNvPr id="151" name="Google Shape;151;p5"/>
          <p:cNvSpPr txBox="1">
            <a:spLocks noGrp="1"/>
          </p:cNvSpPr>
          <p:nvPr>
            <p:ph type="title"/>
          </p:nvPr>
        </p:nvSpPr>
        <p:spPr>
          <a:xfrm>
            <a:off x="2136775" y="228600"/>
            <a:ext cx="8153400" cy="99060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en-US"/>
              <a:t>        </a:t>
            </a:r>
            <a:r>
              <a:rPr lang="en-US" sz="4800">
                <a:latin typeface="Calibri"/>
                <a:ea typeface="Calibri"/>
                <a:cs typeface="Calibri"/>
                <a:sym typeface="Calibri"/>
              </a:rPr>
              <a:t>Self-Assessment Year 1 </a:t>
            </a:r>
            <a:endParaRPr>
              <a:latin typeface="Calibri"/>
              <a:ea typeface="Calibri"/>
              <a:cs typeface="Calibri"/>
              <a:sym typeface="Calibri"/>
            </a:endParaRPr>
          </a:p>
        </p:txBody>
      </p:sp>
      <p:sp>
        <p:nvSpPr>
          <p:cNvPr id="152" name="Google Shape;152;p5"/>
          <p:cNvSpPr/>
          <p:nvPr/>
        </p:nvSpPr>
        <p:spPr>
          <a:xfrm>
            <a:off x="1480425" y="1700625"/>
            <a:ext cx="8975700" cy="552300"/>
          </a:xfrm>
          <a:prstGeom prst="rect">
            <a:avLst/>
          </a:prstGeom>
          <a:solidFill>
            <a:srgbClr val="BED3BD"/>
          </a:solidFill>
          <a:ln w="10000" cap="flat" cmpd="sng">
            <a:solidFill>
              <a:schemeClr val="accent1"/>
            </a:solidFill>
            <a:prstDash val="solid"/>
            <a:round/>
            <a:headEnd type="none" w="sm" len="sm"/>
            <a:tailEnd type="none" w="sm" len="sm"/>
          </a:ln>
          <a:effectLst>
            <a:outerShdw blurRad="38100" dist="30000" dir="5400000" rotWithShape="0">
              <a:srgbClr val="000000">
                <a:alpha val="44705"/>
              </a:srgbClr>
            </a:outerShdw>
          </a:effectLst>
        </p:spPr>
        <p:txBody>
          <a:bodyPr spcFirstLastPara="1" wrap="square" lIns="91425" tIns="45700" rIns="91425" bIns="45700" anchor="ctr" anchorCtr="0">
            <a:spAutoFit/>
          </a:bodyPr>
          <a:lstStyle/>
          <a:p>
            <a:pPr marL="0" marR="0" lvl="0" indent="0" algn="ctr" rtl="0">
              <a:spcBef>
                <a:spcPts val="0"/>
              </a:spcBef>
              <a:spcAft>
                <a:spcPts val="0"/>
              </a:spcAft>
              <a:buNone/>
            </a:pPr>
            <a:r>
              <a:rPr lang="en-US" sz="3600" i="0" u="none" strike="noStrike" cap="none">
                <a:solidFill>
                  <a:srgbClr val="000000"/>
                </a:solidFill>
                <a:latin typeface="Calibri"/>
                <a:ea typeface="Calibri"/>
                <a:cs typeface="Calibri"/>
                <a:sym typeface="Calibri"/>
              </a:rPr>
              <a:t>Training for Self-Assessment - </a:t>
            </a:r>
            <a:r>
              <a:rPr lang="en-US" sz="3600" b="1" i="0" u="none" strike="noStrike" cap="none">
                <a:solidFill>
                  <a:srgbClr val="000000"/>
                </a:solidFill>
                <a:latin typeface="Calibri"/>
                <a:ea typeface="Calibri"/>
                <a:cs typeface="Calibri"/>
                <a:sym typeface="Calibri"/>
              </a:rPr>
              <a:t>Oct</a:t>
            </a:r>
            <a:r>
              <a:rPr lang="en-US" sz="3600" b="1">
                <a:latin typeface="Calibri"/>
                <a:ea typeface="Calibri"/>
                <a:cs typeface="Calibri"/>
                <a:sym typeface="Calibri"/>
              </a:rPr>
              <a:t>ober</a:t>
            </a:r>
            <a:r>
              <a:rPr lang="en-US" sz="3600" b="1" i="0" u="none" strike="noStrike" cap="none">
                <a:solidFill>
                  <a:srgbClr val="000000"/>
                </a:solidFill>
                <a:latin typeface="Calibri"/>
                <a:ea typeface="Calibri"/>
                <a:cs typeface="Calibri"/>
                <a:sym typeface="Calibri"/>
              </a:rPr>
              <a:t> 202</a:t>
            </a:r>
            <a:r>
              <a:rPr lang="en-US" sz="3600" b="1">
                <a:latin typeface="Calibri"/>
                <a:ea typeface="Calibri"/>
                <a:cs typeface="Calibri"/>
                <a:sym typeface="Calibri"/>
              </a:rPr>
              <a:t>3</a:t>
            </a:r>
            <a:endParaRPr sz="3600" b="1" i="0" u="none" strike="noStrike" cap="none">
              <a:solidFill>
                <a:srgbClr val="000000"/>
              </a:solidFill>
              <a:latin typeface="Calibri"/>
              <a:ea typeface="Calibri"/>
              <a:cs typeface="Calibri"/>
              <a:sym typeface="Calibri"/>
            </a:endParaRPr>
          </a:p>
        </p:txBody>
      </p:sp>
      <p:sp>
        <p:nvSpPr>
          <p:cNvPr id="153" name="Google Shape;153;p5"/>
          <p:cNvSpPr/>
          <p:nvPr/>
        </p:nvSpPr>
        <p:spPr>
          <a:xfrm>
            <a:off x="438300" y="2574788"/>
            <a:ext cx="11315400" cy="693600"/>
          </a:xfrm>
          <a:prstGeom prst="rect">
            <a:avLst/>
          </a:prstGeom>
          <a:solidFill>
            <a:srgbClr val="BED3BD"/>
          </a:solidFill>
          <a:ln w="10000" cap="flat" cmpd="sng">
            <a:solidFill>
              <a:schemeClr val="accent1"/>
            </a:solidFill>
            <a:prstDash val="solid"/>
            <a:round/>
            <a:headEnd type="none" w="sm" len="sm"/>
            <a:tailEnd type="none" w="sm" len="sm"/>
          </a:ln>
          <a:effectLst>
            <a:outerShdw blurRad="38100" dist="30000" dir="5400000" rotWithShape="0">
              <a:srgbClr val="000000">
                <a:alpha val="44705"/>
              </a:srgbClr>
            </a:outerShdw>
          </a:effectLst>
        </p:spPr>
        <p:txBody>
          <a:bodyPr spcFirstLastPara="1" wrap="square" lIns="91425" tIns="45700" rIns="91425" bIns="45700" anchor="ctr" anchorCtr="0">
            <a:spAutoFit/>
          </a:bodyPr>
          <a:lstStyle/>
          <a:p>
            <a:pPr marL="0" marR="0" lvl="0" indent="0" algn="ctr" rtl="0">
              <a:spcBef>
                <a:spcPts val="0"/>
              </a:spcBef>
              <a:spcAft>
                <a:spcPts val="0"/>
              </a:spcAft>
              <a:buNone/>
            </a:pPr>
            <a:r>
              <a:rPr lang="en-US" sz="3600" i="0" u="none" strike="noStrike" cap="none">
                <a:solidFill>
                  <a:srgbClr val="000000"/>
                </a:solidFill>
                <a:latin typeface="Calibri"/>
                <a:ea typeface="Calibri"/>
                <a:cs typeface="Calibri"/>
                <a:sym typeface="Calibri"/>
              </a:rPr>
              <a:t>Conduct Self-Assessment - </a:t>
            </a:r>
            <a:r>
              <a:rPr lang="en-US" sz="3600" b="1" i="0" u="none" strike="noStrike" cap="none">
                <a:solidFill>
                  <a:srgbClr val="000000"/>
                </a:solidFill>
                <a:latin typeface="Calibri"/>
                <a:ea typeface="Calibri"/>
                <a:cs typeface="Calibri"/>
                <a:sym typeface="Calibri"/>
              </a:rPr>
              <a:t>November 202</a:t>
            </a:r>
            <a:r>
              <a:rPr lang="en-US" sz="3600" b="1">
                <a:latin typeface="Calibri"/>
                <a:ea typeface="Calibri"/>
                <a:cs typeface="Calibri"/>
                <a:sym typeface="Calibri"/>
              </a:rPr>
              <a:t>3</a:t>
            </a:r>
            <a:r>
              <a:rPr lang="en-US" sz="3600" b="1" i="0" u="none" strike="noStrike" cap="none">
                <a:solidFill>
                  <a:srgbClr val="000000"/>
                </a:solidFill>
                <a:latin typeface="Calibri"/>
                <a:ea typeface="Calibri"/>
                <a:cs typeface="Calibri"/>
                <a:sym typeface="Calibri"/>
              </a:rPr>
              <a:t> - January 202</a:t>
            </a:r>
            <a:r>
              <a:rPr lang="en-US" sz="3600" b="1">
                <a:latin typeface="Calibri"/>
                <a:ea typeface="Calibri"/>
                <a:cs typeface="Calibri"/>
                <a:sym typeface="Calibri"/>
              </a:rPr>
              <a:t>4</a:t>
            </a:r>
            <a:endParaRPr sz="3600" b="1" i="0" u="none" strike="noStrike" cap="none">
              <a:solidFill>
                <a:srgbClr val="000000"/>
              </a:solidFill>
              <a:latin typeface="Calibri"/>
              <a:ea typeface="Calibri"/>
              <a:cs typeface="Calibri"/>
              <a:sym typeface="Calibri"/>
            </a:endParaRPr>
          </a:p>
        </p:txBody>
      </p:sp>
      <p:sp>
        <p:nvSpPr>
          <p:cNvPr id="154" name="Google Shape;154;p5"/>
          <p:cNvSpPr/>
          <p:nvPr/>
        </p:nvSpPr>
        <p:spPr>
          <a:xfrm>
            <a:off x="856100" y="3590250"/>
            <a:ext cx="10590300" cy="646500"/>
          </a:xfrm>
          <a:prstGeom prst="rect">
            <a:avLst/>
          </a:prstGeom>
          <a:solidFill>
            <a:srgbClr val="BED3BD"/>
          </a:solidFill>
          <a:ln w="10000" cap="flat" cmpd="sng">
            <a:solidFill>
              <a:schemeClr val="accent1"/>
            </a:solidFill>
            <a:prstDash val="solid"/>
            <a:round/>
            <a:headEnd type="none" w="sm" len="sm"/>
            <a:tailEnd type="none" w="sm" len="sm"/>
          </a:ln>
          <a:effectLst>
            <a:outerShdw blurRad="38100" dist="30000" dir="5400000" rotWithShape="0">
              <a:srgbClr val="000000">
                <a:alpha val="44705"/>
              </a:srgbClr>
            </a:outerShdw>
          </a:effectLst>
        </p:spPr>
        <p:txBody>
          <a:bodyPr spcFirstLastPara="1" wrap="square" lIns="91425" tIns="45700" rIns="91425" bIns="45700" anchor="ctr" anchorCtr="0">
            <a:spAutoFit/>
          </a:bodyPr>
          <a:lstStyle/>
          <a:p>
            <a:pPr marL="0" marR="0" lvl="0" indent="0" algn="ctr" rtl="0">
              <a:spcBef>
                <a:spcPts val="0"/>
              </a:spcBef>
              <a:spcAft>
                <a:spcPts val="0"/>
              </a:spcAft>
              <a:buNone/>
            </a:pPr>
            <a:r>
              <a:rPr lang="en-US" sz="3600" i="0" u="none" strike="noStrike" cap="none">
                <a:solidFill>
                  <a:srgbClr val="000000"/>
                </a:solidFill>
                <a:latin typeface="Calibri"/>
                <a:ea typeface="Calibri"/>
                <a:cs typeface="Calibri"/>
                <a:sym typeface="Calibri"/>
              </a:rPr>
              <a:t>Submit Self-Assessment in IMACS 2.0 </a:t>
            </a:r>
            <a:r>
              <a:rPr lang="en-US" sz="3600">
                <a:latin typeface="Calibri"/>
                <a:ea typeface="Calibri"/>
                <a:cs typeface="Calibri"/>
                <a:sym typeface="Calibri"/>
              </a:rPr>
              <a:t>- </a:t>
            </a:r>
            <a:r>
              <a:rPr lang="en-US" sz="3600" b="1" i="0" u="none" strike="noStrike" cap="none">
                <a:solidFill>
                  <a:srgbClr val="000000"/>
                </a:solidFill>
                <a:latin typeface="Calibri"/>
                <a:ea typeface="Calibri"/>
                <a:cs typeface="Calibri"/>
                <a:sym typeface="Calibri"/>
              </a:rPr>
              <a:t>Feb</a:t>
            </a:r>
            <a:r>
              <a:rPr lang="en-US" sz="3600" b="1">
                <a:latin typeface="Calibri"/>
                <a:ea typeface="Calibri"/>
                <a:cs typeface="Calibri"/>
                <a:sym typeface="Calibri"/>
              </a:rPr>
              <a:t>ruary</a:t>
            </a:r>
            <a:r>
              <a:rPr lang="en-US" sz="3600" b="1" i="0" u="none" strike="noStrike" cap="none">
                <a:solidFill>
                  <a:srgbClr val="000000"/>
                </a:solidFill>
                <a:latin typeface="Calibri"/>
                <a:ea typeface="Calibri"/>
                <a:cs typeface="Calibri"/>
                <a:sym typeface="Calibri"/>
              </a:rPr>
              <a:t> 1, 202</a:t>
            </a:r>
            <a:r>
              <a:rPr lang="en-US" sz="3600" b="1">
                <a:latin typeface="Calibri"/>
                <a:ea typeface="Calibri"/>
                <a:cs typeface="Calibri"/>
                <a:sym typeface="Calibri"/>
              </a:rPr>
              <a:t>4</a:t>
            </a:r>
            <a:endParaRPr sz="3600" b="1" i="0" u="none" strike="noStrike" cap="none">
              <a:solidFill>
                <a:srgbClr val="000000"/>
              </a:solidFill>
              <a:latin typeface="Calibri"/>
              <a:ea typeface="Calibri"/>
              <a:cs typeface="Calibri"/>
              <a:sym typeface="Calibri"/>
            </a:endParaRPr>
          </a:p>
        </p:txBody>
      </p:sp>
      <p:sp>
        <p:nvSpPr>
          <p:cNvPr id="155" name="Google Shape;155;p5"/>
          <p:cNvSpPr/>
          <p:nvPr/>
        </p:nvSpPr>
        <p:spPr>
          <a:xfrm>
            <a:off x="534950" y="4532600"/>
            <a:ext cx="11232600" cy="1200300"/>
          </a:xfrm>
          <a:prstGeom prst="rect">
            <a:avLst/>
          </a:prstGeom>
          <a:solidFill>
            <a:srgbClr val="BED3BD"/>
          </a:solidFill>
          <a:ln w="10000" cap="flat" cmpd="sng">
            <a:solidFill>
              <a:schemeClr val="accent1"/>
            </a:solidFill>
            <a:prstDash val="solid"/>
            <a:round/>
            <a:headEnd type="none" w="sm" len="sm"/>
            <a:tailEnd type="none" w="sm" len="sm"/>
          </a:ln>
          <a:effectLst>
            <a:outerShdw blurRad="38100" dist="30000" dir="5400000" rotWithShape="0">
              <a:srgbClr val="000000">
                <a:alpha val="44705"/>
              </a:srgbClr>
            </a:outerShdw>
          </a:effectLst>
        </p:spPr>
        <p:txBody>
          <a:bodyPr spcFirstLastPara="1" wrap="square" lIns="91425" tIns="45700" rIns="91425" bIns="45700" anchor="ctr" anchorCtr="0">
            <a:spAutoFit/>
          </a:bodyPr>
          <a:lstStyle/>
          <a:p>
            <a:pPr marL="0" marR="0" lvl="0" indent="0" algn="ctr" rtl="0">
              <a:spcBef>
                <a:spcPts val="0"/>
              </a:spcBef>
              <a:spcAft>
                <a:spcPts val="0"/>
              </a:spcAft>
              <a:buNone/>
            </a:pPr>
            <a:r>
              <a:rPr lang="en-US" sz="3600" i="0" u="none" strike="noStrike" cap="none">
                <a:solidFill>
                  <a:srgbClr val="000000"/>
                </a:solidFill>
                <a:latin typeface="Calibri"/>
                <a:ea typeface="Calibri"/>
                <a:cs typeface="Calibri"/>
                <a:sym typeface="Calibri"/>
              </a:rPr>
              <a:t>Submit Verification Documentation for the Desk Review - </a:t>
            </a:r>
            <a:r>
              <a:rPr lang="en-US" sz="3600" b="1" i="0" u="none" strike="noStrike" cap="none">
                <a:solidFill>
                  <a:srgbClr val="000000"/>
                </a:solidFill>
                <a:latin typeface="Calibri"/>
                <a:ea typeface="Calibri"/>
                <a:cs typeface="Calibri"/>
                <a:sym typeface="Calibri"/>
              </a:rPr>
              <a:t>April 1, 202</a:t>
            </a:r>
            <a:r>
              <a:rPr lang="en-US" sz="3600" b="1">
                <a:latin typeface="Calibri"/>
                <a:ea typeface="Calibri"/>
                <a:cs typeface="Calibri"/>
                <a:sym typeface="Calibri"/>
              </a:rPr>
              <a:t>4</a:t>
            </a:r>
            <a:endParaRPr sz="3600" b="1" i="0" u="none" strike="noStrike" cap="none">
              <a:solidFill>
                <a:srgbClr val="000000"/>
              </a:solidFill>
              <a:latin typeface="Calibri"/>
              <a:ea typeface="Calibri"/>
              <a:cs typeface="Calibri"/>
              <a:sym typeface="Calibri"/>
            </a:endParaRPr>
          </a:p>
        </p:txBody>
      </p:sp>
      <p:sp>
        <p:nvSpPr>
          <p:cNvPr id="156" name="Google Shape;156;p5"/>
          <p:cNvSpPr/>
          <p:nvPr/>
        </p:nvSpPr>
        <p:spPr>
          <a:xfrm>
            <a:off x="1608233" y="6028744"/>
            <a:ext cx="8975534" cy="646331"/>
          </a:xfrm>
          <a:prstGeom prst="rect">
            <a:avLst/>
          </a:prstGeom>
          <a:solidFill>
            <a:srgbClr val="BED3BD"/>
          </a:solidFill>
          <a:ln w="10000" cap="flat" cmpd="sng">
            <a:solidFill>
              <a:schemeClr val="accent1"/>
            </a:solidFill>
            <a:prstDash val="solid"/>
            <a:round/>
            <a:headEnd type="none" w="sm" len="sm"/>
            <a:tailEnd type="none" w="sm" len="sm"/>
          </a:ln>
          <a:effectLst>
            <a:outerShdw blurRad="38100" dist="30000" dir="5400000" rotWithShape="0">
              <a:srgbClr val="000000">
                <a:alpha val="44705"/>
              </a:srgbClr>
            </a:outerShdw>
          </a:effectLst>
        </p:spPr>
        <p:txBody>
          <a:bodyPr spcFirstLastPara="1" wrap="square" lIns="91425" tIns="45700" rIns="91425" bIns="45700" anchor="ctr" anchorCtr="0">
            <a:spAutoFit/>
          </a:bodyPr>
          <a:lstStyle/>
          <a:p>
            <a:pPr marL="0" marR="0" lvl="0" indent="0" algn="ctr" rtl="0">
              <a:spcBef>
                <a:spcPts val="0"/>
              </a:spcBef>
              <a:spcAft>
                <a:spcPts val="0"/>
              </a:spcAft>
              <a:buNone/>
            </a:pPr>
            <a:r>
              <a:rPr lang="en-US" sz="3600" i="0" u="none" strike="noStrike" cap="none">
                <a:solidFill>
                  <a:srgbClr val="000000"/>
                </a:solidFill>
                <a:latin typeface="Calibri"/>
                <a:ea typeface="Calibri"/>
                <a:cs typeface="Calibri"/>
                <a:sym typeface="Calibri"/>
              </a:rPr>
              <a:t>Submit Timelines (Initial/C to B) - </a:t>
            </a:r>
            <a:r>
              <a:rPr lang="en-US" sz="3600" b="1" i="0" u="none" strike="noStrike" cap="none">
                <a:solidFill>
                  <a:srgbClr val="000000"/>
                </a:solidFill>
                <a:latin typeface="Calibri"/>
                <a:ea typeface="Calibri"/>
                <a:cs typeface="Calibri"/>
                <a:sym typeface="Calibri"/>
              </a:rPr>
              <a:t>May 15, 202</a:t>
            </a:r>
            <a:r>
              <a:rPr lang="en-US" sz="3600" b="1">
                <a:latin typeface="Calibri"/>
                <a:ea typeface="Calibri"/>
                <a:cs typeface="Calibri"/>
                <a:sym typeface="Calibri"/>
              </a:rPr>
              <a:t>4</a:t>
            </a:r>
            <a:endParaRPr sz="3600" b="1" i="0" u="none" strike="noStrike" cap="none">
              <a:solidFill>
                <a:srgbClr val="000000"/>
              </a:solidFill>
              <a:latin typeface="Calibri"/>
              <a:ea typeface="Calibri"/>
              <a:cs typeface="Calibri"/>
              <a:sym typeface="Calibri"/>
            </a:endParaRPr>
          </a:p>
        </p:txBody>
      </p:sp>
      <p:sp>
        <p:nvSpPr>
          <p:cNvPr id="157" name="Google Shape;157;p5"/>
          <p:cNvSpPr txBox="1">
            <a:spLocks noGrp="1"/>
          </p:cNvSpPr>
          <p:nvPr>
            <p:ph type="sldNum" idx="12"/>
          </p:nvPr>
        </p:nvSpPr>
        <p:spPr>
          <a:xfrm>
            <a:off x="0" y="1279526"/>
            <a:ext cx="711200" cy="24447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fld id="{00000000-1234-1234-1234-123412341234}" type="slidenum">
              <a:rPr lang="en-US" sz="1600"/>
              <a:t>5</a:t>
            </a:fld>
            <a:endParaRPr sz="16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7"/>
          <p:cNvSpPr txBox="1">
            <a:spLocks noGrp="1"/>
          </p:cNvSpPr>
          <p:nvPr>
            <p:ph type="title"/>
          </p:nvPr>
        </p:nvSpPr>
        <p:spPr>
          <a:xfrm>
            <a:off x="816864" y="228600"/>
            <a:ext cx="10871200" cy="9906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n-US" sz="4800">
                <a:latin typeface="Calibri"/>
                <a:ea typeface="Calibri"/>
                <a:cs typeface="Calibri"/>
                <a:sym typeface="Calibri"/>
              </a:rPr>
              <a:t>Five Components of the Self-Assessment</a:t>
            </a:r>
            <a:endParaRPr>
              <a:latin typeface="Calibri"/>
              <a:ea typeface="Calibri"/>
              <a:cs typeface="Calibri"/>
              <a:sym typeface="Calibri"/>
            </a:endParaRPr>
          </a:p>
        </p:txBody>
      </p:sp>
      <p:sp>
        <p:nvSpPr>
          <p:cNvPr id="164" name="Google Shape;164;p7"/>
          <p:cNvSpPr txBox="1">
            <a:spLocks noGrp="1"/>
          </p:cNvSpPr>
          <p:nvPr>
            <p:ph type="body" idx="1"/>
          </p:nvPr>
        </p:nvSpPr>
        <p:spPr>
          <a:xfrm>
            <a:off x="816864" y="1911926"/>
            <a:ext cx="10871200" cy="4336473"/>
          </a:xfrm>
          <a:prstGeom prst="rect">
            <a:avLst/>
          </a:prstGeom>
          <a:noFill/>
          <a:ln>
            <a:noFill/>
          </a:ln>
        </p:spPr>
        <p:txBody>
          <a:bodyPr spcFirstLastPara="1" wrap="square" lIns="91425" tIns="45700" rIns="91425" bIns="45700" anchor="t" anchorCtr="0">
            <a:noAutofit/>
          </a:bodyPr>
          <a:lstStyle/>
          <a:p>
            <a:pPr marL="514350" lvl="0" indent="-514350" algn="l" rtl="0">
              <a:spcBef>
                <a:spcPts val="0"/>
              </a:spcBef>
              <a:spcAft>
                <a:spcPts val="0"/>
              </a:spcAft>
              <a:buClr>
                <a:schemeClr val="dk1"/>
              </a:buClr>
              <a:buSzPts val="2640"/>
              <a:buFont typeface="Calibri"/>
              <a:buAutoNum type="arabicPeriod"/>
            </a:pPr>
            <a:r>
              <a:rPr lang="en-US" sz="4400">
                <a:latin typeface="Calibri"/>
                <a:ea typeface="Calibri"/>
                <a:cs typeface="Calibri"/>
                <a:sym typeface="Calibri"/>
              </a:rPr>
              <a:t>File Review</a:t>
            </a:r>
            <a:endParaRPr>
              <a:latin typeface="Calibri"/>
              <a:ea typeface="Calibri"/>
              <a:cs typeface="Calibri"/>
              <a:sym typeface="Calibri"/>
            </a:endParaRPr>
          </a:p>
          <a:p>
            <a:pPr marL="514350" lvl="0" indent="-514350" algn="l" rtl="0">
              <a:spcBef>
                <a:spcPts val="700"/>
              </a:spcBef>
              <a:spcAft>
                <a:spcPts val="0"/>
              </a:spcAft>
              <a:buClr>
                <a:schemeClr val="dk1"/>
              </a:buClr>
              <a:buSzPts val="2640"/>
              <a:buFont typeface="Calibri"/>
              <a:buAutoNum type="arabicPeriod"/>
            </a:pPr>
            <a:r>
              <a:rPr lang="en-US" sz="4400">
                <a:latin typeface="Calibri"/>
                <a:ea typeface="Calibri"/>
                <a:cs typeface="Calibri"/>
                <a:sym typeface="Calibri"/>
              </a:rPr>
              <a:t>Initial Evaluation Timelines</a:t>
            </a:r>
            <a:endParaRPr>
              <a:latin typeface="Calibri"/>
              <a:ea typeface="Calibri"/>
              <a:cs typeface="Calibri"/>
              <a:sym typeface="Calibri"/>
            </a:endParaRPr>
          </a:p>
          <a:p>
            <a:pPr marL="514350" lvl="0" indent="-514350" algn="l" rtl="0">
              <a:spcBef>
                <a:spcPts val="700"/>
              </a:spcBef>
              <a:spcAft>
                <a:spcPts val="0"/>
              </a:spcAft>
              <a:buClr>
                <a:schemeClr val="dk1"/>
              </a:buClr>
              <a:buSzPts val="2640"/>
              <a:buFont typeface="Calibri"/>
              <a:buAutoNum type="arabicPeriod"/>
            </a:pPr>
            <a:r>
              <a:rPr lang="en-US" sz="4400">
                <a:latin typeface="Calibri"/>
                <a:ea typeface="Calibri"/>
                <a:cs typeface="Calibri"/>
                <a:sym typeface="Calibri"/>
              </a:rPr>
              <a:t>C to B Transition Timelines</a:t>
            </a:r>
            <a:endParaRPr>
              <a:latin typeface="Calibri"/>
              <a:ea typeface="Calibri"/>
              <a:cs typeface="Calibri"/>
              <a:sym typeface="Calibri"/>
            </a:endParaRPr>
          </a:p>
          <a:p>
            <a:pPr marL="514350" lvl="0" indent="-514350" algn="l" rtl="0">
              <a:spcBef>
                <a:spcPts val="700"/>
              </a:spcBef>
              <a:spcAft>
                <a:spcPts val="0"/>
              </a:spcAft>
              <a:buClr>
                <a:schemeClr val="dk1"/>
              </a:buClr>
              <a:buSzPts val="2640"/>
              <a:buFont typeface="Calibri"/>
              <a:buAutoNum type="arabicPeriod"/>
            </a:pPr>
            <a:r>
              <a:rPr lang="en-US" sz="4400">
                <a:latin typeface="Calibri"/>
                <a:ea typeface="Calibri"/>
                <a:cs typeface="Calibri"/>
                <a:sym typeface="Calibri"/>
              </a:rPr>
              <a:t>Upload requested documents in IMACS 2.0</a:t>
            </a:r>
            <a:endParaRPr>
              <a:latin typeface="Calibri"/>
              <a:ea typeface="Calibri"/>
              <a:cs typeface="Calibri"/>
              <a:sym typeface="Calibri"/>
            </a:endParaRPr>
          </a:p>
          <a:p>
            <a:pPr marL="514350" lvl="0" indent="-514350" algn="l" rtl="0">
              <a:spcBef>
                <a:spcPts val="700"/>
              </a:spcBef>
              <a:spcAft>
                <a:spcPts val="0"/>
              </a:spcAft>
              <a:buClr>
                <a:schemeClr val="dk1"/>
              </a:buClr>
              <a:buSzPts val="2640"/>
              <a:buFont typeface="Calibri"/>
              <a:buAutoNum type="arabicPeriod"/>
            </a:pPr>
            <a:r>
              <a:rPr lang="en-US" sz="4400">
                <a:latin typeface="Calibri"/>
                <a:ea typeface="Calibri"/>
                <a:cs typeface="Calibri"/>
                <a:sym typeface="Calibri"/>
              </a:rPr>
              <a:t>Parent Surveys </a:t>
            </a:r>
            <a:endParaRPr>
              <a:latin typeface="Calibri"/>
              <a:ea typeface="Calibri"/>
              <a:cs typeface="Calibri"/>
              <a:sym typeface="Calibri"/>
            </a:endParaRPr>
          </a:p>
        </p:txBody>
      </p:sp>
      <p:sp>
        <p:nvSpPr>
          <p:cNvPr id="165" name="Google Shape;165;p7"/>
          <p:cNvSpPr txBox="1">
            <a:spLocks noGrp="1"/>
          </p:cNvSpPr>
          <p:nvPr>
            <p:ph type="sldNum" idx="12"/>
          </p:nvPr>
        </p:nvSpPr>
        <p:spPr>
          <a:xfrm>
            <a:off x="0" y="1279526"/>
            <a:ext cx="711200" cy="244475"/>
          </a:xfrm>
          <a:prstGeom prst="rect">
            <a:avLst/>
          </a:prstGeom>
          <a:noFill/>
          <a:ln>
            <a:noFill/>
          </a:ln>
        </p:spPr>
        <p:txBody>
          <a:bodyPr spcFirstLastPara="1" wrap="square" lIns="91425" tIns="45700" rIns="91425" bIns="45700" anchor="ctr" anchorCtr="0">
            <a:normAutofit fontScale="85000" lnSpcReduction="20000"/>
          </a:bodyPr>
          <a:lstStyle/>
          <a:p>
            <a:pPr marL="0" lvl="0" indent="0" algn="ctr" rtl="0">
              <a:spcBef>
                <a:spcPts val="0"/>
              </a:spcBef>
              <a:spcAft>
                <a:spcPts val="0"/>
              </a:spcAft>
              <a:buNone/>
            </a:pPr>
            <a:fld id="{00000000-1234-1234-1234-123412341234}" type="slidenum">
              <a:rPr lang="en-US"/>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1"/>
        <p:cNvGrpSpPr/>
        <p:nvPr/>
      </p:nvGrpSpPr>
      <p:grpSpPr>
        <a:xfrm>
          <a:off x="0" y="0"/>
          <a:ext cx="0" cy="0"/>
          <a:chOff x="0" y="0"/>
          <a:chExt cx="0" cy="0"/>
        </a:xfrm>
      </p:grpSpPr>
      <p:sp>
        <p:nvSpPr>
          <p:cNvPr id="172" name="Google Shape;172;p8"/>
          <p:cNvSpPr txBox="1">
            <a:spLocks noGrp="1"/>
          </p:cNvSpPr>
          <p:nvPr>
            <p:ph type="title"/>
          </p:nvPr>
        </p:nvSpPr>
        <p:spPr>
          <a:xfrm>
            <a:off x="963256" y="0"/>
            <a:ext cx="10459452" cy="990600"/>
          </a:xfrm>
          <a:prstGeom prst="rect">
            <a:avLst/>
          </a:prstGeom>
          <a:noFill/>
          <a:ln>
            <a:noFill/>
          </a:ln>
        </p:spPr>
        <p:txBody>
          <a:bodyPr spcFirstLastPara="1" wrap="square" lIns="91425" tIns="45700" rIns="91425" bIns="45700" anchor="b" anchorCtr="0">
            <a:noAutofit/>
          </a:bodyPr>
          <a:lstStyle/>
          <a:p>
            <a:pPr marL="0" lvl="0" indent="0" algn="l" rtl="0">
              <a:spcBef>
                <a:spcPts val="0"/>
              </a:spcBef>
              <a:spcAft>
                <a:spcPts val="0"/>
              </a:spcAft>
              <a:buNone/>
            </a:pPr>
            <a:r>
              <a:rPr lang="en-US" sz="4000">
                <a:latin typeface="Calibri"/>
                <a:ea typeface="Calibri"/>
                <a:cs typeface="Calibri"/>
                <a:sym typeface="Calibri"/>
              </a:rPr>
              <a:t>File Review: Number of Student Files Included</a:t>
            </a:r>
            <a:endParaRPr>
              <a:latin typeface="Calibri"/>
              <a:ea typeface="Calibri"/>
              <a:cs typeface="Calibri"/>
              <a:sym typeface="Calibri"/>
            </a:endParaRPr>
          </a:p>
        </p:txBody>
      </p:sp>
      <p:sp>
        <p:nvSpPr>
          <p:cNvPr id="173" name="Google Shape;173;p8"/>
          <p:cNvSpPr txBox="1">
            <a:spLocks noGrp="1"/>
          </p:cNvSpPr>
          <p:nvPr>
            <p:ph type="body" idx="1"/>
          </p:nvPr>
        </p:nvSpPr>
        <p:spPr>
          <a:xfrm>
            <a:off x="519550" y="1705200"/>
            <a:ext cx="11346900" cy="1795800"/>
          </a:xfrm>
          <a:prstGeom prst="rect">
            <a:avLst/>
          </a:prstGeom>
          <a:noFill/>
          <a:ln>
            <a:noFill/>
          </a:ln>
        </p:spPr>
        <p:txBody>
          <a:bodyPr spcFirstLastPara="1" wrap="square" lIns="91425" tIns="45700" rIns="91425" bIns="45700" anchor="t" anchorCtr="0">
            <a:noAutofit/>
          </a:bodyPr>
          <a:lstStyle/>
          <a:p>
            <a:pPr marL="319087" lvl="0" indent="-319087" algn="l" rtl="0">
              <a:spcBef>
                <a:spcPts val="0"/>
              </a:spcBef>
              <a:spcAft>
                <a:spcPts val="0"/>
              </a:spcAft>
              <a:buClr>
                <a:schemeClr val="dk1"/>
              </a:buClr>
              <a:buSzPts val="2160"/>
              <a:buFont typeface="Calibri"/>
              <a:buChar char="●"/>
            </a:pPr>
            <a:r>
              <a:rPr lang="en-US" sz="3200">
                <a:latin typeface="Calibri"/>
                <a:ea typeface="Calibri"/>
                <a:cs typeface="Calibri"/>
                <a:sym typeface="Calibri"/>
              </a:rPr>
              <a:t>Based on the December 1, 2022 child count for the agency, the following number of files should be used as a guideline for determining the total number of files included in file review:</a:t>
            </a:r>
            <a:endParaRPr>
              <a:latin typeface="Calibri"/>
              <a:ea typeface="Calibri"/>
              <a:cs typeface="Calibri"/>
              <a:sym typeface="Calibri"/>
            </a:endParaRPr>
          </a:p>
          <a:p>
            <a:pPr marL="366713" lvl="1" indent="0" algn="l" rtl="0">
              <a:spcBef>
                <a:spcPts val="550"/>
              </a:spcBef>
              <a:spcAft>
                <a:spcPts val="0"/>
              </a:spcAft>
              <a:buSzPts val="1540"/>
              <a:buNone/>
            </a:pPr>
            <a:endParaRPr sz="2200" b="1" u="sng">
              <a:latin typeface="Twentieth Century"/>
              <a:ea typeface="Twentieth Century"/>
              <a:cs typeface="Twentieth Century"/>
              <a:sym typeface="Twentieth Century"/>
            </a:endParaRPr>
          </a:p>
        </p:txBody>
      </p:sp>
      <p:sp>
        <p:nvSpPr>
          <p:cNvPr id="174" name="Google Shape;174;p8"/>
          <p:cNvSpPr txBox="1">
            <a:spLocks noGrp="1"/>
          </p:cNvSpPr>
          <p:nvPr>
            <p:ph type="sldNum" idx="12"/>
          </p:nvPr>
        </p:nvSpPr>
        <p:spPr>
          <a:xfrm>
            <a:off x="0" y="1279526"/>
            <a:ext cx="711200" cy="24447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fld id="{00000000-1234-1234-1234-123412341234}" type="slidenum">
              <a:rPr lang="en-US" sz="1600"/>
              <a:t>7</a:t>
            </a:fld>
            <a:endParaRPr sz="1600"/>
          </a:p>
        </p:txBody>
      </p:sp>
      <p:pic>
        <p:nvPicPr>
          <p:cNvPr id="175" name="Google Shape;175;p8"/>
          <p:cNvPicPr preferRelativeResize="0"/>
          <p:nvPr/>
        </p:nvPicPr>
        <p:blipFill>
          <a:blip r:embed="rId3">
            <a:alphaModFix/>
          </a:blip>
          <a:stretch>
            <a:fillRect/>
          </a:stretch>
        </p:blipFill>
        <p:spPr>
          <a:xfrm>
            <a:off x="2173425" y="3501000"/>
            <a:ext cx="8039100" cy="279082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g282834b9ae4_0_51"/>
          <p:cNvSpPr txBox="1">
            <a:spLocks noGrp="1"/>
          </p:cNvSpPr>
          <p:nvPr>
            <p:ph type="title"/>
          </p:nvPr>
        </p:nvSpPr>
        <p:spPr>
          <a:xfrm>
            <a:off x="1558636" y="228600"/>
            <a:ext cx="8731500" cy="9906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n-US">
                <a:latin typeface="Calibri"/>
                <a:ea typeface="Calibri"/>
                <a:cs typeface="Calibri"/>
                <a:sym typeface="Calibri"/>
              </a:rPr>
              <a:t>File Review: Selecting Student Files</a:t>
            </a:r>
            <a:endParaRPr>
              <a:latin typeface="Calibri"/>
              <a:ea typeface="Calibri"/>
              <a:cs typeface="Calibri"/>
              <a:sym typeface="Calibri"/>
            </a:endParaRPr>
          </a:p>
        </p:txBody>
      </p:sp>
      <p:sp>
        <p:nvSpPr>
          <p:cNvPr id="183" name="Google Shape;183;g282834b9ae4_0_51"/>
          <p:cNvSpPr txBox="1">
            <a:spLocks noGrp="1"/>
          </p:cNvSpPr>
          <p:nvPr>
            <p:ph type="body" idx="1"/>
          </p:nvPr>
        </p:nvSpPr>
        <p:spPr>
          <a:xfrm>
            <a:off x="161375" y="1524000"/>
            <a:ext cx="11887200" cy="4784400"/>
          </a:xfrm>
          <a:prstGeom prst="rect">
            <a:avLst/>
          </a:prstGeom>
          <a:noFill/>
          <a:ln>
            <a:noFill/>
          </a:ln>
        </p:spPr>
        <p:txBody>
          <a:bodyPr spcFirstLastPara="1" wrap="square" lIns="91425" tIns="45700" rIns="91425" bIns="45700" anchor="t" anchorCtr="0">
            <a:noAutofit/>
          </a:bodyPr>
          <a:lstStyle/>
          <a:p>
            <a:pPr marL="319087" lvl="0" indent="-319087" algn="l" rtl="0">
              <a:spcBef>
                <a:spcPts val="0"/>
              </a:spcBef>
              <a:spcAft>
                <a:spcPts val="0"/>
              </a:spcAft>
              <a:buClr>
                <a:schemeClr val="dk1"/>
              </a:buClr>
              <a:buSzPts val="1440"/>
              <a:buFont typeface="Calibri"/>
              <a:buChar char="●"/>
            </a:pPr>
            <a:r>
              <a:rPr lang="en-US" sz="2400">
                <a:latin typeface="Calibri"/>
                <a:ea typeface="Calibri"/>
                <a:cs typeface="Calibri"/>
                <a:sym typeface="Calibri"/>
              </a:rPr>
              <a:t>Student files selected by the district for self-assessment should represent:</a:t>
            </a:r>
            <a:endParaRPr sz="2400">
              <a:latin typeface="Calibri"/>
              <a:ea typeface="Calibri"/>
              <a:cs typeface="Calibri"/>
              <a:sym typeface="Calibri"/>
            </a:endParaRPr>
          </a:p>
          <a:p>
            <a:pPr marL="639762" lvl="1" indent="-273050" algn="l" rtl="0">
              <a:spcBef>
                <a:spcPts val="550"/>
              </a:spcBef>
              <a:spcAft>
                <a:spcPts val="0"/>
              </a:spcAft>
              <a:buClr>
                <a:schemeClr val="dk1"/>
              </a:buClr>
              <a:buSzPts val="1400"/>
              <a:buFont typeface="Calibri"/>
              <a:buChar char="○"/>
            </a:pPr>
            <a:r>
              <a:rPr lang="en-US" sz="2000">
                <a:latin typeface="Calibri"/>
                <a:ea typeface="Calibri"/>
                <a:cs typeface="Calibri"/>
                <a:sym typeface="Calibri"/>
              </a:rPr>
              <a:t> A cross section of ages, grade levels, and buildings within the district, </a:t>
            </a:r>
            <a:r>
              <a:rPr lang="en-US" sz="2000" u="sng">
                <a:latin typeface="Calibri"/>
                <a:ea typeface="Calibri"/>
                <a:cs typeface="Calibri"/>
                <a:sym typeface="Calibri"/>
              </a:rPr>
              <a:t>i</a:t>
            </a:r>
            <a:r>
              <a:rPr lang="en-US" sz="2000" u="sng">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ncluding ECSE students and students with postsecondary transition plans</a:t>
            </a:r>
            <a:r>
              <a:rPr lang="en-US" sz="2000">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
                  </a:ext>
                </a:extLst>
              </a:rPr>
              <a:t>,</a:t>
            </a:r>
            <a:r>
              <a:rPr lang="en-US" sz="2000">
                <a:latin typeface="Calibri"/>
                <a:ea typeface="Calibri"/>
                <a:cs typeface="Calibri"/>
                <a:sym typeface="Calibri"/>
              </a:rPr>
              <a:t> that have had an initial evaluation, a reevaluation, or have post-secondary transition IEP completed since January 2023</a:t>
            </a:r>
            <a:endParaRPr sz="2000">
              <a:latin typeface="Calibri"/>
              <a:ea typeface="Calibri"/>
              <a:cs typeface="Calibri"/>
              <a:sym typeface="Calibri"/>
            </a:endParaRPr>
          </a:p>
          <a:p>
            <a:pPr marL="639762" lvl="1" indent="-273050" algn="l" rtl="0">
              <a:spcBef>
                <a:spcPts val="550"/>
              </a:spcBef>
              <a:spcAft>
                <a:spcPts val="0"/>
              </a:spcAft>
              <a:buClr>
                <a:schemeClr val="dk1"/>
              </a:buClr>
              <a:buSzPts val="1400"/>
              <a:buFont typeface="Calibri"/>
              <a:buChar char="○"/>
            </a:pPr>
            <a:r>
              <a:rPr lang="en-US" sz="2000">
                <a:latin typeface="Calibri"/>
                <a:ea typeface="Calibri"/>
                <a:cs typeface="Calibri"/>
                <a:sym typeface="Calibri"/>
              </a:rPr>
              <a:t>Provide a variety of disabilities and placements. Select districts will be asked for specific conditional areas such as: Intellectual Disabilities (ID), Other Health Impaired (OHI), and Specific Learning Disability (SLD)</a:t>
            </a:r>
            <a:endParaRPr>
              <a:latin typeface="Calibri"/>
              <a:ea typeface="Calibri"/>
              <a:cs typeface="Calibri"/>
              <a:sym typeface="Calibri"/>
            </a:endParaRPr>
          </a:p>
          <a:p>
            <a:pPr marL="639762" lvl="1" indent="-273050" algn="l" rtl="0">
              <a:spcBef>
                <a:spcPts val="550"/>
              </a:spcBef>
              <a:spcAft>
                <a:spcPts val="0"/>
              </a:spcAft>
              <a:buClr>
                <a:schemeClr val="dk1"/>
              </a:buClr>
              <a:buSzPts val="1400"/>
              <a:buFont typeface="Calibri"/>
              <a:buChar char="○"/>
            </a:pPr>
            <a:r>
              <a:rPr lang="en-US" sz="2000">
                <a:latin typeface="Calibri"/>
                <a:ea typeface="Calibri"/>
                <a:cs typeface="Calibri"/>
                <a:sym typeface="Calibri"/>
              </a:rPr>
              <a:t>Students from your districts who are enrolled in an Approved Private Agency or virtual learning. (See next slide for more information.)</a:t>
            </a:r>
            <a:endParaRPr>
              <a:latin typeface="Calibri"/>
              <a:ea typeface="Calibri"/>
              <a:cs typeface="Calibri"/>
              <a:sym typeface="Calibri"/>
            </a:endParaRPr>
          </a:p>
          <a:p>
            <a:pPr marL="319087" lvl="0" indent="-319087" algn="l" rtl="0">
              <a:spcBef>
                <a:spcPts val="700"/>
              </a:spcBef>
              <a:spcAft>
                <a:spcPts val="0"/>
              </a:spcAft>
              <a:buClr>
                <a:schemeClr val="dk1"/>
              </a:buClr>
              <a:buSzPts val="1440"/>
              <a:buFont typeface="Calibri"/>
              <a:buChar char="●"/>
            </a:pPr>
            <a:r>
              <a:rPr lang="en-US" sz="2400">
                <a:latin typeface="Calibri"/>
                <a:ea typeface="Calibri"/>
                <a:cs typeface="Calibri"/>
                <a:sym typeface="Calibri"/>
              </a:rPr>
              <a:t>Select files for students who were evaluated or reevaluated in the current (23/24) and prior school year (22/23).</a:t>
            </a:r>
            <a:endParaRPr>
              <a:latin typeface="Calibri"/>
              <a:ea typeface="Calibri"/>
              <a:cs typeface="Calibri"/>
              <a:sym typeface="Calibri"/>
            </a:endParaRPr>
          </a:p>
          <a:p>
            <a:pPr marL="319087" lvl="0" indent="-319087" algn="l" rtl="0">
              <a:spcBef>
                <a:spcPts val="700"/>
              </a:spcBef>
              <a:spcAft>
                <a:spcPts val="0"/>
              </a:spcAft>
              <a:buClr>
                <a:schemeClr val="dk1"/>
              </a:buClr>
              <a:buSzPts val="1440"/>
              <a:buFont typeface="Calibri"/>
              <a:buChar char="●"/>
            </a:pPr>
            <a:r>
              <a:rPr lang="en-US" sz="2400">
                <a:latin typeface="Calibri"/>
                <a:ea typeface="Calibri"/>
                <a:cs typeface="Calibri"/>
                <a:sym typeface="Calibri"/>
              </a:rPr>
              <a:t>DO NOT submit files that used triennial waivers.</a:t>
            </a:r>
            <a:endParaRPr>
              <a:latin typeface="Calibri"/>
              <a:ea typeface="Calibri"/>
              <a:cs typeface="Calibri"/>
              <a:sym typeface="Calibri"/>
            </a:endParaRPr>
          </a:p>
          <a:p>
            <a:pPr marL="319087" lvl="0" indent="-319087" algn="l" rtl="0">
              <a:spcBef>
                <a:spcPts val="700"/>
              </a:spcBef>
              <a:spcAft>
                <a:spcPts val="0"/>
              </a:spcAft>
              <a:buClr>
                <a:schemeClr val="dk1"/>
              </a:buClr>
              <a:buSzPts val="1440"/>
              <a:buFont typeface="Calibri"/>
              <a:buChar char="●"/>
            </a:pPr>
            <a:r>
              <a:rPr lang="en-US" sz="2400">
                <a:latin typeface="Calibri"/>
                <a:ea typeface="Calibri"/>
                <a:cs typeface="Calibri"/>
                <a:sym typeface="Calibri"/>
              </a:rPr>
              <a:t>Avoid using transfer student’s files, if possible.</a:t>
            </a:r>
            <a:endParaRPr sz="2400">
              <a:latin typeface="Calibri"/>
              <a:ea typeface="Calibri"/>
              <a:cs typeface="Calibri"/>
              <a:sym typeface="Calibri"/>
            </a:endParaRPr>
          </a:p>
          <a:p>
            <a:pPr marL="319087" lvl="0" indent="-319087" algn="l" rtl="0">
              <a:spcBef>
                <a:spcPts val="700"/>
              </a:spcBef>
              <a:spcAft>
                <a:spcPts val="0"/>
              </a:spcAft>
              <a:buSzPts val="1740"/>
              <a:buFont typeface="Noto Sans Symbols"/>
              <a:buNone/>
            </a:pPr>
            <a:endParaRPr/>
          </a:p>
          <a:p>
            <a:pPr marL="639762" lvl="1" indent="-157480" algn="l" rtl="0">
              <a:spcBef>
                <a:spcPts val="550"/>
              </a:spcBef>
              <a:spcAft>
                <a:spcPts val="0"/>
              </a:spcAft>
              <a:buSzPts val="1820"/>
              <a:buNone/>
            </a:pPr>
            <a:endParaRPr/>
          </a:p>
          <a:p>
            <a:pPr marL="319087" lvl="0" indent="-208597" algn="l" rtl="0">
              <a:spcBef>
                <a:spcPts val="700"/>
              </a:spcBef>
              <a:spcAft>
                <a:spcPts val="0"/>
              </a:spcAft>
              <a:buSzPts val="1740"/>
              <a:buNone/>
            </a:pPr>
            <a:endParaRPr/>
          </a:p>
        </p:txBody>
      </p:sp>
      <p:sp>
        <p:nvSpPr>
          <p:cNvPr id="184" name="Google Shape;184;g282834b9ae4_0_51"/>
          <p:cNvSpPr txBox="1">
            <a:spLocks noGrp="1"/>
          </p:cNvSpPr>
          <p:nvPr>
            <p:ph type="sldNum" idx="12"/>
          </p:nvPr>
        </p:nvSpPr>
        <p:spPr>
          <a:xfrm>
            <a:off x="0" y="1279526"/>
            <a:ext cx="711300" cy="24450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fld id="{00000000-1234-1234-1234-123412341234}" type="slidenum">
              <a:rPr lang="en-US" sz="1600"/>
              <a:t>8</a:t>
            </a:fld>
            <a:endParaRPr sz="16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10"/>
          <p:cNvSpPr txBox="1">
            <a:spLocks noGrp="1"/>
          </p:cNvSpPr>
          <p:nvPr>
            <p:ph type="title"/>
          </p:nvPr>
        </p:nvSpPr>
        <p:spPr>
          <a:xfrm>
            <a:off x="161365" y="228600"/>
            <a:ext cx="11682803" cy="9906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n-US" sz="3600">
                <a:latin typeface="Calibri"/>
                <a:ea typeface="Calibri"/>
                <a:cs typeface="Calibri"/>
                <a:sym typeface="Calibri"/>
              </a:rPr>
              <a:t>Students Attending Approved Private Agencies </a:t>
            </a:r>
            <a:br>
              <a:rPr lang="en-US" sz="3600">
                <a:latin typeface="Calibri"/>
                <a:ea typeface="Calibri"/>
                <a:cs typeface="Calibri"/>
                <a:sym typeface="Calibri"/>
              </a:rPr>
            </a:br>
            <a:r>
              <a:rPr lang="en-US" sz="3600">
                <a:latin typeface="Calibri"/>
                <a:ea typeface="Calibri"/>
                <a:cs typeface="Calibri"/>
                <a:sym typeface="Calibri"/>
              </a:rPr>
              <a:t>or Enrolled in Virtual Learning</a:t>
            </a:r>
            <a:endParaRPr sz="3600">
              <a:latin typeface="Calibri"/>
              <a:ea typeface="Calibri"/>
              <a:cs typeface="Calibri"/>
              <a:sym typeface="Calibri"/>
            </a:endParaRPr>
          </a:p>
        </p:txBody>
      </p:sp>
      <p:sp>
        <p:nvSpPr>
          <p:cNvPr id="192" name="Google Shape;192;p10"/>
          <p:cNvSpPr txBox="1">
            <a:spLocks noGrp="1"/>
          </p:cNvSpPr>
          <p:nvPr>
            <p:ph type="body" idx="1"/>
          </p:nvPr>
        </p:nvSpPr>
        <p:spPr>
          <a:xfrm>
            <a:off x="152400" y="1475525"/>
            <a:ext cx="11887200" cy="4502700"/>
          </a:xfrm>
          <a:prstGeom prst="rect">
            <a:avLst/>
          </a:prstGeom>
          <a:noFill/>
          <a:ln>
            <a:noFill/>
          </a:ln>
        </p:spPr>
        <p:txBody>
          <a:bodyPr spcFirstLastPara="1" wrap="square" lIns="91425" tIns="45700" rIns="91425" bIns="45700" anchor="t" anchorCtr="0">
            <a:noAutofit/>
          </a:bodyPr>
          <a:lstStyle/>
          <a:p>
            <a:pPr marL="319087" lvl="0" indent="0" algn="l" rtl="0">
              <a:spcBef>
                <a:spcPts val="0"/>
              </a:spcBef>
              <a:spcAft>
                <a:spcPts val="0"/>
              </a:spcAft>
              <a:buNone/>
            </a:pPr>
            <a:endParaRPr lang="en-US" sz="2400" dirty="0" smtClean="0">
              <a:latin typeface="Calibri"/>
              <a:ea typeface="Calibri"/>
              <a:cs typeface="Calibri"/>
              <a:sym typeface="Calibri"/>
            </a:endParaRPr>
          </a:p>
          <a:p>
            <a:pPr marL="319087" lvl="0" indent="0" algn="l" rtl="0">
              <a:spcBef>
                <a:spcPts val="0"/>
              </a:spcBef>
              <a:spcAft>
                <a:spcPts val="0"/>
              </a:spcAft>
              <a:buNone/>
            </a:pPr>
            <a:endParaRPr lang="en-US" sz="2400" dirty="0">
              <a:latin typeface="Calibri"/>
              <a:ea typeface="Calibri"/>
              <a:cs typeface="Calibri"/>
              <a:sym typeface="Calibri"/>
            </a:endParaRPr>
          </a:p>
          <a:p>
            <a:pPr marL="319087" lvl="0" indent="0" algn="l" rtl="0">
              <a:spcBef>
                <a:spcPts val="0"/>
              </a:spcBef>
              <a:spcAft>
                <a:spcPts val="0"/>
              </a:spcAft>
              <a:buNone/>
            </a:pPr>
            <a:r>
              <a:rPr lang="en-US" sz="2400" dirty="0" smtClean="0">
                <a:latin typeface="Calibri"/>
                <a:ea typeface="Calibri"/>
                <a:cs typeface="Calibri"/>
                <a:sym typeface="Calibri"/>
              </a:rPr>
              <a:t>Districts </a:t>
            </a:r>
            <a:r>
              <a:rPr lang="en-US" sz="2400" dirty="0">
                <a:latin typeface="Calibri"/>
                <a:ea typeface="Calibri"/>
                <a:cs typeface="Calibri"/>
                <a:sym typeface="Calibri"/>
              </a:rPr>
              <a:t>who have full-time students placed in a </a:t>
            </a:r>
            <a:r>
              <a:rPr lang="en-US" sz="2400" u="sng" dirty="0">
                <a:latin typeface="Calibri"/>
                <a:ea typeface="Calibri"/>
                <a:cs typeface="Calibri"/>
                <a:sym typeface="Calibri"/>
                <a:hlinkClick r:id="rId3"/>
              </a:rPr>
              <a:t>DESE Approved Private Agency </a:t>
            </a:r>
            <a:r>
              <a:rPr lang="en-US" sz="2400" dirty="0">
                <a:latin typeface="Calibri"/>
                <a:ea typeface="Calibri"/>
                <a:cs typeface="Calibri"/>
                <a:sym typeface="Calibri"/>
              </a:rPr>
              <a:t>(APA) must include one or more of those students in their self-assessment file review.  </a:t>
            </a:r>
            <a:endParaRPr sz="2400" dirty="0">
              <a:latin typeface="Calibri"/>
              <a:ea typeface="Calibri"/>
              <a:cs typeface="Calibri"/>
              <a:sym typeface="Calibri"/>
            </a:endParaRPr>
          </a:p>
          <a:p>
            <a:pPr marL="319087" lvl="0" indent="0" algn="l" rtl="0">
              <a:spcBef>
                <a:spcPts val="700"/>
              </a:spcBef>
              <a:spcAft>
                <a:spcPts val="0"/>
              </a:spcAft>
              <a:buNone/>
            </a:pPr>
            <a:r>
              <a:rPr lang="en-US" sz="2400" u="sng" dirty="0">
                <a:latin typeface="Calibri"/>
                <a:ea typeface="Calibri"/>
                <a:cs typeface="Calibri"/>
                <a:sym typeface="Calibri"/>
              </a:rPr>
              <a:t>Resident districts </a:t>
            </a:r>
            <a:r>
              <a:rPr lang="en-US" sz="2400" dirty="0">
                <a:latin typeface="Calibri"/>
                <a:ea typeface="Calibri"/>
                <a:cs typeface="Calibri"/>
                <a:sym typeface="Calibri"/>
              </a:rPr>
              <a:t>who have full time students enrolled in virtual learning through an Memorandum of Understand (MOU) or enrolled with a non-hosted MOCAP provider must include one or more of those students in their self-assessment file review. </a:t>
            </a:r>
            <a:endParaRPr sz="2400" dirty="0">
              <a:latin typeface="Calibri"/>
              <a:ea typeface="Calibri"/>
              <a:cs typeface="Calibri"/>
              <a:sym typeface="Calibri"/>
            </a:endParaRPr>
          </a:p>
          <a:p>
            <a:pPr marL="319087" lvl="0" indent="0" algn="l" rtl="0">
              <a:spcBef>
                <a:spcPts val="700"/>
              </a:spcBef>
              <a:spcAft>
                <a:spcPts val="0"/>
              </a:spcAft>
              <a:buNone/>
            </a:pPr>
            <a:r>
              <a:rPr lang="en-US" sz="2400" u="sng" dirty="0">
                <a:latin typeface="Calibri"/>
                <a:ea typeface="Calibri"/>
                <a:cs typeface="Calibri"/>
                <a:sym typeface="Calibri"/>
              </a:rPr>
              <a:t>Host districts </a:t>
            </a:r>
            <a:r>
              <a:rPr lang="en-US" sz="2400" dirty="0">
                <a:latin typeface="Calibri"/>
                <a:ea typeface="Calibri"/>
                <a:cs typeface="Calibri"/>
                <a:sym typeface="Calibri"/>
              </a:rPr>
              <a:t>who have full time students enrolled with their hosted MOCAP provider must include one or more of those students in their self-assessment file review.</a:t>
            </a:r>
            <a:endParaRPr sz="2400" dirty="0">
              <a:latin typeface="Calibri"/>
              <a:ea typeface="Calibri"/>
              <a:cs typeface="Calibri"/>
              <a:sym typeface="Calibri"/>
            </a:endParaRPr>
          </a:p>
          <a:p>
            <a:pPr marL="319087" lvl="0" indent="-325437" algn="l" rtl="0">
              <a:spcBef>
                <a:spcPts val="700"/>
              </a:spcBef>
              <a:spcAft>
                <a:spcPts val="0"/>
              </a:spcAft>
              <a:buSzPts val="1180"/>
              <a:buFont typeface="Twentieth Century"/>
              <a:buChar char="●"/>
            </a:pPr>
            <a:endParaRPr sz="1900" dirty="0">
              <a:latin typeface="Twentieth Century"/>
              <a:ea typeface="Twentieth Century"/>
              <a:cs typeface="Twentieth Century"/>
              <a:sym typeface="Twentieth Century"/>
            </a:endParaRPr>
          </a:p>
          <a:p>
            <a:pPr marL="319087" lvl="0" indent="-325437" algn="l" rtl="0">
              <a:spcBef>
                <a:spcPts val="700"/>
              </a:spcBef>
              <a:spcAft>
                <a:spcPts val="0"/>
              </a:spcAft>
              <a:buSzPts val="1180"/>
              <a:buFont typeface="Twentieth Century"/>
              <a:buChar char="●"/>
            </a:pPr>
            <a:endParaRPr sz="1900" dirty="0">
              <a:latin typeface="Twentieth Century"/>
              <a:ea typeface="Twentieth Century"/>
              <a:cs typeface="Twentieth Century"/>
              <a:sym typeface="Twentieth Century"/>
            </a:endParaRPr>
          </a:p>
          <a:p>
            <a:pPr marL="319087" lvl="0" indent="-325437" algn="l" rtl="0">
              <a:spcBef>
                <a:spcPts val="700"/>
              </a:spcBef>
              <a:spcAft>
                <a:spcPts val="0"/>
              </a:spcAft>
              <a:buSzPts val="1180"/>
              <a:buFont typeface="Twentieth Century"/>
              <a:buChar char="●"/>
            </a:pPr>
            <a:endParaRPr sz="1900" dirty="0">
              <a:latin typeface="Twentieth Century"/>
              <a:ea typeface="Twentieth Century"/>
              <a:cs typeface="Twentieth Century"/>
              <a:sym typeface="Twentieth Century"/>
            </a:endParaRPr>
          </a:p>
          <a:p>
            <a:pPr marL="319087" lvl="0" indent="-325437" algn="l" rtl="0">
              <a:spcBef>
                <a:spcPts val="700"/>
              </a:spcBef>
              <a:spcAft>
                <a:spcPts val="0"/>
              </a:spcAft>
              <a:buSzPts val="1180"/>
              <a:buFont typeface="Twentieth Century"/>
              <a:buChar char="●"/>
            </a:pPr>
            <a:endParaRPr sz="1900" dirty="0">
              <a:latin typeface="Twentieth Century"/>
              <a:ea typeface="Twentieth Century"/>
              <a:cs typeface="Twentieth Century"/>
              <a:sym typeface="Twentieth Century"/>
            </a:endParaRPr>
          </a:p>
          <a:p>
            <a:pPr marL="319087" lvl="0" indent="-325437" algn="l" rtl="0">
              <a:spcBef>
                <a:spcPts val="700"/>
              </a:spcBef>
              <a:spcAft>
                <a:spcPts val="0"/>
              </a:spcAft>
              <a:buSzPts val="1180"/>
              <a:buFont typeface="Twentieth Century"/>
              <a:buChar char="●"/>
            </a:pPr>
            <a:endParaRPr sz="1900" dirty="0">
              <a:latin typeface="Twentieth Century"/>
              <a:ea typeface="Twentieth Century"/>
              <a:cs typeface="Twentieth Century"/>
              <a:sym typeface="Twentieth Century"/>
            </a:endParaRPr>
          </a:p>
          <a:p>
            <a:pPr marL="319087" lvl="0" indent="-325437" algn="l" rtl="0">
              <a:spcBef>
                <a:spcPts val="700"/>
              </a:spcBef>
              <a:spcAft>
                <a:spcPts val="0"/>
              </a:spcAft>
              <a:buSzPts val="1180"/>
              <a:buFont typeface="Twentieth Century"/>
              <a:buChar char="●"/>
            </a:pPr>
            <a:endParaRPr sz="1900" dirty="0">
              <a:latin typeface="Twentieth Century"/>
              <a:ea typeface="Twentieth Century"/>
              <a:cs typeface="Twentieth Century"/>
              <a:sym typeface="Twentieth Century"/>
            </a:endParaRPr>
          </a:p>
          <a:p>
            <a:pPr marL="0" lvl="0" indent="0" algn="l" rtl="0">
              <a:spcBef>
                <a:spcPts val="700"/>
              </a:spcBef>
              <a:spcAft>
                <a:spcPts val="0"/>
              </a:spcAft>
              <a:buNone/>
            </a:pPr>
            <a:endParaRPr dirty="0"/>
          </a:p>
        </p:txBody>
      </p:sp>
      <p:sp>
        <p:nvSpPr>
          <p:cNvPr id="193" name="Google Shape;193;p10"/>
          <p:cNvSpPr txBox="1">
            <a:spLocks noGrp="1"/>
          </p:cNvSpPr>
          <p:nvPr>
            <p:ph type="sldNum" idx="12"/>
          </p:nvPr>
        </p:nvSpPr>
        <p:spPr>
          <a:xfrm>
            <a:off x="0" y="1279526"/>
            <a:ext cx="711200" cy="244475"/>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fld id="{00000000-1234-1234-1234-123412341234}" type="slidenum">
              <a:rPr lang="en-US" sz="1600"/>
              <a:t>9</a:t>
            </a:fld>
            <a:endParaRPr sz="1600"/>
          </a:p>
        </p:txBody>
      </p:sp>
      <p:sp>
        <p:nvSpPr>
          <p:cNvPr id="195" name="Google Shape;195;p10"/>
          <p:cNvSpPr txBox="1"/>
          <p:nvPr/>
        </p:nvSpPr>
        <p:spPr>
          <a:xfrm>
            <a:off x="-465225" y="7093775"/>
            <a:ext cx="11470500" cy="661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latin typeface="Twentieth Century"/>
              <a:ea typeface="Twentieth Century"/>
              <a:cs typeface="Twentieth Century"/>
              <a:sym typeface="Twentieth Century"/>
            </a:endParaRPr>
          </a:p>
        </p:txBody>
      </p:sp>
    </p:spTree>
  </p:cSld>
  <p:clrMapOvr>
    <a:masterClrMapping/>
  </p:clrMapOvr>
</p:sld>
</file>

<file path=ppt/theme/theme1.xml><?xml version="1.0" encoding="utf-8"?>
<a:theme xmlns:a="http://schemas.openxmlformats.org/drawingml/2006/main" name="TEMPLATE-Jan2011">
  <a:themeElements>
    <a:clrScheme name="DESE">
      <a:dk1>
        <a:srgbClr val="000000"/>
      </a:dk1>
      <a:lt1>
        <a:srgbClr val="FFFFFF"/>
      </a:lt1>
      <a:dk2>
        <a:srgbClr val="00829B"/>
      </a:dk2>
      <a:lt2>
        <a:srgbClr val="EEECE1"/>
      </a:lt2>
      <a:accent1>
        <a:srgbClr val="3D9833"/>
      </a:accent1>
      <a:accent2>
        <a:srgbClr val="843F0F"/>
      </a:accent2>
      <a:accent3>
        <a:srgbClr val="00337F"/>
      </a:accent3>
      <a:accent4>
        <a:srgbClr val="B59B0C"/>
      </a:accent4>
      <a:accent5>
        <a:srgbClr val="C13828"/>
      </a:accent5>
      <a:accent6>
        <a:srgbClr val="939905"/>
      </a:accent6>
      <a:hlink>
        <a:srgbClr val="4C280F"/>
      </a:hlink>
      <a:folHlink>
        <a:srgbClr val="BF7F3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PLATE-Jan2011">
  <a:themeElements>
    <a:clrScheme name="DESE">
      <a:dk1>
        <a:srgbClr val="000000"/>
      </a:dk1>
      <a:lt1>
        <a:srgbClr val="FFFFFF"/>
      </a:lt1>
      <a:dk2>
        <a:srgbClr val="00829B"/>
      </a:dk2>
      <a:lt2>
        <a:srgbClr val="EEECE1"/>
      </a:lt2>
      <a:accent1>
        <a:srgbClr val="3D9833"/>
      </a:accent1>
      <a:accent2>
        <a:srgbClr val="843F0F"/>
      </a:accent2>
      <a:accent3>
        <a:srgbClr val="00337F"/>
      </a:accent3>
      <a:accent4>
        <a:srgbClr val="B59B0C"/>
      </a:accent4>
      <a:accent5>
        <a:srgbClr val="C13828"/>
      </a:accent5>
      <a:accent6>
        <a:srgbClr val="939905"/>
      </a:accent6>
      <a:hlink>
        <a:srgbClr val="4C280F"/>
      </a:hlink>
      <a:folHlink>
        <a:srgbClr val="BF7F3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4132</Words>
  <Application>Microsoft Office PowerPoint</Application>
  <PresentationFormat>Widescreen</PresentationFormat>
  <Paragraphs>352</Paragraphs>
  <Slides>23</Slides>
  <Notes>23</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23</vt:i4>
      </vt:variant>
    </vt:vector>
  </HeadingPairs>
  <TitlesOfParts>
    <vt:vector size="31" baseType="lpstr">
      <vt:lpstr>Arial</vt:lpstr>
      <vt:lpstr>Calibri</vt:lpstr>
      <vt:lpstr>Cambria</vt:lpstr>
      <vt:lpstr>Noto Sans Symbols</vt:lpstr>
      <vt:lpstr>Times New Roman</vt:lpstr>
      <vt:lpstr>Twentieth Century</vt:lpstr>
      <vt:lpstr>TEMPLATE-Jan2011</vt:lpstr>
      <vt:lpstr>TEMPLATE-Jan2011</vt:lpstr>
      <vt:lpstr>SPECIAL EDUCATION COMPLIANCE   TIERED FEDERAL MONITORING     SELF-ASSESSMENT  TRAINING  COHORT 1 </vt:lpstr>
      <vt:lpstr>    Learning Objectives</vt:lpstr>
      <vt:lpstr>Program Monitoring of Districts</vt:lpstr>
      <vt:lpstr>PowerPoint Presentation</vt:lpstr>
      <vt:lpstr>        Self-Assessment Year 1 </vt:lpstr>
      <vt:lpstr>Five Components of the Self-Assessment</vt:lpstr>
      <vt:lpstr>File Review: Number of Student Files Included</vt:lpstr>
      <vt:lpstr>File Review: Selecting Student Files</vt:lpstr>
      <vt:lpstr>Students Attending Approved Private Agencies  or Enrolled in Virtual Learning</vt:lpstr>
      <vt:lpstr>Students Attending Approved Private Agencies  or Enrolled in Virtual Learning</vt:lpstr>
      <vt:lpstr>Required/Conditional Indicators</vt:lpstr>
      <vt:lpstr>File Review: Selecting a Variety of Files</vt:lpstr>
      <vt:lpstr>Enter Student Demographic Data In IMACS 2.0</vt:lpstr>
      <vt:lpstr>File Review:  Assemble Documents</vt:lpstr>
      <vt:lpstr>File Review: Conducting Self-Assessment</vt:lpstr>
      <vt:lpstr>    Documentation for the Desk Review Verification</vt:lpstr>
      <vt:lpstr>    Timelines: Submission</vt:lpstr>
      <vt:lpstr>    Timelines: C to B Submission</vt:lpstr>
      <vt:lpstr>Parent Surveys</vt:lpstr>
      <vt:lpstr>  Resources for Tiered Monitoring and IMACS </vt:lpstr>
      <vt:lpstr>Compliance Consultants</vt:lpstr>
      <vt:lpstr>Questions?  Please contact:</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SPECIAL EDUCATION COMPLIANCE   TIERED FEDERAL MONITORING     SELF-ASSESSMENT  TRAINING  COHORT 1</dc:title>
  <dc:creator>Abercrombie, Lori</dc:creator>
  <cp:lastModifiedBy>Bockover, Madison</cp:lastModifiedBy>
  <cp:revision>4</cp:revision>
  <dcterms:created xsi:type="dcterms:W3CDTF">2019-07-08T17:53:42Z</dcterms:created>
  <dcterms:modified xsi:type="dcterms:W3CDTF">2023-10-24T14:24:27Z</dcterms:modified>
</cp:coreProperties>
</file>