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 id="2147483648" r:id="rId2"/>
    <p:sldMasterId id="2147483777" r:id="rId3"/>
    <p:sldMasterId id="2147483789" r:id="rId4"/>
  </p:sldMasterIdLst>
  <p:notesMasterIdLst>
    <p:notesMasterId r:id="rId11"/>
  </p:notesMasterIdLst>
  <p:handoutMasterIdLst>
    <p:handoutMasterId r:id="rId12"/>
  </p:handoutMasterIdLst>
  <p:sldIdLst>
    <p:sldId id="265" r:id="rId5"/>
    <p:sldId id="272" r:id="rId6"/>
    <p:sldId id="266" r:id="rId7"/>
    <p:sldId id="267" r:id="rId8"/>
    <p:sldId id="274" r:id="rId9"/>
    <p:sldId id="273" r:id="rId1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FFFFFF"/>
    <a:srgbClr val="0083A9"/>
    <a:srgbClr val="000099"/>
    <a:srgbClr val="0033CC"/>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56047" autoAdjust="0"/>
  </p:normalViewPr>
  <p:slideViewPr>
    <p:cSldViewPr>
      <p:cViewPr varScale="1">
        <p:scale>
          <a:sx n="152" d="100"/>
          <a:sy n="152" d="100"/>
        </p:scale>
        <p:origin x="426" y="132"/>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1" d="100"/>
          <a:sy n="81" d="100"/>
        </p:scale>
        <p:origin x="-212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75B3549-48AF-4A47-A563-37BCF58341FB}" type="datetimeFigureOut">
              <a:rPr lang="en-US" smtClean="0"/>
              <a:t>11/30/2022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16766F-B39D-42FD-ACBC-1002D130679C}" type="slidenum">
              <a:rPr lang="en-US" smtClean="0"/>
              <a:t>‹#›</a:t>
            </a:fld>
            <a:endParaRPr lang="en-US" dirty="0"/>
          </a:p>
        </p:txBody>
      </p:sp>
    </p:spTree>
    <p:extLst>
      <p:ext uri="{BB962C8B-B14F-4D97-AF65-F5344CB8AC3E}">
        <p14:creationId xmlns:p14="http://schemas.microsoft.com/office/powerpoint/2010/main" val="349892761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8CF8AA-71CD-48AE-96C2-778BE54C3BBB}" type="datetimeFigureOut">
              <a:rPr lang="en-US" smtClean="0"/>
              <a:t>11/30/2022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84A2F3-949C-4DF8-B8FE-27C48E8E5C0D}" type="slidenum">
              <a:rPr lang="en-US" smtClean="0"/>
              <a:t>‹#›</a:t>
            </a:fld>
            <a:endParaRPr lang="en-US" dirty="0"/>
          </a:p>
        </p:txBody>
      </p:sp>
    </p:spTree>
    <p:extLst>
      <p:ext uri="{BB962C8B-B14F-4D97-AF65-F5344CB8AC3E}">
        <p14:creationId xmlns:p14="http://schemas.microsoft.com/office/powerpoint/2010/main" val="131527579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MOSIS is a complex collection of data reported by the LEAs. It includes student level data on grade, race, gender, IEP status, and more. All data is uploaded onto the online MOSIS from each school’s student data collection systems by a system administrator in the LEA. This data then flows to the Core Data Screens. The information from those screens can be seen and utilized by many people in the LEA.  If you want more specifics about how MOSIS works and the data collected, please visit the Special Education Data landing page, then review the link “Special Education Data Reporting Overview.”</a:t>
            </a:r>
            <a:endParaRPr lang="en-US" dirty="0"/>
          </a:p>
        </p:txBody>
      </p:sp>
    </p:spTree>
    <p:extLst>
      <p:ext uri="{BB962C8B-B14F-4D97-AF65-F5344CB8AC3E}">
        <p14:creationId xmlns:p14="http://schemas.microsoft.com/office/powerpoint/2010/main" val="4268645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Once you have gone to the DESE website, you will hover over the School Data tab. This will bring up a drop down menu. On the menu will be a section called “Data Providers,” In this list you will see “Core Data/MOSIS Manual.” When you make this selection, it will take you to the Core Data &amp; MOSIS page. In the Quick Links box, you will see the link for “Core Data/MOSIS Manual”. Clicking on this link will take you directly to the manual.</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Another way to get to the manual is to scroll to the bottom section of the home page, click on the Department tab in the quick access tabs section. Choose “Office of Special Education”. This will take you to the landing page for the Office of Special Education. On the right of the page is a green box that gives you content links. Towards the bottom of the list, you will see “Special Education Data”. Choose this link to take you to the Special Education Data landing page. You will see a link to “Special Education Data Collections” on the page. Follow this link. Here you will find dropdown menus with information on various data collection information. The top choice is “Core Data and MOSIS Reference Manual,” you will use the link within to take you directly to the manual.</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Or you can save the link listed in our presentation to take you directly to the online version of the manual. </a:t>
            </a:r>
          </a:p>
          <a:p>
            <a:endParaRPr lang="en-US" i="0" baseline="0" dirty="0" smtClean="0"/>
          </a:p>
          <a:p>
            <a:r>
              <a:rPr lang="en-US" i="0" baseline="0" dirty="0" smtClean="0"/>
              <a:t>---------------------------------------------- Have the manual pulled up --------------------------------------</a:t>
            </a:r>
          </a:p>
          <a:p>
            <a:endParaRPr lang="en-US" i="0" baseline="0" dirty="0" smtClean="0"/>
          </a:p>
          <a:p>
            <a:r>
              <a:rPr lang="en-US" sz="1200" b="0" i="0" kern="1200" dirty="0" smtClean="0">
                <a:solidFill>
                  <a:schemeClr val="tx1"/>
                </a:solidFill>
                <a:effectLst/>
                <a:latin typeface="+mn-lt"/>
                <a:ea typeface="+mn-ea"/>
                <a:cs typeface="+mn-cs"/>
              </a:rPr>
              <a:t>Now, let's dig into the Core Data and MOSIS manual.</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Once you open the manual, you will notice the tool bar that allows easy maneuvering by page, downloading, and/or printing on the top tool bar. On the left side you will find a search bar and a table of contents.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first section of the table of contents gives you an Introduction to the Core Data and MOSIS Manual, the Data collection Cycles, and some explanation of what is reported in each of those cycles, a PK-12 submission calendar and Post Secondary Submissions calendar. You can also find Login information here.</a:t>
            </a:r>
          </a:p>
          <a:p>
            <a:r>
              <a:rPr lang="en-US" sz="1200" b="0" i="0" kern="1200" dirty="0" smtClean="0">
                <a:solidFill>
                  <a:schemeClr val="tx1"/>
                </a:solidFill>
                <a:effectLst/>
                <a:latin typeface="+mn-lt"/>
                <a:ea typeface="+mn-ea"/>
                <a:cs typeface="+mn-cs"/>
              </a:rPr>
              <a:t>The next section of the manual is the Core Data Collection Menu instructions. This will help you navigate through the Core Data Screens.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next sections of the manual take you through each of the Data Cycles, including what data is needed and how to enter it for each of the screens indicated. </a:t>
            </a:r>
          </a:p>
          <a:p>
            <a:r>
              <a:rPr lang="en-US" sz="1200" b="0" i="0" kern="1200" dirty="0" smtClean="0">
                <a:solidFill>
                  <a:schemeClr val="tx1"/>
                </a:solidFill>
                <a:effectLst/>
                <a:latin typeface="+mn-lt"/>
                <a:ea typeface="+mn-ea"/>
                <a:cs typeface="+mn-cs"/>
              </a:rPr>
              <a:t>Our upcoming data cycle is October. In October, there will be uploads of data from the Student Core, Student Enrollment and Attendance, Student Discipline, Summer Course Assignments, Summer Student Assignments, Student Course Completion, Referrals, Career Technical Student Organization data and ID Clean Up.  This section takes you through screens 02, 15, 16, 18, 20, 21, 22, and 36.  At the bottom of the October cycle are some Quick File Notes, to help explain the data needed.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After each of the data cycle sections there are more additional instructional sections, including a screen by screen “help” call list. </a:t>
            </a: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One of the most helpful sections for those of us that do not input the data in the system, but utilize the data are the exhibits.   There are more than 40 exhibits that include Program Codes, Reporting Codes, and many other forms of information.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One of the sets of data you will be utilizing is Educator data. The Educator screen reports data based on each educator, including certification, position code, salary, FTE and career education data, and more. Information to help with all of these areas can also be found in Exhibits 10,15, 16, 17, 25, 27, 28, 29, and 35. Lets take a look at those exhibits.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(Open and talk over some of the information found on each of the  exhibits.)</a:t>
            </a:r>
          </a:p>
          <a:p>
            <a:r>
              <a:rPr lang="en-US" sz="1200" b="0" i="0" kern="1200" dirty="0" smtClean="0">
                <a:solidFill>
                  <a:schemeClr val="tx1"/>
                </a:solidFill>
                <a:effectLst/>
                <a:latin typeface="+mn-lt"/>
                <a:ea typeface="+mn-ea"/>
                <a:cs typeface="+mn-cs"/>
              </a:rPr>
              <a:t>At the end of the table of contents is a “Resources” link that has links to many helpful resources. </a:t>
            </a:r>
            <a:endParaRPr lang="en-US" sz="1200"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967966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have any questions</a:t>
            </a:r>
            <a:r>
              <a:rPr lang="en-US" baseline="0" dirty="0" smtClean="0"/>
              <a:t> or need any guidance, please feel free to contact us at DESE Office of Special Education. </a:t>
            </a:r>
            <a:endParaRPr lang="en-US" dirty="0"/>
          </a:p>
        </p:txBody>
      </p:sp>
    </p:spTree>
    <p:extLst>
      <p:ext uri="{BB962C8B-B14F-4D97-AF65-F5344CB8AC3E}">
        <p14:creationId xmlns:p14="http://schemas.microsoft.com/office/powerpoint/2010/main" val="279496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from</a:t>
            </a:r>
            <a:r>
              <a:rPr lang="en-US" baseline="0" dirty="0" smtClean="0"/>
              <a:t> 1 – 2:30 P.M. is the 2023 Core Data / MOSIS October Cycle Webinar.  </a:t>
            </a:r>
            <a:endParaRPr lang="en-US" dirty="0"/>
          </a:p>
        </p:txBody>
      </p:sp>
    </p:spTree>
    <p:extLst>
      <p:ext uri="{BB962C8B-B14F-4D97-AF65-F5344CB8AC3E}">
        <p14:creationId xmlns:p14="http://schemas.microsoft.com/office/powerpoint/2010/main" val="1657606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feel free to use any of the contact information here to reach out for help! </a:t>
            </a:r>
            <a:endParaRPr lang="en-US" dirty="0"/>
          </a:p>
        </p:txBody>
      </p:sp>
      <p:sp>
        <p:nvSpPr>
          <p:cNvPr id="4" name="Date Placeholder 3"/>
          <p:cNvSpPr>
            <a:spLocks noGrp="1"/>
          </p:cNvSpPr>
          <p:nvPr>
            <p:ph type="dt" idx="10"/>
          </p:nvPr>
        </p:nvSpPr>
        <p:spPr/>
        <p:txBody>
          <a:bodyPr/>
          <a:lstStyle/>
          <a:p>
            <a:r>
              <a:rPr lang="en-US" dirty="0" smtClean="0"/>
              <a:t>July 2020</a:t>
            </a:r>
            <a:endParaRPr lang="en-US" dirty="0"/>
          </a:p>
        </p:txBody>
      </p:sp>
      <p:sp>
        <p:nvSpPr>
          <p:cNvPr id="5" name="Slide Number Placeholder 4"/>
          <p:cNvSpPr>
            <a:spLocks noGrp="1"/>
          </p:cNvSpPr>
          <p:nvPr>
            <p:ph type="sldNum" sz="quarter" idx="11"/>
          </p:nvPr>
        </p:nvSpPr>
        <p:spPr/>
        <p:txBody>
          <a:bodyPr/>
          <a:lstStyle/>
          <a:p>
            <a:fld id="{55ED3816-FC0B-4F04-B671-9AEBF811E1A5}" type="slidenum">
              <a:rPr lang="en-US" smtClean="0"/>
              <a:t>6</a:t>
            </a:fld>
            <a:endParaRPr lang="en-US" dirty="0"/>
          </a:p>
        </p:txBody>
      </p:sp>
    </p:spTree>
    <p:extLst>
      <p:ext uri="{BB962C8B-B14F-4D97-AF65-F5344CB8AC3E}">
        <p14:creationId xmlns:p14="http://schemas.microsoft.com/office/powerpoint/2010/main" val="17280003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2" name="Rectangle 1"/>
          <p:cNvSpPr/>
          <p:nvPr userDrawn="1"/>
        </p:nvSpPr>
        <p:spPr>
          <a:xfrm>
            <a:off x="3048000" y="2646569"/>
            <a:ext cx="6095999" cy="24969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38842" y="-2"/>
            <a:ext cx="3048000" cy="51625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ight Triangle 23"/>
          <p:cNvSpPr/>
          <p:nvPr userDrawn="1"/>
        </p:nvSpPr>
        <p:spPr>
          <a:xfrm rot="10800000" flipH="1">
            <a:off x="-46419" y="-2"/>
            <a:ext cx="1722819" cy="5143500"/>
          </a:xfrm>
          <a:prstGeom prst="rtTriangl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icture Placeholder 20"/>
          <p:cNvSpPr>
            <a:spLocks noGrp="1"/>
          </p:cNvSpPr>
          <p:nvPr>
            <p:ph type="pic" sz="quarter" idx="12" hasCustomPrompt="1"/>
          </p:nvPr>
        </p:nvSpPr>
        <p:spPr>
          <a:xfrm>
            <a:off x="3124200" y="2679904"/>
            <a:ext cx="6019800" cy="2496932"/>
          </a:xfrm>
          <a:prstGeom prst="rect">
            <a:avLst/>
          </a:prstGeom>
          <a:ln>
            <a:noFill/>
          </a:ln>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lang="en-US" sz="1100" baseline="0">
                <a:solidFill>
                  <a:schemeClr val="bg1"/>
                </a:solidFill>
                <a:effectLst/>
              </a:defRPr>
            </a:lvl1pPr>
          </a:lstStyle>
          <a:p>
            <a:r>
              <a:rPr lang="en-US" dirty="0" smtClean="0"/>
              <a:t>Insert picture here from H:/Powerpoint_Templates/PPT Photos for Title Slide. Click on photo icon in this box to begin.  </a:t>
            </a:r>
            <a:r>
              <a:rPr lang="en-US" sz="11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endParaRPr lang="en-US" dirty="0"/>
          </a:p>
        </p:txBody>
      </p:sp>
      <p:sp>
        <p:nvSpPr>
          <p:cNvPr id="23" name="Parallelogram 22"/>
          <p:cNvSpPr/>
          <p:nvPr userDrawn="1"/>
        </p:nvSpPr>
        <p:spPr>
          <a:xfrm>
            <a:off x="-76200" y="-2"/>
            <a:ext cx="3138276" cy="5143500"/>
          </a:xfrm>
          <a:prstGeom prst="parallelogram">
            <a:avLst>
              <a:gd name="adj" fmla="val 52209"/>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46420" y="1277732"/>
            <a:ext cx="9190419" cy="1360693"/>
          </a:xfrm>
          <a:prstGeom prst="rect">
            <a:avLst/>
          </a:prstGeom>
          <a:solidFill>
            <a:schemeClr val="bg1"/>
          </a:solidFill>
          <a:ln>
            <a:solidFill>
              <a:schemeClr val="bg1"/>
            </a:solidFill>
          </a:ln>
          <a:effectLst>
            <a:outerShdw blurRad="50800" dist="38100" dir="3180000" algn="t"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2"/>
          <p:cNvSpPr>
            <a:spLocks noGrp="1"/>
          </p:cNvSpPr>
          <p:nvPr>
            <p:ph type="body" sz="quarter" idx="11" hasCustomPrompt="1"/>
          </p:nvPr>
        </p:nvSpPr>
        <p:spPr>
          <a:xfrm>
            <a:off x="3943442" y="209550"/>
            <a:ext cx="4629150" cy="914400"/>
          </a:xfrm>
          <a:prstGeom prst="rect">
            <a:avLst/>
          </a:prstGeom>
        </p:spPr>
        <p:txBody>
          <a:bodyPr anchor="ctr" anchorCtr="0">
            <a:normAutofit/>
          </a:bodyPr>
          <a:lstStyle>
            <a:lvl1pPr marL="0" indent="0" algn="ctr">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Presenter Name/Section</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1504950"/>
            <a:ext cx="2243850" cy="807786"/>
          </a:xfrm>
          <a:prstGeom prst="rect">
            <a:avLst/>
          </a:prstGeom>
        </p:spPr>
      </p:pic>
      <p:sp>
        <p:nvSpPr>
          <p:cNvPr id="10" name="Title 9"/>
          <p:cNvSpPr>
            <a:spLocks noGrp="1"/>
          </p:cNvSpPr>
          <p:nvPr>
            <p:ph type="title" hasCustomPrompt="1"/>
          </p:nvPr>
        </p:nvSpPr>
        <p:spPr>
          <a:xfrm>
            <a:off x="3124200" y="1461190"/>
            <a:ext cx="5753100" cy="993775"/>
          </a:xfrm>
        </p:spPr>
        <p:txBody>
          <a:bodyPr/>
          <a:lstStyle>
            <a:lvl1pPr>
              <a:defRPr/>
            </a:lvl1pPr>
          </a:lstStyle>
          <a:p>
            <a:r>
              <a:rPr lang="en-US" dirty="0" smtClean="0"/>
              <a:t>Click to enter Title</a:t>
            </a:r>
            <a:endParaRPr lang="en-US" dirty="0"/>
          </a:p>
        </p:txBody>
      </p:sp>
      <p:sp>
        <p:nvSpPr>
          <p:cNvPr id="17" name="Text Placeholder 16"/>
          <p:cNvSpPr>
            <a:spLocks noGrp="1"/>
          </p:cNvSpPr>
          <p:nvPr>
            <p:ph type="body" sz="quarter" idx="13" hasCustomPrompt="1"/>
          </p:nvPr>
        </p:nvSpPr>
        <p:spPr>
          <a:xfrm>
            <a:off x="685801" y="3790951"/>
            <a:ext cx="1981200" cy="381000"/>
          </a:xfr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smtClean="0"/>
              <a:t>Date</a:t>
            </a:r>
            <a:endParaRPr lang="en-US" dirty="0"/>
          </a:p>
        </p:txBody>
      </p:sp>
      <p:cxnSp>
        <p:nvCxnSpPr>
          <p:cNvPr id="25" name="Straight Connector 24"/>
          <p:cNvCxnSpPr/>
          <p:nvPr userDrawn="1"/>
        </p:nvCxnSpPr>
        <p:spPr>
          <a:xfrm>
            <a:off x="-76200" y="1269568"/>
            <a:ext cx="9220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Right Triangle 3"/>
          <p:cNvSpPr/>
          <p:nvPr userDrawn="1"/>
        </p:nvSpPr>
        <p:spPr>
          <a:xfrm flipH="1">
            <a:off x="2667000" y="-17602"/>
            <a:ext cx="415636" cy="1269568"/>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0886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Rectangle 1"/>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11"/>
          <p:cNvSpPr>
            <a:spLocks noGrp="1"/>
          </p:cNvSpPr>
          <p:nvPr>
            <p:ph type="sldNum" sz="quarter" idx="4"/>
          </p:nvPr>
        </p:nvSpPr>
        <p:spPr>
          <a:xfrm>
            <a:off x="8458200" y="196453"/>
            <a:ext cx="5334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r="89795" b="19643"/>
          <a:stretch/>
        </p:blipFill>
        <p:spPr>
          <a:xfrm>
            <a:off x="8153400" y="18730"/>
            <a:ext cx="228600" cy="648020"/>
          </a:xfrm>
          <a:prstGeom prst="rect">
            <a:avLst/>
          </a:prstGeom>
        </p:spPr>
      </p:pic>
      <p:sp>
        <p:nvSpPr>
          <p:cNvPr id="12" name="Content Placeholder 13"/>
          <p:cNvSpPr>
            <a:spLocks noGrp="1"/>
          </p:cNvSpPr>
          <p:nvPr>
            <p:ph sz="quarter" idx="11" hasCustomPrompt="1"/>
          </p:nvPr>
        </p:nvSpPr>
        <p:spPr>
          <a:xfrm>
            <a:off x="152400" y="819150"/>
            <a:ext cx="3048000" cy="3962400"/>
          </a:xfrm>
          <a:prstGeom prst="rect">
            <a:avLst/>
          </a:prstGeom>
        </p:spPr>
        <p:txBody>
          <a:bodyPr/>
          <a:lstStyle>
            <a:lvl1pPr>
              <a:defRPr/>
            </a:lvl1pPr>
            <a:lvl3pPr>
              <a:defRPr sz="3200"/>
            </a:lvl3pPr>
            <a:lvl4pPr>
              <a:defRPr sz="3200"/>
            </a:lvl4pPr>
            <a:lvl5pPr>
              <a:defRPr sz="3200"/>
            </a:lvl5pPr>
          </a:lstStyle>
          <a:p>
            <a:pPr lvl="0"/>
            <a:r>
              <a:rPr lang="en-US" dirty="0" smtClean="0"/>
              <a:t>Insert text</a:t>
            </a:r>
          </a:p>
        </p:txBody>
      </p:sp>
      <p:sp>
        <p:nvSpPr>
          <p:cNvPr id="15"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smtClean="0"/>
              <a:t>Slide Title</a:t>
            </a:r>
          </a:p>
        </p:txBody>
      </p:sp>
      <p:sp>
        <p:nvSpPr>
          <p:cNvPr id="10" name="Chart Placeholder 9"/>
          <p:cNvSpPr>
            <a:spLocks noGrp="1"/>
          </p:cNvSpPr>
          <p:nvPr>
            <p:ph type="chart" sz="quarter" idx="12"/>
          </p:nvPr>
        </p:nvSpPr>
        <p:spPr>
          <a:xfrm>
            <a:off x="3352800" y="819150"/>
            <a:ext cx="5562600" cy="3962400"/>
          </a:xfrm>
          <a:prstGeom prst="rect">
            <a:avLst/>
          </a:prstGeom>
        </p:spPr>
        <p:txBody>
          <a:bodyPr/>
          <a:lstStyle/>
          <a:p>
            <a:endParaRPr lang="en-US" dirty="0"/>
          </a:p>
        </p:txBody>
      </p:sp>
      <p:sp>
        <p:nvSpPr>
          <p:cNvPr id="14" name="Text Placeholder 4"/>
          <p:cNvSpPr>
            <a:spLocks noGrp="1"/>
          </p:cNvSpPr>
          <p:nvPr>
            <p:ph type="body" sz="quarter" idx="14" hasCustomPrompt="1"/>
          </p:nvPr>
        </p:nvSpPr>
        <p:spPr>
          <a:xfrm>
            <a:off x="140676" y="4781550"/>
            <a:ext cx="8850923" cy="285750"/>
          </a:xfrm>
          <a:prstGeom prst="rect">
            <a:avLst/>
          </a:prstGeom>
        </p:spPr>
        <p:txBody>
          <a:bodyPr/>
          <a:lstStyle>
            <a:lvl1pPr marL="112712" indent="0">
              <a:buNone/>
              <a:defRPr sz="1400" baseline="0"/>
            </a:lvl1pPr>
          </a:lstStyle>
          <a:p>
            <a:pPr lvl="0"/>
            <a:r>
              <a:rPr lang="en-US" sz="1400" dirty="0" smtClean="0"/>
              <a:t>Use this box for source/credit information</a:t>
            </a:r>
            <a:endParaRPr lang="en-US" dirty="0"/>
          </a:p>
        </p:txBody>
      </p:sp>
    </p:spTree>
    <p:extLst>
      <p:ext uri="{BB962C8B-B14F-4D97-AF65-F5344CB8AC3E}">
        <p14:creationId xmlns:p14="http://schemas.microsoft.com/office/powerpoint/2010/main" val="411190774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Graph layout">
    <p:spTree>
      <p:nvGrpSpPr>
        <p:cNvPr id="1" name=""/>
        <p:cNvGrpSpPr/>
        <p:nvPr/>
      </p:nvGrpSpPr>
      <p:grpSpPr>
        <a:xfrm>
          <a:off x="0" y="0"/>
          <a:ext cx="0" cy="0"/>
          <a:chOff x="0" y="0"/>
          <a:chExt cx="0" cy="0"/>
        </a:xfrm>
      </p:grpSpPr>
      <p:sp>
        <p:nvSpPr>
          <p:cNvPr id="4" name="Slide Number Placeholder 11"/>
          <p:cNvSpPr>
            <a:spLocks noGrp="1"/>
          </p:cNvSpPr>
          <p:nvPr>
            <p:ph type="sldNum" sz="quarter" idx="4"/>
          </p:nvPr>
        </p:nvSpPr>
        <p:spPr>
          <a:xfrm>
            <a:off x="8296922" y="4781550"/>
            <a:ext cx="762000" cy="273844"/>
          </a:xfrm>
          <a:prstGeom prst="rect">
            <a:avLst/>
          </a:prstGeom>
        </p:spPr>
        <p:txBody>
          <a:bodyPr vert="horz" lIns="91440" tIns="45720" rIns="91440" bIns="45720" rtlCol="0" anchor="ctr"/>
          <a:lstStyle>
            <a:lvl1pPr algn="r">
              <a:defRPr sz="1200" b="0">
                <a:solidFill>
                  <a:schemeClr val="tx2"/>
                </a:solidFill>
              </a:defRPr>
            </a:lvl1pPr>
          </a:lstStyle>
          <a:p>
            <a:fld id="{3B745311-16E5-4BEF-BFE6-36758A3427EB}" type="slidenum">
              <a:rPr lang="en-US" smtClean="0"/>
              <a:pPr/>
              <a:t>‹#›</a:t>
            </a:fld>
            <a:endParaRPr lang="en-US" dirty="0"/>
          </a:p>
        </p:txBody>
      </p:sp>
      <p:sp>
        <p:nvSpPr>
          <p:cNvPr id="3" name="Content Placeholder 13"/>
          <p:cNvSpPr>
            <a:spLocks noGrp="1"/>
          </p:cNvSpPr>
          <p:nvPr>
            <p:ph sz="quarter" idx="11" hasCustomPrompt="1"/>
          </p:nvPr>
        </p:nvSpPr>
        <p:spPr>
          <a:xfrm>
            <a:off x="152400" y="819150"/>
            <a:ext cx="8839200" cy="3886200"/>
          </a:xfrm>
          <a:prstGeom prst="rect">
            <a:avLst/>
          </a:prstGeom>
        </p:spPr>
        <p:txBody>
          <a:bodyPr/>
          <a:lstStyle>
            <a:lvl1pPr>
              <a:defRPr baseline="0"/>
            </a:lvl1pPr>
            <a:lvl3pPr>
              <a:defRPr sz="3200"/>
            </a:lvl3pPr>
            <a:lvl4pPr>
              <a:defRPr sz="3200"/>
            </a:lvl4pPr>
            <a:lvl5pPr>
              <a:defRPr sz="3200"/>
            </a:lvl5pPr>
          </a:lstStyle>
          <a:p>
            <a:pPr lvl="0"/>
            <a:r>
              <a:rPr lang="en-US" dirty="0" smtClean="0"/>
              <a:t>Insert Text or large tables or graphs</a:t>
            </a:r>
          </a:p>
        </p:txBody>
      </p:sp>
      <p:sp>
        <p:nvSpPr>
          <p:cNvPr id="5" name="Text Placeholder 12"/>
          <p:cNvSpPr>
            <a:spLocks noGrp="1"/>
          </p:cNvSpPr>
          <p:nvPr>
            <p:ph type="body" sz="quarter" idx="10" hasCustomPrompt="1"/>
          </p:nvPr>
        </p:nvSpPr>
        <p:spPr>
          <a:xfrm>
            <a:off x="1371600" y="119064"/>
            <a:ext cx="6400800" cy="592491"/>
          </a:xfrm>
          <a:prstGeom prst="rect">
            <a:avLst/>
          </a:prstGeom>
        </p:spPr>
        <p:txBody>
          <a:bodyPr/>
          <a:lstStyle>
            <a:lvl1pPr marL="112712" indent="0" algn="ctr">
              <a:buNone/>
              <a:defRPr baseline="0">
                <a:solidFill>
                  <a:srgbClr val="003399"/>
                </a:solidFill>
              </a:defRPr>
            </a:lvl1pPr>
          </a:lstStyle>
          <a:p>
            <a:pPr lvl="0"/>
            <a:r>
              <a:rPr lang="en-US" dirty="0" smtClean="0"/>
              <a:t>Slide Title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6811" y="220048"/>
            <a:ext cx="1084789" cy="390524"/>
          </a:xfrm>
          <a:prstGeom prst="rect">
            <a:avLst/>
          </a:prstGeom>
        </p:spPr>
      </p:pic>
      <p:sp>
        <p:nvSpPr>
          <p:cNvPr id="7" name="Text Placeholder 4"/>
          <p:cNvSpPr>
            <a:spLocks noGrp="1"/>
          </p:cNvSpPr>
          <p:nvPr>
            <p:ph type="body" sz="quarter" idx="14" hasCustomPrompt="1"/>
          </p:nvPr>
        </p:nvSpPr>
        <p:spPr>
          <a:xfrm>
            <a:off x="152400" y="4750594"/>
            <a:ext cx="8001000" cy="304800"/>
          </a:xfrm>
          <a:prstGeom prst="rect">
            <a:avLst/>
          </a:prstGeom>
        </p:spPr>
        <p:txBody>
          <a:bodyPr/>
          <a:lstStyle>
            <a:lvl1pPr marL="112712" indent="0">
              <a:buNone/>
              <a:defRPr sz="1400" baseline="0"/>
            </a:lvl1pPr>
          </a:lstStyle>
          <a:p>
            <a:pPr lvl="0"/>
            <a:r>
              <a:rPr lang="en-US" sz="1400" dirty="0" smtClean="0"/>
              <a:t>Use this box for source/credit information</a:t>
            </a:r>
            <a:endParaRPr lang="en-US" dirty="0"/>
          </a:p>
        </p:txBody>
      </p:sp>
    </p:spTree>
    <p:extLst>
      <p:ext uri="{BB962C8B-B14F-4D97-AF65-F5344CB8AC3E}">
        <p14:creationId xmlns:p14="http://schemas.microsoft.com/office/powerpoint/2010/main" val="1762060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o Layout">
    <p:spTree>
      <p:nvGrpSpPr>
        <p:cNvPr id="1" name=""/>
        <p:cNvGrpSpPr/>
        <p:nvPr/>
      </p:nvGrpSpPr>
      <p:grpSpPr>
        <a:xfrm>
          <a:off x="0" y="0"/>
          <a:ext cx="0" cy="0"/>
          <a:chOff x="0" y="0"/>
          <a:chExt cx="0" cy="0"/>
        </a:xfrm>
      </p:grpSpPr>
      <p:sp>
        <p:nvSpPr>
          <p:cNvPr id="4" name="Slide Number Placeholder 11"/>
          <p:cNvSpPr>
            <a:spLocks noGrp="1"/>
          </p:cNvSpPr>
          <p:nvPr>
            <p:ph type="sldNum" sz="quarter" idx="4"/>
          </p:nvPr>
        </p:nvSpPr>
        <p:spPr>
          <a:xfrm>
            <a:off x="8296922" y="4781550"/>
            <a:ext cx="762000" cy="273844"/>
          </a:xfrm>
          <a:prstGeom prst="rect">
            <a:avLst/>
          </a:prstGeom>
        </p:spPr>
        <p:txBody>
          <a:bodyPr vert="horz" lIns="91440" tIns="45720" rIns="91440" bIns="45720" rtlCol="0" anchor="ctr"/>
          <a:lstStyle>
            <a:lvl1pPr algn="r">
              <a:defRPr sz="1200" b="0">
                <a:solidFill>
                  <a:schemeClr val="tx2"/>
                </a:solidFill>
              </a:defRPr>
            </a:lvl1pPr>
          </a:lstStyle>
          <a:p>
            <a:fld id="{3B745311-16E5-4BEF-BFE6-36758A3427EB}" type="slidenum">
              <a:rPr lang="en-US" smtClean="0"/>
              <a:pPr/>
              <a:t>‹#›</a:t>
            </a:fld>
            <a:endParaRPr lang="en-US" dirty="0"/>
          </a:p>
        </p:txBody>
      </p:sp>
      <p:sp>
        <p:nvSpPr>
          <p:cNvPr id="6" name="Media Placeholder 5"/>
          <p:cNvSpPr>
            <a:spLocks noGrp="1"/>
          </p:cNvSpPr>
          <p:nvPr>
            <p:ph type="media" sz="quarter" idx="11" hasCustomPrompt="1"/>
          </p:nvPr>
        </p:nvSpPr>
        <p:spPr>
          <a:xfrm>
            <a:off x="228600" y="819149"/>
            <a:ext cx="8686800" cy="3931445"/>
          </a:xfrm>
          <a:prstGeom prst="rect">
            <a:avLst/>
          </a:prstGeom>
        </p:spPr>
        <p:txBody>
          <a:bodyPr/>
          <a:lstStyle>
            <a:lvl1pPr>
              <a:defRPr baseline="0"/>
            </a:lvl1pPr>
          </a:lstStyle>
          <a:p>
            <a:r>
              <a:rPr lang="en-US" dirty="0" smtClean="0"/>
              <a:t>Use to insert video files</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6811" y="220048"/>
            <a:ext cx="1084789" cy="390524"/>
          </a:xfrm>
          <a:prstGeom prst="rect">
            <a:avLst/>
          </a:prstGeom>
        </p:spPr>
      </p:pic>
      <p:sp>
        <p:nvSpPr>
          <p:cNvPr id="9" name="Text Placeholder 4"/>
          <p:cNvSpPr>
            <a:spLocks noGrp="1"/>
          </p:cNvSpPr>
          <p:nvPr>
            <p:ph type="body" sz="quarter" idx="14" hasCustomPrompt="1"/>
          </p:nvPr>
        </p:nvSpPr>
        <p:spPr>
          <a:xfrm>
            <a:off x="140676" y="4781550"/>
            <a:ext cx="8850923" cy="285750"/>
          </a:xfrm>
          <a:prstGeom prst="rect">
            <a:avLst/>
          </a:prstGeom>
        </p:spPr>
        <p:txBody>
          <a:bodyPr/>
          <a:lstStyle>
            <a:lvl1pPr marL="112712" indent="0">
              <a:buNone/>
              <a:defRPr sz="1400" baseline="0"/>
            </a:lvl1pPr>
          </a:lstStyle>
          <a:p>
            <a:pPr lvl="0"/>
            <a:r>
              <a:rPr lang="en-US" sz="1400" dirty="0" smtClean="0"/>
              <a:t>Use this box for source/credit information</a:t>
            </a:r>
            <a:endParaRPr lang="en-US" dirty="0"/>
          </a:p>
        </p:txBody>
      </p:sp>
      <p:sp>
        <p:nvSpPr>
          <p:cNvPr id="8" name="Text Placeholder 12"/>
          <p:cNvSpPr>
            <a:spLocks noGrp="1"/>
          </p:cNvSpPr>
          <p:nvPr>
            <p:ph type="body" sz="quarter" idx="10" hasCustomPrompt="1"/>
          </p:nvPr>
        </p:nvSpPr>
        <p:spPr>
          <a:xfrm>
            <a:off x="1371600" y="119064"/>
            <a:ext cx="6400800" cy="592491"/>
          </a:xfrm>
          <a:prstGeom prst="rect">
            <a:avLst/>
          </a:prstGeom>
        </p:spPr>
        <p:txBody>
          <a:bodyPr/>
          <a:lstStyle>
            <a:lvl1pPr marL="112712" indent="0" algn="ctr">
              <a:buNone/>
              <a:defRPr baseline="0">
                <a:solidFill>
                  <a:srgbClr val="003399"/>
                </a:solidFill>
              </a:defRPr>
            </a:lvl1pPr>
          </a:lstStyle>
          <a:p>
            <a:pPr lvl="0"/>
            <a:r>
              <a:rPr lang="en-US" dirty="0" smtClean="0"/>
              <a:t>Slide Title</a:t>
            </a:r>
          </a:p>
        </p:txBody>
      </p:sp>
    </p:spTree>
    <p:extLst>
      <p:ext uri="{BB962C8B-B14F-4D97-AF65-F5344CB8AC3E}">
        <p14:creationId xmlns:p14="http://schemas.microsoft.com/office/powerpoint/2010/main" val="3220792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Break 1">
    <p:spTree>
      <p:nvGrpSpPr>
        <p:cNvPr id="1" name=""/>
        <p:cNvGrpSpPr/>
        <p:nvPr/>
      </p:nvGrpSpPr>
      <p:grpSpPr>
        <a:xfrm>
          <a:off x="0" y="0"/>
          <a:ext cx="0" cy="0"/>
          <a:chOff x="0" y="0"/>
          <a:chExt cx="0" cy="0"/>
        </a:xfrm>
      </p:grpSpPr>
      <p:sp>
        <p:nvSpPr>
          <p:cNvPr id="2" name="Rectangle 1"/>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11"/>
          <p:cNvSpPr>
            <a:spLocks noGrp="1"/>
          </p:cNvSpPr>
          <p:nvPr>
            <p:ph type="sldNum" sz="quarter" idx="4"/>
          </p:nvPr>
        </p:nvSpPr>
        <p:spPr>
          <a:xfrm>
            <a:off x="8229600" y="19645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47001" y="675628"/>
            <a:ext cx="1860208" cy="669675"/>
          </a:xfrm>
          <a:prstGeom prst="rect">
            <a:avLst/>
          </a:prstGeom>
        </p:spPr>
      </p:pic>
      <p:sp>
        <p:nvSpPr>
          <p:cNvPr id="5" name="Striped Right Arrow 4"/>
          <p:cNvSpPr/>
          <p:nvPr userDrawn="1"/>
        </p:nvSpPr>
        <p:spPr>
          <a:xfrm>
            <a:off x="1363462" y="1885950"/>
            <a:ext cx="6629400" cy="1828800"/>
          </a:xfrm>
          <a:prstGeom prst="striped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12"/>
          <p:cNvSpPr>
            <a:spLocks noGrp="1"/>
          </p:cNvSpPr>
          <p:nvPr>
            <p:ph type="body" sz="quarter" idx="10" hasCustomPrompt="1"/>
          </p:nvPr>
        </p:nvSpPr>
        <p:spPr>
          <a:xfrm>
            <a:off x="1998216" y="2495550"/>
            <a:ext cx="4876800" cy="609600"/>
          </a:xfrm>
          <a:prstGeom prst="rect">
            <a:avLst/>
          </a:prstGeom>
        </p:spPr>
        <p:txBody>
          <a:bodyPr/>
          <a:lstStyle>
            <a:lvl1pPr marL="112712" indent="0" algn="ctr">
              <a:buNone/>
              <a:defRPr b="1" baseline="0">
                <a:solidFill>
                  <a:schemeClr val="bg1"/>
                </a:solidFill>
                <a:effectLst/>
              </a:defRPr>
            </a:lvl1pPr>
          </a:lstStyle>
          <a:p>
            <a:pPr lvl="0"/>
            <a:r>
              <a:rPr lang="en-US" dirty="0" smtClean="0"/>
              <a:t>Insert Section Title Here</a:t>
            </a:r>
            <a:endParaRPr lang="en-US" dirty="0"/>
          </a:p>
        </p:txBody>
      </p:sp>
    </p:spTree>
    <p:extLst>
      <p:ext uri="{BB962C8B-B14F-4D97-AF65-F5344CB8AC3E}">
        <p14:creationId xmlns:p14="http://schemas.microsoft.com/office/powerpoint/2010/main" val="129294485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Break 2">
    <p:spTree>
      <p:nvGrpSpPr>
        <p:cNvPr id="1" name=""/>
        <p:cNvGrpSpPr/>
        <p:nvPr/>
      </p:nvGrpSpPr>
      <p:grpSpPr>
        <a:xfrm>
          <a:off x="0" y="0"/>
          <a:ext cx="0" cy="0"/>
          <a:chOff x="0" y="0"/>
          <a:chExt cx="0" cy="0"/>
        </a:xfrm>
      </p:grpSpPr>
      <p:sp>
        <p:nvSpPr>
          <p:cNvPr id="3" name="Rectangle 2"/>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Manual Input 3"/>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Manual Input 4"/>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11"/>
          <p:cNvSpPr>
            <a:spLocks noGrp="1"/>
          </p:cNvSpPr>
          <p:nvPr>
            <p:ph type="sldNum" sz="quarter" idx="4"/>
          </p:nvPr>
        </p:nvSpPr>
        <p:spPr>
          <a:xfrm>
            <a:off x="8229600" y="202223"/>
            <a:ext cx="762000" cy="26807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sp>
        <p:nvSpPr>
          <p:cNvPr id="9" name="Text Placeholder 12"/>
          <p:cNvSpPr>
            <a:spLocks noGrp="1"/>
          </p:cNvSpPr>
          <p:nvPr>
            <p:ph type="body" sz="quarter" idx="11" hasCustomPrompt="1"/>
          </p:nvPr>
        </p:nvSpPr>
        <p:spPr>
          <a:xfrm>
            <a:off x="1371600" y="3867150"/>
            <a:ext cx="6400800" cy="592491"/>
          </a:xfrm>
          <a:prstGeom prst="rect">
            <a:avLst/>
          </a:prstGeom>
        </p:spPr>
        <p:txBody>
          <a:bodyPr/>
          <a:lstStyle>
            <a:lvl1pPr marL="112712" indent="0" algn="ctr">
              <a:buNone/>
              <a:defRPr baseline="0">
                <a:solidFill>
                  <a:srgbClr val="003399"/>
                </a:solidFill>
              </a:defRPr>
            </a:lvl1pPr>
          </a:lstStyle>
          <a:p>
            <a:pPr lvl="0"/>
            <a:r>
              <a:rPr lang="en-US" dirty="0" smtClean="0"/>
              <a:t>Section Title</a:t>
            </a:r>
          </a:p>
        </p:txBody>
      </p:sp>
      <p:sp>
        <p:nvSpPr>
          <p:cNvPr id="11" name="Picture Placeholder 20"/>
          <p:cNvSpPr>
            <a:spLocks noGrp="1"/>
          </p:cNvSpPr>
          <p:nvPr>
            <p:ph type="pic" sz="quarter" idx="12" hasCustomPrompt="1"/>
          </p:nvPr>
        </p:nvSpPr>
        <p:spPr>
          <a:xfrm>
            <a:off x="1028700" y="727312"/>
            <a:ext cx="7086600" cy="2902683"/>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Insert picture here from H:/Powerpoint_Templates/PPT Photos for Title Slide. Click on photo icon in this box to begin. </a:t>
            </a:r>
            <a:r>
              <a:rPr lang="en-US" sz="20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1924"/>
            <a:ext cx="1434854" cy="516548"/>
          </a:xfrm>
          <a:prstGeom prst="rect">
            <a:avLst/>
          </a:prstGeom>
        </p:spPr>
      </p:pic>
      <p:sp>
        <p:nvSpPr>
          <p:cNvPr id="13" name="Text Placeholder 4"/>
          <p:cNvSpPr>
            <a:spLocks noGrp="1"/>
          </p:cNvSpPr>
          <p:nvPr>
            <p:ph type="body" sz="quarter" idx="14" hasCustomPrompt="1"/>
          </p:nvPr>
        </p:nvSpPr>
        <p:spPr>
          <a:xfrm>
            <a:off x="140676" y="4781550"/>
            <a:ext cx="8850923" cy="285750"/>
          </a:xfrm>
          <a:prstGeom prst="rect">
            <a:avLst/>
          </a:prstGeom>
        </p:spPr>
        <p:txBody>
          <a:bodyPr/>
          <a:lstStyle>
            <a:lvl1pPr marL="112712" indent="0">
              <a:buNone/>
              <a:defRPr sz="1400" baseline="0"/>
            </a:lvl1pPr>
          </a:lstStyle>
          <a:p>
            <a:pPr lvl="0"/>
            <a:r>
              <a:rPr lang="en-US" sz="1400" dirty="0" smtClean="0"/>
              <a:t>Use this box for source/credit information</a:t>
            </a:r>
            <a:endParaRPr lang="en-US" dirty="0"/>
          </a:p>
        </p:txBody>
      </p:sp>
    </p:spTree>
    <p:extLst>
      <p:ext uri="{BB962C8B-B14F-4D97-AF65-F5344CB8AC3E}">
        <p14:creationId xmlns:p14="http://schemas.microsoft.com/office/powerpoint/2010/main" val="2648472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reak 3">
    <p:spTree>
      <p:nvGrpSpPr>
        <p:cNvPr id="1" name=""/>
        <p:cNvGrpSpPr/>
        <p:nvPr/>
      </p:nvGrpSpPr>
      <p:grpSpPr>
        <a:xfrm>
          <a:off x="0" y="0"/>
          <a:ext cx="0" cy="0"/>
          <a:chOff x="0" y="0"/>
          <a:chExt cx="0" cy="0"/>
        </a:xfrm>
      </p:grpSpPr>
      <p:sp>
        <p:nvSpPr>
          <p:cNvPr id="3" name="Rectangle 2"/>
          <p:cNvSpPr/>
          <p:nvPr userDrawn="1"/>
        </p:nvSpPr>
        <p:spPr>
          <a:xfrm>
            <a:off x="0" y="447675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Manual Input 3"/>
          <p:cNvSpPr/>
          <p:nvPr userDrawn="1"/>
        </p:nvSpPr>
        <p:spPr>
          <a:xfrm rot="16200000">
            <a:off x="7663926" y="3670824"/>
            <a:ext cx="657872"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Manual Input 4"/>
          <p:cNvSpPr/>
          <p:nvPr userDrawn="1"/>
        </p:nvSpPr>
        <p:spPr>
          <a:xfrm rot="16200000">
            <a:off x="7791450" y="3773194"/>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11"/>
          <p:cNvSpPr>
            <a:spLocks noGrp="1"/>
          </p:cNvSpPr>
          <p:nvPr>
            <p:ph type="sldNum" sz="quarter" idx="4"/>
          </p:nvPr>
        </p:nvSpPr>
        <p:spPr>
          <a:xfrm>
            <a:off x="8229600" y="467320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sp>
        <p:nvSpPr>
          <p:cNvPr id="9" name="Text Placeholder 12"/>
          <p:cNvSpPr>
            <a:spLocks noGrp="1"/>
          </p:cNvSpPr>
          <p:nvPr>
            <p:ph type="body" sz="quarter" idx="11" hasCustomPrompt="1"/>
          </p:nvPr>
        </p:nvSpPr>
        <p:spPr>
          <a:xfrm>
            <a:off x="5105400" y="1428750"/>
            <a:ext cx="3352800" cy="592491"/>
          </a:xfrm>
          <a:prstGeom prst="rect">
            <a:avLst/>
          </a:prstGeom>
        </p:spPr>
        <p:txBody>
          <a:bodyPr/>
          <a:lstStyle>
            <a:lvl1pPr marL="112712" indent="0" algn="ctr">
              <a:buNone/>
              <a:defRPr baseline="0">
                <a:solidFill>
                  <a:srgbClr val="003399"/>
                </a:solidFill>
              </a:defRPr>
            </a:lvl1pPr>
          </a:lstStyle>
          <a:p>
            <a:pPr lvl="0"/>
            <a:r>
              <a:rPr lang="en-US" dirty="0" smtClean="0"/>
              <a:t>Section Title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51696" y="309938"/>
            <a:ext cx="1860208" cy="669675"/>
          </a:xfrm>
          <a:prstGeom prst="rect">
            <a:avLst/>
          </a:prstGeom>
        </p:spPr>
      </p:pic>
      <p:sp>
        <p:nvSpPr>
          <p:cNvPr id="11" name="Picture Placeholder 3"/>
          <p:cNvSpPr>
            <a:spLocks noGrp="1"/>
          </p:cNvSpPr>
          <p:nvPr>
            <p:ph type="pic" sz="quarter" idx="13" hasCustomPrompt="1"/>
          </p:nvPr>
        </p:nvSpPr>
        <p:spPr>
          <a:xfrm>
            <a:off x="152400" y="209549"/>
            <a:ext cx="4419600" cy="4143375"/>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Insert picture here from H:/Powerpoint_Templates/PPT Photos for Title Slide. Click on photo icon in this box to begin. </a:t>
            </a: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smtClean="0"/>
          </a:p>
          <a:p>
            <a:endParaRPr lang="en-US" dirty="0"/>
          </a:p>
        </p:txBody>
      </p:sp>
    </p:spTree>
    <p:extLst>
      <p:ext uri="{BB962C8B-B14F-4D97-AF65-F5344CB8AC3E}">
        <p14:creationId xmlns:p14="http://schemas.microsoft.com/office/powerpoint/2010/main" val="4028850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Break 4">
    <p:spTree>
      <p:nvGrpSpPr>
        <p:cNvPr id="1" name=""/>
        <p:cNvGrpSpPr/>
        <p:nvPr/>
      </p:nvGrpSpPr>
      <p:grpSpPr>
        <a:xfrm>
          <a:off x="0" y="0"/>
          <a:ext cx="0" cy="0"/>
          <a:chOff x="0" y="0"/>
          <a:chExt cx="0" cy="0"/>
        </a:xfrm>
      </p:grpSpPr>
      <p:sp>
        <p:nvSpPr>
          <p:cNvPr id="4" name="Text Placeholder 12"/>
          <p:cNvSpPr>
            <a:spLocks noGrp="1"/>
          </p:cNvSpPr>
          <p:nvPr>
            <p:ph type="body" sz="quarter" idx="11" hasCustomPrompt="1"/>
          </p:nvPr>
        </p:nvSpPr>
        <p:spPr>
          <a:xfrm>
            <a:off x="2438400" y="1962150"/>
            <a:ext cx="6096000" cy="905845"/>
          </a:xfrm>
          <a:prstGeom prst="rect">
            <a:avLst/>
          </a:prstGeom>
        </p:spPr>
        <p:txBody>
          <a:bodyPr/>
          <a:lstStyle>
            <a:lvl1pPr marL="112712" indent="0" algn="ctr">
              <a:buNone/>
              <a:defRPr baseline="0">
                <a:solidFill>
                  <a:srgbClr val="003399"/>
                </a:solidFill>
              </a:defRPr>
            </a:lvl1pPr>
          </a:lstStyle>
          <a:p>
            <a:pPr lvl="0"/>
            <a:r>
              <a:rPr lang="en-US" dirty="0" smtClean="0"/>
              <a:t>Section Title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4324350"/>
            <a:ext cx="1860208" cy="669675"/>
          </a:xfrm>
          <a:prstGeom prst="rect">
            <a:avLst/>
          </a:prstGeom>
        </p:spPr>
      </p:pic>
      <p:sp>
        <p:nvSpPr>
          <p:cNvPr id="7" name="Rectangle 6"/>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lowchart: Manual Input 7"/>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11"/>
          <p:cNvSpPr>
            <a:spLocks noGrp="1"/>
          </p:cNvSpPr>
          <p:nvPr>
            <p:ph type="sldNum" sz="quarter" idx="4"/>
          </p:nvPr>
        </p:nvSpPr>
        <p:spPr>
          <a:xfrm>
            <a:off x="8229600" y="19645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000" y="0"/>
            <a:ext cx="1315954" cy="5143500"/>
          </a:xfrm>
          <a:prstGeom prst="rect">
            <a:avLst/>
          </a:prstGeom>
        </p:spPr>
      </p:pic>
    </p:spTree>
    <p:extLst>
      <p:ext uri="{BB962C8B-B14F-4D97-AF65-F5344CB8AC3E}">
        <p14:creationId xmlns:p14="http://schemas.microsoft.com/office/powerpoint/2010/main" val="17286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Slide 1">
    <p:spTree>
      <p:nvGrpSpPr>
        <p:cNvPr id="1" name=""/>
        <p:cNvGrpSpPr/>
        <p:nvPr/>
      </p:nvGrpSpPr>
      <p:grpSpPr>
        <a:xfrm>
          <a:off x="0" y="0"/>
          <a:ext cx="0" cy="0"/>
          <a:chOff x="0" y="0"/>
          <a:chExt cx="0" cy="0"/>
        </a:xfrm>
      </p:grpSpPr>
      <p:sp>
        <p:nvSpPr>
          <p:cNvPr id="7" name="Table Placeholder 6"/>
          <p:cNvSpPr>
            <a:spLocks noGrp="1"/>
          </p:cNvSpPr>
          <p:nvPr>
            <p:ph type="tbl" sz="quarter" idx="10" hasCustomPrompt="1"/>
          </p:nvPr>
        </p:nvSpPr>
        <p:spPr>
          <a:xfrm>
            <a:off x="897848" y="3265003"/>
            <a:ext cx="7507986" cy="1772863"/>
          </a:xfrm>
          <a:prstGeom prst="rect">
            <a:avLst/>
          </a:prstGeom>
        </p:spPr>
        <p:txBody>
          <a:bodyPr/>
          <a:lstStyle>
            <a:lvl1pPr>
              <a:defRPr sz="2800" baseline="0"/>
            </a:lvl1pPr>
          </a:lstStyle>
          <a:p>
            <a:r>
              <a:rPr lang="en-US" dirty="0" smtClean="0"/>
              <a:t>Names</a:t>
            </a:r>
          </a:p>
          <a:p>
            <a:r>
              <a:rPr lang="en-US" dirty="0" smtClean="0"/>
              <a:t>Section</a:t>
            </a:r>
          </a:p>
          <a:p>
            <a:r>
              <a:rPr lang="en-US" dirty="0" smtClean="0"/>
              <a:t>Phone number &amp; Email address</a:t>
            </a:r>
            <a:endParaRPr lang="en-US" dirty="0"/>
          </a:p>
        </p:txBody>
      </p:sp>
      <p:sp>
        <p:nvSpPr>
          <p:cNvPr id="9" name="Picture Placeholder 20"/>
          <p:cNvSpPr>
            <a:spLocks noGrp="1"/>
          </p:cNvSpPr>
          <p:nvPr>
            <p:ph type="pic" sz="quarter" idx="12" hasCustomPrompt="1"/>
          </p:nvPr>
        </p:nvSpPr>
        <p:spPr>
          <a:xfrm>
            <a:off x="797191" y="0"/>
            <a:ext cx="7709300" cy="3191392"/>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Insert picture here from H:/Powerpoint_Templates/PPT Photos for Title Slide. Click on photo icon in this box to begin. </a:t>
            </a:r>
            <a:r>
              <a:rPr lang="en-US" sz="20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3409950"/>
            <a:ext cx="354156" cy="1274962"/>
          </a:xfrm>
          <a:prstGeom prst="rect">
            <a:avLst/>
          </a:prstGeom>
        </p:spPr>
      </p:pic>
    </p:spTree>
    <p:extLst>
      <p:ext uri="{BB962C8B-B14F-4D97-AF65-F5344CB8AC3E}">
        <p14:creationId xmlns:p14="http://schemas.microsoft.com/office/powerpoint/2010/main" val="1036960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Slide 2">
    <p:spTree>
      <p:nvGrpSpPr>
        <p:cNvPr id="1" name=""/>
        <p:cNvGrpSpPr/>
        <p:nvPr/>
      </p:nvGrpSpPr>
      <p:grpSpPr>
        <a:xfrm>
          <a:off x="0" y="0"/>
          <a:ext cx="0" cy="0"/>
          <a:chOff x="0" y="0"/>
          <a:chExt cx="0" cy="0"/>
        </a:xfrm>
      </p:grpSpPr>
      <p:sp>
        <p:nvSpPr>
          <p:cNvPr id="14" name="Text Placeholder 12"/>
          <p:cNvSpPr>
            <a:spLocks noGrp="1"/>
          </p:cNvSpPr>
          <p:nvPr>
            <p:ph type="body" sz="quarter" idx="11" hasCustomPrompt="1"/>
          </p:nvPr>
        </p:nvSpPr>
        <p:spPr>
          <a:xfrm>
            <a:off x="2362200" y="3185816"/>
            <a:ext cx="6400800" cy="1900534"/>
          </a:xfrm>
          <a:prstGeom prst="rect">
            <a:avLst/>
          </a:prstGeom>
        </p:spPr>
        <p:txBody>
          <a:bodyPr/>
          <a:lstStyle>
            <a:lvl1pPr marL="112712" indent="0" algn="ctr">
              <a:buNone/>
              <a:defRPr sz="1800" baseline="0">
                <a:solidFill>
                  <a:srgbClr val="003399"/>
                </a:solidFill>
              </a:defRPr>
            </a:lvl1pPr>
          </a:lstStyle>
          <a:p>
            <a:pPr lvl="0"/>
            <a:r>
              <a:rPr lang="en-US" dirty="0" smtClean="0"/>
              <a:t>Name</a:t>
            </a:r>
          </a:p>
          <a:p>
            <a:pPr lvl="0"/>
            <a:r>
              <a:rPr lang="en-US" dirty="0" smtClean="0"/>
              <a:t>Title</a:t>
            </a:r>
          </a:p>
          <a:p>
            <a:pPr lvl="0"/>
            <a:r>
              <a:rPr lang="en-US" dirty="0" smtClean="0"/>
              <a:t>Section</a:t>
            </a:r>
          </a:p>
          <a:p>
            <a:pPr lvl="0"/>
            <a:r>
              <a:rPr lang="en-US" dirty="0" smtClean="0"/>
              <a:t>Email</a:t>
            </a:r>
          </a:p>
          <a:p>
            <a:pPr lvl="0"/>
            <a:r>
              <a:rPr lang="en-US" dirty="0" smtClean="0"/>
              <a:t>Phone</a:t>
            </a:r>
          </a:p>
        </p:txBody>
      </p:sp>
      <p:sp>
        <p:nvSpPr>
          <p:cNvPr id="3" name="TextBox 2"/>
          <p:cNvSpPr txBox="1"/>
          <p:nvPr userDrawn="1"/>
        </p:nvSpPr>
        <p:spPr>
          <a:xfrm>
            <a:off x="2637775" y="2724151"/>
            <a:ext cx="5867400" cy="461665"/>
          </a:xfrm>
          <a:prstGeom prst="rect">
            <a:avLst/>
          </a:prstGeom>
          <a:noFill/>
        </p:spPr>
        <p:txBody>
          <a:bodyPr wrap="square" rtlCol="0">
            <a:spAutoFit/>
          </a:bodyPr>
          <a:lstStyle/>
          <a:p>
            <a:pPr algn="ctr"/>
            <a:r>
              <a:rPr lang="en-US" sz="2400" b="1" dirty="0" smtClean="0"/>
              <a:t>Contact</a:t>
            </a:r>
            <a:endParaRPr lang="en-US" sz="2400" b="1" dirty="0"/>
          </a:p>
        </p:txBody>
      </p:sp>
      <p:sp>
        <p:nvSpPr>
          <p:cNvPr id="16" name="Picture Placeholder 20"/>
          <p:cNvSpPr>
            <a:spLocks noGrp="1"/>
          </p:cNvSpPr>
          <p:nvPr>
            <p:ph type="pic" sz="quarter" idx="12" hasCustomPrompt="1"/>
          </p:nvPr>
        </p:nvSpPr>
        <p:spPr>
          <a:xfrm>
            <a:off x="2106965" y="1"/>
            <a:ext cx="7031855" cy="272415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Insert picture here from H:/Powerpoint_Templates/PPT Photos for Title Slide. Click on photo icon in this box to begin. </a:t>
            </a:r>
            <a:r>
              <a:rPr lang="en-US" sz="20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endParaRPr lang="en-US" dirty="0"/>
          </a:p>
        </p:txBody>
      </p:sp>
      <p:sp>
        <p:nvSpPr>
          <p:cNvPr id="6" name="Right Triangle 5"/>
          <p:cNvSpPr/>
          <p:nvPr userDrawn="1"/>
        </p:nvSpPr>
        <p:spPr>
          <a:xfrm rot="5400000">
            <a:off x="-1521758" y="1514777"/>
            <a:ext cx="5143637" cy="2113809"/>
          </a:xfrm>
          <a:prstGeom prst="rtTriangl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ight Triangle 20"/>
          <p:cNvSpPr/>
          <p:nvPr userDrawn="1"/>
        </p:nvSpPr>
        <p:spPr>
          <a:xfrm rot="16200000" flipV="1">
            <a:off x="-1470249" y="1463451"/>
            <a:ext cx="5143637" cy="221645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4265002"/>
            <a:ext cx="1434854" cy="516548"/>
          </a:xfrm>
          <a:prstGeom prst="rect">
            <a:avLst/>
          </a:prstGeom>
        </p:spPr>
      </p:pic>
    </p:spTree>
    <p:extLst>
      <p:ext uri="{BB962C8B-B14F-4D97-AF65-F5344CB8AC3E}">
        <p14:creationId xmlns:p14="http://schemas.microsoft.com/office/powerpoint/2010/main" val="311997282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losing Slide 2">
    <p:spTree>
      <p:nvGrpSpPr>
        <p:cNvPr id="1" name=""/>
        <p:cNvGrpSpPr/>
        <p:nvPr/>
      </p:nvGrpSpPr>
      <p:grpSpPr>
        <a:xfrm>
          <a:off x="0" y="0"/>
          <a:ext cx="0" cy="0"/>
          <a:chOff x="0" y="0"/>
          <a:chExt cx="0" cy="0"/>
        </a:xfrm>
      </p:grpSpPr>
      <p:sp>
        <p:nvSpPr>
          <p:cNvPr id="14" name="Text Placeholder 12"/>
          <p:cNvSpPr>
            <a:spLocks noGrp="1"/>
          </p:cNvSpPr>
          <p:nvPr>
            <p:ph type="body" sz="quarter" idx="11" hasCustomPrompt="1"/>
          </p:nvPr>
        </p:nvSpPr>
        <p:spPr>
          <a:xfrm>
            <a:off x="2286000" y="2952750"/>
            <a:ext cx="6400800" cy="2063852"/>
          </a:xfrm>
          <a:prstGeom prst="rect">
            <a:avLst/>
          </a:prstGeom>
        </p:spPr>
        <p:txBody>
          <a:bodyPr/>
          <a:lstStyle>
            <a:lvl1pPr marL="112712" indent="0" algn="ctr">
              <a:buNone/>
              <a:defRPr sz="1800" baseline="0">
                <a:solidFill>
                  <a:srgbClr val="003399"/>
                </a:solidFill>
              </a:defRPr>
            </a:lvl1pPr>
          </a:lstStyle>
          <a:p>
            <a:pPr lvl="0"/>
            <a:r>
              <a:rPr lang="en-US" dirty="0" smtClean="0"/>
              <a:t>Name</a:t>
            </a:r>
          </a:p>
          <a:p>
            <a:pPr lvl="0"/>
            <a:r>
              <a:rPr lang="en-US" dirty="0" smtClean="0"/>
              <a:t>Title</a:t>
            </a:r>
          </a:p>
          <a:p>
            <a:pPr lvl="0"/>
            <a:r>
              <a:rPr lang="en-US" dirty="0" smtClean="0"/>
              <a:t>Section</a:t>
            </a:r>
          </a:p>
          <a:p>
            <a:pPr lvl="0"/>
            <a:r>
              <a:rPr lang="en-US" dirty="0" smtClean="0"/>
              <a:t>Email</a:t>
            </a:r>
          </a:p>
          <a:p>
            <a:pPr lvl="0"/>
            <a:r>
              <a:rPr lang="en-US" dirty="0" smtClean="0"/>
              <a:t>Phone</a:t>
            </a:r>
          </a:p>
        </p:txBody>
      </p:sp>
      <p:sp>
        <p:nvSpPr>
          <p:cNvPr id="6" name="Right Triangle 5"/>
          <p:cNvSpPr/>
          <p:nvPr userDrawn="1"/>
        </p:nvSpPr>
        <p:spPr>
          <a:xfrm rot="5400000">
            <a:off x="-1521758" y="1514777"/>
            <a:ext cx="5143637" cy="2113809"/>
          </a:xfrm>
          <a:prstGeom prst="rtTriangl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ight Triangle 20"/>
          <p:cNvSpPr/>
          <p:nvPr userDrawn="1"/>
        </p:nvSpPr>
        <p:spPr>
          <a:xfrm rot="16200000" flipV="1">
            <a:off x="-1470249" y="1482502"/>
            <a:ext cx="5143637" cy="221645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6" name="Picture Placeholder 20"/>
          <p:cNvSpPr>
            <a:spLocks noGrp="1"/>
          </p:cNvSpPr>
          <p:nvPr>
            <p:ph type="pic" sz="quarter" idx="12" hasCustomPrompt="1"/>
          </p:nvPr>
        </p:nvSpPr>
        <p:spPr>
          <a:xfrm>
            <a:off x="2106965" y="1"/>
            <a:ext cx="6808435" cy="2724149"/>
          </a:xfrm>
          <a:prstGeom prst="rect">
            <a:avLst/>
          </a:prstGeom>
        </p:spPr>
        <p:txBody>
          <a:bodyPr/>
          <a:lstStyle>
            <a:lvl1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Insert picture here from H:/Powerpoint_Templates/PPT Photos for Title Slide. Click on photo icon in this box to begin. </a:t>
            </a:r>
            <a:r>
              <a:rPr lang="en-US" sz="20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4265002"/>
            <a:ext cx="1434854" cy="516548"/>
          </a:xfrm>
          <a:prstGeom prst="rect">
            <a:avLst/>
          </a:prstGeom>
        </p:spPr>
      </p:pic>
    </p:spTree>
    <p:extLst>
      <p:ext uri="{BB962C8B-B14F-4D97-AF65-F5344CB8AC3E}">
        <p14:creationId xmlns:p14="http://schemas.microsoft.com/office/powerpoint/2010/main" val="24568656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5" name="Rectangle 4"/>
          <p:cNvSpPr/>
          <p:nvPr userDrawn="1"/>
        </p:nvSpPr>
        <p:spPr>
          <a:xfrm>
            <a:off x="3657600" y="2724150"/>
            <a:ext cx="5486400" cy="2419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0" y="2724150"/>
            <a:ext cx="3657600" cy="2419350"/>
          </a:xfrm>
          <a:prstGeom prst="rect">
            <a:avLst/>
          </a:prstGeom>
          <a:solidFill>
            <a:schemeClr val="tx2">
              <a:lumMod val="75000"/>
            </a:schemeClr>
          </a:solidFill>
          <a:ln>
            <a:solidFill>
              <a:schemeClr val="tx2">
                <a:lumMod val="75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91300" y="476504"/>
            <a:ext cx="2362200" cy="850392"/>
          </a:xfrm>
          <a:prstGeom prst="rect">
            <a:avLst/>
          </a:prstGeom>
        </p:spPr>
      </p:pic>
      <p:sp>
        <p:nvSpPr>
          <p:cNvPr id="12" name="Picture Placeholder 20"/>
          <p:cNvSpPr>
            <a:spLocks noGrp="1"/>
          </p:cNvSpPr>
          <p:nvPr>
            <p:ph type="pic" sz="quarter" idx="14" hasCustomPrompt="1"/>
          </p:nvPr>
        </p:nvSpPr>
        <p:spPr>
          <a:xfrm>
            <a:off x="402764" y="2758032"/>
            <a:ext cx="5823872" cy="2385468"/>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b="0" baseline="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Insert picture here from H:/Powerpoint_Templates/PPT Photos for Title Slide. Click on photo icon in this box to begin. </a:t>
            </a: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p:txBody>
      </p:sp>
      <p:sp>
        <p:nvSpPr>
          <p:cNvPr id="13" name="Text Placeholder 2"/>
          <p:cNvSpPr>
            <a:spLocks noGrp="1"/>
          </p:cNvSpPr>
          <p:nvPr>
            <p:ph type="body" sz="quarter" idx="15" hasCustomPrompt="1"/>
          </p:nvPr>
        </p:nvSpPr>
        <p:spPr>
          <a:xfrm>
            <a:off x="1000125" y="1701800"/>
            <a:ext cx="4629150" cy="914400"/>
          </a:xfrm>
          <a:prstGeom prst="rect">
            <a:avLst/>
          </a:prstGeom>
        </p:spPr>
        <p:txBody>
          <a:bodyPr anchor="ctr" anchorCtr="0">
            <a:normAutofit/>
          </a:bodyPr>
          <a:lstStyle>
            <a:lvl1pPr marL="0" indent="0" algn="ctr">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Presenter Name/Section</a:t>
            </a:r>
          </a:p>
        </p:txBody>
      </p:sp>
      <p:sp>
        <p:nvSpPr>
          <p:cNvPr id="15" name="Title 9"/>
          <p:cNvSpPr>
            <a:spLocks noGrp="1"/>
          </p:cNvSpPr>
          <p:nvPr>
            <p:ph type="title" hasCustomPrompt="1"/>
          </p:nvPr>
        </p:nvSpPr>
        <p:spPr>
          <a:xfrm>
            <a:off x="402764" y="148999"/>
            <a:ext cx="5753100" cy="1444851"/>
          </a:xfrm>
        </p:spPr>
        <p:txBody>
          <a:bodyPr/>
          <a:lstStyle>
            <a:lvl1pPr>
              <a:defRPr/>
            </a:lvl1pPr>
          </a:lstStyle>
          <a:p>
            <a:r>
              <a:rPr lang="en-US" dirty="0" smtClean="0"/>
              <a:t>Click to enter Title</a:t>
            </a:r>
            <a:endParaRPr lang="en-US" dirty="0"/>
          </a:p>
        </p:txBody>
      </p:sp>
      <p:sp>
        <p:nvSpPr>
          <p:cNvPr id="16" name="Text Placeholder 16"/>
          <p:cNvSpPr>
            <a:spLocks noGrp="1"/>
          </p:cNvSpPr>
          <p:nvPr>
            <p:ph type="body" sz="quarter" idx="13" hasCustomPrompt="1"/>
          </p:nvPr>
        </p:nvSpPr>
        <p:spPr>
          <a:xfrm>
            <a:off x="6781800" y="4476750"/>
            <a:ext cx="1981200" cy="381000"/>
          </a:xfr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smtClean="0"/>
              <a:t>Date</a:t>
            </a:r>
            <a:endParaRPr lang="en-US" dirty="0"/>
          </a:p>
        </p:txBody>
      </p:sp>
    </p:spTree>
    <p:extLst>
      <p:ext uri="{BB962C8B-B14F-4D97-AF65-F5344CB8AC3E}">
        <p14:creationId xmlns:p14="http://schemas.microsoft.com/office/powerpoint/2010/main" val="14019825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Slide for Section">
    <p:spTree>
      <p:nvGrpSpPr>
        <p:cNvPr id="1" name=""/>
        <p:cNvGrpSpPr/>
        <p:nvPr/>
      </p:nvGrpSpPr>
      <p:grpSpPr>
        <a:xfrm>
          <a:off x="0" y="0"/>
          <a:ext cx="0" cy="0"/>
          <a:chOff x="0" y="0"/>
          <a:chExt cx="0" cy="0"/>
        </a:xfrm>
      </p:grpSpPr>
      <p:sp>
        <p:nvSpPr>
          <p:cNvPr id="3" name="Rectangle 2"/>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Manual Input 3"/>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Manual Input 4"/>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11"/>
          <p:cNvSpPr>
            <a:spLocks noGrp="1"/>
          </p:cNvSpPr>
          <p:nvPr>
            <p:ph type="sldNum" sz="quarter" idx="4"/>
          </p:nvPr>
        </p:nvSpPr>
        <p:spPr>
          <a:xfrm>
            <a:off x="8229600" y="19645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54341"/>
            <a:ext cx="1478577" cy="532288"/>
          </a:xfrm>
          <a:prstGeom prst="rect">
            <a:avLst/>
          </a:prstGeom>
        </p:spPr>
      </p:pic>
      <p:sp>
        <p:nvSpPr>
          <p:cNvPr id="12" name="TextBox 11"/>
          <p:cNvSpPr txBox="1"/>
          <p:nvPr userDrawn="1"/>
        </p:nvSpPr>
        <p:spPr>
          <a:xfrm>
            <a:off x="984123" y="721091"/>
            <a:ext cx="7099554" cy="523220"/>
          </a:xfrm>
          <a:prstGeom prst="rect">
            <a:avLst/>
          </a:prstGeom>
          <a:noFill/>
        </p:spPr>
        <p:txBody>
          <a:bodyPr wrap="square" rtlCol="0">
            <a:spAutoFit/>
          </a:bodyPr>
          <a:lstStyle/>
          <a:p>
            <a:pPr algn="ctr"/>
            <a:r>
              <a:rPr lang="en-US" sz="2800" b="1" dirty="0" smtClean="0"/>
              <a:t>Contact Us</a:t>
            </a:r>
            <a:endParaRPr lang="en-US" sz="2800" b="1" dirty="0"/>
          </a:p>
        </p:txBody>
      </p:sp>
      <p:sp>
        <p:nvSpPr>
          <p:cNvPr id="7" name="Table Placeholder 6"/>
          <p:cNvSpPr>
            <a:spLocks noGrp="1"/>
          </p:cNvSpPr>
          <p:nvPr>
            <p:ph type="tbl" sz="quarter" idx="10" hasCustomPrompt="1"/>
          </p:nvPr>
        </p:nvSpPr>
        <p:spPr>
          <a:xfrm>
            <a:off x="246507" y="1352550"/>
            <a:ext cx="8574786" cy="2895600"/>
          </a:xfrm>
          <a:prstGeom prst="rect">
            <a:avLst/>
          </a:prstGeom>
        </p:spPr>
        <p:txBody>
          <a:bodyPr/>
          <a:lstStyle>
            <a:lvl1pPr>
              <a:defRPr baseline="0"/>
            </a:lvl1pPr>
          </a:lstStyle>
          <a:p>
            <a:r>
              <a:rPr lang="en-US" dirty="0" smtClean="0"/>
              <a:t>Use a table for multiple names, titles, email addresses and phone numbers</a:t>
            </a:r>
            <a:endParaRPr lang="en-US" dirty="0"/>
          </a:p>
        </p:txBody>
      </p:sp>
    </p:spTree>
    <p:extLst>
      <p:ext uri="{BB962C8B-B14F-4D97-AF65-F5344CB8AC3E}">
        <p14:creationId xmlns:p14="http://schemas.microsoft.com/office/powerpoint/2010/main" val="3076587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slide 4">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4324350"/>
            <a:ext cx="1860208" cy="669675"/>
          </a:xfrm>
          <a:prstGeom prst="rect">
            <a:avLst/>
          </a:prstGeom>
        </p:spPr>
      </p:pic>
      <p:sp>
        <p:nvSpPr>
          <p:cNvPr id="7" name="Rectangle 6"/>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lowchart: Manual Input 7"/>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11"/>
          <p:cNvSpPr>
            <a:spLocks noGrp="1"/>
          </p:cNvSpPr>
          <p:nvPr>
            <p:ph type="sldNum" sz="quarter" idx="4"/>
          </p:nvPr>
        </p:nvSpPr>
        <p:spPr>
          <a:xfrm>
            <a:off x="8229600" y="19645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000" y="0"/>
            <a:ext cx="1315954" cy="5143500"/>
          </a:xfrm>
          <a:prstGeom prst="rect">
            <a:avLst/>
          </a:prstGeom>
        </p:spPr>
      </p:pic>
      <p:sp>
        <p:nvSpPr>
          <p:cNvPr id="11" name="Text Placeholder 12"/>
          <p:cNvSpPr>
            <a:spLocks noGrp="1"/>
          </p:cNvSpPr>
          <p:nvPr>
            <p:ph type="body" sz="quarter" idx="11" hasCustomPrompt="1"/>
          </p:nvPr>
        </p:nvSpPr>
        <p:spPr>
          <a:xfrm>
            <a:off x="2240792" y="1581150"/>
            <a:ext cx="6400800" cy="2667000"/>
          </a:xfrm>
          <a:prstGeom prst="rect">
            <a:avLst/>
          </a:prstGeom>
        </p:spPr>
        <p:txBody>
          <a:bodyPr/>
          <a:lstStyle>
            <a:lvl1pPr marL="112712" indent="0" algn="ctr">
              <a:buNone/>
              <a:defRPr sz="2000" baseline="0">
                <a:solidFill>
                  <a:srgbClr val="003399"/>
                </a:solidFill>
              </a:defRPr>
            </a:lvl1pPr>
          </a:lstStyle>
          <a:p>
            <a:pPr lvl="0"/>
            <a:r>
              <a:rPr lang="en-US" dirty="0" smtClean="0"/>
              <a:t>Name</a:t>
            </a:r>
          </a:p>
          <a:p>
            <a:pPr lvl="0"/>
            <a:r>
              <a:rPr lang="en-US" dirty="0" smtClean="0"/>
              <a:t>Title</a:t>
            </a:r>
          </a:p>
          <a:p>
            <a:pPr lvl="0"/>
            <a:r>
              <a:rPr lang="en-US" dirty="0" smtClean="0"/>
              <a:t>Section</a:t>
            </a:r>
          </a:p>
          <a:p>
            <a:pPr lvl="0"/>
            <a:r>
              <a:rPr lang="en-US" dirty="0" smtClean="0"/>
              <a:t>Email</a:t>
            </a:r>
          </a:p>
          <a:p>
            <a:pPr lvl="0"/>
            <a:r>
              <a:rPr lang="en-US" dirty="0" smtClean="0"/>
              <a:t>Phone</a:t>
            </a:r>
          </a:p>
        </p:txBody>
      </p:sp>
      <p:sp>
        <p:nvSpPr>
          <p:cNvPr id="6" name="Text Placeholder 5"/>
          <p:cNvSpPr>
            <a:spLocks noGrp="1"/>
          </p:cNvSpPr>
          <p:nvPr>
            <p:ph type="body" sz="quarter" idx="12" hasCustomPrompt="1"/>
          </p:nvPr>
        </p:nvSpPr>
        <p:spPr>
          <a:xfrm>
            <a:off x="2286000" y="819150"/>
            <a:ext cx="6356350" cy="533400"/>
          </a:xfrm>
          <a:prstGeom prst="rect">
            <a:avLst/>
          </a:prstGeom>
        </p:spPr>
        <p:txBody>
          <a:bodyPr>
            <a:normAutofit/>
          </a:bodyPr>
          <a:lstStyle>
            <a:lvl1pPr marL="0" indent="0" algn="ctr" defTabSz="914400" rtl="0" eaLnBrk="1" latinLnBrk="0" hangingPunct="1">
              <a:buNone/>
              <a:defRPr lang="en-US" sz="2800" b="1" kern="1200" dirty="0" smtClean="0">
                <a:solidFill>
                  <a:schemeClr val="tx1"/>
                </a:solidFill>
                <a:latin typeface="+mn-lt"/>
                <a:ea typeface="+mn-ea"/>
                <a:cs typeface="+mn-cs"/>
              </a:defRPr>
            </a:lvl1pPr>
          </a:lstStyle>
          <a:p>
            <a:pPr lvl="0"/>
            <a:r>
              <a:rPr lang="en-US" dirty="0" smtClean="0"/>
              <a:t>Contact/Questions</a:t>
            </a:r>
          </a:p>
        </p:txBody>
      </p:sp>
    </p:spTree>
    <p:extLst>
      <p:ext uri="{BB962C8B-B14F-4D97-AF65-F5344CB8AC3E}">
        <p14:creationId xmlns:p14="http://schemas.microsoft.com/office/powerpoint/2010/main" val="24999681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Section Break 4">
    <p:spTree>
      <p:nvGrpSpPr>
        <p:cNvPr id="1" name=""/>
        <p:cNvGrpSpPr/>
        <p:nvPr/>
      </p:nvGrpSpPr>
      <p:grpSpPr>
        <a:xfrm>
          <a:off x="0" y="0"/>
          <a:ext cx="0" cy="0"/>
          <a:chOff x="0" y="0"/>
          <a:chExt cx="0" cy="0"/>
        </a:xfrm>
      </p:grpSpPr>
      <p:sp>
        <p:nvSpPr>
          <p:cNvPr id="4" name="Text Placeholder 12"/>
          <p:cNvSpPr>
            <a:spLocks noGrp="1"/>
          </p:cNvSpPr>
          <p:nvPr>
            <p:ph type="body" sz="quarter" idx="11" hasCustomPrompt="1"/>
          </p:nvPr>
        </p:nvSpPr>
        <p:spPr>
          <a:xfrm>
            <a:off x="2438400" y="1962151"/>
            <a:ext cx="6096000" cy="905845"/>
          </a:xfrm>
          <a:prstGeom prst="rect">
            <a:avLst/>
          </a:prstGeom>
        </p:spPr>
        <p:txBody>
          <a:bodyPr/>
          <a:lstStyle>
            <a:lvl1pPr marL="112709" indent="0" algn="ctr">
              <a:buNone/>
              <a:defRPr baseline="0">
                <a:solidFill>
                  <a:srgbClr val="003399"/>
                </a:solidFill>
              </a:defRPr>
            </a:lvl1pPr>
          </a:lstStyle>
          <a:p>
            <a:pPr lvl="0"/>
            <a:r>
              <a:rPr lang="en-US" dirty="0" smtClean="0"/>
              <a:t>Section Title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800" y="4324351"/>
            <a:ext cx="1860208" cy="669675"/>
          </a:xfrm>
          <a:prstGeom prst="rect">
            <a:avLst/>
          </a:prstGeom>
        </p:spPr>
      </p:pic>
      <p:sp>
        <p:nvSpPr>
          <p:cNvPr id="7" name="Rectangle 6"/>
          <p:cNvSpPr/>
          <p:nvPr/>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Flowchart: Manual Input 7"/>
          <p:cNvSpPr/>
          <p:nvPr/>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Flowchart: Manual Input 8"/>
          <p:cNvSpPr/>
          <p:nvPr/>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Slide Number Placeholder 11"/>
          <p:cNvSpPr>
            <a:spLocks noGrp="1"/>
          </p:cNvSpPr>
          <p:nvPr>
            <p:ph type="sldNum" sz="quarter" idx="4"/>
          </p:nvPr>
        </p:nvSpPr>
        <p:spPr>
          <a:xfrm>
            <a:off x="8229600" y="196454"/>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0"/>
            <a:ext cx="1315954" cy="5143500"/>
          </a:xfrm>
          <a:prstGeom prst="rect">
            <a:avLst/>
          </a:prstGeom>
        </p:spPr>
      </p:pic>
    </p:spTree>
    <p:extLst>
      <p:ext uri="{BB962C8B-B14F-4D97-AF65-F5344CB8AC3E}">
        <p14:creationId xmlns:p14="http://schemas.microsoft.com/office/powerpoint/2010/main" val="1156783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41111"/>
          <a:stretch/>
        </p:blipFill>
        <p:spPr>
          <a:xfrm>
            <a:off x="5105400" y="38100"/>
            <a:ext cx="4038600" cy="5143500"/>
          </a:xfrm>
          <a:prstGeom prst="rect">
            <a:avLst/>
          </a:prstGeom>
        </p:spPr>
      </p:pic>
      <p:sp>
        <p:nvSpPr>
          <p:cNvPr id="6" name="Text Placeholder 2"/>
          <p:cNvSpPr>
            <a:spLocks noGrp="1"/>
          </p:cNvSpPr>
          <p:nvPr>
            <p:ph type="body" sz="quarter" idx="11" hasCustomPrompt="1"/>
          </p:nvPr>
        </p:nvSpPr>
        <p:spPr>
          <a:xfrm>
            <a:off x="685800" y="3638550"/>
            <a:ext cx="4629150" cy="914400"/>
          </a:xfrm>
          <a:prstGeom prst="rect">
            <a:avLst/>
          </a:prstGeom>
        </p:spPr>
        <p:txBody>
          <a:bodyPr anchor="ctr" anchorCtr="0">
            <a:normAutofit/>
          </a:bodyPr>
          <a:lstStyle>
            <a:lvl1pPr marL="0" indent="0" algn="ctr">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Presenter Name/Section</a:t>
            </a:r>
          </a:p>
        </p:txBody>
      </p:sp>
      <p:sp>
        <p:nvSpPr>
          <p:cNvPr id="10" name="Title 9"/>
          <p:cNvSpPr>
            <a:spLocks noGrp="1"/>
          </p:cNvSpPr>
          <p:nvPr>
            <p:ph type="title" hasCustomPrompt="1"/>
          </p:nvPr>
        </p:nvSpPr>
        <p:spPr>
          <a:xfrm>
            <a:off x="38100" y="2015298"/>
            <a:ext cx="5753100" cy="1280355"/>
          </a:xfrm>
        </p:spPr>
        <p:txBody>
          <a:bodyPr/>
          <a:lstStyle>
            <a:lvl1pPr>
              <a:defRPr/>
            </a:lvl1pPr>
          </a:lstStyle>
          <a:p>
            <a:r>
              <a:rPr lang="en-US" dirty="0" smtClean="0"/>
              <a:t>Click to enter Title</a:t>
            </a:r>
            <a:endParaRPr lang="en-US" dirty="0"/>
          </a:p>
        </p:txBody>
      </p:sp>
      <p:cxnSp>
        <p:nvCxnSpPr>
          <p:cNvPr id="4" name="Straight Connector 3"/>
          <p:cNvCxnSpPr/>
          <p:nvPr userDrawn="1"/>
        </p:nvCxnSpPr>
        <p:spPr>
          <a:xfrm flipV="1">
            <a:off x="0" y="1966314"/>
            <a:ext cx="9144000" cy="489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19052" y="3295653"/>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16"/>
          <p:cNvSpPr>
            <a:spLocks noGrp="1"/>
          </p:cNvSpPr>
          <p:nvPr>
            <p:ph type="body" sz="quarter" idx="13" hasCustomPrompt="1"/>
          </p:nvPr>
        </p:nvSpPr>
        <p:spPr>
          <a:xfrm>
            <a:off x="6781800" y="438150"/>
            <a:ext cx="1981200" cy="381000"/>
          </a:xfr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smtClean="0"/>
              <a:t>Date</a:t>
            </a:r>
            <a:endParaRPr lang="en-US" dirty="0"/>
          </a:p>
        </p:txBody>
      </p:sp>
    </p:spTree>
    <p:extLst>
      <p:ext uri="{BB962C8B-B14F-4D97-AF65-F5344CB8AC3E}">
        <p14:creationId xmlns:p14="http://schemas.microsoft.com/office/powerpoint/2010/main" val="2202512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4">
    <p:spTree>
      <p:nvGrpSpPr>
        <p:cNvPr id="1" name=""/>
        <p:cNvGrpSpPr/>
        <p:nvPr/>
      </p:nvGrpSpPr>
      <p:grpSpPr>
        <a:xfrm>
          <a:off x="0" y="0"/>
          <a:ext cx="0" cy="0"/>
          <a:chOff x="0" y="0"/>
          <a:chExt cx="0" cy="0"/>
        </a:xfrm>
      </p:grpSpPr>
      <p:sp>
        <p:nvSpPr>
          <p:cNvPr id="5" name="Rectangle 4"/>
          <p:cNvSpPr/>
          <p:nvPr userDrawn="1"/>
        </p:nvSpPr>
        <p:spPr>
          <a:xfrm>
            <a:off x="0" y="-6473"/>
            <a:ext cx="4114800"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3"/>
          <p:cNvSpPr>
            <a:spLocks noGrp="1"/>
          </p:cNvSpPr>
          <p:nvPr>
            <p:ph type="pic" sz="quarter" idx="10" hasCustomPrompt="1"/>
          </p:nvPr>
        </p:nvSpPr>
        <p:spPr>
          <a:xfrm>
            <a:off x="228600" y="1235383"/>
            <a:ext cx="3657600" cy="3429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a:solidFill>
                  <a:schemeClr val="bg1"/>
                </a:solidFill>
              </a:defRPr>
            </a:lvl1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smtClean="0"/>
              <a:t>Insert picture here from H:/Powerpoint_Templates/PPT Photos for Title Slide. Click on photo icon in this box to begin. </a:t>
            </a: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smtClean="0"/>
          </a:p>
          <a:p>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946" y="116706"/>
            <a:ext cx="2564907" cy="923367"/>
          </a:xfrm>
          <a:prstGeom prst="rect">
            <a:avLst/>
          </a:prstGeom>
        </p:spPr>
      </p:pic>
      <p:sp>
        <p:nvSpPr>
          <p:cNvPr id="8" name="Text Placeholder 2"/>
          <p:cNvSpPr>
            <a:spLocks noGrp="1"/>
          </p:cNvSpPr>
          <p:nvPr>
            <p:ph type="body" sz="quarter" idx="11" hasCustomPrompt="1"/>
          </p:nvPr>
        </p:nvSpPr>
        <p:spPr>
          <a:xfrm>
            <a:off x="4276725" y="2571750"/>
            <a:ext cx="4629150" cy="914400"/>
          </a:xfrm>
          <a:prstGeom prst="rect">
            <a:avLst/>
          </a:prstGeom>
        </p:spPr>
        <p:txBody>
          <a:bodyPr anchor="ctr" anchorCtr="0">
            <a:normAutofit/>
          </a:bodyPr>
          <a:lstStyle>
            <a:lvl1pPr marL="0" indent="0" algn="ctr">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Presenter Name/Section</a:t>
            </a:r>
          </a:p>
        </p:txBody>
      </p:sp>
      <p:sp>
        <p:nvSpPr>
          <p:cNvPr id="13" name="Title 9"/>
          <p:cNvSpPr>
            <a:spLocks noGrp="1"/>
          </p:cNvSpPr>
          <p:nvPr>
            <p:ph type="title" hasCustomPrompt="1"/>
          </p:nvPr>
        </p:nvSpPr>
        <p:spPr>
          <a:xfrm>
            <a:off x="4276725" y="161812"/>
            <a:ext cx="4629150" cy="1952738"/>
          </a:xfrm>
        </p:spPr>
        <p:txBody>
          <a:bodyPr/>
          <a:lstStyle>
            <a:lvl1pPr>
              <a:defRPr/>
            </a:lvl1pPr>
          </a:lstStyle>
          <a:p>
            <a:r>
              <a:rPr lang="en-US" dirty="0" smtClean="0"/>
              <a:t>Click to enter Title</a:t>
            </a:r>
            <a:endParaRPr lang="en-US" dirty="0"/>
          </a:p>
        </p:txBody>
      </p:sp>
      <p:sp>
        <p:nvSpPr>
          <p:cNvPr id="14" name="Text Placeholder 16"/>
          <p:cNvSpPr>
            <a:spLocks noGrp="1"/>
          </p:cNvSpPr>
          <p:nvPr>
            <p:ph type="body" sz="quarter" idx="13" hasCustomPrompt="1"/>
          </p:nvPr>
        </p:nvSpPr>
        <p:spPr>
          <a:xfrm>
            <a:off x="5600700" y="4324350"/>
            <a:ext cx="1981200" cy="381000"/>
          </a:xfrm>
        </p:spPr>
        <p:txBody>
          <a:bodyPr/>
          <a:lstStyle>
            <a:lvl1pPr marL="0" indent="0" algn="ctr">
              <a:buNone/>
              <a:defRPr sz="1800">
                <a:solidFill>
                  <a:schemeClr val="tx2"/>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smtClean="0"/>
              <a:t>Date</a:t>
            </a:r>
            <a:endParaRPr lang="en-US" dirty="0"/>
          </a:p>
        </p:txBody>
      </p:sp>
    </p:spTree>
    <p:extLst>
      <p:ext uri="{BB962C8B-B14F-4D97-AF65-F5344CB8AC3E}">
        <p14:creationId xmlns:p14="http://schemas.microsoft.com/office/powerpoint/2010/main" val="2171690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5">
    <p:spTree>
      <p:nvGrpSpPr>
        <p:cNvPr id="1" name=""/>
        <p:cNvGrpSpPr/>
        <p:nvPr/>
      </p:nvGrpSpPr>
      <p:grpSpPr>
        <a:xfrm>
          <a:off x="0" y="0"/>
          <a:ext cx="0" cy="0"/>
          <a:chOff x="0" y="0"/>
          <a:chExt cx="0" cy="0"/>
        </a:xfrm>
      </p:grpSpPr>
      <p:sp>
        <p:nvSpPr>
          <p:cNvPr id="5" name="Rectangle 4"/>
          <p:cNvSpPr/>
          <p:nvPr userDrawn="1"/>
        </p:nvSpPr>
        <p:spPr>
          <a:xfrm>
            <a:off x="0" y="-6473"/>
            <a:ext cx="4114800" cy="514350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3"/>
          <p:cNvSpPr>
            <a:spLocks noGrp="1"/>
          </p:cNvSpPr>
          <p:nvPr>
            <p:ph type="pic" sz="quarter" idx="10" hasCustomPrompt="1"/>
          </p:nvPr>
        </p:nvSpPr>
        <p:spPr>
          <a:xfrm>
            <a:off x="228600" y="1235383"/>
            <a:ext cx="3657600" cy="3429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Tx/>
              <a:buNone/>
              <a:tabLst/>
              <a:defRPr lang="en-US" sz="1400" kern="1200">
                <a:solidFill>
                  <a:schemeClr val="bg1"/>
                </a:solidFill>
                <a:latin typeface="+mn-lt"/>
                <a:ea typeface="+mn-ea"/>
                <a:cs typeface="+mn-cs"/>
              </a:defRPr>
            </a:lvl1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smtClean="0"/>
              <a:t>Insert picture here from H:/Powerpoint_Templates/PPT Photos for Title Slide. Click on photo icon in this box to begin. </a:t>
            </a:r>
            <a:r>
              <a:rPr lang="en-US" sz="14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946" y="116706"/>
            <a:ext cx="2564907" cy="923367"/>
          </a:xfrm>
          <a:prstGeom prst="rect">
            <a:avLst/>
          </a:prstGeom>
        </p:spPr>
      </p:pic>
      <p:sp>
        <p:nvSpPr>
          <p:cNvPr id="8" name="Text Placeholder 2"/>
          <p:cNvSpPr>
            <a:spLocks noGrp="1"/>
          </p:cNvSpPr>
          <p:nvPr>
            <p:ph type="body" sz="quarter" idx="11" hasCustomPrompt="1"/>
          </p:nvPr>
        </p:nvSpPr>
        <p:spPr>
          <a:xfrm>
            <a:off x="4276724" y="2554391"/>
            <a:ext cx="4629150" cy="914400"/>
          </a:xfrm>
          <a:prstGeom prst="rect">
            <a:avLst/>
          </a:prstGeom>
        </p:spPr>
        <p:txBody>
          <a:bodyPr anchor="ctr" anchorCtr="0">
            <a:normAutofit/>
          </a:bodyPr>
          <a:lstStyle>
            <a:lvl1pPr marL="0" indent="0" algn="ctr">
              <a:buNone/>
              <a:defRPr sz="2000" i="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Presenter Name/Section</a:t>
            </a:r>
          </a:p>
        </p:txBody>
      </p:sp>
      <p:sp>
        <p:nvSpPr>
          <p:cNvPr id="13" name="Title 9"/>
          <p:cNvSpPr>
            <a:spLocks noGrp="1"/>
          </p:cNvSpPr>
          <p:nvPr>
            <p:ph type="title" hasCustomPrompt="1"/>
          </p:nvPr>
        </p:nvSpPr>
        <p:spPr>
          <a:xfrm>
            <a:off x="4276724" y="169477"/>
            <a:ext cx="4629151" cy="1868873"/>
          </a:xfrm>
        </p:spPr>
        <p:txBody>
          <a:bodyPr/>
          <a:lstStyle>
            <a:lvl1pPr>
              <a:defRPr>
                <a:solidFill>
                  <a:schemeClr val="tx2"/>
                </a:solidFill>
              </a:defRPr>
            </a:lvl1pPr>
          </a:lstStyle>
          <a:p>
            <a:r>
              <a:rPr lang="en-US" dirty="0" smtClean="0"/>
              <a:t>Click to enter Title</a:t>
            </a:r>
            <a:endParaRPr lang="en-US" dirty="0"/>
          </a:p>
        </p:txBody>
      </p:sp>
      <p:sp>
        <p:nvSpPr>
          <p:cNvPr id="14" name="Text Placeholder 16"/>
          <p:cNvSpPr>
            <a:spLocks noGrp="1"/>
          </p:cNvSpPr>
          <p:nvPr>
            <p:ph type="body" sz="quarter" idx="13" hasCustomPrompt="1"/>
          </p:nvPr>
        </p:nvSpPr>
        <p:spPr>
          <a:xfrm>
            <a:off x="5600699" y="4473883"/>
            <a:ext cx="1981200" cy="381000"/>
          </a:xfrm>
        </p:spPr>
        <p:txBody>
          <a:bodyPr/>
          <a:lstStyle>
            <a:lvl1pPr marL="0" indent="0" algn="ctr">
              <a:buNone/>
              <a:defRPr sz="1800">
                <a:solidFill>
                  <a:schemeClr val="tx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smtClean="0"/>
              <a:t>Date</a:t>
            </a:r>
            <a:endParaRPr lang="en-US" dirty="0"/>
          </a:p>
        </p:txBody>
      </p:sp>
    </p:spTree>
    <p:extLst>
      <p:ext uri="{BB962C8B-B14F-4D97-AF65-F5344CB8AC3E}">
        <p14:creationId xmlns:p14="http://schemas.microsoft.com/office/powerpoint/2010/main" val="1155143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2" name="Rectangle 1"/>
          <p:cNvSpPr/>
          <p:nvPr userDrawn="1"/>
        </p:nvSpPr>
        <p:spPr>
          <a:xfrm>
            <a:off x="0" y="-8877"/>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Input 8"/>
          <p:cNvSpPr/>
          <p:nvPr userDrawn="1"/>
        </p:nvSpPr>
        <p:spPr>
          <a:xfrm rot="16200000">
            <a:off x="7791450" y="-706144"/>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flipH="1" flipV="1">
            <a:off x="7467600" y="13874"/>
            <a:ext cx="1660124" cy="609600"/>
          </a:xfrm>
          <a:prstGeom prst="rect">
            <a:avLst/>
          </a:prstGeom>
        </p:spPr>
      </p:pic>
      <p:sp>
        <p:nvSpPr>
          <p:cNvPr id="11" name="Slide Number Placeholder 11"/>
          <p:cNvSpPr>
            <a:spLocks noGrp="1"/>
          </p:cNvSpPr>
          <p:nvPr>
            <p:ph type="sldNum" sz="quarter" idx="4"/>
          </p:nvPr>
        </p:nvSpPr>
        <p:spPr>
          <a:xfrm>
            <a:off x="8296922" y="4781550"/>
            <a:ext cx="762000" cy="273844"/>
          </a:xfrm>
          <a:prstGeom prst="rect">
            <a:avLst/>
          </a:prstGeom>
        </p:spPr>
        <p:txBody>
          <a:bodyPr vert="horz" lIns="91440" tIns="45720" rIns="91440" bIns="45720" rtlCol="0" anchor="ctr"/>
          <a:lstStyle>
            <a:lvl1pPr algn="r">
              <a:defRPr sz="1200" b="0">
                <a:solidFill>
                  <a:schemeClr val="tx2"/>
                </a:solidFill>
              </a:defRPr>
            </a:lvl1pPr>
          </a:lstStyle>
          <a:p>
            <a:fld id="{3B745311-16E5-4BEF-BFE6-36758A3427EB}" type="slidenum">
              <a:rPr lang="en-US" smtClean="0"/>
              <a:pPr/>
              <a:t>‹#›</a:t>
            </a:fld>
            <a:endParaRPr lang="en-US" dirty="0"/>
          </a:p>
        </p:txBody>
      </p:sp>
      <p:sp>
        <p:nvSpPr>
          <p:cNvPr id="13"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smtClean="0"/>
              <a:t>Slide Title</a:t>
            </a:r>
          </a:p>
        </p:txBody>
      </p:sp>
      <p:sp>
        <p:nvSpPr>
          <p:cNvPr id="14" name="Content Placeholder 13"/>
          <p:cNvSpPr>
            <a:spLocks noGrp="1"/>
          </p:cNvSpPr>
          <p:nvPr>
            <p:ph sz="quarter" idx="11" hasCustomPrompt="1"/>
          </p:nvPr>
        </p:nvSpPr>
        <p:spPr>
          <a:xfrm>
            <a:off x="152400" y="819150"/>
            <a:ext cx="8839200" cy="3886200"/>
          </a:xfrm>
          <a:prstGeom prst="rect">
            <a:avLst/>
          </a:prstGeom>
        </p:spPr>
        <p:txBody>
          <a:bodyPr/>
          <a:lstStyle>
            <a:lvl1pPr>
              <a:defRPr/>
            </a:lvl1pPr>
            <a:lvl3pPr>
              <a:defRPr sz="3200"/>
            </a:lvl3pPr>
            <a:lvl4pPr>
              <a:defRPr sz="3200"/>
            </a:lvl4pPr>
            <a:lvl5pPr>
              <a:defRPr sz="3200"/>
            </a:lvl5pPr>
          </a:lstStyle>
          <a:p>
            <a:pPr lvl="0"/>
            <a:r>
              <a:rPr lang="en-US" dirty="0" smtClean="0"/>
              <a:t>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7034498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2" name="Rectangle 1"/>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Input 8"/>
          <p:cNvSpPr/>
          <p:nvPr userDrawn="1"/>
        </p:nvSpPr>
        <p:spPr>
          <a:xfrm rot="16200000">
            <a:off x="7791450" y="-706144"/>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flipH="1" flipV="1">
            <a:off x="7467600" y="13874"/>
            <a:ext cx="1660124" cy="609600"/>
          </a:xfrm>
          <a:prstGeom prst="rect">
            <a:avLst/>
          </a:prstGeom>
        </p:spPr>
      </p:pic>
      <p:sp>
        <p:nvSpPr>
          <p:cNvPr id="11" name="Slide Number Placeholder 11"/>
          <p:cNvSpPr>
            <a:spLocks noGrp="1"/>
          </p:cNvSpPr>
          <p:nvPr>
            <p:ph type="sldNum" sz="quarter" idx="4"/>
          </p:nvPr>
        </p:nvSpPr>
        <p:spPr>
          <a:xfrm>
            <a:off x="8296922" y="4781550"/>
            <a:ext cx="762000" cy="273844"/>
          </a:xfrm>
          <a:prstGeom prst="rect">
            <a:avLst/>
          </a:prstGeom>
        </p:spPr>
        <p:txBody>
          <a:bodyPr vert="horz" lIns="91440" tIns="45720" rIns="91440" bIns="45720" rtlCol="0" anchor="ctr"/>
          <a:lstStyle>
            <a:lvl1pPr algn="r">
              <a:defRPr sz="1200" b="0">
                <a:solidFill>
                  <a:schemeClr val="tx2"/>
                </a:solidFill>
              </a:defRPr>
            </a:lvl1pPr>
          </a:lstStyle>
          <a:p>
            <a:fld id="{3B745311-16E5-4BEF-BFE6-36758A3427EB}" type="slidenum">
              <a:rPr lang="en-US" smtClean="0"/>
              <a:pPr/>
              <a:t>‹#›</a:t>
            </a:fld>
            <a:endParaRPr lang="en-US" dirty="0"/>
          </a:p>
        </p:txBody>
      </p:sp>
      <p:sp>
        <p:nvSpPr>
          <p:cNvPr id="13"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smtClean="0"/>
              <a:t>Slide Title</a:t>
            </a:r>
          </a:p>
        </p:txBody>
      </p:sp>
      <p:sp>
        <p:nvSpPr>
          <p:cNvPr id="12" name="Text Placeholder 11"/>
          <p:cNvSpPr>
            <a:spLocks noGrp="1"/>
          </p:cNvSpPr>
          <p:nvPr>
            <p:ph type="body" sz="quarter" idx="12" hasCustomPrompt="1"/>
          </p:nvPr>
        </p:nvSpPr>
        <p:spPr>
          <a:xfrm>
            <a:off x="3962400" y="971550"/>
            <a:ext cx="4876800" cy="3804636"/>
          </a:xfrm>
          <a:prstGeom prst="rect">
            <a:avLst/>
          </a:prstGeom>
        </p:spPr>
        <p:txBody>
          <a:bodyPr/>
          <a:lstStyle>
            <a:lvl1pPr>
              <a:defRPr baseline="0"/>
            </a:lvl1pPr>
          </a:lstStyle>
          <a:p>
            <a:pPr lvl="0"/>
            <a:r>
              <a:rPr lang="en-US" dirty="0" smtClean="0"/>
              <a:t>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Picture Placeholder 3"/>
          <p:cNvSpPr>
            <a:spLocks noGrp="1"/>
          </p:cNvSpPr>
          <p:nvPr>
            <p:ph type="pic" sz="quarter" idx="13" hasCustomPrompt="1"/>
          </p:nvPr>
        </p:nvSpPr>
        <p:spPr>
          <a:xfrm>
            <a:off x="116150" y="971550"/>
            <a:ext cx="3657600" cy="3429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tx1"/>
                </a:solidFill>
              </a:defRPr>
            </a:lvl1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smtClean="0"/>
              <a:t>Insert picture here from H:/Powerpoint_Templates/PPT Photos for Title Slide. Click on photo icon in this box to begin.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smtClean="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smtClean="0"/>
          </a:p>
          <a:p>
            <a:endParaRPr lang="en-US" dirty="0"/>
          </a:p>
        </p:txBody>
      </p:sp>
      <p:sp>
        <p:nvSpPr>
          <p:cNvPr id="5" name="Text Placeholder 4"/>
          <p:cNvSpPr>
            <a:spLocks noGrp="1"/>
          </p:cNvSpPr>
          <p:nvPr>
            <p:ph type="body" sz="quarter" idx="14" hasCustomPrompt="1"/>
          </p:nvPr>
        </p:nvSpPr>
        <p:spPr>
          <a:xfrm>
            <a:off x="115888" y="4552950"/>
            <a:ext cx="3617912" cy="457200"/>
          </a:xfrm>
          <a:prstGeom prst="rect">
            <a:avLst/>
          </a:prstGeom>
        </p:spPr>
        <p:txBody>
          <a:bodyPr/>
          <a:lstStyle>
            <a:lvl1pPr marL="112712" indent="0">
              <a:buNone/>
              <a:defRPr sz="1400" baseline="0"/>
            </a:lvl1pPr>
          </a:lstStyle>
          <a:p>
            <a:pPr lvl="0"/>
            <a:r>
              <a:rPr lang="en-US" sz="1400" dirty="0" smtClean="0"/>
              <a:t>Use this box for source/credit information</a:t>
            </a:r>
            <a:endParaRPr lang="en-US" dirty="0"/>
          </a:p>
        </p:txBody>
      </p:sp>
    </p:spTree>
    <p:extLst>
      <p:ext uri="{BB962C8B-B14F-4D97-AF65-F5344CB8AC3E}">
        <p14:creationId xmlns:p14="http://schemas.microsoft.com/office/powerpoint/2010/main" val="394884479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4" name="Rectangle 3"/>
          <p:cNvSpPr/>
          <p:nvPr userDrawn="1"/>
        </p:nvSpPr>
        <p:spPr>
          <a:xfrm>
            <a:off x="0" y="-10258"/>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Manual Input 4"/>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lowchart: Manual Input 5"/>
          <p:cNvSpPr/>
          <p:nvPr userDrawn="1"/>
        </p:nvSpPr>
        <p:spPr>
          <a:xfrm rot="16200000">
            <a:off x="7791450" y="-706144"/>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11"/>
          <p:cNvSpPr>
            <a:spLocks noGrp="1"/>
          </p:cNvSpPr>
          <p:nvPr>
            <p:ph type="sldNum" sz="quarter" idx="4"/>
          </p:nvPr>
        </p:nvSpPr>
        <p:spPr>
          <a:xfrm>
            <a:off x="8229600" y="209550"/>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4583430"/>
            <a:ext cx="1397000" cy="502920"/>
          </a:xfrm>
          <a:prstGeom prst="rect">
            <a:avLst/>
          </a:prstGeom>
        </p:spPr>
      </p:pic>
      <p:sp>
        <p:nvSpPr>
          <p:cNvPr id="11" name="Content Placeholder 13"/>
          <p:cNvSpPr>
            <a:spLocks noGrp="1"/>
          </p:cNvSpPr>
          <p:nvPr>
            <p:ph sz="quarter" idx="12" hasCustomPrompt="1"/>
          </p:nvPr>
        </p:nvSpPr>
        <p:spPr>
          <a:xfrm>
            <a:off x="304800" y="708748"/>
            <a:ext cx="8839200" cy="3764280"/>
          </a:xfrm>
          <a:prstGeom prst="rect">
            <a:avLst/>
          </a:prstGeom>
        </p:spPr>
        <p:txBody>
          <a:bodyPr/>
          <a:lstStyle>
            <a:lvl1pPr>
              <a:defRPr/>
            </a:lvl1pPr>
            <a:lvl3pPr>
              <a:defRPr sz="3200"/>
            </a:lvl3pPr>
            <a:lvl4pPr>
              <a:defRPr sz="3200"/>
            </a:lvl4pPr>
            <a:lvl5pPr>
              <a:defRPr sz="3200"/>
            </a:lvl5pPr>
          </a:lstStyle>
          <a:p>
            <a:pPr lvl="0"/>
            <a:r>
              <a:rPr lang="en-US" dirty="0" smtClean="0"/>
              <a:t>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smtClean="0"/>
              <a:t>Slide Title</a:t>
            </a:r>
          </a:p>
        </p:txBody>
      </p:sp>
      <p:sp>
        <p:nvSpPr>
          <p:cNvPr id="9" name="Text Placeholder 4"/>
          <p:cNvSpPr>
            <a:spLocks noGrp="1"/>
          </p:cNvSpPr>
          <p:nvPr>
            <p:ph type="body" sz="quarter" idx="14" hasCustomPrompt="1"/>
          </p:nvPr>
        </p:nvSpPr>
        <p:spPr>
          <a:xfrm>
            <a:off x="1600200" y="4606290"/>
            <a:ext cx="7391400" cy="457200"/>
          </a:xfrm>
          <a:prstGeom prst="rect">
            <a:avLst/>
          </a:prstGeom>
        </p:spPr>
        <p:txBody>
          <a:bodyPr/>
          <a:lstStyle>
            <a:lvl1pPr marL="112712" indent="0">
              <a:buNone/>
              <a:defRPr sz="1400" baseline="0"/>
            </a:lvl1pPr>
          </a:lstStyle>
          <a:p>
            <a:pPr lvl="0"/>
            <a:r>
              <a:rPr lang="en-US" sz="1400" dirty="0" smtClean="0"/>
              <a:t>Use this box for source/credit information</a:t>
            </a:r>
            <a:endParaRPr lang="en-US" dirty="0"/>
          </a:p>
        </p:txBody>
      </p:sp>
    </p:spTree>
    <p:extLst>
      <p:ext uri="{BB962C8B-B14F-4D97-AF65-F5344CB8AC3E}">
        <p14:creationId xmlns:p14="http://schemas.microsoft.com/office/powerpoint/2010/main" val="1558364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sp>
        <p:nvSpPr>
          <p:cNvPr id="2" name="Rectangle 1"/>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11"/>
          <p:cNvSpPr>
            <a:spLocks noGrp="1"/>
          </p:cNvSpPr>
          <p:nvPr>
            <p:ph type="sldNum" sz="quarter" idx="4"/>
          </p:nvPr>
        </p:nvSpPr>
        <p:spPr>
          <a:xfrm>
            <a:off x="8534400" y="196453"/>
            <a:ext cx="4572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r="89795" b="19643"/>
          <a:stretch/>
        </p:blipFill>
        <p:spPr>
          <a:xfrm>
            <a:off x="8153400" y="18730"/>
            <a:ext cx="228600" cy="648020"/>
          </a:xfrm>
          <a:prstGeom prst="rect">
            <a:avLst/>
          </a:prstGeom>
        </p:spPr>
      </p:pic>
      <p:sp>
        <p:nvSpPr>
          <p:cNvPr id="12" name="Content Placeholder 13"/>
          <p:cNvSpPr>
            <a:spLocks noGrp="1"/>
          </p:cNvSpPr>
          <p:nvPr>
            <p:ph sz="quarter" idx="11" hasCustomPrompt="1"/>
          </p:nvPr>
        </p:nvSpPr>
        <p:spPr>
          <a:xfrm>
            <a:off x="152400" y="819150"/>
            <a:ext cx="8839200" cy="3886200"/>
          </a:xfrm>
          <a:prstGeom prst="rect">
            <a:avLst/>
          </a:prstGeom>
        </p:spPr>
        <p:txBody>
          <a:bodyPr/>
          <a:lstStyle>
            <a:lvl1pPr>
              <a:defRPr/>
            </a:lvl1pPr>
            <a:lvl3pPr>
              <a:defRPr sz="3200"/>
            </a:lvl3pPr>
            <a:lvl4pPr>
              <a:defRPr sz="3200"/>
            </a:lvl4pPr>
            <a:lvl5pPr>
              <a:defRPr sz="3200"/>
            </a:lvl5pPr>
          </a:lstStyle>
          <a:p>
            <a:pPr lvl="0"/>
            <a:r>
              <a:rPr lang="en-US" dirty="0" smtClean="0"/>
              <a:t>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smtClean="0"/>
              <a:t>Slide Title</a:t>
            </a:r>
          </a:p>
        </p:txBody>
      </p:sp>
      <p:sp>
        <p:nvSpPr>
          <p:cNvPr id="10" name="Text Placeholder 4"/>
          <p:cNvSpPr>
            <a:spLocks noGrp="1"/>
          </p:cNvSpPr>
          <p:nvPr>
            <p:ph type="body" sz="quarter" idx="14" hasCustomPrompt="1"/>
          </p:nvPr>
        </p:nvSpPr>
        <p:spPr>
          <a:xfrm>
            <a:off x="140676" y="4781550"/>
            <a:ext cx="8850923" cy="285750"/>
          </a:xfrm>
          <a:prstGeom prst="rect">
            <a:avLst/>
          </a:prstGeom>
        </p:spPr>
        <p:txBody>
          <a:bodyPr/>
          <a:lstStyle>
            <a:lvl1pPr marL="112712" indent="0">
              <a:buNone/>
              <a:defRPr sz="1400" baseline="0"/>
            </a:lvl1pPr>
          </a:lstStyle>
          <a:p>
            <a:pPr lvl="0"/>
            <a:r>
              <a:rPr lang="en-US" sz="1400" dirty="0" smtClean="0"/>
              <a:t>Use this box for source/credit information</a:t>
            </a:r>
            <a:endParaRPr lang="en-US" dirty="0"/>
          </a:p>
        </p:txBody>
      </p:sp>
    </p:spTree>
    <p:extLst>
      <p:ext uri="{BB962C8B-B14F-4D97-AF65-F5344CB8AC3E}">
        <p14:creationId xmlns:p14="http://schemas.microsoft.com/office/powerpoint/2010/main" val="90723159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3.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Text Placeholder 4"/>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73609249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76" r:id="rId5"/>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CDE0CF09-D7F5-4FCC-A97C-ADA0C7C334B8}" type="slidenum">
              <a:rPr lang="en-US" smtClean="0"/>
              <a:t>‹#›</a:t>
            </a:fld>
            <a:endParaRPr lang="en-US" dirty="0"/>
          </a:p>
        </p:txBody>
      </p:sp>
    </p:spTree>
    <p:extLst>
      <p:ext uri="{BB962C8B-B14F-4D97-AF65-F5344CB8AC3E}">
        <p14:creationId xmlns:p14="http://schemas.microsoft.com/office/powerpoint/2010/main" val="2089011176"/>
      </p:ext>
    </p:extLst>
  </p:cSld>
  <p:clrMap bg1="lt1" tx1="dk1" bg2="lt2" tx2="dk2" accent1="accent1" accent2="accent2" accent3="accent3" accent4="accent4" accent5="accent5" accent6="accent6" hlink="hlink" folHlink="folHlink"/>
  <p:sldLayoutIdLst>
    <p:sldLayoutId id="2147483721" r:id="rId1"/>
    <p:sldLayoutId id="2147483793" r:id="rId2"/>
    <p:sldLayoutId id="2147483760" r:id="rId3"/>
    <p:sldLayoutId id="2147483759" r:id="rId4"/>
    <p:sldLayoutId id="2147483794" r:id="rId5"/>
    <p:sldLayoutId id="2147483758" r:id="rId6"/>
    <p:sldLayoutId id="2147483795" r:id="rId7"/>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457200" indent="-34448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1pPr>
      <a:lvl2pPr marL="854075" indent="-396875" algn="l" defTabSz="914400" rtl="0" eaLnBrk="1" latinLnBrk="0" hangingPunct="1">
        <a:spcBef>
          <a:spcPct val="20000"/>
        </a:spcBef>
        <a:buClr>
          <a:srgbClr val="00B050"/>
        </a:buClr>
        <a:buSzPct val="60000"/>
        <a:buFont typeface="Wingdings" panose="05000000000000000000" pitchFamily="2" charset="2"/>
        <a:buChar char="q"/>
        <a:defRPr sz="3200" kern="1200">
          <a:solidFill>
            <a:schemeClr val="tx1"/>
          </a:solidFill>
          <a:latin typeface="+mn-lt"/>
          <a:ea typeface="+mn-ea"/>
          <a:cs typeface="+mn-cs"/>
        </a:defRPr>
      </a:lvl2pPr>
      <a:lvl3pPr marL="1201738" indent="-347663" algn="l" defTabSz="914400" rtl="0" eaLnBrk="1" latinLnBrk="0" hangingPunct="1">
        <a:spcBef>
          <a:spcPct val="20000"/>
        </a:spcBef>
        <a:buClr>
          <a:srgbClr val="00B050"/>
        </a:buClr>
        <a:buSzPct val="85000"/>
        <a:buFont typeface="Courier New" panose="02070309020205020404" pitchFamily="49" charset="0"/>
        <a:buChar char="o"/>
        <a:defRPr sz="3200" kern="1200">
          <a:solidFill>
            <a:schemeClr val="tx1"/>
          </a:solidFill>
          <a:latin typeface="+mn-lt"/>
          <a:ea typeface="+mn-ea"/>
          <a:cs typeface="+mn-cs"/>
        </a:defRPr>
      </a:lvl3pPr>
      <a:lvl4pPr marL="1541463" indent="-339725" algn="l" defTabSz="914400" rtl="0" eaLnBrk="1" latinLnBrk="0" hangingPunct="1">
        <a:spcBef>
          <a:spcPct val="20000"/>
        </a:spcBef>
        <a:buClr>
          <a:srgbClr val="00B050"/>
        </a:buClr>
        <a:buSzPct val="80000"/>
        <a:buFont typeface="Wingdings" panose="05000000000000000000" pitchFamily="2" charset="2"/>
        <a:buChar char="v"/>
        <a:defRPr sz="3200" kern="1200">
          <a:solidFill>
            <a:schemeClr val="tx1"/>
          </a:solidFill>
          <a:latin typeface="+mn-lt"/>
          <a:ea typeface="+mn-ea"/>
          <a:cs typeface="+mn-cs"/>
        </a:defRPr>
      </a:lvl4pPr>
      <a:lvl5pPr marL="1828800" indent="-28733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pPr marL="112712" lvl="0" indent="0" algn="ctr" defTabSz="914400" rtl="0" eaLnBrk="1" latinLnBrk="0" hangingPunct="1">
              <a:spcBef>
                <a:spcPct val="20000"/>
              </a:spcBef>
              <a:buClr>
                <a:srgbClr val="00B050"/>
              </a:buClr>
              <a:buFont typeface="Arial" panose="020B0604020202020204" pitchFamily="34" charset="0"/>
              <a:buNone/>
            </a:pPr>
            <a:r>
              <a:rPr lang="en-US" dirty="0" smtClean="0"/>
              <a:t>Click to edit Master title style</a:t>
            </a:r>
            <a:endParaRPr lang="en-US" dirty="0"/>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34793AF-F927-4BC9-926C-498D14E5A4E5}" type="slidenum">
              <a:rPr lang="en-US" smtClean="0"/>
              <a:t>‹#›</a:t>
            </a:fld>
            <a:endParaRPr lang="en-US" dirty="0"/>
          </a:p>
        </p:txBody>
      </p:sp>
    </p:spTree>
    <p:extLst>
      <p:ext uri="{BB962C8B-B14F-4D97-AF65-F5344CB8AC3E}">
        <p14:creationId xmlns:p14="http://schemas.microsoft.com/office/powerpoint/2010/main" val="2328366248"/>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96" r:id="rId3"/>
    <p:sldLayoutId id="2147483784" r:id="rId4"/>
  </p:sldLayoutIdLst>
  <p:timing>
    <p:tnLst>
      <p:par>
        <p:cTn id="1" dur="indefinite" restart="never" nodeType="tmRoot"/>
      </p:par>
    </p:tnLst>
  </p:timing>
  <p:hf hdr="0" ftr="0" dt="0"/>
  <p:txStyles>
    <p:titleStyle>
      <a:lvl1pPr algn="ctr" defTabSz="914400" rtl="0" eaLnBrk="1" latinLnBrk="0" hangingPunct="1">
        <a:spcBef>
          <a:spcPct val="0"/>
        </a:spcBef>
        <a:buNone/>
        <a:defRPr lang="en-US" sz="3200" b="1" kern="1200" baseline="0" dirty="0">
          <a:solidFill>
            <a:srgbClr val="003399"/>
          </a:solidFill>
          <a:latin typeface="+mn-lt"/>
          <a:ea typeface="+mn-ea"/>
          <a:cs typeface="+mn-cs"/>
        </a:defRPr>
      </a:lvl1pPr>
    </p:titleStyle>
    <p:bodyStyle>
      <a:lvl1pPr marL="457200" indent="-34448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1pPr>
      <a:lvl2pPr marL="854075" indent="-396875" algn="l" defTabSz="914400" rtl="0" eaLnBrk="1" latinLnBrk="0" hangingPunct="1">
        <a:spcBef>
          <a:spcPct val="20000"/>
        </a:spcBef>
        <a:buClr>
          <a:srgbClr val="00B050"/>
        </a:buClr>
        <a:buSzPct val="60000"/>
        <a:buFont typeface="Wingdings" panose="05000000000000000000" pitchFamily="2" charset="2"/>
        <a:buChar char="q"/>
        <a:defRPr sz="3200" kern="1200">
          <a:solidFill>
            <a:schemeClr val="tx1"/>
          </a:solidFill>
          <a:latin typeface="+mn-lt"/>
          <a:ea typeface="+mn-ea"/>
          <a:cs typeface="+mn-cs"/>
        </a:defRPr>
      </a:lvl2pPr>
      <a:lvl3pPr marL="1201738" indent="-347663" algn="l" defTabSz="914400" rtl="0" eaLnBrk="1" latinLnBrk="0" hangingPunct="1">
        <a:spcBef>
          <a:spcPct val="20000"/>
        </a:spcBef>
        <a:buClr>
          <a:srgbClr val="00B050"/>
        </a:buClr>
        <a:buSzPct val="85000"/>
        <a:buFont typeface="Courier New" panose="02070309020205020404" pitchFamily="49" charset="0"/>
        <a:buChar char="o"/>
        <a:defRPr sz="3200" kern="1200">
          <a:solidFill>
            <a:schemeClr val="tx1"/>
          </a:solidFill>
          <a:latin typeface="+mn-lt"/>
          <a:ea typeface="+mn-ea"/>
          <a:cs typeface="+mn-cs"/>
        </a:defRPr>
      </a:lvl3pPr>
      <a:lvl4pPr marL="1541463" indent="-339725" algn="l" defTabSz="914400" rtl="0" eaLnBrk="1" latinLnBrk="0" hangingPunct="1">
        <a:spcBef>
          <a:spcPct val="20000"/>
        </a:spcBef>
        <a:buClr>
          <a:srgbClr val="00B050"/>
        </a:buClr>
        <a:buSzPct val="80000"/>
        <a:buFont typeface="Wingdings" panose="05000000000000000000" pitchFamily="2" charset="2"/>
        <a:buChar char="v"/>
        <a:defRPr sz="3200" kern="1200">
          <a:solidFill>
            <a:schemeClr val="tx1"/>
          </a:solidFill>
          <a:latin typeface="+mn-lt"/>
          <a:ea typeface="+mn-ea"/>
          <a:cs typeface="+mn-cs"/>
        </a:defRPr>
      </a:lvl4pPr>
      <a:lvl5pPr marL="1828800" indent="-28733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D8FED1B7-34A7-429B-B034-B1395CE33F6E}" type="slidenum">
              <a:rPr lang="en-US" smtClean="0"/>
              <a:t>‹#›</a:t>
            </a:fld>
            <a:endParaRPr lang="en-US" dirty="0"/>
          </a:p>
        </p:txBody>
      </p:sp>
    </p:spTree>
    <p:extLst>
      <p:ext uri="{BB962C8B-B14F-4D97-AF65-F5344CB8AC3E}">
        <p14:creationId xmlns:p14="http://schemas.microsoft.com/office/powerpoint/2010/main" val="3301768528"/>
      </p:ext>
    </p:extLst>
  </p:cSld>
  <p:clrMap bg1="lt1" tx1="dk1" bg2="lt2" tx2="dk2" accent1="accent1" accent2="accent2" accent3="accent3" accent4="accent4" accent5="accent5" accent6="accent6" hlink="hlink" folHlink="folHlink"/>
  <p:sldLayoutIdLst>
    <p:sldLayoutId id="2147483797" r:id="rId1"/>
    <p:sldLayoutId id="2147483790" r:id="rId2"/>
    <p:sldLayoutId id="2147483798" r:id="rId3"/>
    <p:sldLayoutId id="2147483791" r:id="rId4"/>
    <p:sldLayoutId id="2147483792" r:id="rId5"/>
    <p:sldLayoutId id="2147483799" r:id="rId6"/>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457200" indent="-34448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1pPr>
      <a:lvl2pPr marL="854075" indent="-396875" algn="l" defTabSz="914400" rtl="0" eaLnBrk="1" latinLnBrk="0" hangingPunct="1">
        <a:spcBef>
          <a:spcPct val="20000"/>
        </a:spcBef>
        <a:buClr>
          <a:srgbClr val="00B050"/>
        </a:buClr>
        <a:buSzPct val="60000"/>
        <a:buFont typeface="Wingdings" panose="05000000000000000000" pitchFamily="2" charset="2"/>
        <a:buChar char="q"/>
        <a:defRPr sz="3200" kern="1200">
          <a:solidFill>
            <a:schemeClr val="tx1"/>
          </a:solidFill>
          <a:latin typeface="+mn-lt"/>
          <a:ea typeface="+mn-ea"/>
          <a:cs typeface="+mn-cs"/>
        </a:defRPr>
      </a:lvl2pPr>
      <a:lvl3pPr marL="1201738" indent="-347663" algn="l" defTabSz="914400" rtl="0" eaLnBrk="1" latinLnBrk="0" hangingPunct="1">
        <a:spcBef>
          <a:spcPct val="20000"/>
        </a:spcBef>
        <a:buClr>
          <a:srgbClr val="00B050"/>
        </a:buClr>
        <a:buSzPct val="85000"/>
        <a:buFont typeface="Courier New" panose="02070309020205020404" pitchFamily="49" charset="0"/>
        <a:buChar char="o"/>
        <a:defRPr sz="3200" kern="1200">
          <a:solidFill>
            <a:schemeClr val="tx1"/>
          </a:solidFill>
          <a:latin typeface="+mn-lt"/>
          <a:ea typeface="+mn-ea"/>
          <a:cs typeface="+mn-cs"/>
        </a:defRPr>
      </a:lvl3pPr>
      <a:lvl4pPr marL="1541463" indent="-339725" algn="l" defTabSz="914400" rtl="0" eaLnBrk="1" latinLnBrk="0" hangingPunct="1">
        <a:spcBef>
          <a:spcPct val="20000"/>
        </a:spcBef>
        <a:buClr>
          <a:srgbClr val="00B050"/>
        </a:buClr>
        <a:buSzPct val="80000"/>
        <a:buFont typeface="Wingdings" panose="05000000000000000000" pitchFamily="2" charset="2"/>
        <a:buChar char="v"/>
        <a:defRPr sz="3200" kern="1200">
          <a:solidFill>
            <a:schemeClr val="tx1"/>
          </a:solidFill>
          <a:latin typeface="+mn-lt"/>
          <a:ea typeface="+mn-ea"/>
          <a:cs typeface="+mn-cs"/>
        </a:defRPr>
      </a:lvl4pPr>
      <a:lvl5pPr marL="1828800" indent="-28733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dese.mo.gov/media/pdf/1-ndi-presentations-6-2019"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dese.mo.gov/"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hyperlink" Target="https://dese.mo.gov/media/pdf/core-data-and-mosis-manua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stateofmo.webex.com/stateofmo/j.php?RGID=r563340533e23d88915435dccae27a8ab"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s://dese.mo.gov/data-system-management/core-datamosis/file-layouts-2022-23"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dese.mo.gov/special-education/special-education-data" TargetMode="External"/><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hyperlink" Target="mailto:Seunghee.Han@dese.mo.gov" TargetMode="External"/><Relationship Id="rId5" Type="http://schemas.openxmlformats.org/officeDocument/2006/relationships/hyperlink" Target="mailto:Tori.Chance@dese.mo.gov" TargetMode="External"/><Relationship Id="rId4" Type="http://schemas.openxmlformats.org/officeDocument/2006/relationships/hyperlink" Target="mailto:Mary.Corey@dese.mo.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p:txBody>
          <a:bodyPr/>
          <a:lstStyle/>
          <a:p>
            <a:r>
              <a:rPr lang="en-US" dirty="0" smtClean="0"/>
              <a:t>Tori Chance</a:t>
            </a:r>
            <a:endParaRPr lang="en-US" dirty="0"/>
          </a:p>
        </p:txBody>
      </p:sp>
      <p:sp>
        <p:nvSpPr>
          <p:cNvPr id="7" name="Title 6"/>
          <p:cNvSpPr>
            <a:spLocks noGrp="1"/>
          </p:cNvSpPr>
          <p:nvPr>
            <p:ph type="title"/>
          </p:nvPr>
        </p:nvSpPr>
        <p:spPr/>
        <p:txBody>
          <a:bodyPr>
            <a:noAutofit/>
          </a:bodyPr>
          <a:lstStyle/>
          <a:p>
            <a:r>
              <a:rPr lang="en-US" sz="2800" b="1" dirty="0" smtClean="0"/>
              <a:t>Core Data and MOSIS Manual</a:t>
            </a:r>
            <a:endParaRPr lang="en-US" sz="2800" b="1" dirty="0"/>
          </a:p>
        </p:txBody>
      </p:sp>
      <p:sp>
        <p:nvSpPr>
          <p:cNvPr id="10" name="Text Placeholder 9"/>
          <p:cNvSpPr>
            <a:spLocks noGrp="1"/>
          </p:cNvSpPr>
          <p:nvPr>
            <p:ph type="body" sz="quarter" idx="13"/>
          </p:nvPr>
        </p:nvSpPr>
        <p:spPr>
          <a:xfrm>
            <a:off x="152400" y="4006932"/>
            <a:ext cx="1981200" cy="381000"/>
          </a:xfrm>
        </p:spPr>
        <p:txBody>
          <a:bodyPr/>
          <a:lstStyle/>
          <a:p>
            <a:r>
              <a:rPr lang="en-US" dirty="0" smtClean="0"/>
              <a:t>09/22/2022</a:t>
            </a:r>
            <a:endParaRPr lang="en-US" dirty="0"/>
          </a:p>
        </p:txBody>
      </p:sp>
      <p:sp>
        <p:nvSpPr>
          <p:cNvPr id="2" name="Slide Number Placeholder 1"/>
          <p:cNvSpPr>
            <a:spLocks noGrp="1"/>
          </p:cNvSpPr>
          <p:nvPr>
            <p:ph type="sldNum" sz="quarter" idx="4294967295"/>
          </p:nvPr>
        </p:nvSpPr>
        <p:spPr>
          <a:xfrm>
            <a:off x="8382000" y="4781550"/>
            <a:ext cx="762000" cy="274638"/>
          </a:xfrm>
          <a:prstGeom prst="rect">
            <a:avLst/>
          </a:prstGeom>
        </p:spPr>
        <p:txBody>
          <a:bodyPr/>
          <a:lstStyle/>
          <a:p>
            <a:fld id="{3B745311-16E5-4BEF-BFE6-36758A3427EB}" type="slidenum">
              <a:rPr lang="en-US" smtClean="0"/>
              <a:pPr/>
              <a:t>1</a:t>
            </a:fld>
            <a:endParaRPr lang="en-US" dirty="0"/>
          </a:p>
        </p:txBody>
      </p:sp>
      <p:pic>
        <p:nvPicPr>
          <p:cNvPr id="6" name="Picture 5"/>
          <p:cNvPicPr>
            <a:picLocks noChangeAspect="1"/>
          </p:cNvPicPr>
          <p:nvPr/>
        </p:nvPicPr>
        <p:blipFill>
          <a:blip r:embed="rId2"/>
          <a:stretch>
            <a:fillRect/>
          </a:stretch>
        </p:blipFill>
        <p:spPr>
          <a:xfrm>
            <a:off x="4145756" y="2785187"/>
            <a:ext cx="3709987" cy="22589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735011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What is the MOSIS Data Collection?</a:t>
            </a:r>
            <a:endParaRPr lang="en-US" dirty="0"/>
          </a:p>
        </p:txBody>
      </p:sp>
      <p:sp>
        <p:nvSpPr>
          <p:cNvPr id="3" name="Content Placeholder 2"/>
          <p:cNvSpPr>
            <a:spLocks noGrp="1"/>
          </p:cNvSpPr>
          <p:nvPr>
            <p:ph sz="quarter" idx="11"/>
          </p:nvPr>
        </p:nvSpPr>
        <p:spPr>
          <a:xfrm>
            <a:off x="152400" y="819150"/>
            <a:ext cx="8839200" cy="4114800"/>
          </a:xfrm>
        </p:spPr>
        <p:txBody>
          <a:bodyPr>
            <a:normAutofit fontScale="85000" lnSpcReduction="20000"/>
          </a:bodyPr>
          <a:lstStyle/>
          <a:p>
            <a:r>
              <a:rPr lang="en-US" dirty="0" smtClean="0"/>
              <a:t>Data about the students in your district (e.g., grade, race, age, gender, IEP status)</a:t>
            </a:r>
          </a:p>
          <a:p>
            <a:r>
              <a:rPr lang="en-US" dirty="0" smtClean="0"/>
              <a:t>Data collected by student is uploaded into the online MOSIS data collection. </a:t>
            </a:r>
          </a:p>
          <a:p>
            <a:r>
              <a:rPr lang="en-US" dirty="0" smtClean="0"/>
              <a:t>When all information that is uploaded is correct, then the data flows through to DESE and can be seen populated in the Core Data Screens.  </a:t>
            </a:r>
          </a:p>
          <a:p>
            <a:r>
              <a:rPr lang="en-US" dirty="0" smtClean="0"/>
              <a:t>For more specific information on the collection of data in MOSIS and the Core Data Screens</a:t>
            </a:r>
            <a:r>
              <a:rPr lang="en-US" dirty="0"/>
              <a:t>, </a:t>
            </a:r>
            <a:r>
              <a:rPr lang="en-US" dirty="0" smtClean="0"/>
              <a:t>visit the main </a:t>
            </a:r>
            <a:r>
              <a:rPr lang="en-US" i="1" dirty="0" smtClean="0"/>
              <a:t>Special Education Data</a:t>
            </a:r>
            <a:r>
              <a:rPr lang="en-US" dirty="0" smtClean="0"/>
              <a:t> page and check under “</a:t>
            </a:r>
            <a:r>
              <a:rPr lang="en-US" dirty="0" smtClean="0">
                <a:hlinkClick r:id="rId3"/>
              </a:rPr>
              <a:t>Special Education Data Reporting Overview</a:t>
            </a:r>
            <a:r>
              <a:rPr lang="en-US" dirty="0" smtClean="0"/>
              <a:t>”. </a:t>
            </a:r>
            <a:endParaRPr lang="en-US" dirty="0"/>
          </a:p>
        </p:txBody>
      </p:sp>
    </p:spTree>
    <p:extLst>
      <p:ext uri="{BB962C8B-B14F-4D97-AF65-F5344CB8AC3E}">
        <p14:creationId xmlns:p14="http://schemas.microsoft.com/office/powerpoint/2010/main" val="33575127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3</a:t>
            </a:fld>
            <a:endParaRPr lang="en-US" dirty="0"/>
          </a:p>
        </p:txBody>
      </p:sp>
      <p:sp>
        <p:nvSpPr>
          <p:cNvPr id="8" name="Content Placeholder 7"/>
          <p:cNvSpPr>
            <a:spLocks noGrp="1"/>
          </p:cNvSpPr>
          <p:nvPr>
            <p:ph sz="quarter" idx="11"/>
          </p:nvPr>
        </p:nvSpPr>
        <p:spPr/>
        <p:txBody>
          <a:bodyPr>
            <a:normAutofit fontScale="92500"/>
          </a:bodyPr>
          <a:lstStyle/>
          <a:p>
            <a:r>
              <a:rPr lang="en-US" dirty="0" smtClean="0"/>
              <a:t>There are a multiple ways to find the manual on the DESE website. I will walk you through my favorites</a:t>
            </a:r>
          </a:p>
          <a:p>
            <a:pPr marL="112712" indent="0">
              <a:buNone/>
            </a:pPr>
            <a:endParaRPr lang="en-US" dirty="0" smtClean="0"/>
          </a:p>
          <a:p>
            <a:r>
              <a:rPr lang="en-US" dirty="0" smtClean="0">
                <a:hlinkClick r:id="rId3"/>
              </a:rPr>
              <a:t>Dese.mo.gov</a:t>
            </a:r>
            <a:endParaRPr lang="en-US" dirty="0" smtClean="0"/>
          </a:p>
          <a:p>
            <a:endParaRPr lang="en-US" dirty="0" smtClean="0"/>
          </a:p>
          <a:p>
            <a:r>
              <a:rPr lang="en-US" dirty="0">
                <a:hlinkClick r:id="rId4"/>
              </a:rPr>
              <a:t>https://dese.mo.gov/media/pdf/core-data-and-mosis-manual</a:t>
            </a:r>
            <a:endParaRPr lang="en-US" dirty="0" smtClean="0"/>
          </a:p>
          <a:p>
            <a:endParaRPr lang="en-US" dirty="0" smtClean="0"/>
          </a:p>
        </p:txBody>
      </p:sp>
      <p:sp>
        <p:nvSpPr>
          <p:cNvPr id="7" name="Text Placeholder 6"/>
          <p:cNvSpPr>
            <a:spLocks noGrp="1"/>
          </p:cNvSpPr>
          <p:nvPr>
            <p:ph type="body" sz="quarter" idx="10"/>
          </p:nvPr>
        </p:nvSpPr>
        <p:spPr/>
        <p:txBody>
          <a:bodyPr>
            <a:normAutofit/>
          </a:bodyPr>
          <a:lstStyle/>
          <a:p>
            <a:r>
              <a:rPr lang="en-US" b="1" dirty="0" smtClean="0"/>
              <a:t>Where to find it!</a:t>
            </a:r>
            <a:endParaRPr lang="en-US" b="1" dirty="0"/>
          </a:p>
        </p:txBody>
      </p:sp>
    </p:spTree>
    <p:extLst>
      <p:ext uri="{BB962C8B-B14F-4D97-AF65-F5344CB8AC3E}">
        <p14:creationId xmlns:p14="http://schemas.microsoft.com/office/powerpoint/2010/main" val="9415542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dirty="0" smtClean="0"/>
              <a:t>Special Education Data</a:t>
            </a:r>
            <a:endParaRPr lang="en-US" dirty="0"/>
          </a:p>
        </p:txBody>
      </p:sp>
    </p:spTree>
    <p:extLst>
      <p:ext uri="{BB962C8B-B14F-4D97-AF65-F5344CB8AC3E}">
        <p14:creationId xmlns:p14="http://schemas.microsoft.com/office/powerpoint/2010/main" val="24323954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October Cycle Webinar</a:t>
            </a:r>
            <a:endParaRPr lang="en-US" dirty="0"/>
          </a:p>
        </p:txBody>
      </p:sp>
      <p:sp>
        <p:nvSpPr>
          <p:cNvPr id="3" name="Content Placeholder 2"/>
          <p:cNvSpPr>
            <a:spLocks noGrp="1"/>
          </p:cNvSpPr>
          <p:nvPr>
            <p:ph sz="quarter" idx="11"/>
          </p:nvPr>
        </p:nvSpPr>
        <p:spPr/>
        <p:txBody>
          <a:bodyPr>
            <a:normAutofit fontScale="62500" lnSpcReduction="20000"/>
          </a:bodyPr>
          <a:lstStyle/>
          <a:p>
            <a:r>
              <a:rPr lang="en-US" dirty="0"/>
              <a:t>A live webinar providing information on updates for the new school year and the October Cycle of Core Data/MOSIS is scheduled for Thursday, September 22, 2022, 1-2:30 p.m. This webinar will include a live Q&amp;A and will be recorded for future viewing. You can register for the session here: </a:t>
            </a:r>
            <a:r>
              <a:rPr lang="en-US" u="sng" dirty="0">
                <a:hlinkClick r:id="rId3"/>
              </a:rPr>
              <a:t>https://stateofmo.webex.com/stateofmo/j.php?RGID=r563340533e23d88915435dccae27a8ab</a:t>
            </a:r>
            <a:r>
              <a:rPr lang="en-US" dirty="0"/>
              <a:t>.</a:t>
            </a:r>
          </a:p>
          <a:p>
            <a:pPr marL="112712" indent="0">
              <a:buNone/>
            </a:pPr>
            <a:r>
              <a:rPr lang="en-US" dirty="0"/>
              <a:t> </a:t>
            </a:r>
          </a:p>
          <a:p>
            <a:r>
              <a:rPr lang="en-US" dirty="0"/>
              <a:t>Important updates for the 2022-23 school year include four new fields noted below, along with information regarding reporting career ladder and kindergarten readiness. We will cover this information in greater detail in the upcoming webinar. Please see the 2022-23 file layouts at </a:t>
            </a:r>
            <a:r>
              <a:rPr lang="en-US" u="sng" dirty="0">
                <a:hlinkClick r:id="rId4"/>
              </a:rPr>
              <a:t>https://dese.mo.gov/data-system-management/core-datamosis/file-layouts-2022-23</a:t>
            </a:r>
            <a:r>
              <a:rPr lang="en-US" dirty="0"/>
              <a:t> for complete definitions.</a:t>
            </a:r>
          </a:p>
          <a:p>
            <a:endParaRPr lang="en-US" dirty="0"/>
          </a:p>
        </p:txBody>
      </p:sp>
    </p:spTree>
    <p:extLst>
      <p:ext uri="{BB962C8B-B14F-4D97-AF65-F5344CB8AC3E}">
        <p14:creationId xmlns:p14="http://schemas.microsoft.com/office/powerpoint/2010/main" val="3840121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nvPr>
        </p:nvGraphicFramePr>
        <p:xfrm>
          <a:off x="2114550" y="914400"/>
          <a:ext cx="6515100" cy="3068838"/>
        </p:xfrm>
        <a:graphic>
          <a:graphicData uri="http://schemas.openxmlformats.org/drawingml/2006/table">
            <a:tbl>
              <a:tblPr firstRow="1" bandRow="1">
                <a:tableStyleId>{5C22544A-7EE6-4342-B048-85BDC9FD1C3A}</a:tableStyleId>
              </a:tblPr>
              <a:tblGrid>
                <a:gridCol w="1990725">
                  <a:extLst>
                    <a:ext uri="{9D8B030D-6E8A-4147-A177-3AD203B41FA5}">
                      <a16:colId xmlns:a16="http://schemas.microsoft.com/office/drawing/2014/main" val="669210783"/>
                    </a:ext>
                  </a:extLst>
                </a:gridCol>
                <a:gridCol w="4524375">
                  <a:extLst>
                    <a:ext uri="{9D8B030D-6E8A-4147-A177-3AD203B41FA5}">
                      <a16:colId xmlns:a16="http://schemas.microsoft.com/office/drawing/2014/main" val="1915363777"/>
                    </a:ext>
                  </a:extLst>
                </a:gridCol>
              </a:tblGrid>
              <a:tr h="937260">
                <a:tc>
                  <a:txBody>
                    <a:bodyPr/>
                    <a:lstStyle/>
                    <a:p>
                      <a:r>
                        <a:rPr lang="en-US" sz="1400" b="0" dirty="0" smtClean="0">
                          <a:solidFill>
                            <a:schemeClr val="tx1"/>
                          </a:solidFill>
                          <a:cs typeface="Gisha" panose="020B0502040204020203"/>
                        </a:rPr>
                        <a:t>Phone:</a:t>
                      </a:r>
                    </a:p>
                    <a:p>
                      <a:r>
                        <a:rPr lang="en-US" sz="1400" b="0" dirty="0" smtClean="0">
                          <a:solidFill>
                            <a:schemeClr val="tx1"/>
                          </a:solidFill>
                          <a:cs typeface="Gisha" panose="020B0502040204020203"/>
                        </a:rPr>
                        <a:t>Email:</a:t>
                      </a:r>
                    </a:p>
                    <a:p>
                      <a:r>
                        <a:rPr lang="en-US" sz="1400" b="0" dirty="0" smtClean="0">
                          <a:solidFill>
                            <a:schemeClr val="tx1"/>
                          </a:solidFill>
                          <a:cs typeface="Gisha" panose="020B0502040204020203"/>
                        </a:rPr>
                        <a:t>Website:</a:t>
                      </a:r>
                    </a:p>
                    <a:p>
                      <a:endParaRPr lang="en-US" sz="1400" b="0" dirty="0">
                        <a:solidFill>
                          <a:schemeClr val="tx1"/>
                        </a:solidFill>
                        <a:cs typeface="Gisha" panose="020B0502040204020203"/>
                      </a:endParaRPr>
                    </a:p>
                  </a:txBody>
                  <a:tcPr marL="68580" marR="68580" marT="34290" marB="34290" anchor="ctr">
                    <a:solidFill>
                      <a:schemeClr val="tx2">
                        <a:lumMod val="20000"/>
                        <a:lumOff val="80000"/>
                      </a:schemeClr>
                    </a:solidFill>
                  </a:tcPr>
                </a:tc>
                <a:tc>
                  <a:txBody>
                    <a:bodyPr/>
                    <a:lstStyle/>
                    <a:p>
                      <a:r>
                        <a:rPr lang="en-US" sz="1400" b="0" dirty="0" smtClean="0">
                          <a:solidFill>
                            <a:schemeClr val="tx1"/>
                          </a:solidFill>
                          <a:cs typeface="Gisha" panose="020B0502040204020203"/>
                          <a:hlinkClick r:id=""/>
                        </a:rPr>
                        <a:t>573-751-7848</a:t>
                      </a:r>
                    </a:p>
                    <a:p>
                      <a:r>
                        <a:rPr lang="en-US" sz="1400" b="0" dirty="0" smtClean="0">
                          <a:solidFill>
                            <a:schemeClr val="tx1"/>
                          </a:solidFill>
                          <a:cs typeface="Gisha" panose="020B0502040204020203"/>
                          <a:hlinkClick r:id=""/>
                        </a:rPr>
                        <a:t>speddata@dese.mo.gov</a:t>
                      </a:r>
                      <a:endParaRPr lang="en-US" sz="1400" b="0" dirty="0" smtClean="0">
                        <a:solidFill>
                          <a:schemeClr val="tx1"/>
                        </a:solidFill>
                        <a:cs typeface="Gisha" panose="020B050204020402020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smtClean="0">
                          <a:hlinkClick r:id="rId3"/>
                        </a:rPr>
                        <a:t>https://dese.mo.gov/special-education/special-education-data</a:t>
                      </a:r>
                      <a:endParaRPr kumimoji="0" lang="en-US" sz="1500" b="0" kern="1200" dirty="0" smtClean="0">
                        <a:solidFill>
                          <a:schemeClr val="tx1"/>
                        </a:solidFill>
                        <a:latin typeface="+mn-lt"/>
                        <a:ea typeface="+mn-ea"/>
                        <a:cs typeface="Gisha" panose="020B0502040204020203"/>
                      </a:endParaRPr>
                    </a:p>
                  </a:txBody>
                  <a:tcPr marL="68580" marR="68580" marT="34290" marB="34290" anchor="ctr">
                    <a:solidFill>
                      <a:schemeClr val="tx2">
                        <a:lumMod val="20000"/>
                        <a:lumOff val="80000"/>
                      </a:schemeClr>
                    </a:solidFill>
                  </a:tcPr>
                </a:tc>
                <a:extLst>
                  <a:ext uri="{0D108BD9-81ED-4DB2-BD59-A6C34878D82A}">
                    <a16:rowId xmlns:a16="http://schemas.microsoft.com/office/drawing/2014/main" val="781995034"/>
                  </a:ext>
                </a:extLst>
              </a:tr>
              <a:tr h="705446">
                <a:tc>
                  <a:txBody>
                    <a:bodyPr/>
                    <a:lstStyle/>
                    <a:p>
                      <a:r>
                        <a:rPr lang="en-US" sz="1400" dirty="0" smtClean="0">
                          <a:cs typeface="Gisha" panose="020B0502040204020203"/>
                        </a:rPr>
                        <a:t>Mary Corey</a:t>
                      </a:r>
                    </a:p>
                    <a:p>
                      <a:r>
                        <a:rPr lang="en-US" sz="1400" baseline="0" dirty="0" smtClean="0">
                          <a:cs typeface="Gisha" panose="020B0502040204020203"/>
                        </a:rPr>
                        <a:t>   Coordinator</a:t>
                      </a:r>
                      <a:endParaRPr lang="en-US" sz="1400" dirty="0">
                        <a:cs typeface="Gisha" panose="020B0502040204020203"/>
                      </a:endParaRPr>
                    </a:p>
                  </a:txBody>
                  <a:tcPr marL="68580" marR="68580" marT="34290" marB="34290" anchor="ctr"/>
                </a:tc>
                <a:tc>
                  <a:txBody>
                    <a:bodyPr/>
                    <a:lstStyle/>
                    <a:p>
                      <a:r>
                        <a:rPr lang="en-US" sz="1400" dirty="0" smtClean="0">
                          <a:cs typeface="Gisha" panose="020B0502040204020203"/>
                          <a:hlinkClick r:id="rId4"/>
                        </a:rPr>
                        <a:t>Mary.Corey@dese.mo.gov</a:t>
                      </a:r>
                      <a:endParaRPr lang="en-US" sz="1400" dirty="0" smtClean="0">
                        <a:cs typeface="Gisha" panose="020B0502040204020203"/>
                      </a:endParaRPr>
                    </a:p>
                    <a:p>
                      <a:r>
                        <a:rPr lang="en-US" sz="1400" dirty="0" smtClean="0">
                          <a:cs typeface="Gisha" panose="020B0502040204020203"/>
                        </a:rPr>
                        <a:t>573-751-8165</a:t>
                      </a:r>
                      <a:endParaRPr lang="en-US" sz="1400" dirty="0">
                        <a:cs typeface="Gisha" panose="020B0502040204020203"/>
                      </a:endParaRPr>
                    </a:p>
                  </a:txBody>
                  <a:tcPr marL="68580" marR="68580" marT="34290" marB="34290" anchor="ctr"/>
                </a:tc>
                <a:extLst>
                  <a:ext uri="{0D108BD9-81ED-4DB2-BD59-A6C34878D82A}">
                    <a16:rowId xmlns:a16="http://schemas.microsoft.com/office/drawing/2014/main" val="750347032"/>
                  </a:ext>
                </a:extLst>
              </a:tr>
              <a:tr h="705446">
                <a:tc>
                  <a:txBody>
                    <a:bodyPr/>
                    <a:lstStyle/>
                    <a:p>
                      <a:r>
                        <a:rPr lang="en-US" sz="1400" dirty="0" smtClean="0">
                          <a:cs typeface="Gisha" panose="020B0502040204020203"/>
                        </a:rPr>
                        <a:t>Tori Chance</a:t>
                      </a:r>
                    </a:p>
                    <a:p>
                      <a:r>
                        <a:rPr lang="en-US" sz="1400" baseline="0" dirty="0" smtClean="0">
                          <a:cs typeface="Gisha" panose="020B0502040204020203"/>
                        </a:rPr>
                        <a:t>   Research Analyst</a:t>
                      </a:r>
                      <a:endParaRPr lang="en-US" sz="1400" dirty="0">
                        <a:cs typeface="Gisha" panose="020B0502040204020203"/>
                      </a:endParaRPr>
                    </a:p>
                  </a:txBody>
                  <a:tcPr marL="68580" marR="68580" marT="34290" marB="34290" anchor="ctr"/>
                </a:tc>
                <a:tc>
                  <a:txBody>
                    <a:bodyPr/>
                    <a:lstStyle/>
                    <a:p>
                      <a:r>
                        <a:rPr lang="en-US" sz="1400" dirty="0" smtClean="0">
                          <a:cs typeface="Gisha" panose="020B0502040204020203"/>
                          <a:hlinkClick r:id="rId5"/>
                        </a:rPr>
                        <a:t>Tori.Chance@dese.mo.gov</a:t>
                      </a:r>
                      <a:endParaRPr lang="en-US" sz="1400" dirty="0" smtClean="0">
                        <a:cs typeface="Gisha" panose="020B0502040204020203"/>
                      </a:endParaRPr>
                    </a:p>
                    <a:p>
                      <a:r>
                        <a:rPr lang="en-US" sz="1400" dirty="0" smtClean="0">
                          <a:cs typeface="Gisha" panose="020B0502040204020203"/>
                        </a:rPr>
                        <a:t>573-522-0071</a:t>
                      </a:r>
                      <a:endParaRPr lang="en-US" sz="1400" dirty="0">
                        <a:cs typeface="Gisha" panose="020B0502040204020203"/>
                      </a:endParaRPr>
                    </a:p>
                  </a:txBody>
                  <a:tcPr marL="68580" marR="68580" marT="34290" marB="34290" anchor="ctr"/>
                </a:tc>
                <a:extLst>
                  <a:ext uri="{0D108BD9-81ED-4DB2-BD59-A6C34878D82A}">
                    <a16:rowId xmlns:a16="http://schemas.microsoft.com/office/drawing/2014/main" val="618231984"/>
                  </a:ext>
                </a:extLst>
              </a:tr>
              <a:tr h="705446">
                <a:tc>
                  <a:txBody>
                    <a:bodyPr/>
                    <a:lstStyle/>
                    <a:p>
                      <a:r>
                        <a:rPr lang="en-US" sz="1400" dirty="0" smtClean="0">
                          <a:cs typeface="Gisha" panose="020B0502040204020203"/>
                        </a:rPr>
                        <a:t>Seunghee Han</a:t>
                      </a:r>
                    </a:p>
                    <a:p>
                      <a:r>
                        <a:rPr lang="en-US" sz="1400" dirty="0" smtClean="0">
                          <a:cs typeface="Gisha" panose="020B0502040204020203"/>
                        </a:rPr>
                        <a:t>   </a:t>
                      </a:r>
                      <a:r>
                        <a:rPr lang="en-US" sz="1400" baseline="0" dirty="0" smtClean="0">
                          <a:cs typeface="Gisha" panose="020B0502040204020203"/>
                        </a:rPr>
                        <a:t>Research Analyst</a:t>
                      </a:r>
                      <a:endParaRPr lang="en-US" sz="1400" dirty="0">
                        <a:cs typeface="Gisha" panose="020B0502040204020203"/>
                      </a:endParaRPr>
                    </a:p>
                  </a:txBody>
                  <a:tcPr marL="68580" marR="68580" marT="34290" marB="34290" anchor="ctr"/>
                </a:tc>
                <a:tc>
                  <a:txBody>
                    <a:bodyPr/>
                    <a:lstStyle/>
                    <a:p>
                      <a:r>
                        <a:rPr lang="en-US" sz="1400" dirty="0" smtClean="0">
                          <a:cs typeface="Gisha" panose="020B0502040204020203"/>
                          <a:hlinkClick r:id="rId6"/>
                        </a:rPr>
                        <a:t>Seunghee.Han@dese.mo.gov</a:t>
                      </a:r>
                      <a:endParaRPr lang="en-US" sz="1400" dirty="0" smtClean="0">
                        <a:cs typeface="Gisha" panose="020B0502040204020203"/>
                      </a:endParaRPr>
                    </a:p>
                    <a:p>
                      <a:r>
                        <a:rPr lang="en-US" sz="1400" dirty="0" smtClean="0">
                          <a:cs typeface="Gisha" panose="020B0502040204020203"/>
                        </a:rPr>
                        <a:t>573-526-4995</a:t>
                      </a:r>
                      <a:endParaRPr lang="en-US" sz="1400" dirty="0">
                        <a:cs typeface="Gisha" panose="020B0502040204020203"/>
                      </a:endParaRPr>
                    </a:p>
                  </a:txBody>
                  <a:tcPr marL="68580" marR="68580" marT="34290" marB="34290" anchor="ctr"/>
                </a:tc>
                <a:extLst>
                  <a:ext uri="{0D108BD9-81ED-4DB2-BD59-A6C34878D82A}">
                    <a16:rowId xmlns:a16="http://schemas.microsoft.com/office/drawing/2014/main" val="1912445445"/>
                  </a:ext>
                </a:extLst>
              </a:tr>
            </a:tbl>
          </a:graphicData>
        </a:graphic>
      </p:graphicFrame>
      <p:sp>
        <p:nvSpPr>
          <p:cNvPr id="2" name="Text Placeholder 1"/>
          <p:cNvSpPr>
            <a:spLocks noGrp="1"/>
          </p:cNvSpPr>
          <p:nvPr>
            <p:ph type="body" sz="quarter" idx="4294967295"/>
          </p:nvPr>
        </p:nvSpPr>
        <p:spPr>
          <a:xfrm>
            <a:off x="1943100" y="150019"/>
            <a:ext cx="5657850" cy="592931"/>
          </a:xfrm>
        </p:spPr>
        <p:txBody>
          <a:bodyPr>
            <a:noAutofit/>
          </a:bodyPr>
          <a:lstStyle/>
          <a:p>
            <a:pPr marL="112709" indent="0">
              <a:buNone/>
            </a:pPr>
            <a:r>
              <a:rPr lang="en-US" sz="2400" dirty="0">
                <a:solidFill>
                  <a:schemeClr val="bg1"/>
                </a:solidFill>
                <a:latin typeface="+mj-lt"/>
                <a:cs typeface="Gisha" panose="020B0502040204020203" pitchFamily="34" charset="-79"/>
              </a:rPr>
              <a:t>Special Education Data Contacts</a:t>
            </a:r>
            <a:endParaRPr lang="en-US" sz="2400" dirty="0">
              <a:solidFill>
                <a:schemeClr val="bg1"/>
              </a:solidFill>
              <a:latin typeface="+mj-lt"/>
            </a:endParaRPr>
          </a:p>
        </p:txBody>
      </p:sp>
    </p:spTree>
    <p:extLst>
      <p:ext uri="{BB962C8B-B14F-4D97-AF65-F5344CB8AC3E}">
        <p14:creationId xmlns:p14="http://schemas.microsoft.com/office/powerpoint/2010/main" val="28043136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DESE Title Slides">
  <a:themeElements>
    <a:clrScheme name="DESE PPT Colors">
      <a:dk1>
        <a:srgbClr val="004B8D"/>
      </a:dk1>
      <a:lt1>
        <a:sysClr val="window" lastClr="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re Data and MOSIS Manual Overview for Compliance" id="{89929678-5B62-4A37-A4B4-575FAA479FD1}" vid="{2BB8F144-D7D9-4BE8-AE10-DF47067A5536}"/>
    </a:ext>
  </a:extLst>
</a:theme>
</file>

<file path=ppt/theme/theme2.xml><?xml version="1.0" encoding="utf-8"?>
<a:theme xmlns:a="http://schemas.openxmlformats.org/drawingml/2006/main" name="DESE Content Slides">
  <a:themeElements>
    <a:clrScheme name="DESE PPT Colors">
      <a:dk1>
        <a:srgbClr val="004B8D"/>
      </a:dk1>
      <a:lt1>
        <a:sysClr val="window" lastClr="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re Data and MOSIS Manual Overview for Compliance" id="{89929678-5B62-4A37-A4B4-575FAA479FD1}" vid="{8BE1E88D-0D73-4F5F-9D12-637B7927587C}"/>
    </a:ext>
  </a:extLst>
</a:theme>
</file>

<file path=ppt/theme/theme3.xml><?xml version="1.0" encoding="utf-8"?>
<a:theme xmlns:a="http://schemas.openxmlformats.org/drawingml/2006/main" name="DESE Section Dividers">
  <a:themeElements>
    <a:clrScheme name="DESE PPT Colors">
      <a:dk1>
        <a:srgbClr val="004B8D"/>
      </a:dk1>
      <a:lt1>
        <a:sysClr val="window" lastClr="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re Data and MOSIS Manual Overview for Compliance" id="{89929678-5B62-4A37-A4B4-575FAA479FD1}" vid="{0BAAE6FB-5860-4CAA-9CB2-2E96060D80B3}"/>
    </a:ext>
  </a:extLst>
</a:theme>
</file>

<file path=ppt/theme/theme4.xml><?xml version="1.0" encoding="utf-8"?>
<a:theme xmlns:a="http://schemas.openxmlformats.org/drawingml/2006/main" name="DESE Closing Slides">
  <a:themeElements>
    <a:clrScheme name="DESE PPT Colors">
      <a:dk1>
        <a:srgbClr val="004B8D"/>
      </a:dk1>
      <a:lt1>
        <a:sysClr val="window" lastClr="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re Data and MOSIS Manual Overview for Compliance" id="{89929678-5B62-4A37-A4B4-575FAA479FD1}" vid="{70E4BCF7-EFA7-4D5E-824D-03E96496D58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Core Data and MOSIS Manual Overview for Compliance</Template>
  <TotalTime>0</TotalTime>
  <Words>1227</Words>
  <Application>Microsoft Office PowerPoint</Application>
  <PresentationFormat>On-screen Show (16:9)</PresentationFormat>
  <Paragraphs>71</Paragraphs>
  <Slides>6</Slides>
  <Notes>5</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6</vt:i4>
      </vt:variant>
    </vt:vector>
  </HeadingPairs>
  <TitlesOfParts>
    <vt:vector size="16" baseType="lpstr">
      <vt:lpstr>Arial</vt:lpstr>
      <vt:lpstr>Calibri</vt:lpstr>
      <vt:lpstr>Courier New</vt:lpstr>
      <vt:lpstr>Gisha</vt:lpstr>
      <vt:lpstr>Times New Roman</vt:lpstr>
      <vt:lpstr>Wingdings</vt:lpstr>
      <vt:lpstr>DESE Title Slides</vt:lpstr>
      <vt:lpstr>DESE Content Slides</vt:lpstr>
      <vt:lpstr>DESE Section Dividers</vt:lpstr>
      <vt:lpstr>DESE Closing Slides</vt:lpstr>
      <vt:lpstr>Core Data and MOSIS Manual</vt:lpstr>
      <vt:lpstr>PowerPoint Presentation</vt:lpstr>
      <vt:lpstr>PowerPoint Presentation</vt:lpstr>
      <vt:lpstr>PowerPoint Presentation</vt:lpstr>
      <vt:lpstr>PowerPoint Presentation</vt:lpstr>
      <vt:lpstr>PowerPoint Presentation</vt:lpstr>
    </vt:vector>
  </TitlesOfParts>
  <Company>State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Core Data and MOSIS Manual</dc:title>
  <dc:creator>Buchmiller, Ashley</dc:creator>
  <cp:lastModifiedBy>Buchmiller, Ashley</cp:lastModifiedBy>
  <cp:revision>1</cp:revision>
  <dcterms:created xsi:type="dcterms:W3CDTF">2022-11-30T20:19:49Z</dcterms:created>
  <dcterms:modified xsi:type="dcterms:W3CDTF">2022-11-30T20:20:12Z</dcterms:modified>
</cp:coreProperties>
</file>