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3"/>
  </p:notesMasterIdLst>
  <p:sldIdLst>
    <p:sldId id="256" r:id="rId2"/>
  </p:sldIdLst>
  <p:sldSz cx="9144000" cy="5143500" type="screen16x9"/>
  <p:notesSz cx="6858000" cy="9144000"/>
  <p:embeddedFontLst>
    <p:embeddedFont>
      <p:font typeface="Calibri" panose="020F0502020204030204" pitchFamily="34" charset="0"/>
      <p:regular r:id="rId4"/>
      <p:bold r:id="rId5"/>
      <p:italic r:id="rId6"/>
      <p:boldItalic r:id="rId7"/>
    </p:embeddedFont>
    <p:embeddedFont>
      <p:font typeface="Bree Serif" panose="020B0604020202020204" charset="0"/>
      <p:regular r:id="rId8"/>
    </p:embeddedFont>
    <p:embeddedFont>
      <p:font typeface="Bad Script" panose="020B0604020202020204" charset="0"/>
      <p:regular r:id="rId9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44" d="100"/>
          <a:sy n="144" d="100"/>
        </p:scale>
        <p:origin x="654" y="11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5.fntdata"/><Relationship Id="rId13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font" Target="fonts/font4.fntdata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11" Type="http://schemas.openxmlformats.org/officeDocument/2006/relationships/viewProps" Target="viewProps.xml"/><Relationship Id="rId5" Type="http://schemas.openxmlformats.org/officeDocument/2006/relationships/font" Target="fonts/font2.fntdata"/><Relationship Id="rId10" Type="http://schemas.openxmlformats.org/officeDocument/2006/relationships/presProps" Target="presProps.xml"/><Relationship Id="rId4" Type="http://schemas.openxmlformats.org/officeDocument/2006/relationships/font" Target="fonts/font1.fntdata"/><Relationship Id="rId9" Type="http://schemas.openxmlformats.org/officeDocument/2006/relationships/font" Target="fonts/font6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14a53f0b843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14a53f0b843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/>
          <p:nvPr/>
        </p:nvSpPr>
        <p:spPr>
          <a:xfrm>
            <a:off x="28025" y="154175"/>
            <a:ext cx="9053700" cy="1107300"/>
          </a:xfrm>
          <a:prstGeom prst="rect">
            <a:avLst/>
          </a:prstGeom>
          <a:solidFill>
            <a:srgbClr val="03172A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>
                <a:solidFill>
                  <a:srgbClr val="FFFFFF"/>
                </a:solidFill>
                <a:latin typeface="Bree Serif"/>
                <a:ea typeface="Bree Serif"/>
                <a:cs typeface="Bree Serif"/>
                <a:sym typeface="Bree Serif"/>
              </a:rPr>
              <a:t>WORKSHOP COMPLETION CERTIFICATE</a:t>
            </a:r>
            <a:endParaRPr sz="3600">
              <a:solidFill>
                <a:srgbClr val="FFFFFF"/>
              </a:solidFill>
              <a:latin typeface="Bree Serif"/>
              <a:ea typeface="Bree Serif"/>
              <a:cs typeface="Bree Serif"/>
              <a:sym typeface="Bree Serif"/>
            </a:endParaRPr>
          </a:p>
        </p:txBody>
      </p:sp>
      <p:sp>
        <p:nvSpPr>
          <p:cNvPr id="55" name="Google Shape;55;p13"/>
          <p:cNvSpPr/>
          <p:nvPr/>
        </p:nvSpPr>
        <p:spPr>
          <a:xfrm>
            <a:off x="224250" y="1214950"/>
            <a:ext cx="8689200" cy="67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Bree Serif"/>
                <a:ea typeface="Bree Serif"/>
                <a:cs typeface="Bree Serif"/>
                <a:sym typeface="Bree Serif"/>
              </a:rPr>
              <a:t>This certificate verifies that </a:t>
            </a:r>
            <a:endParaRPr sz="1800">
              <a:latin typeface="Bree Serif"/>
              <a:ea typeface="Bree Serif"/>
              <a:cs typeface="Bree Serif"/>
              <a:sym typeface="Bree Serif"/>
            </a:endParaRPr>
          </a:p>
        </p:txBody>
      </p:sp>
      <p:sp>
        <p:nvSpPr>
          <p:cNvPr id="56" name="Google Shape;56;p13"/>
          <p:cNvSpPr/>
          <p:nvPr/>
        </p:nvSpPr>
        <p:spPr>
          <a:xfrm>
            <a:off x="227400" y="1699100"/>
            <a:ext cx="8689200" cy="67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3000" b="1">
              <a:latin typeface="Bad Script"/>
              <a:ea typeface="Bad Script"/>
              <a:cs typeface="Bad Script"/>
              <a:sym typeface="Bad Script"/>
            </a:endParaRPr>
          </a:p>
        </p:txBody>
      </p:sp>
      <p:sp>
        <p:nvSpPr>
          <p:cNvPr id="57" name="Google Shape;57;p13"/>
          <p:cNvSpPr/>
          <p:nvPr/>
        </p:nvSpPr>
        <p:spPr>
          <a:xfrm>
            <a:off x="227400" y="2200125"/>
            <a:ext cx="8689200" cy="67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 smtClean="0">
                <a:latin typeface="Bree Serif"/>
                <a:ea typeface="Bree Serif"/>
                <a:cs typeface="Bree Serif"/>
                <a:sym typeface="Bree Serif"/>
              </a:rPr>
              <a:t>S</a:t>
            </a:r>
            <a:r>
              <a:rPr lang="en" sz="1800" dirty="0" smtClean="0">
                <a:latin typeface="Bree Serif"/>
                <a:ea typeface="Bree Serif"/>
                <a:cs typeface="Bree Serif"/>
                <a:sym typeface="Bree Serif"/>
              </a:rPr>
              <a:t>uccessfully completed </a:t>
            </a:r>
            <a:r>
              <a:rPr lang="en" sz="1800" dirty="0">
                <a:latin typeface="Bree Serif"/>
                <a:ea typeface="Bree Serif"/>
                <a:cs typeface="Bree Serif"/>
                <a:sym typeface="Bree Serif"/>
              </a:rPr>
              <a:t>the following training:</a:t>
            </a:r>
            <a:endParaRPr sz="1800" dirty="0">
              <a:latin typeface="Bree Serif"/>
              <a:ea typeface="Bree Serif"/>
              <a:cs typeface="Bree Serif"/>
              <a:sym typeface="Bree Serif"/>
            </a:endParaRPr>
          </a:p>
        </p:txBody>
      </p:sp>
      <p:sp>
        <p:nvSpPr>
          <p:cNvPr id="58" name="Google Shape;58;p13"/>
          <p:cNvSpPr/>
          <p:nvPr/>
        </p:nvSpPr>
        <p:spPr>
          <a:xfrm>
            <a:off x="210275" y="3045725"/>
            <a:ext cx="8689200" cy="67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 b="1">
                <a:latin typeface="Bad Script"/>
                <a:ea typeface="Bad Script"/>
                <a:cs typeface="Bad Script"/>
                <a:sym typeface="Bad Script"/>
              </a:rPr>
              <a:t>Substitute/Paraprofessional Workshop</a:t>
            </a:r>
            <a:endParaRPr sz="3000" b="1" i="1">
              <a:solidFill>
                <a:schemeClr val="dk1"/>
              </a:solidFill>
              <a:latin typeface="Bad Script"/>
              <a:ea typeface="Bad Script"/>
              <a:cs typeface="Bad Script"/>
              <a:sym typeface="Bad Script"/>
            </a:endParaRPr>
          </a:p>
        </p:txBody>
      </p:sp>
      <p:sp>
        <p:nvSpPr>
          <p:cNvPr id="59" name="Google Shape;59;p13"/>
          <p:cNvSpPr/>
          <p:nvPr/>
        </p:nvSpPr>
        <p:spPr>
          <a:xfrm>
            <a:off x="227400" y="3811363"/>
            <a:ext cx="8689200" cy="67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1">
              <a:latin typeface="Bad Script"/>
              <a:ea typeface="Bad Script"/>
              <a:cs typeface="Bad Script"/>
              <a:sym typeface="Bad Script"/>
            </a:endParaRPr>
          </a:p>
        </p:txBody>
      </p:sp>
      <p:sp>
        <p:nvSpPr>
          <p:cNvPr id="60" name="Google Shape;60;p13"/>
          <p:cNvSpPr/>
          <p:nvPr/>
        </p:nvSpPr>
        <p:spPr>
          <a:xfrm>
            <a:off x="227400" y="4056750"/>
            <a:ext cx="8689200" cy="67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 dirty="0">
                <a:latin typeface="Bad Script"/>
                <a:ea typeface="Bad Script"/>
                <a:cs typeface="Bad Script"/>
                <a:sym typeface="Bad Script"/>
              </a:rPr>
              <a:t>Date Completed: </a:t>
            </a:r>
            <a:r>
              <a:rPr lang="en" sz="1800" b="1" dirty="0" smtClean="0">
                <a:latin typeface="Bad Script"/>
                <a:ea typeface="Bad Script"/>
                <a:cs typeface="Bad Script"/>
                <a:sym typeface="Bad Script"/>
              </a:rPr>
              <a:t>________</a:t>
            </a:r>
            <a:endParaRPr sz="1800" b="1" dirty="0">
              <a:latin typeface="Bad Script"/>
              <a:ea typeface="Bad Script"/>
              <a:cs typeface="Bad Script"/>
              <a:sym typeface="Bad Script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 dirty="0">
                <a:latin typeface="Bad Script"/>
                <a:ea typeface="Bad Script"/>
                <a:cs typeface="Bad Script"/>
                <a:sym typeface="Bad Script"/>
              </a:rPr>
              <a:t>Contact Hours: 20 hours</a:t>
            </a:r>
            <a:endParaRPr sz="1800" b="1" dirty="0">
              <a:latin typeface="Bad Script"/>
              <a:ea typeface="Bad Script"/>
              <a:cs typeface="Bad Script"/>
              <a:sym typeface="Bad Script"/>
            </a:endParaRPr>
          </a:p>
        </p:txBody>
      </p:sp>
      <p:cxnSp>
        <p:nvCxnSpPr>
          <p:cNvPr id="61" name="Google Shape;61;p13"/>
          <p:cNvCxnSpPr/>
          <p:nvPr/>
        </p:nvCxnSpPr>
        <p:spPr>
          <a:xfrm>
            <a:off x="6124550" y="4577000"/>
            <a:ext cx="2845200" cy="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62" name="Google Shape;62;p13"/>
          <p:cNvSpPr txBox="1"/>
          <p:nvPr/>
        </p:nvSpPr>
        <p:spPr>
          <a:xfrm>
            <a:off x="6236600" y="4168800"/>
            <a:ext cx="28452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 dirty="0" smtClean="0">
                <a:latin typeface="Calibri"/>
                <a:ea typeface="Calibri"/>
                <a:cs typeface="Calibri"/>
                <a:sym typeface="Calibri"/>
              </a:rPr>
              <a:t>(Signature of EPP Official)</a:t>
            </a:r>
            <a:endParaRPr sz="500" dirty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" name="Google Shape;65;p13"/>
          <p:cNvSpPr txBox="1"/>
          <p:nvPr/>
        </p:nvSpPr>
        <p:spPr>
          <a:xfrm>
            <a:off x="6124550" y="4483975"/>
            <a:ext cx="2845200" cy="4000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Title of EPP Official</a:t>
            </a:r>
            <a:endParaRPr dirty="0"/>
          </a:p>
        </p:txBody>
      </p:sp>
      <p:sp>
        <p:nvSpPr>
          <p:cNvPr id="66" name="Google Shape;66;p13"/>
          <p:cNvSpPr txBox="1"/>
          <p:nvPr/>
        </p:nvSpPr>
        <p:spPr>
          <a:xfrm>
            <a:off x="148046" y="2621881"/>
            <a:ext cx="1813276" cy="6155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Educator </a:t>
            </a:r>
            <a:r>
              <a:rPr lang="en" dirty="0" smtClean="0"/>
              <a:t>ID:</a:t>
            </a: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3" name="Rectangle 2"/>
          <p:cNvSpPr/>
          <p:nvPr/>
        </p:nvSpPr>
        <p:spPr>
          <a:xfrm>
            <a:off x="224250" y="3775243"/>
            <a:ext cx="2214150" cy="95410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en-US" sz="2800" b="1" dirty="0" smtClean="0">
                <a:ln/>
                <a:solidFill>
                  <a:schemeClr val="accent4"/>
                </a:solidFill>
              </a:rPr>
              <a:t>Institutional Logo</a:t>
            </a:r>
            <a:endParaRPr lang="en-US" sz="2800" b="1" cap="none" spc="0" dirty="0">
              <a:ln/>
              <a:solidFill>
                <a:schemeClr val="accent4"/>
              </a:solidFill>
              <a:effectLst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92</TotalTime>
  <Words>40</Words>
  <Application>Microsoft Office PowerPoint</Application>
  <PresentationFormat>On-screen Show (16:9)</PresentationFormat>
  <Paragraphs>10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Bree Serif</vt:lpstr>
      <vt:lpstr>Bad Script</vt:lpstr>
      <vt:lpstr>Simple Light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Fridley, Daryl</dc:creator>
  <cp:lastModifiedBy>Alberson, Buddy</cp:lastModifiedBy>
  <cp:revision>2</cp:revision>
  <dcterms:modified xsi:type="dcterms:W3CDTF">2022-08-24T11:52:57Z</dcterms:modified>
</cp:coreProperties>
</file>