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648" r:id="rId2"/>
    <p:sldMasterId id="2147483777" r:id="rId3"/>
    <p:sldMasterId id="2147483789" r:id="rId4"/>
    <p:sldMasterId id="2147483798" r:id="rId5"/>
    <p:sldMasterId id="2147483800" r:id="rId6"/>
    <p:sldMasterId id="2147483803" r:id="rId7"/>
    <p:sldMasterId id="2147483805" r:id="rId8"/>
    <p:sldMasterId id="2147483808" r:id="rId9"/>
    <p:sldMasterId id="2147483813" r:id="rId10"/>
    <p:sldMasterId id="2147483851" r:id="rId11"/>
    <p:sldMasterId id="2147483853" r:id="rId12"/>
    <p:sldMasterId id="2147483860" r:id="rId13"/>
    <p:sldMasterId id="2147483862" r:id="rId14"/>
    <p:sldMasterId id="2147483864" r:id="rId15"/>
    <p:sldMasterId id="2147483870" r:id="rId16"/>
    <p:sldMasterId id="2147483875" r:id="rId17"/>
    <p:sldMasterId id="2147483884" r:id="rId18"/>
  </p:sldMasterIdLst>
  <p:notesMasterIdLst>
    <p:notesMasterId r:id="rId40"/>
  </p:notesMasterIdLst>
  <p:handoutMasterIdLst>
    <p:handoutMasterId r:id="rId41"/>
  </p:handoutMasterIdLst>
  <p:sldIdLst>
    <p:sldId id="498" r:id="rId19"/>
    <p:sldId id="558" r:id="rId20"/>
    <p:sldId id="499" r:id="rId21"/>
    <p:sldId id="560" r:id="rId22"/>
    <p:sldId id="561" r:id="rId23"/>
    <p:sldId id="562" r:id="rId24"/>
    <p:sldId id="563" r:id="rId25"/>
    <p:sldId id="578" r:id="rId26"/>
    <p:sldId id="567" r:id="rId27"/>
    <p:sldId id="564" r:id="rId28"/>
    <p:sldId id="509" r:id="rId29"/>
    <p:sldId id="505" r:id="rId30"/>
    <p:sldId id="577" r:id="rId31"/>
    <p:sldId id="576" r:id="rId32"/>
    <p:sldId id="566" r:id="rId33"/>
    <p:sldId id="565" r:id="rId34"/>
    <p:sldId id="571" r:id="rId35"/>
    <p:sldId id="572" r:id="rId36"/>
    <p:sldId id="574" r:id="rId37"/>
    <p:sldId id="575" r:id="rId38"/>
    <p:sldId id="535" r:id="rId39"/>
  </p:sldIdLst>
  <p:sldSz cx="9144000" cy="5486400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810"/>
    <a:srgbClr val="0000CC"/>
    <a:srgbClr val="0033CC"/>
    <a:srgbClr val="3366CC"/>
    <a:srgbClr val="FFFFFF"/>
    <a:srgbClr val="003399"/>
    <a:srgbClr val="0083A9"/>
    <a:srgbClr val="000099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94667" autoAdjust="0"/>
  </p:normalViewPr>
  <p:slideViewPr>
    <p:cSldViewPr>
      <p:cViewPr varScale="1">
        <p:scale>
          <a:sx n="141" d="100"/>
          <a:sy n="141" d="100"/>
        </p:scale>
        <p:origin x="720" y="126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5004"/>
    </p:cViewPr>
  </p:sorterViewPr>
  <p:notesViewPr>
    <p:cSldViewPr>
      <p:cViewPr varScale="1">
        <p:scale>
          <a:sx n="81" d="100"/>
          <a:sy n="81" d="100"/>
        </p:scale>
        <p:origin x="-212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B3549-48AF-4A47-A563-37BCF58341FB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6766F-B39D-42FD-ACBC-1002D1306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27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CF8AA-71CD-48AE-96C2-778BE54C3BBB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4A2F3-949C-4DF8-B8FE-27C48E8E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757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37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FEDAA-9F67-4F49-A908-5BFFA98F1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276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FEDAA-9F67-4F49-A908-5BFFA98F1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270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FEDAA-9F67-4F49-A908-5BFFA98F1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646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FEDAA-9F67-4F49-A908-5BFFA98F1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405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FEDAA-9F67-4F49-A908-5BFFA98F1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839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71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65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38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32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58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2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FEDAA-9F67-4F49-A908-5BFFA98F1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395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FEDAA-9F67-4F49-A908-5BFFA98F1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51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48003" y="2823007"/>
            <a:ext cx="6095998" cy="26633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22" name="Rectangle 21"/>
          <p:cNvSpPr/>
          <p:nvPr userDrawn="1"/>
        </p:nvSpPr>
        <p:spPr>
          <a:xfrm>
            <a:off x="0" y="1"/>
            <a:ext cx="30480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24" name="Right Triangle 23"/>
          <p:cNvSpPr/>
          <p:nvPr userDrawn="1"/>
        </p:nvSpPr>
        <p:spPr>
          <a:xfrm rot="10800000" flipH="1">
            <a:off x="-46420" y="-1"/>
            <a:ext cx="1722820" cy="5486400"/>
          </a:xfrm>
          <a:prstGeom prst="rt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3124199" y="2858565"/>
            <a:ext cx="6019801" cy="266339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18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Insert picture here from H:/Powerpoint_Templates/PPT Photos for Title Slide. Click on photo icon in this box to begin.  </a:t>
            </a:r>
            <a:r>
              <a:rPr lang="en-US" sz="1118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118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Parallelogram 22"/>
          <p:cNvSpPr/>
          <p:nvPr userDrawn="1"/>
        </p:nvSpPr>
        <p:spPr>
          <a:xfrm>
            <a:off x="-76198" y="-1"/>
            <a:ext cx="3094420" cy="5486400"/>
          </a:xfrm>
          <a:prstGeom prst="parallelogram">
            <a:avLst>
              <a:gd name="adj" fmla="val 52209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9" name="Rectangle 8"/>
          <p:cNvSpPr/>
          <p:nvPr userDrawn="1"/>
        </p:nvSpPr>
        <p:spPr>
          <a:xfrm>
            <a:off x="-46419" y="1362915"/>
            <a:ext cx="9190420" cy="1451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318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943443" y="223520"/>
            <a:ext cx="4629150" cy="9753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32" i="1"/>
            </a:lvl1pPr>
            <a:lvl2pPr marL="464613" indent="0">
              <a:buNone/>
              <a:defRPr/>
            </a:lvl2pPr>
            <a:lvl3pPr marL="929224" indent="0">
              <a:buNone/>
              <a:defRPr/>
            </a:lvl3pPr>
            <a:lvl4pPr marL="1393837" indent="0">
              <a:buNone/>
              <a:defRPr/>
            </a:lvl4pPr>
            <a:lvl5pPr marL="1858450" indent="0">
              <a:buNone/>
              <a:defRPr/>
            </a:lvl5pPr>
          </a:lstStyle>
          <a:p>
            <a:pPr lvl="0"/>
            <a:r>
              <a:rPr lang="en-US" dirty="0"/>
              <a:t>Presenter Name/Section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8829" y="4117414"/>
            <a:ext cx="1676400" cy="36576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3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276599" y="1442720"/>
            <a:ext cx="5715001" cy="13004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065" baseline="0"/>
            </a:lvl1pPr>
          </a:lstStyle>
          <a:p>
            <a:pPr lvl="0"/>
            <a:r>
              <a:rPr lang="en-US" dirty="0"/>
              <a:t>Click to Enter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" y="1605280"/>
            <a:ext cx="2243851" cy="86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47423" y="-778572"/>
            <a:ext cx="690881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69862" y="-681878"/>
            <a:ext cx="690881" cy="2057401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1" y="209550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8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95" b="19643"/>
          <a:stretch/>
        </p:blipFill>
        <p:spPr>
          <a:xfrm>
            <a:off x="7696201" y="19979"/>
            <a:ext cx="228601" cy="691221"/>
          </a:xfrm>
          <a:prstGeom prst="rect">
            <a:avLst/>
          </a:prstGeom>
        </p:spPr>
      </p:pic>
      <p:sp>
        <p:nvSpPr>
          <p:cNvPr id="12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73760"/>
            <a:ext cx="3048000" cy="430784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52"/>
            </a:lvl3pPr>
            <a:lvl4pPr>
              <a:defRPr sz="3252"/>
            </a:lvl4pPr>
            <a:lvl5pPr>
              <a:defRPr sz="3252"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262"/>
            <a:ext cx="6400800" cy="631991"/>
          </a:xfrm>
          <a:prstGeom prst="rect">
            <a:avLst/>
          </a:prstGeom>
        </p:spPr>
        <p:txBody>
          <a:bodyPr/>
          <a:lstStyle>
            <a:lvl1pPr marL="114539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3352804" y="873760"/>
            <a:ext cx="5562601" cy="4307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0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4" y="5100320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19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73761"/>
            <a:ext cx="8839200" cy="414528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3pPr>
              <a:defRPr sz="3252"/>
            </a:lvl3pPr>
            <a:lvl4pPr>
              <a:defRPr sz="3252"/>
            </a:lvl4pPr>
            <a:lvl5pPr>
              <a:defRPr sz="3252"/>
            </a:lvl5pPr>
          </a:lstStyle>
          <a:p>
            <a:pPr lvl="0"/>
            <a:r>
              <a:rPr lang="en-US" dirty="0"/>
              <a:t>Insert Text or large tables or graphs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32083"/>
            <a:ext cx="6400800" cy="631991"/>
          </a:xfrm>
          <a:prstGeom prst="rect">
            <a:avLst/>
          </a:prstGeom>
        </p:spPr>
        <p:txBody>
          <a:bodyPr/>
          <a:lstStyle>
            <a:lvl1pPr marL="114539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14" y="234718"/>
            <a:ext cx="1084789" cy="41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60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4" y="5100320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19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32083"/>
            <a:ext cx="6400800" cy="631991"/>
          </a:xfrm>
          <a:prstGeom prst="rect">
            <a:avLst/>
          </a:prstGeom>
        </p:spPr>
        <p:txBody>
          <a:bodyPr/>
          <a:lstStyle>
            <a:lvl1pPr marL="114539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 hasCustomPrompt="1"/>
          </p:nvPr>
        </p:nvSpPr>
        <p:spPr>
          <a:xfrm>
            <a:off x="457203" y="873760"/>
            <a:ext cx="8458201" cy="421137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 to insert video files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14" y="234718"/>
            <a:ext cx="1084789" cy="41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92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47423" y="-778572"/>
            <a:ext cx="690881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69862" y="-681878"/>
            <a:ext cx="690881" cy="2057401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1" y="209550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8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23" y="890962"/>
            <a:ext cx="1860208" cy="714320"/>
          </a:xfrm>
          <a:prstGeom prst="rect">
            <a:avLst/>
          </a:prstGeom>
        </p:spPr>
      </p:pic>
      <p:sp>
        <p:nvSpPr>
          <p:cNvPr id="5" name="Striped Right Arrow 4"/>
          <p:cNvSpPr/>
          <p:nvPr userDrawn="1"/>
        </p:nvSpPr>
        <p:spPr>
          <a:xfrm>
            <a:off x="1363464" y="2011680"/>
            <a:ext cx="6629401" cy="1950721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98217" y="2661921"/>
            <a:ext cx="4876800" cy="650241"/>
          </a:xfrm>
          <a:prstGeom prst="rect">
            <a:avLst/>
          </a:prstGeom>
        </p:spPr>
        <p:txBody>
          <a:bodyPr/>
          <a:lstStyle>
            <a:lvl1pPr marL="114539" indent="0" algn="ctr">
              <a:buNone/>
              <a:defRPr b="1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Insert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292944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4" name="Flowchart: Manual Input 3"/>
          <p:cNvSpPr/>
          <p:nvPr userDrawn="1"/>
        </p:nvSpPr>
        <p:spPr>
          <a:xfrm rot="16200000">
            <a:off x="7647423" y="-778572"/>
            <a:ext cx="690881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769862" y="-681878"/>
            <a:ext cx="690881" cy="2057401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1" y="209550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8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4124962"/>
            <a:ext cx="6400800" cy="631991"/>
          </a:xfrm>
          <a:prstGeom prst="rect">
            <a:avLst/>
          </a:prstGeom>
        </p:spPr>
        <p:txBody>
          <a:bodyPr/>
          <a:lstStyle>
            <a:lvl1pPr marL="114539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1028704" y="775802"/>
            <a:ext cx="7086601" cy="3096195"/>
          </a:xfrm>
          <a:prstGeom prst="rect">
            <a:avLst/>
          </a:prstGeom>
        </p:spPr>
        <p:txBody>
          <a:bodyPr/>
          <a:lstStyle>
            <a:lvl1pPr marL="0" marR="0" indent="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32" baseline="0"/>
            </a:lvl1pPr>
          </a:lstStyle>
          <a:p>
            <a:pPr marL="0" marR="0" lvl="0" indent="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2032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2032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4" y="66053"/>
            <a:ext cx="1434853" cy="55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72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775200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4" name="Flowchart: Manual Input 3"/>
          <p:cNvSpPr/>
          <p:nvPr userDrawn="1"/>
        </p:nvSpPr>
        <p:spPr>
          <a:xfrm rot="16200000">
            <a:off x="7641999" y="3991203"/>
            <a:ext cx="701731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769862" y="4093321"/>
            <a:ext cx="690881" cy="2057401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1" y="4984750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8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9200" y="1524003"/>
            <a:ext cx="3352800" cy="631991"/>
          </a:xfrm>
          <a:prstGeom prst="rect">
            <a:avLst/>
          </a:prstGeom>
        </p:spPr>
        <p:txBody>
          <a:bodyPr/>
          <a:lstStyle>
            <a:lvl1pPr marL="114539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96" y="330602"/>
            <a:ext cx="1860208" cy="714320"/>
          </a:xfrm>
          <a:prstGeom prst="rect">
            <a:avLst/>
          </a:prstGeom>
        </p:spPr>
      </p:pic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52401" y="223520"/>
            <a:ext cx="4419600" cy="4419600"/>
          </a:xfrm>
          <a:prstGeom prst="rect">
            <a:avLst/>
          </a:prstGeom>
        </p:spPr>
        <p:txBody>
          <a:bodyPr/>
          <a:lstStyle>
            <a:lvl1pPr marL="0" marR="0" indent="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29">
                <a:solidFill>
                  <a:schemeClr val="tx1"/>
                </a:solidFill>
              </a:defRPr>
            </a:lvl1pPr>
          </a:lstStyle>
          <a:p>
            <a:pPr marL="0" marR="0" lvl="0" indent="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1829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29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348460" marR="0" lvl="0" indent="-34846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50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2092963"/>
            <a:ext cx="6096000" cy="966234"/>
          </a:xfrm>
          <a:prstGeom prst="rect">
            <a:avLst/>
          </a:prstGeom>
        </p:spPr>
        <p:txBody>
          <a:bodyPr/>
          <a:lstStyle>
            <a:lvl1pPr marL="114539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4612642"/>
            <a:ext cx="1860208" cy="71432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8" name="Flowchart: Manual Input 7"/>
          <p:cNvSpPr/>
          <p:nvPr userDrawn="1"/>
        </p:nvSpPr>
        <p:spPr>
          <a:xfrm rot="16200000">
            <a:off x="7647423" y="-778572"/>
            <a:ext cx="690881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69862" y="-681878"/>
            <a:ext cx="690881" cy="2057401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1" y="209550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8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"/>
            <a:ext cx="131595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0" hasCustomPrompt="1"/>
          </p:nvPr>
        </p:nvSpPr>
        <p:spPr>
          <a:xfrm>
            <a:off x="897849" y="3482672"/>
            <a:ext cx="7507986" cy="1891053"/>
          </a:xfrm>
          <a:prstGeom prst="rect">
            <a:avLst/>
          </a:prstGeom>
        </p:spPr>
        <p:txBody>
          <a:bodyPr/>
          <a:lstStyle>
            <a:lvl1pPr>
              <a:defRPr sz="2845" baseline="0"/>
            </a:lvl1pPr>
          </a:lstStyle>
          <a:p>
            <a:r>
              <a:rPr lang="en-US" dirty="0"/>
              <a:t>Names</a:t>
            </a:r>
          </a:p>
          <a:p>
            <a:r>
              <a:rPr lang="en-US" dirty="0"/>
              <a:t>Section</a:t>
            </a:r>
          </a:p>
          <a:p>
            <a:r>
              <a:rPr lang="en-US" dirty="0"/>
              <a:t>Phone number &amp; Email address</a:t>
            </a:r>
          </a:p>
        </p:txBody>
      </p:sp>
      <p:sp>
        <p:nvSpPr>
          <p:cNvPr id="9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797192" y="1"/>
            <a:ext cx="7709300" cy="3404151"/>
          </a:xfrm>
          <a:prstGeom prst="rect">
            <a:avLst/>
          </a:prstGeom>
        </p:spPr>
        <p:txBody>
          <a:bodyPr/>
          <a:lstStyle>
            <a:lvl1pPr marL="0" marR="0" indent="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32" baseline="0"/>
            </a:lvl1pPr>
          </a:lstStyle>
          <a:p>
            <a:pPr marL="0" marR="0" lvl="0" indent="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2032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2032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637281"/>
            <a:ext cx="354156" cy="135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60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 rot="5400000">
            <a:off x="-1693212" y="1686223"/>
            <a:ext cx="5486546" cy="211381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95122" y="3711679"/>
            <a:ext cx="6400800" cy="1639364"/>
          </a:xfrm>
          <a:prstGeom prst="rect">
            <a:avLst/>
          </a:prstGeom>
        </p:spPr>
        <p:txBody>
          <a:bodyPr/>
          <a:lstStyle>
            <a:lvl1pPr marL="114539" indent="0" algn="ctr">
              <a:buNone/>
              <a:defRPr sz="1829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661822" y="3096195"/>
            <a:ext cx="5867401" cy="4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39" b="1" dirty="0"/>
              <a:t>Contact</a:t>
            </a:r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126945" y="4"/>
            <a:ext cx="7011879" cy="3096195"/>
          </a:xfrm>
          <a:prstGeom prst="rect">
            <a:avLst/>
          </a:prstGeom>
        </p:spPr>
        <p:txBody>
          <a:bodyPr/>
          <a:lstStyle>
            <a:lvl1pPr marL="0" marR="0" indent="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32" baseline="0"/>
            </a:lvl1pPr>
          </a:lstStyle>
          <a:p>
            <a:pPr marL="0" marR="0" lvl="0" indent="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2032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2032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Right Triangle 20"/>
          <p:cNvSpPr/>
          <p:nvPr userDrawn="1"/>
        </p:nvSpPr>
        <p:spPr>
          <a:xfrm rot="16200000" flipV="1">
            <a:off x="-1641703" y="1634897"/>
            <a:ext cx="5486546" cy="221645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29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4549336"/>
            <a:ext cx="1434853" cy="55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72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4" name="Flowchart: Manual Input 3"/>
          <p:cNvSpPr/>
          <p:nvPr userDrawn="1"/>
        </p:nvSpPr>
        <p:spPr>
          <a:xfrm rot="16200000">
            <a:off x="7647423" y="-778572"/>
            <a:ext cx="690881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769862" y="-681878"/>
            <a:ext cx="690881" cy="2057401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1" y="209550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8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7964"/>
            <a:ext cx="1478578" cy="56777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84123" y="769165"/>
            <a:ext cx="7099554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45" b="1" dirty="0"/>
              <a:t>Contact Us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 hasCustomPrompt="1"/>
          </p:nvPr>
        </p:nvSpPr>
        <p:spPr>
          <a:xfrm>
            <a:off x="246507" y="1442722"/>
            <a:ext cx="8574786" cy="308864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 a table for multiple names, titles, email addresses and phone numbers</a:t>
            </a:r>
          </a:p>
        </p:txBody>
      </p:sp>
    </p:spTree>
    <p:extLst>
      <p:ext uri="{BB962C8B-B14F-4D97-AF65-F5344CB8AC3E}">
        <p14:creationId xmlns:p14="http://schemas.microsoft.com/office/powerpoint/2010/main" val="307658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010400" y="2905761"/>
            <a:ext cx="2133600" cy="2580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6" name="Rectangle 5"/>
          <p:cNvSpPr/>
          <p:nvPr userDrawn="1"/>
        </p:nvSpPr>
        <p:spPr>
          <a:xfrm>
            <a:off x="0" y="2905761"/>
            <a:ext cx="7010400" cy="2580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3" y="508272"/>
            <a:ext cx="2362201" cy="90708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3" y="223521"/>
            <a:ext cx="5867401" cy="147658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065" baseline="0"/>
            </a:lvl1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000125" y="1811505"/>
            <a:ext cx="4629150" cy="9753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32" i="1" baseline="0"/>
            </a:lvl1pPr>
            <a:lvl2pPr marL="464613" indent="0">
              <a:buNone/>
              <a:defRPr/>
            </a:lvl2pPr>
            <a:lvl3pPr marL="929224" indent="0">
              <a:buNone/>
              <a:defRPr/>
            </a:lvl3pPr>
            <a:lvl4pPr marL="1393837" indent="0">
              <a:buNone/>
              <a:defRPr/>
            </a:lvl4pPr>
            <a:lvl5pPr marL="1858450" indent="0">
              <a:buNone/>
              <a:defRPr/>
            </a:lvl5pPr>
          </a:lstStyle>
          <a:p>
            <a:pPr lvl="0"/>
            <a:r>
              <a:rPr lang="en-US" dirty="0"/>
              <a:t>Presenter Name, title, Section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239002" y="3556000"/>
            <a:ext cx="1676400" cy="36576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3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4" hasCustomPrompt="1"/>
          </p:nvPr>
        </p:nvSpPr>
        <p:spPr>
          <a:xfrm>
            <a:off x="145621" y="2923831"/>
            <a:ext cx="5823872" cy="2544499"/>
          </a:xfrm>
          <a:prstGeom prst="rect">
            <a:avLst/>
          </a:prstGeom>
        </p:spPr>
        <p:txBody>
          <a:bodyPr/>
          <a:lstStyle>
            <a:lvl1pPr marL="0" marR="0" indent="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23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1829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29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82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4612642"/>
            <a:ext cx="1860208" cy="71432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8" name="Flowchart: Manual Input 7"/>
          <p:cNvSpPr/>
          <p:nvPr userDrawn="1"/>
        </p:nvSpPr>
        <p:spPr>
          <a:xfrm rot="16200000">
            <a:off x="7647423" y="-778572"/>
            <a:ext cx="690881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69862" y="-681878"/>
            <a:ext cx="690881" cy="2057401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1" y="209550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8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"/>
            <a:ext cx="1315954" cy="548640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40793" y="1686561"/>
            <a:ext cx="6400800" cy="2844801"/>
          </a:xfrm>
          <a:prstGeom prst="rect">
            <a:avLst/>
          </a:prstGeom>
        </p:spPr>
        <p:txBody>
          <a:bodyPr/>
          <a:lstStyle>
            <a:lvl1pPr marL="114539" indent="0" algn="ctr">
              <a:buNone/>
              <a:defRPr sz="2032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1" y="873762"/>
            <a:ext cx="6356350" cy="568961"/>
          </a:xfrm>
          <a:prstGeom prst="rect">
            <a:avLst/>
          </a:prstGeom>
        </p:spPr>
        <p:txBody>
          <a:bodyPr/>
          <a:lstStyle>
            <a:lvl1pPr marL="114539" indent="0" algn="ctr">
              <a:buNone/>
              <a:defRPr/>
            </a:lvl1pPr>
          </a:lstStyle>
          <a:p>
            <a:pPr lvl="0"/>
            <a:r>
              <a:rPr lang="en-US" dirty="0"/>
              <a:t>Contact/Questions</a:t>
            </a:r>
          </a:p>
        </p:txBody>
      </p:sp>
    </p:spTree>
    <p:extLst>
      <p:ext uri="{BB962C8B-B14F-4D97-AF65-F5344CB8AC3E}">
        <p14:creationId xmlns:p14="http://schemas.microsoft.com/office/powerpoint/2010/main" val="2499968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7890"/>
            <a:ext cx="6858000" cy="191008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81630"/>
            <a:ext cx="6858000" cy="132461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20F-8740-46B9-AA58-92BDE1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64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20F-8740-46B9-AA58-92BDE1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96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67791"/>
            <a:ext cx="7886700" cy="228219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71571"/>
            <a:ext cx="7886700" cy="12001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20F-8740-46B9-AA58-92BDE1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37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0500"/>
            <a:ext cx="3886200" cy="34810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0500"/>
            <a:ext cx="3886200" cy="34810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20F-8740-46B9-AA58-92BDE1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89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92101"/>
            <a:ext cx="7886700" cy="106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44930"/>
            <a:ext cx="3868340" cy="65913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04060"/>
            <a:ext cx="3868340" cy="29476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44930"/>
            <a:ext cx="3887391" cy="65913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04060"/>
            <a:ext cx="3887391" cy="29476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20F-8740-46B9-AA58-92BDE1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29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20F-8740-46B9-AA58-92BDE1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58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20F-8740-46B9-AA58-92BDE1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09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760"/>
            <a:ext cx="2949178" cy="12801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89940"/>
            <a:ext cx="4629150" cy="38989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45920"/>
            <a:ext cx="2949178" cy="304927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20F-8740-46B9-AA58-92BDE1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63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760"/>
            <a:ext cx="2949178" cy="12801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89940"/>
            <a:ext cx="4629150" cy="38989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45920"/>
            <a:ext cx="2949178" cy="304927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20F-8740-46B9-AA58-92BDE1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2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1"/>
          <a:stretch/>
        </p:blipFill>
        <p:spPr>
          <a:xfrm>
            <a:off x="5105403" y="1"/>
            <a:ext cx="4038601" cy="5486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0" y="2092961"/>
            <a:ext cx="5791200" cy="13817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992881"/>
            <a:ext cx="4629150" cy="9753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32" i="1" baseline="0"/>
            </a:lvl1pPr>
            <a:lvl2pPr marL="464613" indent="0">
              <a:buNone/>
              <a:defRPr/>
            </a:lvl2pPr>
            <a:lvl3pPr marL="929224" indent="0">
              <a:buNone/>
              <a:defRPr/>
            </a:lvl3pPr>
            <a:lvl4pPr marL="1393837" indent="0">
              <a:buNone/>
              <a:defRPr/>
            </a:lvl4pPr>
            <a:lvl5pPr marL="1858450" indent="0">
              <a:buNone/>
              <a:defRPr/>
            </a:lvl5pPr>
          </a:lstStyle>
          <a:p>
            <a:pPr lvl="0"/>
            <a:r>
              <a:rPr lang="en-US" dirty="0"/>
              <a:t>Presenter Name, title, Section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81802" y="792480"/>
            <a:ext cx="1676400" cy="36576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3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02512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20F-8740-46B9-AA58-92BDE1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6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92100"/>
            <a:ext cx="1971675" cy="46494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92100"/>
            <a:ext cx="5800725" cy="46494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20F-8740-46B9-AA58-92BDE1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8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:\COM\COMM\Branding\PPT Templates\widescreen\Widescreen Powerpoint 2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8766" cy="549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52400" y="142240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defTabSz="914378">
              <a:defRPr/>
            </a:pPr>
            <a:fld id="{3B745311-16E5-4BEF-BFE6-36758A3427EB}" type="slidenum">
              <a:rPr lang="en-US" smtClean="0">
                <a:solidFill>
                  <a:prstClr val="white"/>
                </a:solidFill>
              </a:rPr>
              <a:pPr defTabSz="914378"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sz="quarter" idx="10"/>
          </p:nvPr>
        </p:nvSpPr>
        <p:spPr>
          <a:xfrm>
            <a:off x="152400" y="1727200"/>
            <a:ext cx="8839200" cy="3535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152400" y="792480"/>
            <a:ext cx="8839200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effectLst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51965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47422" y="-778572"/>
            <a:ext cx="69088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69860" y="-681880"/>
            <a:ext cx="69088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9551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defTabSz="914378">
              <a:defRPr/>
            </a:pPr>
            <a:fld id="{3B745311-16E5-4BEF-BFE6-36758A3427EB}" type="slidenum">
              <a:rPr lang="en-US" smtClean="0">
                <a:solidFill>
                  <a:prstClr val="white"/>
                </a:solidFill>
              </a:rPr>
              <a:pPr defTabSz="914378"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01" y="720670"/>
            <a:ext cx="1860208" cy="714320"/>
          </a:xfrm>
          <a:prstGeom prst="rect">
            <a:avLst/>
          </a:prstGeom>
        </p:spPr>
      </p:pic>
      <p:sp>
        <p:nvSpPr>
          <p:cNvPr id="5" name="Striped Right Arrow 4"/>
          <p:cNvSpPr/>
          <p:nvPr userDrawn="1"/>
        </p:nvSpPr>
        <p:spPr>
          <a:xfrm>
            <a:off x="1363462" y="2011680"/>
            <a:ext cx="6629400" cy="1950720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98216" y="2661920"/>
            <a:ext cx="4876800" cy="650240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b="1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Insert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041191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612641"/>
            <a:ext cx="1860208" cy="71432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lowchart: Manual Input 7"/>
          <p:cNvSpPr/>
          <p:nvPr userDrawn="1"/>
        </p:nvSpPr>
        <p:spPr>
          <a:xfrm rot="16200000">
            <a:off x="7647422" y="-778572"/>
            <a:ext cx="69088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69860" y="-681880"/>
            <a:ext cx="69088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9551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defTabSz="914378">
              <a:defRPr/>
            </a:pPr>
            <a:fld id="{3B745311-16E5-4BEF-BFE6-36758A3427EB}" type="slidenum">
              <a:rPr lang="en-US" smtClean="0">
                <a:solidFill>
                  <a:prstClr val="white"/>
                </a:solidFill>
              </a:rPr>
              <a:pPr defTabSz="914378"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315954" cy="548640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40792" y="1686560"/>
            <a:ext cx="6400800" cy="2844800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sz="2000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873760"/>
            <a:ext cx="6356350" cy="5689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378" rtl="0" eaLnBrk="1" latinLnBrk="0" hangingPunct="1">
              <a:buNone/>
              <a:defRPr lang="en-US" sz="2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Contact/Questions</a:t>
            </a:r>
          </a:p>
        </p:txBody>
      </p:sp>
    </p:spTree>
    <p:extLst>
      <p:ext uri="{BB962C8B-B14F-4D97-AF65-F5344CB8AC3E}">
        <p14:creationId xmlns:p14="http://schemas.microsoft.com/office/powerpoint/2010/main" val="1016648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48001" y="2823007"/>
            <a:ext cx="6095999" cy="26633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30480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Right Triangle 23"/>
          <p:cNvSpPr/>
          <p:nvPr userDrawn="1"/>
        </p:nvSpPr>
        <p:spPr>
          <a:xfrm rot="10800000" flipH="1">
            <a:off x="-46418" y="-2"/>
            <a:ext cx="1722819" cy="5486400"/>
          </a:xfrm>
          <a:prstGeom prst="rt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3124200" y="2858565"/>
            <a:ext cx="6019800" cy="266339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Insert picture here from H:/Powerpoint_Templates/PPT Photos for Title Slide. Click on photo icon in this box to begin. 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Parallelogram 22"/>
          <p:cNvSpPr/>
          <p:nvPr userDrawn="1"/>
        </p:nvSpPr>
        <p:spPr>
          <a:xfrm>
            <a:off x="-76200" y="-2"/>
            <a:ext cx="3094420" cy="5486400"/>
          </a:xfrm>
          <a:prstGeom prst="parallelogram">
            <a:avLst>
              <a:gd name="adj" fmla="val 52209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-46420" y="1362915"/>
            <a:ext cx="9190419" cy="1451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318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943442" y="223520"/>
            <a:ext cx="4629150" cy="9753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Presenter Name/Section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8828" y="4117414"/>
            <a:ext cx="1676400" cy="36576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276600" y="1442720"/>
            <a:ext cx="5715000" cy="13004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000" baseline="0"/>
            </a:lvl1pPr>
          </a:lstStyle>
          <a:p>
            <a:pPr lvl="0"/>
            <a:r>
              <a:rPr lang="en-US" dirty="0"/>
              <a:t>Click to Enter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5280"/>
            <a:ext cx="2243850" cy="86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11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010400" y="2905760"/>
            <a:ext cx="2133600" cy="2580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2905760"/>
            <a:ext cx="7010400" cy="2580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08271"/>
            <a:ext cx="2362200" cy="90708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23521"/>
            <a:ext cx="5867400" cy="147658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000" baseline="0"/>
            </a:lvl1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000125" y="1811505"/>
            <a:ext cx="4629150" cy="9753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Presenter Name, title, Section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239000" y="3556000"/>
            <a:ext cx="1676400" cy="36576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4" hasCustomPrompt="1"/>
          </p:nvPr>
        </p:nvSpPr>
        <p:spPr>
          <a:xfrm>
            <a:off x="145621" y="2923831"/>
            <a:ext cx="5823872" cy="2544499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59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1"/>
          <a:stretch/>
        </p:blipFill>
        <p:spPr>
          <a:xfrm>
            <a:off x="5105400" y="0"/>
            <a:ext cx="4038600" cy="5486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0" y="2092960"/>
            <a:ext cx="5791200" cy="13817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992880"/>
            <a:ext cx="4629150" cy="9753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Presenter Name, title, Section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81800" y="792480"/>
            <a:ext cx="1676400" cy="36576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86435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6905"/>
            <a:ext cx="4114800" cy="548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5800" y="467360"/>
            <a:ext cx="4191000" cy="146304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28600" y="1317742"/>
            <a:ext cx="3657600" cy="36576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342892" marR="0" lvl="0" indent="-342892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342892" marR="0" lvl="0" indent="-342892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7" y="124487"/>
            <a:ext cx="2564907" cy="984925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276725" y="2580640"/>
            <a:ext cx="4629150" cy="9753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 baseline="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Presenter Name, title, Section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867400" y="4792462"/>
            <a:ext cx="1676400" cy="36576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4234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6905"/>
            <a:ext cx="4114800" cy="5486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5800" y="467360"/>
            <a:ext cx="4191000" cy="146304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28600" y="1317742"/>
            <a:ext cx="3657600" cy="36576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892" marR="0" lvl="0" indent="-342892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here from H:/Powerpoint_Templates/PPT Photos for Title Slide. Click on photo icon in this box to begin</a:t>
            </a:r>
          </a:p>
          <a:p>
            <a:pPr marL="342892" marR="0" lvl="0" indent="-342892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342892" marR="0" lvl="0" indent="-342892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342892" marR="0" lvl="0" indent="-342892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7" y="124487"/>
            <a:ext cx="2564907" cy="984925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276725" y="2580640"/>
            <a:ext cx="4629150" cy="9753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 baseline="0">
                <a:solidFill>
                  <a:schemeClr val="tx2">
                    <a:lumMod val="75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Presenter Name, title, Section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867400" y="4792462"/>
            <a:ext cx="1676400" cy="36576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0062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-6903"/>
            <a:ext cx="4114800" cy="548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5802" y="467362"/>
            <a:ext cx="4191001" cy="146304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28601" y="1317743"/>
            <a:ext cx="3657600" cy="3657599"/>
          </a:xfrm>
          <a:prstGeom prst="rect">
            <a:avLst/>
          </a:prstGeom>
        </p:spPr>
        <p:txBody>
          <a:bodyPr/>
          <a:lstStyle>
            <a:lvl1pPr marL="0" marR="0" indent="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23">
                <a:solidFill>
                  <a:schemeClr val="bg1"/>
                </a:solidFill>
              </a:defRPr>
            </a:lvl1pPr>
          </a:lstStyle>
          <a:p>
            <a:pPr marL="348460" marR="0" lvl="0" indent="-34846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1829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29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348460" marR="0" lvl="0" indent="-34846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0" y="124488"/>
            <a:ext cx="2564907" cy="984925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276726" y="2580640"/>
            <a:ext cx="4629150" cy="9753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32" i="1" baseline="0"/>
            </a:lvl1pPr>
            <a:lvl2pPr marL="464613" indent="0">
              <a:buNone/>
              <a:defRPr/>
            </a:lvl2pPr>
            <a:lvl3pPr marL="929224" indent="0">
              <a:buNone/>
              <a:defRPr/>
            </a:lvl3pPr>
            <a:lvl4pPr marL="1393837" indent="0">
              <a:buNone/>
              <a:defRPr/>
            </a:lvl4pPr>
            <a:lvl5pPr marL="1858450" indent="0">
              <a:buNone/>
              <a:defRPr/>
            </a:lvl5pPr>
          </a:lstStyle>
          <a:p>
            <a:pPr lvl="0"/>
            <a:r>
              <a:rPr lang="en-US" dirty="0"/>
              <a:t>Presenter Name, title, Section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867400" y="4792463"/>
            <a:ext cx="1676400" cy="36576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29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716909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47422" y="-778572"/>
            <a:ext cx="69088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69860" y="-681880"/>
            <a:ext cx="69088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9551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24" y="890961"/>
            <a:ext cx="1860208" cy="714320"/>
          </a:xfrm>
          <a:prstGeom prst="rect">
            <a:avLst/>
          </a:prstGeom>
        </p:spPr>
      </p:pic>
      <p:sp>
        <p:nvSpPr>
          <p:cNvPr id="5" name="Striped Right Arrow 4"/>
          <p:cNvSpPr/>
          <p:nvPr userDrawn="1"/>
        </p:nvSpPr>
        <p:spPr>
          <a:xfrm>
            <a:off x="1363462" y="2011680"/>
            <a:ext cx="6629400" cy="1950720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98216" y="2661920"/>
            <a:ext cx="4876800" cy="650240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b="1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Insert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33584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lowchart: Manual Input 3"/>
          <p:cNvSpPr/>
          <p:nvPr userDrawn="1"/>
        </p:nvSpPr>
        <p:spPr>
          <a:xfrm rot="16200000">
            <a:off x="7647422" y="-778572"/>
            <a:ext cx="69088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769860" y="-681880"/>
            <a:ext cx="69088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9551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4124961"/>
            <a:ext cx="6400800" cy="631990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1028700" y="775800"/>
            <a:ext cx="7086600" cy="3096195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/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6052"/>
            <a:ext cx="1434854" cy="5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04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775200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lowchart: Manual Input 3"/>
          <p:cNvSpPr/>
          <p:nvPr userDrawn="1"/>
        </p:nvSpPr>
        <p:spPr>
          <a:xfrm rot="16200000">
            <a:off x="7641998" y="3991204"/>
            <a:ext cx="70173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769860" y="4093320"/>
            <a:ext cx="69088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4984751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9200" y="1524001"/>
            <a:ext cx="3352800" cy="631990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97" y="330601"/>
            <a:ext cx="1860208" cy="714320"/>
          </a:xfrm>
          <a:prstGeom prst="rect">
            <a:avLst/>
          </a:prstGeom>
        </p:spPr>
      </p:pic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" y="223519"/>
            <a:ext cx="4419600" cy="44196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342892" marR="0" lvl="0" indent="-342892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93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438400" y="2092961"/>
            <a:ext cx="6096000" cy="966234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612641"/>
            <a:ext cx="1860208" cy="71432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lowchart: Manual Input 7"/>
          <p:cNvSpPr/>
          <p:nvPr userDrawn="1"/>
        </p:nvSpPr>
        <p:spPr>
          <a:xfrm rot="16200000">
            <a:off x="7647422" y="-778572"/>
            <a:ext cx="69088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69860" y="-681880"/>
            <a:ext cx="69088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9551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31595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65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9469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47422" y="-778572"/>
            <a:ext cx="69088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69860" y="-684640"/>
            <a:ext cx="69088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67601" y="14799"/>
            <a:ext cx="1660124" cy="650240"/>
          </a:xfrm>
          <a:prstGeom prst="rect">
            <a:avLst/>
          </a:prstGeom>
        </p:spPr>
      </p:pic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5100320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260"/>
            <a:ext cx="6400800" cy="631990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73760"/>
            <a:ext cx="8839200" cy="41452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6678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9469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47422" y="-778572"/>
            <a:ext cx="69088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69860" y="-684640"/>
            <a:ext cx="69088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67601" y="14799"/>
            <a:ext cx="1660124" cy="650240"/>
          </a:xfrm>
          <a:prstGeom prst="rect">
            <a:avLst/>
          </a:prstGeom>
        </p:spPr>
      </p:pic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5100320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260"/>
            <a:ext cx="6400800" cy="631990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962400" y="1036320"/>
            <a:ext cx="4876800" cy="405827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16150" y="1036320"/>
            <a:ext cx="3657600" cy="36576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342892" marR="0" lvl="0" indent="-342892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here from H:/Powerpoint_Templates/PPT Photos for Title Slide. Click on photo icon in this box to begin.</a:t>
            </a:r>
          </a:p>
          <a:p>
            <a:pPr marL="342892" marR="0" lvl="0" indent="-342892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342892" marR="0" lvl="0" indent="-342892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70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647422" y="-778572"/>
            <a:ext cx="69088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lowchart: Manual Input 5"/>
          <p:cNvSpPr/>
          <p:nvPr userDrawn="1"/>
        </p:nvSpPr>
        <p:spPr>
          <a:xfrm rot="16200000">
            <a:off x="7769860" y="-684640"/>
            <a:ext cx="69088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23520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4888992"/>
            <a:ext cx="1397000" cy="536448"/>
          </a:xfrm>
          <a:prstGeom prst="rect">
            <a:avLst/>
          </a:prstGeom>
        </p:spPr>
      </p:pic>
      <p:sp>
        <p:nvSpPr>
          <p:cNvPr id="11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152400" y="873760"/>
            <a:ext cx="8839200" cy="401523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260"/>
            <a:ext cx="6400800" cy="631990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895504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47422" y="-778572"/>
            <a:ext cx="69088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69860" y="-681880"/>
            <a:ext cx="69088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9551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95" b="19643"/>
          <a:stretch/>
        </p:blipFill>
        <p:spPr>
          <a:xfrm>
            <a:off x="7696200" y="19979"/>
            <a:ext cx="228600" cy="691222"/>
          </a:xfrm>
          <a:prstGeom prst="rect">
            <a:avLst/>
          </a:prstGeom>
        </p:spPr>
      </p:pic>
      <p:sp>
        <p:nvSpPr>
          <p:cNvPr id="12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73760"/>
            <a:ext cx="8839200" cy="41452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260"/>
            <a:ext cx="6400800" cy="631990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7865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47422" y="-778572"/>
            <a:ext cx="69088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69860" y="-681880"/>
            <a:ext cx="69088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9551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95" b="19643"/>
          <a:stretch/>
        </p:blipFill>
        <p:spPr>
          <a:xfrm>
            <a:off x="7696200" y="19979"/>
            <a:ext cx="228600" cy="691222"/>
          </a:xfrm>
          <a:prstGeom prst="rect">
            <a:avLst/>
          </a:prstGeom>
        </p:spPr>
      </p:pic>
      <p:sp>
        <p:nvSpPr>
          <p:cNvPr id="12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73760"/>
            <a:ext cx="3048000" cy="430784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260"/>
            <a:ext cx="6400800" cy="631990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3352800" y="873760"/>
            <a:ext cx="5562600" cy="4307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588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5100320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73760"/>
            <a:ext cx="8839200" cy="414528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Insert Text or large tables or graphs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32082"/>
            <a:ext cx="6400800" cy="631990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12" y="234718"/>
            <a:ext cx="1084789" cy="41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5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-6903"/>
            <a:ext cx="4114800" cy="5486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5802" y="467362"/>
            <a:ext cx="4191001" cy="146304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28601" y="1317743"/>
            <a:ext cx="3657600" cy="3657599"/>
          </a:xfrm>
          <a:prstGeom prst="rect">
            <a:avLst/>
          </a:prstGeom>
        </p:spPr>
        <p:txBody>
          <a:bodyPr/>
          <a:lstStyle>
            <a:lvl1pPr marL="0" marR="0" indent="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23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8460" marR="0" lvl="0" indent="-34846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here from H:/Powerpoint_Templates/PPT Photos for Title Slide. Click on photo icon in this box to begin</a:t>
            </a:r>
          </a:p>
          <a:p>
            <a:pPr marL="348460" marR="0" lvl="0" indent="-34846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348460" marR="0" lvl="0" indent="-34846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29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29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348460" marR="0" lvl="0" indent="-34846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0" y="124488"/>
            <a:ext cx="2564907" cy="984925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276726" y="2580640"/>
            <a:ext cx="4629150" cy="9753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32" i="1" baseline="0">
                <a:solidFill>
                  <a:schemeClr val="tx2">
                    <a:lumMod val="75000"/>
                  </a:schemeClr>
                </a:solidFill>
              </a:defRPr>
            </a:lvl1pPr>
            <a:lvl2pPr marL="464613" indent="0">
              <a:buNone/>
              <a:defRPr/>
            </a:lvl2pPr>
            <a:lvl3pPr marL="929224" indent="0">
              <a:buNone/>
              <a:defRPr/>
            </a:lvl3pPr>
            <a:lvl4pPr marL="1393837" indent="0">
              <a:buNone/>
              <a:defRPr/>
            </a:lvl4pPr>
            <a:lvl5pPr marL="1858450" indent="0">
              <a:buNone/>
              <a:defRPr/>
            </a:lvl5pPr>
          </a:lstStyle>
          <a:p>
            <a:pPr lvl="0"/>
            <a:r>
              <a:rPr lang="en-US" dirty="0"/>
              <a:t>Presenter Name, title, Section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867400" y="4792463"/>
            <a:ext cx="1676400" cy="36576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29" b="1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551434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2" y="5100320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32082"/>
            <a:ext cx="6400800" cy="631990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 hasCustomPrompt="1"/>
          </p:nvPr>
        </p:nvSpPr>
        <p:spPr>
          <a:xfrm>
            <a:off x="457200" y="873759"/>
            <a:ext cx="8458200" cy="421137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 to insert video files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12" y="234718"/>
            <a:ext cx="1084789" cy="41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09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47422" y="-778572"/>
            <a:ext cx="69088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69860" y="-681880"/>
            <a:ext cx="69088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9551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24" y="890961"/>
            <a:ext cx="1860208" cy="714320"/>
          </a:xfrm>
          <a:prstGeom prst="rect">
            <a:avLst/>
          </a:prstGeom>
        </p:spPr>
      </p:pic>
      <p:sp>
        <p:nvSpPr>
          <p:cNvPr id="5" name="Striped Right Arrow 4"/>
          <p:cNvSpPr/>
          <p:nvPr userDrawn="1"/>
        </p:nvSpPr>
        <p:spPr>
          <a:xfrm>
            <a:off x="1363462" y="2011680"/>
            <a:ext cx="6629400" cy="1950720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98216" y="2661920"/>
            <a:ext cx="4876800" cy="650240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b="1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Insert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904520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0" hasCustomPrompt="1"/>
          </p:nvPr>
        </p:nvSpPr>
        <p:spPr>
          <a:xfrm>
            <a:off x="897848" y="3482671"/>
            <a:ext cx="7507986" cy="1891054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/>
              <a:t>Names</a:t>
            </a:r>
          </a:p>
          <a:p>
            <a:r>
              <a:rPr lang="en-US" dirty="0"/>
              <a:t>Section</a:t>
            </a:r>
          </a:p>
          <a:p>
            <a:r>
              <a:rPr lang="en-US" dirty="0"/>
              <a:t>Phone number &amp; Email address</a:t>
            </a:r>
          </a:p>
        </p:txBody>
      </p:sp>
      <p:sp>
        <p:nvSpPr>
          <p:cNvPr id="9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797191" y="1"/>
            <a:ext cx="7709300" cy="3404151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/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37281"/>
            <a:ext cx="354156" cy="135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868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 rot="5400000">
            <a:off x="-1693212" y="1686223"/>
            <a:ext cx="5486546" cy="2113809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95121" y="3711679"/>
            <a:ext cx="6400800" cy="1639364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sz="1800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661821" y="3096196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Contact</a:t>
            </a:r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126942" y="1"/>
            <a:ext cx="7011879" cy="3096195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/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 from H:/Powerpoint_Templates/PPT Photos for Title Slide. Click on photo icon in this box to begin.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Right Triangle 20"/>
          <p:cNvSpPr/>
          <p:nvPr userDrawn="1"/>
        </p:nvSpPr>
        <p:spPr>
          <a:xfrm rot="16200000" flipV="1">
            <a:off x="-1641703" y="1634898"/>
            <a:ext cx="5486546" cy="221645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549336"/>
            <a:ext cx="1434854" cy="5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24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lowchart: Manual Input 3"/>
          <p:cNvSpPr/>
          <p:nvPr userDrawn="1"/>
        </p:nvSpPr>
        <p:spPr>
          <a:xfrm rot="16200000">
            <a:off x="7647422" y="-778572"/>
            <a:ext cx="69088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769860" y="-681880"/>
            <a:ext cx="69088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9551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7964"/>
            <a:ext cx="1478577" cy="56777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84123" y="769164"/>
            <a:ext cx="7099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Contact Us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 hasCustomPrompt="1"/>
          </p:nvPr>
        </p:nvSpPr>
        <p:spPr>
          <a:xfrm>
            <a:off x="246507" y="1442720"/>
            <a:ext cx="8574786" cy="308864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 a table for multiple names, titles, email addresses and phone numbers</a:t>
            </a:r>
          </a:p>
        </p:txBody>
      </p:sp>
    </p:spTree>
    <p:extLst>
      <p:ext uri="{BB962C8B-B14F-4D97-AF65-F5344CB8AC3E}">
        <p14:creationId xmlns:p14="http://schemas.microsoft.com/office/powerpoint/2010/main" val="7881229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612641"/>
            <a:ext cx="1860208" cy="71432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lowchart: Manual Input 7"/>
          <p:cNvSpPr/>
          <p:nvPr userDrawn="1"/>
        </p:nvSpPr>
        <p:spPr>
          <a:xfrm rot="16200000">
            <a:off x="7647422" y="-778572"/>
            <a:ext cx="690880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69860" y="-681880"/>
            <a:ext cx="690880" cy="2057400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0" y="209551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315954" cy="548640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40792" y="1686560"/>
            <a:ext cx="6400800" cy="2844800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 sz="2000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873760"/>
            <a:ext cx="6356350" cy="568960"/>
          </a:xfrm>
          <a:prstGeom prst="rect">
            <a:avLst/>
          </a:prstGeom>
        </p:spPr>
        <p:txBody>
          <a:bodyPr/>
          <a:lstStyle>
            <a:lvl1pPr marL="112709" indent="0" algn="ctr">
              <a:buNone/>
              <a:defRPr/>
            </a:lvl1pPr>
          </a:lstStyle>
          <a:p>
            <a:pPr lvl="0"/>
            <a:r>
              <a:rPr lang="en-US" dirty="0"/>
              <a:t>Contact/Questions</a:t>
            </a:r>
          </a:p>
        </p:txBody>
      </p:sp>
    </p:spTree>
    <p:extLst>
      <p:ext uri="{BB962C8B-B14F-4D97-AF65-F5344CB8AC3E}">
        <p14:creationId xmlns:p14="http://schemas.microsoft.com/office/powerpoint/2010/main" val="306605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9469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47423" y="-778572"/>
            <a:ext cx="690881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69862" y="-684639"/>
            <a:ext cx="690881" cy="2057401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67600" y="14799"/>
            <a:ext cx="1660124" cy="650241"/>
          </a:xfrm>
          <a:prstGeom prst="rect">
            <a:avLst/>
          </a:prstGeom>
        </p:spPr>
      </p:pic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4" y="5100320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19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262"/>
            <a:ext cx="6400800" cy="631991"/>
          </a:xfrm>
          <a:prstGeom prst="rect">
            <a:avLst/>
          </a:prstGeom>
        </p:spPr>
        <p:txBody>
          <a:bodyPr/>
          <a:lstStyle>
            <a:lvl1pPr marL="114539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73761"/>
            <a:ext cx="8839200" cy="41452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52"/>
            </a:lvl3pPr>
            <a:lvl4pPr>
              <a:defRPr sz="3252"/>
            </a:lvl4pPr>
            <a:lvl5pPr>
              <a:defRPr sz="3252"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34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9469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47423" y="-778572"/>
            <a:ext cx="690881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69862" y="-684639"/>
            <a:ext cx="690881" cy="2057401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67600" y="14799"/>
            <a:ext cx="1660124" cy="650241"/>
          </a:xfrm>
          <a:prstGeom prst="rect">
            <a:avLst/>
          </a:prstGeom>
        </p:spPr>
      </p:pic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96924" y="5100320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19" b="0">
                <a:solidFill>
                  <a:schemeClr val="tx2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262"/>
            <a:ext cx="6400800" cy="631991"/>
          </a:xfrm>
          <a:prstGeom prst="rect">
            <a:avLst/>
          </a:prstGeom>
        </p:spPr>
        <p:txBody>
          <a:bodyPr/>
          <a:lstStyle>
            <a:lvl1pPr marL="114539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962400" y="1036320"/>
            <a:ext cx="4876800" cy="405827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16149" y="1036321"/>
            <a:ext cx="3657600" cy="3657599"/>
          </a:xfrm>
          <a:prstGeom prst="rect">
            <a:avLst/>
          </a:prstGeom>
        </p:spPr>
        <p:txBody>
          <a:bodyPr/>
          <a:lstStyle>
            <a:lvl1pPr marL="0" marR="0" indent="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29">
                <a:solidFill>
                  <a:schemeClr val="tx1"/>
                </a:solidFill>
              </a:defRPr>
            </a:lvl1pPr>
          </a:lstStyle>
          <a:p>
            <a:pPr marL="348460" marR="0" lvl="0" indent="-34846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here from H:/Powerpoint_Templates/PPT Photos for Title Slide. Click on photo icon in this box to begin.</a:t>
            </a:r>
          </a:p>
          <a:p>
            <a:pPr marL="348460" marR="0" lvl="0" indent="-34846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29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photos must show credit: Courtesy of Allison Shelley/The Verbatim Agency for American Education: Images of Teachers and Students in Action</a:t>
            </a:r>
            <a:endParaRPr lang="en-US" sz="1829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348460" marR="0" lvl="0" indent="-348460" algn="l" defTabSz="9292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4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5" name="Flowchart: Manual Input 4"/>
          <p:cNvSpPr/>
          <p:nvPr userDrawn="1"/>
        </p:nvSpPr>
        <p:spPr>
          <a:xfrm rot="16200000">
            <a:off x="7647423" y="-778572"/>
            <a:ext cx="690881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6" name="Flowchart: Manual Input 5"/>
          <p:cNvSpPr/>
          <p:nvPr userDrawn="1"/>
        </p:nvSpPr>
        <p:spPr>
          <a:xfrm rot="16200000">
            <a:off x="7769862" y="-684639"/>
            <a:ext cx="690881" cy="2057401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1" y="223519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8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" y="4888993"/>
            <a:ext cx="1397001" cy="536448"/>
          </a:xfrm>
          <a:prstGeom prst="rect">
            <a:avLst/>
          </a:prstGeom>
        </p:spPr>
      </p:pic>
      <p:sp>
        <p:nvSpPr>
          <p:cNvPr id="11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152400" y="873761"/>
            <a:ext cx="8839200" cy="401523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52"/>
            </a:lvl3pPr>
            <a:lvl4pPr>
              <a:defRPr sz="3252"/>
            </a:lvl4pPr>
            <a:lvl5pPr>
              <a:defRPr sz="3252"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262"/>
            <a:ext cx="6400800" cy="631991"/>
          </a:xfrm>
          <a:prstGeom prst="rect">
            <a:avLst/>
          </a:prstGeom>
        </p:spPr>
        <p:txBody>
          <a:bodyPr/>
          <a:lstStyle>
            <a:lvl1pPr marL="114539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5836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7" name="Flowchart: Manual Input 6"/>
          <p:cNvSpPr/>
          <p:nvPr userDrawn="1"/>
        </p:nvSpPr>
        <p:spPr>
          <a:xfrm rot="16200000">
            <a:off x="7647423" y="-778572"/>
            <a:ext cx="690881" cy="2269724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9" name="Flowchart: Manual Input 8"/>
          <p:cNvSpPr/>
          <p:nvPr userDrawn="1"/>
        </p:nvSpPr>
        <p:spPr>
          <a:xfrm rot="16200000">
            <a:off x="7769862" y="-681878"/>
            <a:ext cx="690881" cy="2057401"/>
          </a:xfrm>
          <a:prstGeom prst="flowChartManualInpu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9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29601" y="209550"/>
            <a:ext cx="7620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8" b="0">
                <a:solidFill>
                  <a:schemeClr val="bg1"/>
                </a:solidFill>
              </a:defRPr>
            </a:lvl1pPr>
          </a:lstStyle>
          <a:p>
            <a:fld id="{3B745311-16E5-4BEF-BFE6-36758A3427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95" b="19643"/>
          <a:stretch/>
        </p:blipFill>
        <p:spPr>
          <a:xfrm>
            <a:off x="7696201" y="19979"/>
            <a:ext cx="228601" cy="691221"/>
          </a:xfrm>
          <a:prstGeom prst="rect">
            <a:avLst/>
          </a:prstGeom>
        </p:spPr>
      </p:pic>
      <p:sp>
        <p:nvSpPr>
          <p:cNvPr id="12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152400" y="873761"/>
            <a:ext cx="8839200" cy="41452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3pPr>
              <a:defRPr sz="3252"/>
            </a:lvl3pPr>
            <a:lvl4pPr>
              <a:defRPr sz="3252"/>
            </a:lvl4pPr>
            <a:lvl5pPr>
              <a:defRPr sz="3252"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262"/>
            <a:ext cx="6400800" cy="631991"/>
          </a:xfrm>
          <a:prstGeom prst="rect">
            <a:avLst/>
          </a:prstGeom>
        </p:spPr>
        <p:txBody>
          <a:bodyPr/>
          <a:lstStyle>
            <a:lvl1pPr marL="114539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0723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4.png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4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4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2100"/>
            <a:ext cx="7886700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9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76" r:id="rId5"/>
  </p:sldLayoutIdLst>
  <p:hf sldNum="0" hdr="0" ftr="0" dt="0"/>
  <p:txStyles>
    <p:titleStyle>
      <a:lvl1pPr algn="ctr" defTabSz="929224" rtl="0" eaLnBrk="1" latinLnBrk="0" hangingPunct="1">
        <a:spcBef>
          <a:spcPct val="0"/>
        </a:spcBef>
        <a:buNone/>
        <a:defRPr sz="4471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8460" indent="-348460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52" kern="1200">
          <a:solidFill>
            <a:schemeClr val="tx1"/>
          </a:solidFill>
          <a:latin typeface="+mn-lt"/>
          <a:ea typeface="+mn-ea"/>
          <a:cs typeface="+mn-cs"/>
        </a:defRPr>
      </a:lvl1pPr>
      <a:lvl2pPr marL="754996" indent="-290382" algn="l" defTabSz="9292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45" kern="1200">
          <a:solidFill>
            <a:schemeClr val="tx1"/>
          </a:solidFill>
          <a:latin typeface="+mn-lt"/>
          <a:ea typeface="+mn-ea"/>
          <a:cs typeface="+mn-cs"/>
        </a:defRPr>
      </a:lvl2pPr>
      <a:lvl3pPr marL="1161531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39" kern="1200">
          <a:solidFill>
            <a:schemeClr val="tx1"/>
          </a:solidFill>
          <a:latin typeface="+mn-lt"/>
          <a:ea typeface="+mn-ea"/>
          <a:cs typeface="+mn-cs"/>
        </a:defRPr>
      </a:lvl3pPr>
      <a:lvl4pPr marL="1626144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32" kern="1200">
          <a:solidFill>
            <a:schemeClr val="tx1"/>
          </a:solidFill>
          <a:latin typeface="+mn-lt"/>
          <a:ea typeface="+mn-ea"/>
          <a:cs typeface="+mn-cs"/>
        </a:defRPr>
      </a:lvl4pPr>
      <a:lvl5pPr marL="2090756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»"/>
        <a:defRPr sz="2032" kern="1200">
          <a:solidFill>
            <a:schemeClr val="tx1"/>
          </a:solidFill>
          <a:latin typeface="+mn-lt"/>
          <a:ea typeface="+mn-ea"/>
          <a:cs typeface="+mn-cs"/>
        </a:defRPr>
      </a:lvl5pPr>
      <a:lvl6pPr marL="2555369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6pPr>
      <a:lvl7pPr marL="3019981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7pPr>
      <a:lvl8pPr marL="3484593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8pPr>
      <a:lvl9pPr marL="3949205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1pPr>
      <a:lvl2pPr marL="464613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2pPr>
      <a:lvl3pPr marL="929224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3pPr>
      <a:lvl4pPr marL="1393837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4pPr>
      <a:lvl5pPr marL="1858450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5pPr>
      <a:lvl6pPr marL="2323063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6pPr>
      <a:lvl7pPr marL="2787674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7pPr>
      <a:lvl8pPr marL="3252287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8pPr>
      <a:lvl9pPr marL="3716900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2101"/>
            <a:ext cx="7886700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0500"/>
            <a:ext cx="7886700" cy="348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085080"/>
            <a:ext cx="20574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085080"/>
            <a:ext cx="30861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085080"/>
            <a:ext cx="20574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20F-8740-46B9-AA58-92BDE1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0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2949"/>
            <a:ext cx="7886700" cy="1060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2709" lvl="0" indent="0" algn="ctr" defTabSz="914378" rtl="0" eaLnBrk="1" latinLnBrk="0" hangingPunct="1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1348"/>
            <a:ext cx="7886700" cy="347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085081"/>
            <a:ext cx="2057400" cy="292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085081"/>
            <a:ext cx="3086100" cy="292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085081"/>
            <a:ext cx="2057400" cy="292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793AF-F927-4BC9-926C-498D14E5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1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hf sldNum="0" hdr="0" ftr="0" dt="0"/>
  <p:txStyles>
    <p:titleStyle>
      <a:lvl1pPr algn="ctr" defTabSz="914378" rtl="0" eaLnBrk="1" latinLnBrk="0" hangingPunct="1">
        <a:spcBef>
          <a:spcPct val="0"/>
        </a:spcBef>
        <a:buNone/>
        <a:defRPr lang="en-US" sz="3200" b="1" kern="1200" baseline="0" dirty="0">
          <a:solidFill>
            <a:srgbClr val="003399"/>
          </a:solidFill>
          <a:latin typeface="+mn-lt"/>
          <a:ea typeface="+mn-ea"/>
          <a:cs typeface="+mn-cs"/>
        </a:defRPr>
      </a:lvl1pPr>
    </p:titleStyle>
    <p:bodyStyle>
      <a:lvl1pPr marL="457189" indent="-344480" algn="l" defTabSz="914378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54" indent="-396865" algn="l" defTabSz="914378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8" indent="-347654" algn="l" defTabSz="914378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25" indent="-339716" algn="l" defTabSz="914378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287331" algn="l" defTabSz="914378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2949"/>
            <a:ext cx="7886700" cy="1060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1348"/>
            <a:ext cx="7886700" cy="347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085081"/>
            <a:ext cx="2057400" cy="292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085081"/>
            <a:ext cx="3086100" cy="292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085081"/>
            <a:ext cx="2057400" cy="292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ED1B7-34A7-429B-B034-B1395CE33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9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</p:sldLayoutIdLst>
  <p:hf sldNum="0" hdr="0" ftr="0" dt="0"/>
  <p:txStyles>
    <p:titleStyle>
      <a:lvl1pPr algn="ctr" defTabSz="914378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344480" algn="l" defTabSz="914378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54" indent="-396865" algn="l" defTabSz="914378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8" indent="-347654" algn="l" defTabSz="914378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25" indent="-339716" algn="l" defTabSz="914378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287331" algn="l" defTabSz="914378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2949"/>
            <a:ext cx="7886700" cy="1060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085081"/>
            <a:ext cx="2057400" cy="292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461348"/>
            <a:ext cx="7886700" cy="347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5085081"/>
            <a:ext cx="3086100" cy="292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849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2949"/>
            <a:ext cx="7886700" cy="1060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1348"/>
            <a:ext cx="7886700" cy="347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085081"/>
            <a:ext cx="2057400" cy="292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085081"/>
            <a:ext cx="3086100" cy="292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085081"/>
            <a:ext cx="2057400" cy="292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CF09-D7F5-4FCC-A97C-ADA0C7C33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08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914378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344480" algn="l" defTabSz="914378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54" indent="-396865" algn="l" defTabSz="914378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8" indent="-347654" algn="l" defTabSz="914378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25" indent="-339716" algn="l" defTabSz="914378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287331" algn="l" defTabSz="914378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55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</p:sldLayoutIdLst>
  <p:hf sldNum="0"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59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</p:sldLayoutIdLst>
  <p:hf sldNum="0" hdr="0" ftr="0" dt="0"/>
  <p:txStyles>
    <p:titleStyle>
      <a:lvl1pPr algn="ctr" defTabSz="914378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344480" algn="l" defTabSz="914378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54" indent="-396865" algn="l" defTabSz="914378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8" indent="-347654" algn="l" defTabSz="914378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25" indent="-339716" algn="l" defTabSz="914378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287331" algn="l" defTabSz="914378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87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</p:sldLayoutIdLst>
  <p:hf sldNum="0" hdr="0" ftr="0" dt="0"/>
  <p:txStyles>
    <p:titleStyle>
      <a:lvl1pPr algn="ctr" defTabSz="914378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344480" algn="l" defTabSz="914378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54" indent="-396865" algn="l" defTabSz="914378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8" indent="-347654" algn="l" defTabSz="914378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25" indent="-339716" algn="l" defTabSz="914378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287331" algn="l" defTabSz="914378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5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</p:sldLayoutIdLst>
  <p:hf sldNum="0" hdr="0" ftr="0" dt="0"/>
  <p:txStyles>
    <p:titleStyle>
      <a:lvl1pPr algn="ctr" defTabSz="914378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344480" algn="l" defTabSz="914378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54" indent="-396865" algn="l" defTabSz="914378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8" indent="-347654" algn="l" defTabSz="914378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25" indent="-339716" algn="l" defTabSz="914378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287331" algn="l" defTabSz="914378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0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93" r:id="rId2"/>
    <p:sldLayoutId id="2147483760" r:id="rId3"/>
    <p:sldLayoutId id="2147483759" r:id="rId4"/>
    <p:sldLayoutId id="2147483794" r:id="rId5"/>
    <p:sldLayoutId id="2147483758" r:id="rId6"/>
    <p:sldLayoutId id="2147483795" r:id="rId7"/>
  </p:sldLayoutIdLst>
  <p:hf sldNum="0" hdr="0" ftr="0" dt="0"/>
  <p:txStyles>
    <p:titleStyle>
      <a:lvl1pPr algn="ctr" defTabSz="929224" rtl="0" eaLnBrk="1" latinLnBrk="0" hangingPunct="1">
        <a:spcBef>
          <a:spcPct val="0"/>
        </a:spcBef>
        <a:buNone/>
        <a:defRPr sz="447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4613" indent="-350073" algn="l" defTabSz="929224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52" kern="1200">
          <a:solidFill>
            <a:schemeClr val="tx1"/>
          </a:solidFill>
          <a:latin typeface="+mn-lt"/>
          <a:ea typeface="+mn-ea"/>
          <a:cs typeface="+mn-cs"/>
        </a:defRPr>
      </a:lvl1pPr>
      <a:lvl2pPr marL="867922" indent="-403309" algn="l" defTabSz="929224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52" kern="1200">
          <a:solidFill>
            <a:schemeClr val="tx1"/>
          </a:solidFill>
          <a:latin typeface="+mn-lt"/>
          <a:ea typeface="+mn-ea"/>
          <a:cs typeface="+mn-cs"/>
        </a:defRPr>
      </a:lvl2pPr>
      <a:lvl3pPr marL="1221221" indent="-353299" algn="l" defTabSz="929224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52" kern="1200">
          <a:solidFill>
            <a:schemeClr val="tx1"/>
          </a:solidFill>
          <a:latin typeface="+mn-lt"/>
          <a:ea typeface="+mn-ea"/>
          <a:cs typeface="+mn-cs"/>
        </a:defRPr>
      </a:lvl3pPr>
      <a:lvl4pPr marL="1566454" indent="-345233" algn="l" defTabSz="929224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52" kern="1200">
          <a:solidFill>
            <a:schemeClr val="tx1"/>
          </a:solidFill>
          <a:latin typeface="+mn-lt"/>
          <a:ea typeface="+mn-ea"/>
          <a:cs typeface="+mn-cs"/>
        </a:defRPr>
      </a:lvl4pPr>
      <a:lvl5pPr marL="1858450" indent="-291996" algn="l" defTabSz="929224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52" kern="1200">
          <a:solidFill>
            <a:schemeClr val="tx1"/>
          </a:solidFill>
          <a:latin typeface="+mn-lt"/>
          <a:ea typeface="+mn-ea"/>
          <a:cs typeface="+mn-cs"/>
        </a:defRPr>
      </a:lvl5pPr>
      <a:lvl6pPr marL="2555369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6pPr>
      <a:lvl7pPr marL="3019981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7pPr>
      <a:lvl8pPr marL="3484593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8pPr>
      <a:lvl9pPr marL="3949205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1pPr>
      <a:lvl2pPr marL="464613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2pPr>
      <a:lvl3pPr marL="929224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3pPr>
      <a:lvl4pPr marL="1393837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4pPr>
      <a:lvl5pPr marL="1858450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5pPr>
      <a:lvl6pPr marL="2323063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6pPr>
      <a:lvl7pPr marL="2787674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7pPr>
      <a:lvl8pPr marL="3252287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8pPr>
      <a:lvl9pPr marL="3716900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36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96" r:id="rId3"/>
    <p:sldLayoutId id="2147483784" r:id="rId4"/>
  </p:sldLayoutIdLst>
  <p:hf sldNum="0" hdr="0" ftr="0" dt="0"/>
  <p:txStyles>
    <p:titleStyle>
      <a:lvl1pPr algn="ctr" defTabSz="929224" rtl="0" eaLnBrk="1" latinLnBrk="0" hangingPunct="1">
        <a:spcBef>
          <a:spcPct val="0"/>
        </a:spcBef>
        <a:buNone/>
        <a:defRPr sz="447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4613" indent="-350073" algn="l" defTabSz="929224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52" kern="1200">
          <a:solidFill>
            <a:schemeClr val="tx1"/>
          </a:solidFill>
          <a:latin typeface="+mn-lt"/>
          <a:ea typeface="+mn-ea"/>
          <a:cs typeface="+mn-cs"/>
        </a:defRPr>
      </a:lvl1pPr>
      <a:lvl2pPr marL="867922" indent="-403309" algn="l" defTabSz="929224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52" kern="1200">
          <a:solidFill>
            <a:schemeClr val="tx1"/>
          </a:solidFill>
          <a:latin typeface="+mn-lt"/>
          <a:ea typeface="+mn-ea"/>
          <a:cs typeface="+mn-cs"/>
        </a:defRPr>
      </a:lvl2pPr>
      <a:lvl3pPr marL="1221221" indent="-353299" algn="l" defTabSz="929224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52" kern="1200">
          <a:solidFill>
            <a:schemeClr val="tx1"/>
          </a:solidFill>
          <a:latin typeface="+mn-lt"/>
          <a:ea typeface="+mn-ea"/>
          <a:cs typeface="+mn-cs"/>
        </a:defRPr>
      </a:lvl3pPr>
      <a:lvl4pPr marL="1566454" indent="-345233" algn="l" defTabSz="929224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52" kern="1200">
          <a:solidFill>
            <a:schemeClr val="tx1"/>
          </a:solidFill>
          <a:latin typeface="+mn-lt"/>
          <a:ea typeface="+mn-ea"/>
          <a:cs typeface="+mn-cs"/>
        </a:defRPr>
      </a:lvl4pPr>
      <a:lvl5pPr marL="1858450" indent="-291996" algn="l" defTabSz="929224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52" kern="1200">
          <a:solidFill>
            <a:schemeClr val="tx1"/>
          </a:solidFill>
          <a:latin typeface="+mn-lt"/>
          <a:ea typeface="+mn-ea"/>
          <a:cs typeface="+mn-cs"/>
        </a:defRPr>
      </a:lvl5pPr>
      <a:lvl6pPr marL="2555369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6pPr>
      <a:lvl7pPr marL="3019981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7pPr>
      <a:lvl8pPr marL="3484593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8pPr>
      <a:lvl9pPr marL="3949205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1pPr>
      <a:lvl2pPr marL="464613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2pPr>
      <a:lvl3pPr marL="929224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3pPr>
      <a:lvl4pPr marL="1393837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4pPr>
      <a:lvl5pPr marL="1858450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5pPr>
      <a:lvl6pPr marL="2323063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6pPr>
      <a:lvl7pPr marL="2787674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7pPr>
      <a:lvl8pPr marL="3252287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8pPr>
      <a:lvl9pPr marL="3716900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76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0" r:id="rId2"/>
    <p:sldLayoutId id="2147483791" r:id="rId3"/>
    <p:sldLayoutId id="2147483792" r:id="rId4"/>
  </p:sldLayoutIdLst>
  <p:hf sldNum="0" hdr="0" ftr="0" dt="0"/>
  <p:txStyles>
    <p:titleStyle>
      <a:lvl1pPr algn="ctr" defTabSz="929224" rtl="0" eaLnBrk="1" latinLnBrk="0" hangingPunct="1">
        <a:spcBef>
          <a:spcPct val="0"/>
        </a:spcBef>
        <a:buNone/>
        <a:defRPr sz="447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4613" indent="-350073" algn="l" defTabSz="929224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52" kern="1200">
          <a:solidFill>
            <a:schemeClr val="tx1"/>
          </a:solidFill>
          <a:latin typeface="+mn-lt"/>
          <a:ea typeface="+mn-ea"/>
          <a:cs typeface="+mn-cs"/>
        </a:defRPr>
      </a:lvl1pPr>
      <a:lvl2pPr marL="867922" indent="-403309" algn="l" defTabSz="929224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52" kern="1200">
          <a:solidFill>
            <a:schemeClr val="tx1"/>
          </a:solidFill>
          <a:latin typeface="+mn-lt"/>
          <a:ea typeface="+mn-ea"/>
          <a:cs typeface="+mn-cs"/>
        </a:defRPr>
      </a:lvl2pPr>
      <a:lvl3pPr marL="1221221" indent="-353299" algn="l" defTabSz="929224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3252" kern="1200">
          <a:solidFill>
            <a:schemeClr val="tx1"/>
          </a:solidFill>
          <a:latin typeface="+mn-lt"/>
          <a:ea typeface="+mn-ea"/>
          <a:cs typeface="+mn-cs"/>
        </a:defRPr>
      </a:lvl3pPr>
      <a:lvl4pPr marL="1566454" indent="-345233" algn="l" defTabSz="929224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3252" kern="1200">
          <a:solidFill>
            <a:schemeClr val="tx1"/>
          </a:solidFill>
          <a:latin typeface="+mn-lt"/>
          <a:ea typeface="+mn-ea"/>
          <a:cs typeface="+mn-cs"/>
        </a:defRPr>
      </a:lvl4pPr>
      <a:lvl5pPr marL="1858450" indent="-291996" algn="l" defTabSz="929224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52" kern="1200">
          <a:solidFill>
            <a:schemeClr val="tx1"/>
          </a:solidFill>
          <a:latin typeface="+mn-lt"/>
          <a:ea typeface="+mn-ea"/>
          <a:cs typeface="+mn-cs"/>
        </a:defRPr>
      </a:lvl5pPr>
      <a:lvl6pPr marL="2555369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6pPr>
      <a:lvl7pPr marL="3019981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7pPr>
      <a:lvl8pPr marL="3484593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8pPr>
      <a:lvl9pPr marL="3949205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1pPr>
      <a:lvl2pPr marL="464613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2pPr>
      <a:lvl3pPr marL="929224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3pPr>
      <a:lvl4pPr marL="1393837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4pPr>
      <a:lvl5pPr marL="1858450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5pPr>
      <a:lvl6pPr marL="2323063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6pPr>
      <a:lvl7pPr marL="2787674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7pPr>
      <a:lvl8pPr marL="3252287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8pPr>
      <a:lvl9pPr marL="3716900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219711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enter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80161"/>
            <a:ext cx="8229600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enter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5085081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789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929224" rtl="0" eaLnBrk="1" latinLnBrk="0" hangingPunct="1">
        <a:spcBef>
          <a:spcPct val="0"/>
        </a:spcBef>
        <a:buNone/>
        <a:defRPr sz="447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4613" indent="-350073" algn="l" defTabSz="929224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52" kern="1200">
          <a:solidFill>
            <a:schemeClr val="tx1"/>
          </a:solidFill>
          <a:latin typeface="+mn-lt"/>
          <a:ea typeface="+mn-ea"/>
          <a:cs typeface="+mn-cs"/>
        </a:defRPr>
      </a:lvl1pPr>
      <a:lvl2pPr marL="867922" indent="-403309" algn="l" defTabSz="929224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52" kern="1200">
          <a:solidFill>
            <a:schemeClr val="tx1"/>
          </a:solidFill>
          <a:latin typeface="+mn-lt"/>
          <a:ea typeface="+mn-ea"/>
          <a:cs typeface="+mn-cs"/>
        </a:defRPr>
      </a:lvl2pPr>
      <a:lvl3pPr marL="1221221" indent="-353299" algn="l" defTabSz="929224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2845" kern="1200">
          <a:solidFill>
            <a:schemeClr val="tx1"/>
          </a:solidFill>
          <a:latin typeface="+mn-lt"/>
          <a:ea typeface="+mn-ea"/>
          <a:cs typeface="+mn-cs"/>
        </a:defRPr>
      </a:lvl3pPr>
      <a:lvl4pPr marL="1566454" indent="-345233" algn="l" defTabSz="929224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2439" kern="1200">
          <a:solidFill>
            <a:schemeClr val="tx1"/>
          </a:solidFill>
          <a:latin typeface="+mn-lt"/>
          <a:ea typeface="+mn-ea"/>
          <a:cs typeface="+mn-cs"/>
        </a:defRPr>
      </a:lvl4pPr>
      <a:lvl5pPr marL="1858450" indent="-291996" algn="l" defTabSz="929224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2439" kern="1200">
          <a:solidFill>
            <a:schemeClr val="tx1"/>
          </a:solidFill>
          <a:latin typeface="+mn-lt"/>
          <a:ea typeface="+mn-ea"/>
          <a:cs typeface="+mn-cs"/>
        </a:defRPr>
      </a:lvl5pPr>
      <a:lvl6pPr marL="2555369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6pPr>
      <a:lvl7pPr marL="3019981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7pPr>
      <a:lvl8pPr marL="3484593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8pPr>
      <a:lvl9pPr marL="3949205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1pPr>
      <a:lvl2pPr marL="464613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2pPr>
      <a:lvl3pPr marL="929224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3pPr>
      <a:lvl4pPr marL="1393837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4pPr>
      <a:lvl5pPr marL="1858450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5pPr>
      <a:lvl6pPr marL="2323063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6pPr>
      <a:lvl7pPr marL="2787674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7pPr>
      <a:lvl8pPr marL="3252287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8pPr>
      <a:lvl9pPr marL="3716900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9711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44770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929224" rtl="0" eaLnBrk="1" latinLnBrk="0" hangingPunct="1">
        <a:spcBef>
          <a:spcPct val="0"/>
        </a:spcBef>
        <a:buNone/>
        <a:defRPr sz="4471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8460" indent="-348460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52" kern="1200">
          <a:solidFill>
            <a:schemeClr val="tx1"/>
          </a:solidFill>
          <a:latin typeface="+mn-lt"/>
          <a:ea typeface="+mn-ea"/>
          <a:cs typeface="+mn-cs"/>
        </a:defRPr>
      </a:lvl1pPr>
      <a:lvl2pPr marL="754996" indent="-290382" algn="l" defTabSz="9292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45" kern="1200">
          <a:solidFill>
            <a:schemeClr val="tx1"/>
          </a:solidFill>
          <a:latin typeface="+mn-lt"/>
          <a:ea typeface="+mn-ea"/>
          <a:cs typeface="+mn-cs"/>
        </a:defRPr>
      </a:lvl2pPr>
      <a:lvl3pPr marL="1161531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39" kern="1200">
          <a:solidFill>
            <a:schemeClr val="tx1"/>
          </a:solidFill>
          <a:latin typeface="+mn-lt"/>
          <a:ea typeface="+mn-ea"/>
          <a:cs typeface="+mn-cs"/>
        </a:defRPr>
      </a:lvl3pPr>
      <a:lvl4pPr marL="1626144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32" kern="1200">
          <a:solidFill>
            <a:schemeClr val="tx1"/>
          </a:solidFill>
          <a:latin typeface="+mn-lt"/>
          <a:ea typeface="+mn-ea"/>
          <a:cs typeface="+mn-cs"/>
        </a:defRPr>
      </a:lvl4pPr>
      <a:lvl5pPr marL="2090756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»"/>
        <a:defRPr sz="2032" kern="1200">
          <a:solidFill>
            <a:schemeClr val="tx1"/>
          </a:solidFill>
          <a:latin typeface="+mn-lt"/>
          <a:ea typeface="+mn-ea"/>
          <a:cs typeface="+mn-cs"/>
        </a:defRPr>
      </a:lvl5pPr>
      <a:lvl6pPr marL="2555369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6pPr>
      <a:lvl7pPr marL="3019981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7pPr>
      <a:lvl8pPr marL="3484593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8pPr>
      <a:lvl9pPr marL="3949205" indent="-232306" algn="l" defTabSz="929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1pPr>
      <a:lvl2pPr marL="464613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2pPr>
      <a:lvl3pPr marL="929224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3pPr>
      <a:lvl4pPr marL="1393837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4pPr>
      <a:lvl5pPr marL="1858450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5pPr>
      <a:lvl6pPr marL="2323063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6pPr>
      <a:lvl7pPr marL="2787674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7pPr>
      <a:lvl8pPr marL="3252287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8pPr>
      <a:lvl9pPr marL="3716900" algn="l" defTabSz="929224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9711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296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929202" rtl="0" eaLnBrk="1" latinLnBrk="0" hangingPunct="1">
        <a:spcBef>
          <a:spcPct val="0"/>
        </a:spcBef>
        <a:buNone/>
        <a:defRPr sz="44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8451" indent="-348451" algn="l" defTabSz="929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52" kern="1200">
          <a:solidFill>
            <a:schemeClr val="tx1"/>
          </a:solidFill>
          <a:latin typeface="+mn-lt"/>
          <a:ea typeface="+mn-ea"/>
          <a:cs typeface="+mn-cs"/>
        </a:defRPr>
      </a:lvl1pPr>
      <a:lvl2pPr marL="754976" indent="-290376" algn="l" defTabSz="9292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45" kern="1200">
          <a:solidFill>
            <a:schemeClr val="tx1"/>
          </a:solidFill>
          <a:latin typeface="+mn-lt"/>
          <a:ea typeface="+mn-ea"/>
          <a:cs typeface="+mn-cs"/>
        </a:defRPr>
      </a:lvl2pPr>
      <a:lvl3pPr marL="1161503" indent="-232300" algn="l" defTabSz="929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39" kern="1200">
          <a:solidFill>
            <a:schemeClr val="tx1"/>
          </a:solidFill>
          <a:latin typeface="+mn-lt"/>
          <a:ea typeface="+mn-ea"/>
          <a:cs typeface="+mn-cs"/>
        </a:defRPr>
      </a:lvl3pPr>
      <a:lvl4pPr marL="1626103" indent="-232300" algn="l" defTabSz="9292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32" kern="1200">
          <a:solidFill>
            <a:schemeClr val="tx1"/>
          </a:solidFill>
          <a:latin typeface="+mn-lt"/>
          <a:ea typeface="+mn-ea"/>
          <a:cs typeface="+mn-cs"/>
        </a:defRPr>
      </a:lvl4pPr>
      <a:lvl5pPr marL="2090703" indent="-232300" algn="l" defTabSz="929202" rtl="0" eaLnBrk="1" latinLnBrk="0" hangingPunct="1">
        <a:spcBef>
          <a:spcPct val="20000"/>
        </a:spcBef>
        <a:buFont typeface="Arial" panose="020B0604020202020204" pitchFamily="34" charset="0"/>
        <a:buChar char="»"/>
        <a:defRPr sz="2032" kern="1200">
          <a:solidFill>
            <a:schemeClr val="tx1"/>
          </a:solidFill>
          <a:latin typeface="+mn-lt"/>
          <a:ea typeface="+mn-ea"/>
          <a:cs typeface="+mn-cs"/>
        </a:defRPr>
      </a:lvl5pPr>
      <a:lvl6pPr marL="2555305" indent="-232300" algn="l" defTabSz="929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6pPr>
      <a:lvl7pPr marL="3019906" indent="-232300" algn="l" defTabSz="929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7pPr>
      <a:lvl8pPr marL="3484507" indent="-232300" algn="l" defTabSz="929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8pPr>
      <a:lvl9pPr marL="3949108" indent="-232300" algn="l" defTabSz="929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9202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1pPr>
      <a:lvl2pPr marL="464602" algn="l" defTabSz="929202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2pPr>
      <a:lvl3pPr marL="929202" algn="l" defTabSz="929202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3pPr>
      <a:lvl4pPr marL="1393803" algn="l" defTabSz="929202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4pPr>
      <a:lvl5pPr marL="1858403" algn="l" defTabSz="929202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5pPr>
      <a:lvl6pPr marL="2323004" algn="l" defTabSz="929202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6pPr>
      <a:lvl7pPr marL="2787605" algn="l" defTabSz="929202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7pPr>
      <a:lvl8pPr marL="3252206" algn="l" defTabSz="929202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8pPr>
      <a:lvl9pPr marL="3716807" algn="l" defTabSz="929202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219711"/>
            <a:ext cx="8229600" cy="914400"/>
          </a:xfrm>
          <a:prstGeom prst="rect">
            <a:avLst/>
          </a:prstGeom>
        </p:spPr>
        <p:txBody>
          <a:bodyPr vert="horz" lIns="121912" tIns="60956" rIns="121912" bIns="60956" rtlCol="0" anchor="ctr">
            <a:normAutofit/>
          </a:bodyPr>
          <a:lstStyle/>
          <a:p>
            <a:r>
              <a:rPr lang="en-US" dirty="0"/>
              <a:t>Click to enter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80161"/>
            <a:ext cx="8229600" cy="3620770"/>
          </a:xfrm>
          <a:prstGeom prst="rect">
            <a:avLst/>
          </a:prstGeom>
        </p:spPr>
        <p:txBody>
          <a:bodyPr vert="horz" lIns="121912" tIns="60956" rIns="121912" bIns="60956" rtlCol="0">
            <a:normAutofit/>
          </a:bodyPr>
          <a:lstStyle/>
          <a:p>
            <a:pPr lvl="0"/>
            <a:r>
              <a:rPr lang="en-US" dirty="0"/>
              <a:t>Click to enter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5085082"/>
            <a:ext cx="2133600" cy="292100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l">
              <a:defRPr sz="12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633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929156" rtl="0" eaLnBrk="1" latinLnBrk="0" hangingPunct="1">
        <a:spcBef>
          <a:spcPct val="0"/>
        </a:spcBef>
        <a:buNone/>
        <a:defRPr sz="449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4578" indent="-350047" algn="l" defTabSz="929156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3277" kern="1200">
          <a:solidFill>
            <a:schemeClr val="tx1"/>
          </a:solidFill>
          <a:latin typeface="+mn-lt"/>
          <a:ea typeface="+mn-ea"/>
          <a:cs typeface="+mn-cs"/>
        </a:defRPr>
      </a:lvl1pPr>
      <a:lvl2pPr marL="867858" indent="-403279" algn="l" defTabSz="929156" rtl="0" eaLnBrk="1" latinLnBrk="0" hangingPunct="1">
        <a:spcBef>
          <a:spcPct val="20000"/>
        </a:spcBef>
        <a:buClr>
          <a:srgbClr val="00B050"/>
        </a:buClr>
        <a:buSzPct val="60000"/>
        <a:buFont typeface="Wingdings" panose="05000000000000000000" pitchFamily="2" charset="2"/>
        <a:buChar char="q"/>
        <a:defRPr sz="3277" kern="1200">
          <a:solidFill>
            <a:schemeClr val="tx1"/>
          </a:solidFill>
          <a:latin typeface="+mn-lt"/>
          <a:ea typeface="+mn-ea"/>
          <a:cs typeface="+mn-cs"/>
        </a:defRPr>
      </a:lvl2pPr>
      <a:lvl3pPr marL="1221130" indent="-353272" algn="l" defTabSz="929156" rtl="0" eaLnBrk="1" latinLnBrk="0" hangingPunct="1">
        <a:spcBef>
          <a:spcPct val="20000"/>
        </a:spcBef>
        <a:buClr>
          <a:srgbClr val="00B050"/>
        </a:buClr>
        <a:buSzPct val="85000"/>
        <a:buFont typeface="Courier New" panose="02070309020205020404" pitchFamily="49" charset="0"/>
        <a:buChar char="o"/>
        <a:defRPr sz="2820" kern="1200">
          <a:solidFill>
            <a:schemeClr val="tx1"/>
          </a:solidFill>
          <a:latin typeface="+mn-lt"/>
          <a:ea typeface="+mn-ea"/>
          <a:cs typeface="+mn-cs"/>
        </a:defRPr>
      </a:lvl3pPr>
      <a:lvl4pPr marL="1566337" indent="-345205" algn="l" defTabSz="929156" rtl="0" eaLnBrk="1" latinLnBrk="0" hangingPunct="1">
        <a:spcBef>
          <a:spcPct val="20000"/>
        </a:spcBef>
        <a:buClr>
          <a:srgbClr val="00B050"/>
        </a:buClr>
        <a:buSzPct val="80000"/>
        <a:buFont typeface="Wingdings" panose="05000000000000000000" pitchFamily="2" charset="2"/>
        <a:buChar char="v"/>
        <a:defRPr sz="2439" kern="1200">
          <a:solidFill>
            <a:schemeClr val="tx1"/>
          </a:solidFill>
          <a:latin typeface="+mn-lt"/>
          <a:ea typeface="+mn-ea"/>
          <a:cs typeface="+mn-cs"/>
        </a:defRPr>
      </a:lvl4pPr>
      <a:lvl5pPr marL="1858312" indent="-291976" algn="l" defTabSz="929156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2439" kern="1200">
          <a:solidFill>
            <a:schemeClr val="tx1"/>
          </a:solidFill>
          <a:latin typeface="+mn-lt"/>
          <a:ea typeface="+mn-ea"/>
          <a:cs typeface="+mn-cs"/>
        </a:defRPr>
      </a:lvl5pPr>
      <a:lvl6pPr marL="2555177" indent="-232288" algn="l" defTabSz="9291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6pPr>
      <a:lvl7pPr marL="3019755" indent="-232288" algn="l" defTabSz="9291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7pPr>
      <a:lvl8pPr marL="3484333" indent="-232288" algn="l" defTabSz="9291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8pPr>
      <a:lvl9pPr marL="3948911" indent="-232288" algn="l" defTabSz="9291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9156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1pPr>
      <a:lvl2pPr marL="464578" algn="l" defTabSz="929156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2pPr>
      <a:lvl3pPr marL="929156" algn="l" defTabSz="929156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3pPr>
      <a:lvl4pPr marL="1393734" algn="l" defTabSz="929156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4pPr>
      <a:lvl5pPr marL="1858312" algn="l" defTabSz="929156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5pPr>
      <a:lvl6pPr marL="2322889" algn="l" defTabSz="929156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6pPr>
      <a:lvl7pPr marL="2787467" algn="l" defTabSz="929156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7pPr>
      <a:lvl8pPr marL="3252043" algn="l" defTabSz="929156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8pPr>
      <a:lvl9pPr marL="3716621" algn="l" defTabSz="929156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9711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9131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929202" rtl="0" eaLnBrk="1" latinLnBrk="0" hangingPunct="1">
        <a:spcBef>
          <a:spcPct val="0"/>
        </a:spcBef>
        <a:buNone/>
        <a:defRPr sz="44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8451" indent="-348451" algn="l" defTabSz="929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52" kern="1200">
          <a:solidFill>
            <a:schemeClr val="tx1"/>
          </a:solidFill>
          <a:latin typeface="+mn-lt"/>
          <a:ea typeface="+mn-ea"/>
          <a:cs typeface="+mn-cs"/>
        </a:defRPr>
      </a:lvl1pPr>
      <a:lvl2pPr marL="754976" indent="-290376" algn="l" defTabSz="9292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45" kern="1200">
          <a:solidFill>
            <a:schemeClr val="tx1"/>
          </a:solidFill>
          <a:latin typeface="+mn-lt"/>
          <a:ea typeface="+mn-ea"/>
          <a:cs typeface="+mn-cs"/>
        </a:defRPr>
      </a:lvl2pPr>
      <a:lvl3pPr marL="1161503" indent="-232300" algn="l" defTabSz="929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39" kern="1200">
          <a:solidFill>
            <a:schemeClr val="tx1"/>
          </a:solidFill>
          <a:latin typeface="+mn-lt"/>
          <a:ea typeface="+mn-ea"/>
          <a:cs typeface="+mn-cs"/>
        </a:defRPr>
      </a:lvl3pPr>
      <a:lvl4pPr marL="1626103" indent="-232300" algn="l" defTabSz="9292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32" kern="1200">
          <a:solidFill>
            <a:schemeClr val="tx1"/>
          </a:solidFill>
          <a:latin typeface="+mn-lt"/>
          <a:ea typeface="+mn-ea"/>
          <a:cs typeface="+mn-cs"/>
        </a:defRPr>
      </a:lvl4pPr>
      <a:lvl5pPr marL="2090703" indent="-232300" algn="l" defTabSz="929202" rtl="0" eaLnBrk="1" latinLnBrk="0" hangingPunct="1">
        <a:spcBef>
          <a:spcPct val="20000"/>
        </a:spcBef>
        <a:buFont typeface="Arial" panose="020B0604020202020204" pitchFamily="34" charset="0"/>
        <a:buChar char="»"/>
        <a:defRPr sz="2032" kern="1200">
          <a:solidFill>
            <a:schemeClr val="tx1"/>
          </a:solidFill>
          <a:latin typeface="+mn-lt"/>
          <a:ea typeface="+mn-ea"/>
          <a:cs typeface="+mn-cs"/>
        </a:defRPr>
      </a:lvl5pPr>
      <a:lvl6pPr marL="2555305" indent="-232300" algn="l" defTabSz="929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6pPr>
      <a:lvl7pPr marL="3019906" indent="-232300" algn="l" defTabSz="929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7pPr>
      <a:lvl8pPr marL="3484507" indent="-232300" algn="l" defTabSz="929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8pPr>
      <a:lvl9pPr marL="3949108" indent="-232300" algn="l" defTabSz="929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9202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1pPr>
      <a:lvl2pPr marL="464602" algn="l" defTabSz="929202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2pPr>
      <a:lvl3pPr marL="929202" algn="l" defTabSz="929202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3pPr>
      <a:lvl4pPr marL="1393803" algn="l" defTabSz="929202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4pPr>
      <a:lvl5pPr marL="1858403" algn="l" defTabSz="929202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5pPr>
      <a:lvl6pPr marL="2323004" algn="l" defTabSz="929202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6pPr>
      <a:lvl7pPr marL="2787605" algn="l" defTabSz="929202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7pPr>
      <a:lvl8pPr marL="3252206" algn="l" defTabSz="929202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8pPr>
      <a:lvl9pPr marL="3716807" algn="l" defTabSz="929202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Bart.Washer@dese.mo.gov" TargetMode="Externa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se.mo.gov/learning-servic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32157"/>
            <a:ext cx="430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i="1" dirty="0">
                <a:solidFill>
                  <a:prstClr val="black"/>
                </a:solidFill>
                <a:latin typeface="Calibri" panose="020F0502020204030204"/>
              </a:rPr>
              <a:t>CTE Advisory Council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3688752"/>
            <a:ext cx="2057400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25" b="1" dirty="0" smtClean="0">
                <a:solidFill>
                  <a:prstClr val="white"/>
                </a:solidFill>
                <a:latin typeface="Calibri" panose="020F0502020204030204"/>
              </a:rPr>
              <a:t>January 24, 2022</a:t>
            </a:r>
            <a:endParaRPr lang="en-US" sz="2025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713" y="1219201"/>
            <a:ext cx="5165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DESE / State Board of Education Update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91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229034" y="167138"/>
            <a:ext cx="7278987" cy="602102"/>
          </a:xfrm>
        </p:spPr>
        <p:txBody>
          <a:bodyPr/>
          <a:lstStyle/>
          <a:p>
            <a:r>
              <a:rPr lang="en-US" b="1" i="1" dirty="0"/>
              <a:t>DESE Update:  </a:t>
            </a:r>
            <a:r>
              <a:rPr lang="en-US" b="1" i="1" dirty="0" smtClean="0"/>
              <a:t>Legislative Updates</a:t>
            </a:r>
            <a:endParaRPr lang="en-US" b="1" i="1" dirty="0"/>
          </a:p>
        </p:txBody>
      </p:sp>
      <p:sp>
        <p:nvSpPr>
          <p:cNvPr id="4" name="Rectangle 3"/>
          <p:cNvSpPr/>
          <p:nvPr/>
        </p:nvSpPr>
        <p:spPr>
          <a:xfrm>
            <a:off x="4637924" y="972517"/>
            <a:ext cx="187727" cy="538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45" b="1" dirty="0"/>
          </a:p>
        </p:txBody>
      </p:sp>
      <p:sp>
        <p:nvSpPr>
          <p:cNvPr id="10" name="Rectangle 9"/>
          <p:cNvSpPr/>
          <p:nvPr/>
        </p:nvSpPr>
        <p:spPr>
          <a:xfrm>
            <a:off x="107914" y="1238373"/>
            <a:ext cx="9060015" cy="2281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45" dirty="0" smtClean="0">
                <a:solidFill>
                  <a:srgbClr val="000810"/>
                </a:solidFill>
              </a:rPr>
              <a:t>Pre-filing: December 1, 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45" dirty="0" smtClean="0">
                <a:solidFill>
                  <a:srgbClr val="000810"/>
                </a:solidFill>
              </a:rPr>
              <a:t>Fiscal Note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45" dirty="0" smtClean="0">
                <a:solidFill>
                  <a:srgbClr val="000810"/>
                </a:solidFill>
              </a:rPr>
              <a:t>Education-specific Updates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45" dirty="0" smtClean="0">
                <a:solidFill>
                  <a:srgbClr val="000810"/>
                </a:solidFill>
              </a:rPr>
              <a:t>CTE-specific Updates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45" dirty="0" smtClean="0">
                <a:solidFill>
                  <a:srgbClr val="000810"/>
                </a:solidFill>
              </a:rPr>
              <a:t>Governor Parson’s State of the State Address</a:t>
            </a:r>
          </a:p>
        </p:txBody>
      </p:sp>
    </p:spTree>
    <p:extLst>
      <p:ext uri="{BB962C8B-B14F-4D97-AF65-F5344CB8AC3E}">
        <p14:creationId xmlns:p14="http://schemas.microsoft.com/office/powerpoint/2010/main" val="297195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656474" y="2667000"/>
            <a:ext cx="5324053" cy="838200"/>
          </a:xfrm>
        </p:spPr>
        <p:txBody>
          <a:bodyPr>
            <a:normAutofit/>
          </a:bodyPr>
          <a:lstStyle/>
          <a:p>
            <a:r>
              <a:rPr lang="en-US" dirty="0"/>
              <a:t>DESE Strategic Plan Update</a:t>
            </a:r>
          </a:p>
        </p:txBody>
      </p:sp>
    </p:spTree>
    <p:extLst>
      <p:ext uri="{BB962C8B-B14F-4D97-AF65-F5344CB8AC3E}">
        <p14:creationId xmlns:p14="http://schemas.microsoft.com/office/powerpoint/2010/main" val="331906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52400" y="228600"/>
            <a:ext cx="7391400" cy="489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14378">
              <a:defRPr/>
            </a:pP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28600" y="228600"/>
            <a:ext cx="7391400" cy="489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14378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DESE Strategic Plan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90" y="1524001"/>
            <a:ext cx="6154610" cy="2842737"/>
          </a:xfrm>
        </p:spPr>
      </p:pic>
    </p:spTree>
    <p:extLst>
      <p:ext uri="{BB962C8B-B14F-4D97-AF65-F5344CB8AC3E}">
        <p14:creationId xmlns:p14="http://schemas.microsoft.com/office/powerpoint/2010/main" val="344467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52400" y="228600"/>
            <a:ext cx="7391400" cy="489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14378">
              <a:defRPr/>
            </a:pP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28600" y="228600"/>
            <a:ext cx="7391400" cy="489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14378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DESE Strategic Plan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066800" y="838200"/>
            <a:ext cx="7151210" cy="44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50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52400" y="228600"/>
            <a:ext cx="7391400" cy="489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14378">
              <a:defRPr/>
            </a:pP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28600" y="228600"/>
            <a:ext cx="7391400" cy="489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14378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DESE Strategic Plan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533400" y="838200"/>
            <a:ext cx="8077200" cy="450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4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52400" y="228600"/>
            <a:ext cx="7391400" cy="489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14378">
              <a:defRPr/>
            </a:pP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28600" y="228600"/>
            <a:ext cx="7391400" cy="489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14378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DESE Strategic Plan Goals:  Updates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33353" y="1251051"/>
            <a:ext cx="8959851" cy="4692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EB2FCC-DCD5-054E-9D6E-BB6EE0E66970}"/>
              </a:ext>
            </a:extLst>
          </p:cNvPr>
          <p:cNvSpPr/>
          <p:nvPr/>
        </p:nvSpPr>
        <p:spPr>
          <a:xfrm>
            <a:off x="533400" y="990600"/>
            <a:ext cx="7848600" cy="447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45" dirty="0" smtClean="0">
                <a:solidFill>
                  <a:srgbClr val="000810"/>
                </a:solidFill>
              </a:rPr>
              <a:t>Per October’s update, DESE did transition to Four </a:t>
            </a:r>
            <a:r>
              <a:rPr lang="en-US" sz="2845" dirty="0">
                <a:solidFill>
                  <a:srgbClr val="000810"/>
                </a:solidFill>
              </a:rPr>
              <a:t>(4) </a:t>
            </a:r>
            <a:r>
              <a:rPr lang="en-US" sz="2845" dirty="0" smtClean="0">
                <a:solidFill>
                  <a:srgbClr val="000810"/>
                </a:solidFill>
              </a:rPr>
              <a:t>Strategic Plan Goals</a:t>
            </a:r>
            <a:r>
              <a:rPr lang="en-US" sz="2845" dirty="0">
                <a:solidFill>
                  <a:srgbClr val="000810"/>
                </a:solidFill>
              </a:rPr>
              <a:t>:</a:t>
            </a:r>
          </a:p>
          <a:p>
            <a:pPr marL="1262860" lvl="2" indent="-348460">
              <a:buFont typeface="Arial" panose="020B0604020202020204" pitchFamily="34" charset="0"/>
              <a:buChar char="•"/>
            </a:pPr>
            <a:r>
              <a:rPr lang="en-US" sz="2845" dirty="0">
                <a:solidFill>
                  <a:srgbClr val="000810"/>
                </a:solidFill>
              </a:rPr>
              <a:t>Teacher Recruitment and Retention</a:t>
            </a:r>
          </a:p>
          <a:p>
            <a:pPr marL="1262860" lvl="2" indent="-348460">
              <a:buFont typeface="Arial" panose="020B0604020202020204" pitchFamily="34" charset="0"/>
              <a:buChar char="•"/>
            </a:pPr>
            <a:r>
              <a:rPr lang="en-US" sz="2845" dirty="0">
                <a:solidFill>
                  <a:srgbClr val="000810"/>
                </a:solidFill>
              </a:rPr>
              <a:t>Early Learning / Literacy</a:t>
            </a:r>
          </a:p>
          <a:p>
            <a:pPr marL="1262860" lvl="2" indent="-348460">
              <a:buFont typeface="Arial" panose="020B0604020202020204" pitchFamily="34" charset="0"/>
              <a:buChar char="•"/>
            </a:pPr>
            <a:r>
              <a:rPr lang="en-US" sz="2845" dirty="0">
                <a:solidFill>
                  <a:srgbClr val="000810"/>
                </a:solidFill>
              </a:rPr>
              <a:t>Success Ready Students / Workforce Development</a:t>
            </a:r>
          </a:p>
          <a:p>
            <a:pPr marL="1262860" lvl="2" indent="-348460">
              <a:buFont typeface="Arial" panose="020B0604020202020204" pitchFamily="34" charset="0"/>
              <a:buChar char="•"/>
            </a:pPr>
            <a:r>
              <a:rPr lang="en-US" sz="2845" dirty="0">
                <a:solidFill>
                  <a:srgbClr val="000810"/>
                </a:solidFill>
              </a:rPr>
              <a:t>Safe and Healthy Schools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45" dirty="0" smtClean="0">
                <a:solidFill>
                  <a:srgbClr val="000810"/>
                </a:solidFill>
              </a:rPr>
              <a:t>Presented to State </a:t>
            </a:r>
            <a:r>
              <a:rPr lang="en-US" sz="2845" dirty="0">
                <a:solidFill>
                  <a:srgbClr val="000810"/>
                </a:solidFill>
              </a:rPr>
              <a:t>Board </a:t>
            </a:r>
            <a:r>
              <a:rPr lang="en-US" sz="2845" dirty="0" smtClean="0">
                <a:solidFill>
                  <a:srgbClr val="000810"/>
                </a:solidFill>
              </a:rPr>
              <a:t>in </a:t>
            </a:r>
            <a:r>
              <a:rPr lang="en-US" sz="2845" dirty="0">
                <a:solidFill>
                  <a:srgbClr val="000810"/>
                </a:solidFill>
              </a:rPr>
              <a:t>December </a:t>
            </a:r>
            <a:r>
              <a:rPr lang="en-US" sz="2845" dirty="0" smtClean="0">
                <a:solidFill>
                  <a:srgbClr val="000810"/>
                </a:solidFill>
              </a:rPr>
              <a:t>2021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45" dirty="0" smtClean="0">
                <a:solidFill>
                  <a:srgbClr val="000810"/>
                </a:solidFill>
              </a:rPr>
              <a:t>Presently working on Action Plan with deliverable dates</a:t>
            </a:r>
          </a:p>
        </p:txBody>
      </p:sp>
    </p:spTree>
    <p:extLst>
      <p:ext uri="{BB962C8B-B14F-4D97-AF65-F5344CB8AC3E}">
        <p14:creationId xmlns:p14="http://schemas.microsoft.com/office/powerpoint/2010/main" val="3914663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656474" y="2819400"/>
            <a:ext cx="5324053" cy="685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DESE </a:t>
            </a:r>
            <a:r>
              <a:rPr lang="en-US" dirty="0" smtClean="0"/>
              <a:t>Updates </a:t>
            </a:r>
            <a:r>
              <a:rPr lang="en-US" dirty="0"/>
              <a:t>/ Administrative Memos</a:t>
            </a:r>
          </a:p>
        </p:txBody>
      </p:sp>
    </p:spTree>
    <p:extLst>
      <p:ext uri="{BB962C8B-B14F-4D97-AF65-F5344CB8AC3E}">
        <p14:creationId xmlns:p14="http://schemas.microsoft.com/office/powerpoint/2010/main" val="174997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52400" y="228600"/>
            <a:ext cx="7391400" cy="489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14378">
              <a:defRPr/>
            </a:pP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28600" y="228600"/>
            <a:ext cx="7391400" cy="489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14378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DESE </a:t>
            </a: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Weekly Updates 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and Administrative Memos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33353" y="1251051"/>
            <a:ext cx="8959851" cy="4692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EB2FCC-DCD5-054E-9D6E-BB6EE0E66970}"/>
              </a:ext>
            </a:extLst>
          </p:cNvPr>
          <p:cNvSpPr/>
          <p:nvPr/>
        </p:nvSpPr>
        <p:spPr>
          <a:xfrm>
            <a:off x="533400" y="990600"/>
            <a:ext cx="7848600" cy="403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45" dirty="0">
                <a:solidFill>
                  <a:srgbClr val="000810"/>
                </a:solidFill>
              </a:rPr>
              <a:t>DESE Updates:</a:t>
            </a: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845" dirty="0">
                <a:solidFill>
                  <a:srgbClr val="000810"/>
                </a:solidFill>
              </a:rPr>
              <a:t>Emailed every Week</a:t>
            </a: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845" dirty="0">
                <a:solidFill>
                  <a:srgbClr val="000810"/>
                </a:solidFill>
              </a:rPr>
              <a:t>https://</a:t>
            </a:r>
            <a:r>
              <a:rPr lang="en-US" sz="2845" dirty="0" err="1">
                <a:solidFill>
                  <a:srgbClr val="000810"/>
                </a:solidFill>
              </a:rPr>
              <a:t>dese.mo.gov</a:t>
            </a:r>
            <a:r>
              <a:rPr lang="en-US" sz="2845" dirty="0">
                <a:solidFill>
                  <a:srgbClr val="000810"/>
                </a:solidFill>
              </a:rPr>
              <a:t>/communications</a:t>
            </a: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845" dirty="0">
                <a:solidFill>
                  <a:srgbClr val="000810"/>
                </a:solidFill>
              </a:rPr>
              <a:t>https://</a:t>
            </a:r>
            <a:r>
              <a:rPr lang="en-US" sz="2845" dirty="0" err="1">
                <a:solidFill>
                  <a:srgbClr val="000810"/>
                </a:solidFill>
              </a:rPr>
              <a:t>app.hatchbuck.com</a:t>
            </a:r>
            <a:r>
              <a:rPr lang="en-US" sz="2845" dirty="0">
                <a:solidFill>
                  <a:srgbClr val="000810"/>
                </a:solidFill>
              </a:rPr>
              <a:t>/</a:t>
            </a:r>
            <a:r>
              <a:rPr lang="en-US" sz="2845" dirty="0" err="1">
                <a:solidFill>
                  <a:srgbClr val="000810"/>
                </a:solidFill>
              </a:rPr>
              <a:t>OnlineForm</a:t>
            </a:r>
            <a:r>
              <a:rPr lang="en-US" sz="2845" dirty="0">
                <a:solidFill>
                  <a:srgbClr val="000810"/>
                </a:solidFill>
              </a:rPr>
              <a:t>/2790806811</a:t>
            </a:r>
          </a:p>
          <a:p>
            <a:endParaRPr lang="en-US" sz="2845" dirty="0">
              <a:solidFill>
                <a:srgbClr val="000810"/>
              </a:solidFill>
            </a:endParaRPr>
          </a:p>
          <a:p>
            <a:r>
              <a:rPr lang="en-US" sz="2845" dirty="0">
                <a:solidFill>
                  <a:srgbClr val="000810"/>
                </a:solidFill>
              </a:rPr>
              <a:t>Administrative Memos: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45" dirty="0">
                <a:solidFill>
                  <a:srgbClr val="000810"/>
                </a:solidFill>
              </a:rPr>
              <a:t>Sent to all school administrators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45" dirty="0">
                <a:solidFill>
                  <a:srgbClr val="000810"/>
                </a:solidFill>
              </a:rPr>
              <a:t>https://</a:t>
            </a:r>
            <a:r>
              <a:rPr lang="en-US" sz="2845" dirty="0" err="1">
                <a:solidFill>
                  <a:srgbClr val="000810"/>
                </a:solidFill>
              </a:rPr>
              <a:t>dese.mo.gov</a:t>
            </a:r>
            <a:r>
              <a:rPr lang="en-US" sz="2845" dirty="0">
                <a:solidFill>
                  <a:srgbClr val="000810"/>
                </a:solidFill>
              </a:rPr>
              <a:t>/administrative-memos</a:t>
            </a:r>
          </a:p>
        </p:txBody>
      </p:sp>
    </p:spTree>
    <p:extLst>
      <p:ext uri="{BB962C8B-B14F-4D97-AF65-F5344CB8AC3E}">
        <p14:creationId xmlns:p14="http://schemas.microsoft.com/office/powerpoint/2010/main" val="509544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656474" y="2819400"/>
            <a:ext cx="5324053" cy="685800"/>
          </a:xfrm>
        </p:spPr>
        <p:txBody>
          <a:bodyPr>
            <a:normAutofit/>
          </a:bodyPr>
          <a:lstStyle/>
          <a:p>
            <a:r>
              <a:rPr lang="en-US" dirty="0"/>
              <a:t>State Board of Education</a:t>
            </a:r>
          </a:p>
        </p:txBody>
      </p:sp>
    </p:spTree>
    <p:extLst>
      <p:ext uri="{BB962C8B-B14F-4D97-AF65-F5344CB8AC3E}">
        <p14:creationId xmlns:p14="http://schemas.microsoft.com/office/powerpoint/2010/main" val="3910736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52400" y="228600"/>
            <a:ext cx="7391400" cy="489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14378">
              <a:defRPr/>
            </a:pP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28600" y="228600"/>
            <a:ext cx="7391400" cy="489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14378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State Board of Education Updates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838200" y="1535985"/>
            <a:ext cx="6629399" cy="37218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Charles </a:t>
            </a:r>
            <a:r>
              <a:rPr lang="en-US" sz="2800" dirty="0"/>
              <a:t>Shields, St. Joseph, President</a:t>
            </a:r>
          </a:p>
          <a:p>
            <a:pPr marL="0" indent="0">
              <a:buNone/>
            </a:pPr>
            <a:r>
              <a:rPr lang="en-US" sz="2800" dirty="0" smtClean="0"/>
              <a:t>Carol </a:t>
            </a:r>
            <a:r>
              <a:rPr lang="en-US" sz="2800" dirty="0" err="1" smtClean="0"/>
              <a:t>Hallquist</a:t>
            </a:r>
            <a:r>
              <a:rPr lang="en-US" sz="2800" dirty="0" smtClean="0"/>
              <a:t>, Kansas City, Vice President</a:t>
            </a:r>
          </a:p>
          <a:p>
            <a:pPr marL="0" indent="0">
              <a:buNone/>
            </a:pPr>
            <a:r>
              <a:rPr lang="en-US" sz="2800" dirty="0" smtClean="0"/>
              <a:t>Kim </a:t>
            </a:r>
            <a:r>
              <a:rPr lang="en-US" sz="2800" dirty="0"/>
              <a:t>Bailey, Raymore, Member</a:t>
            </a:r>
          </a:p>
          <a:p>
            <a:pPr marL="0" indent="0">
              <a:buNone/>
            </a:pPr>
            <a:r>
              <a:rPr lang="en-US" sz="2800" dirty="0" smtClean="0"/>
              <a:t>Kerry Casey, Chesterfield, Member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(Replacing </a:t>
            </a:r>
            <a:r>
              <a:rPr lang="en-US" sz="2800" dirty="0"/>
              <a:t>Victor Lenz, St. </a:t>
            </a:r>
            <a:r>
              <a:rPr lang="en-US" sz="2800" dirty="0" smtClean="0"/>
              <a:t>Louis</a:t>
            </a:r>
            <a:r>
              <a:rPr lang="en-US" sz="2800" dirty="0"/>
              <a:t>)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Don </a:t>
            </a:r>
            <a:r>
              <a:rPr lang="en-US" sz="2800" dirty="0" err="1"/>
              <a:t>Claycomb</a:t>
            </a:r>
            <a:r>
              <a:rPr lang="en-US" sz="2800" dirty="0"/>
              <a:t>, Linn, Member</a:t>
            </a:r>
          </a:p>
          <a:p>
            <a:pPr marL="0" indent="0">
              <a:buNone/>
            </a:pPr>
            <a:r>
              <a:rPr lang="en-US" sz="2800" dirty="0"/>
              <a:t>Peter </a:t>
            </a:r>
            <a:r>
              <a:rPr lang="en-US" sz="2800" dirty="0" err="1"/>
              <a:t>Herschend</a:t>
            </a:r>
            <a:r>
              <a:rPr lang="en-US" sz="2800" dirty="0"/>
              <a:t>, Branson, Member</a:t>
            </a:r>
          </a:p>
          <a:p>
            <a:pPr marL="0" indent="0">
              <a:buNone/>
            </a:pPr>
            <a:r>
              <a:rPr lang="en-US" sz="2800" dirty="0" smtClean="0"/>
              <a:t>Mary </a:t>
            </a:r>
            <a:r>
              <a:rPr lang="en-US" sz="2800" dirty="0" err="1"/>
              <a:t>Schrag</a:t>
            </a:r>
            <a:r>
              <a:rPr lang="en-US" sz="2800" dirty="0"/>
              <a:t>, West Plains, Member</a:t>
            </a:r>
          </a:p>
          <a:p>
            <a:pPr marL="0" indent="0">
              <a:buNone/>
            </a:pPr>
            <a:r>
              <a:rPr lang="en-US" sz="2800" dirty="0"/>
              <a:t>Pamela Westbrooks-Hodge, St. </a:t>
            </a:r>
            <a:r>
              <a:rPr lang="en-US" sz="2800" dirty="0" smtClean="0"/>
              <a:t>Louis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EB2FCC-DCD5-054E-9D6E-BB6EE0E66970}"/>
              </a:ext>
            </a:extLst>
          </p:cNvPr>
          <p:cNvSpPr/>
          <p:nvPr/>
        </p:nvSpPr>
        <p:spPr>
          <a:xfrm>
            <a:off x="533400" y="990600"/>
            <a:ext cx="7848600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45" dirty="0">
                <a:solidFill>
                  <a:srgbClr val="000810"/>
                </a:solidFill>
              </a:rPr>
              <a:t>Members:</a:t>
            </a:r>
          </a:p>
        </p:txBody>
      </p:sp>
    </p:spTree>
    <p:extLst>
      <p:ext uri="{BB962C8B-B14F-4D97-AF65-F5344CB8AC3E}">
        <p14:creationId xmlns:p14="http://schemas.microsoft.com/office/powerpoint/2010/main" val="377093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229034" y="167138"/>
            <a:ext cx="7278987" cy="602102"/>
          </a:xfrm>
        </p:spPr>
        <p:txBody>
          <a:bodyPr/>
          <a:lstStyle/>
          <a:p>
            <a:r>
              <a:rPr lang="en-US" b="1" i="1" dirty="0"/>
              <a:t>Missouri CTE Advisory Council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7924" y="972517"/>
            <a:ext cx="187727" cy="538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45" b="1" dirty="0"/>
          </a:p>
        </p:txBody>
      </p:sp>
      <p:sp>
        <p:nvSpPr>
          <p:cNvPr id="10" name="Rectangle 9"/>
          <p:cNvSpPr/>
          <p:nvPr/>
        </p:nvSpPr>
        <p:spPr>
          <a:xfrm>
            <a:off x="107914" y="1238373"/>
            <a:ext cx="906001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8460" indent="-34846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810"/>
                </a:solidFill>
              </a:rPr>
              <a:t>DESE Updates</a:t>
            </a: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810"/>
                </a:solidFill>
              </a:rPr>
              <a:t>Learning Services:  Office Updates</a:t>
            </a: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810"/>
                </a:solidFill>
              </a:rPr>
              <a:t>Legislative Updates</a:t>
            </a: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810"/>
                </a:solidFill>
              </a:rPr>
              <a:t>DESE </a:t>
            </a:r>
            <a:r>
              <a:rPr lang="en-US" sz="2600" dirty="0">
                <a:solidFill>
                  <a:srgbClr val="000810"/>
                </a:solidFill>
              </a:rPr>
              <a:t>Strategic Plan Update</a:t>
            </a: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810"/>
                </a:solidFill>
              </a:rPr>
              <a:t>Weekly Updates (Tuesday emails) and Admin. </a:t>
            </a:r>
            <a:r>
              <a:rPr lang="en-US" sz="2600" dirty="0" smtClean="0">
                <a:solidFill>
                  <a:srgbClr val="000810"/>
                </a:solidFill>
              </a:rPr>
              <a:t>Memos</a:t>
            </a:r>
          </a:p>
          <a:p>
            <a:pPr marL="348460" indent="-34846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810"/>
                </a:solidFill>
              </a:rPr>
              <a:t>State </a:t>
            </a:r>
            <a:r>
              <a:rPr lang="en-US" sz="2600" dirty="0">
                <a:solidFill>
                  <a:srgbClr val="000810"/>
                </a:solidFill>
              </a:rPr>
              <a:t>Board of Education Updates</a:t>
            </a: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810"/>
                </a:solidFill>
              </a:rPr>
              <a:t>Current State Board of Education Members</a:t>
            </a: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810"/>
                </a:solidFill>
              </a:rPr>
              <a:t>December (2021) and January (2022) Updates</a:t>
            </a:r>
          </a:p>
        </p:txBody>
      </p:sp>
    </p:spTree>
    <p:extLst>
      <p:ext uri="{BB962C8B-B14F-4D97-AF65-F5344CB8AC3E}">
        <p14:creationId xmlns:p14="http://schemas.microsoft.com/office/powerpoint/2010/main" val="26802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52400" y="228600"/>
            <a:ext cx="7391400" cy="489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14378">
              <a:defRPr/>
            </a:pP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28600" y="228600"/>
            <a:ext cx="7391400" cy="489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defTabSz="914378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State Board of Education Updates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33353" y="1251051"/>
            <a:ext cx="8959851" cy="4692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EB2FCC-DCD5-054E-9D6E-BB6EE0E66970}"/>
              </a:ext>
            </a:extLst>
          </p:cNvPr>
          <p:cNvSpPr/>
          <p:nvPr/>
        </p:nvSpPr>
        <p:spPr>
          <a:xfrm>
            <a:off x="533400" y="990600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810"/>
                </a:solidFill>
              </a:rPr>
              <a:t>November 2021:  No meeting in November</a:t>
            </a:r>
            <a:endParaRPr lang="en-US" sz="2000" dirty="0">
              <a:solidFill>
                <a:srgbClr val="000810"/>
              </a:solidFill>
            </a:endParaRPr>
          </a:p>
          <a:p>
            <a:r>
              <a:rPr lang="en-US" sz="2000" dirty="0" smtClean="0">
                <a:solidFill>
                  <a:srgbClr val="000810"/>
                </a:solidFill>
              </a:rPr>
              <a:t>December </a:t>
            </a:r>
            <a:r>
              <a:rPr lang="en-US" sz="2000" dirty="0">
                <a:solidFill>
                  <a:srgbClr val="000810"/>
                </a:solidFill>
              </a:rPr>
              <a:t>2021</a:t>
            </a:r>
            <a:r>
              <a:rPr lang="en-US" sz="2000" dirty="0" smtClean="0">
                <a:solidFill>
                  <a:srgbClr val="000810"/>
                </a:solidFill>
              </a:rPr>
              <a:t>:</a:t>
            </a:r>
          </a:p>
          <a:p>
            <a:pPr marL="914400" indent="-45243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810"/>
                </a:solidFill>
              </a:rPr>
              <a:t>Legislative Priorities</a:t>
            </a:r>
          </a:p>
          <a:p>
            <a:pPr marL="1371600" lvl="1" indent="-45243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810"/>
                </a:solidFill>
              </a:rPr>
              <a:t>Educator Recruitment &amp; Retention</a:t>
            </a:r>
          </a:p>
          <a:p>
            <a:pPr marL="1371600" lvl="1" indent="-45243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810"/>
                </a:solidFill>
              </a:rPr>
              <a:t>Safe and Healthy Schools</a:t>
            </a:r>
          </a:p>
          <a:p>
            <a:pPr marL="1371600" lvl="1" indent="-45243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810"/>
                </a:solidFill>
              </a:rPr>
              <a:t>Success-ready Students &amp; Workforce Development</a:t>
            </a:r>
          </a:p>
          <a:p>
            <a:pPr marL="1371600" lvl="1" indent="-45243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810"/>
                </a:solidFill>
              </a:rPr>
              <a:t>Early Learning &amp; Early Literacy</a:t>
            </a:r>
          </a:p>
          <a:p>
            <a:pPr marL="1371600" lvl="1" indent="-45243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810"/>
                </a:solidFill>
              </a:rPr>
              <a:t>Providing Access to Opportunity</a:t>
            </a:r>
          </a:p>
          <a:p>
            <a:pPr marL="914400" indent="-45243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810"/>
                </a:solidFill>
              </a:rPr>
              <a:t>OCCR Proposed:  HSE Rule Revision / CTE New Computer Science Rule (public comment period)</a:t>
            </a:r>
            <a:endParaRPr lang="en-US" sz="2000" dirty="0">
              <a:solidFill>
                <a:srgbClr val="000810"/>
              </a:solidFill>
            </a:endParaRPr>
          </a:p>
          <a:p>
            <a:r>
              <a:rPr lang="en-US" sz="2000" dirty="0" smtClean="0">
                <a:solidFill>
                  <a:srgbClr val="000810"/>
                </a:solidFill>
              </a:rPr>
              <a:t>January 2022:</a:t>
            </a:r>
            <a:endParaRPr lang="en-US" sz="2000" dirty="0">
              <a:solidFill>
                <a:srgbClr val="00081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Kansas City Public Schools:  Reaccreditation</a:t>
            </a:r>
            <a:endParaRPr lang="en-US" sz="2000" dirty="0" smtClean="0">
              <a:solidFill>
                <a:srgbClr val="000810"/>
              </a:solidFill>
            </a:endParaRPr>
          </a:p>
          <a:p>
            <a:endParaRPr lang="en-US" sz="2000" dirty="0" smtClean="0">
              <a:solidFill>
                <a:srgbClr val="000810"/>
              </a:solidFill>
            </a:endParaRPr>
          </a:p>
          <a:p>
            <a:r>
              <a:rPr lang="en-US" sz="2000" dirty="0" smtClean="0">
                <a:solidFill>
                  <a:srgbClr val="000810"/>
                </a:solidFill>
              </a:rPr>
              <a:t>https</a:t>
            </a:r>
            <a:r>
              <a:rPr lang="en-US" sz="2000" dirty="0">
                <a:solidFill>
                  <a:srgbClr val="000810"/>
                </a:solidFill>
              </a:rPr>
              <a:t>://dese.mo.gov/state-board-education/news-and-updates</a:t>
            </a:r>
          </a:p>
        </p:txBody>
      </p:sp>
    </p:spTree>
    <p:extLst>
      <p:ext uri="{BB962C8B-B14F-4D97-AF65-F5344CB8AC3E}">
        <p14:creationId xmlns:p14="http://schemas.microsoft.com/office/powerpoint/2010/main" val="988383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135282" y="1576755"/>
            <a:ext cx="6400800" cy="26670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OCCR Leadership Team:</a:t>
            </a:r>
          </a:p>
          <a:p>
            <a:r>
              <a:rPr lang="en-US" dirty="0" smtClean="0"/>
              <a:t>Dr. Roger Barnes, Lori Brown, Steve Bryant, </a:t>
            </a:r>
          </a:p>
          <a:p>
            <a:r>
              <a:rPr lang="en-US" dirty="0" smtClean="0"/>
              <a:t>Dr. Rene’ Yoesel</a:t>
            </a:r>
          </a:p>
          <a:p>
            <a:endParaRPr lang="en-US" dirty="0"/>
          </a:p>
          <a:p>
            <a:r>
              <a:rPr lang="en-US" dirty="0" smtClean="0"/>
              <a:t>Bart </a:t>
            </a:r>
            <a:r>
              <a:rPr lang="en-US" dirty="0"/>
              <a:t>Washer</a:t>
            </a:r>
            <a:br>
              <a:rPr lang="en-US" dirty="0"/>
            </a:br>
            <a:r>
              <a:rPr lang="en-US" dirty="0"/>
              <a:t>Interim Assistant Commissioner, OCCR</a:t>
            </a:r>
          </a:p>
          <a:p>
            <a:r>
              <a:rPr lang="en-US" dirty="0" smtClean="0">
                <a:hlinkClick r:id="rId2"/>
              </a:rPr>
              <a:t>Bart.Washer@dese.mo.gov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80808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3011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656474" y="2694714"/>
            <a:ext cx="5324053" cy="685800"/>
          </a:xfrm>
        </p:spPr>
        <p:txBody>
          <a:bodyPr>
            <a:normAutofit/>
          </a:bodyPr>
          <a:lstStyle/>
          <a:p>
            <a:r>
              <a:rPr lang="en-US" dirty="0"/>
              <a:t>DESE Updates</a:t>
            </a:r>
          </a:p>
        </p:txBody>
      </p:sp>
    </p:spTree>
    <p:extLst>
      <p:ext uri="{BB962C8B-B14F-4D97-AF65-F5344CB8AC3E}">
        <p14:creationId xmlns:p14="http://schemas.microsoft.com/office/powerpoint/2010/main" val="252331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229034" y="167138"/>
            <a:ext cx="7278987" cy="602102"/>
          </a:xfrm>
        </p:spPr>
        <p:txBody>
          <a:bodyPr/>
          <a:lstStyle/>
          <a:p>
            <a:r>
              <a:rPr lang="en-US" b="1" i="1" dirty="0"/>
              <a:t>DESE </a:t>
            </a:r>
            <a:r>
              <a:rPr lang="en-US" b="1" i="1" dirty="0" smtClean="0"/>
              <a:t>Update:  Offices</a:t>
            </a:r>
            <a:endParaRPr lang="en-US" b="1" i="1" dirty="0"/>
          </a:p>
        </p:txBody>
      </p:sp>
      <p:sp>
        <p:nvSpPr>
          <p:cNvPr id="4" name="Rectangle 3"/>
          <p:cNvSpPr/>
          <p:nvPr/>
        </p:nvSpPr>
        <p:spPr>
          <a:xfrm>
            <a:off x="4637924" y="972517"/>
            <a:ext cx="187727" cy="538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45" b="1" dirty="0"/>
          </a:p>
        </p:txBody>
      </p:sp>
      <p:sp>
        <p:nvSpPr>
          <p:cNvPr id="10" name="Rectangle 9"/>
          <p:cNvSpPr/>
          <p:nvPr/>
        </p:nvSpPr>
        <p:spPr>
          <a:xfrm>
            <a:off x="107914" y="1238373"/>
            <a:ext cx="90600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8460" indent="-34846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810"/>
                </a:solidFill>
              </a:rPr>
              <a:t>Commissioner Margie Vandeven</a:t>
            </a:r>
          </a:p>
          <a:p>
            <a:pPr marL="348460" indent="-34846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810"/>
                </a:solidFill>
              </a:rPr>
              <a:t>Division </a:t>
            </a:r>
            <a:r>
              <a:rPr lang="en-US" sz="2400" dirty="0">
                <a:solidFill>
                  <a:srgbClr val="000810"/>
                </a:solidFill>
              </a:rPr>
              <a:t>of Learning Services:  </a:t>
            </a:r>
            <a:r>
              <a:rPr lang="en-US" sz="2400" dirty="0" smtClean="0">
                <a:solidFill>
                  <a:srgbClr val="000810"/>
                </a:solidFill>
              </a:rPr>
              <a:t>Tracy Hinds, Deputy Commissioner </a:t>
            </a:r>
            <a:r>
              <a:rPr lang="en-US" sz="2400" dirty="0" smtClean="0">
                <a:solidFill>
                  <a:srgbClr val="000810"/>
                </a:solidFill>
                <a:hlinkClick r:id="rId3"/>
              </a:rPr>
              <a:t>https</a:t>
            </a:r>
            <a:r>
              <a:rPr lang="en-US" sz="2400" dirty="0">
                <a:solidFill>
                  <a:srgbClr val="000810"/>
                </a:solidFill>
                <a:hlinkClick r:id="rId3"/>
              </a:rPr>
              <a:t>://dese.mo.gov/learning-services</a:t>
            </a:r>
            <a:endParaRPr lang="en-US" sz="2400" dirty="0">
              <a:solidFill>
                <a:srgbClr val="000810"/>
              </a:solidFill>
            </a:endParaRP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810"/>
                </a:solidFill>
              </a:rPr>
              <a:t>Office of </a:t>
            </a:r>
            <a:r>
              <a:rPr lang="en-US" sz="2400" dirty="0" smtClean="0">
                <a:solidFill>
                  <a:srgbClr val="000810"/>
                </a:solidFill>
              </a:rPr>
              <a:t>Childhood:  Pam Thomas, Asst. Comm.</a:t>
            </a:r>
            <a:endParaRPr lang="en-US" sz="2400" dirty="0">
              <a:solidFill>
                <a:srgbClr val="000810"/>
              </a:solidFill>
            </a:endParaRP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810"/>
                </a:solidFill>
              </a:rPr>
              <a:t>Office of Special </a:t>
            </a:r>
            <a:r>
              <a:rPr lang="en-US" sz="2400" dirty="0" smtClean="0">
                <a:solidFill>
                  <a:srgbClr val="000810"/>
                </a:solidFill>
              </a:rPr>
              <a:t>Education:  Stephen Barr, AC</a:t>
            </a:r>
            <a:endParaRPr lang="en-US" sz="2400" dirty="0">
              <a:solidFill>
                <a:srgbClr val="000810"/>
              </a:solidFill>
            </a:endParaRP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810"/>
                </a:solidFill>
              </a:rPr>
              <a:t>Office of Quality </a:t>
            </a:r>
            <a:r>
              <a:rPr lang="en-US" sz="2400" dirty="0" smtClean="0">
                <a:solidFill>
                  <a:srgbClr val="000810"/>
                </a:solidFill>
              </a:rPr>
              <a:t>Schools:  Lisa Sireno, AC</a:t>
            </a:r>
            <a:endParaRPr lang="en-US" sz="2400" dirty="0">
              <a:solidFill>
                <a:srgbClr val="000810"/>
              </a:solidFill>
            </a:endParaRP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810"/>
                </a:solidFill>
              </a:rPr>
              <a:t>Office of Educator </a:t>
            </a:r>
            <a:r>
              <a:rPr lang="en-US" sz="2400" dirty="0" smtClean="0">
                <a:solidFill>
                  <a:srgbClr val="000810"/>
                </a:solidFill>
              </a:rPr>
              <a:t>Quality:  Paul Katnik, AC</a:t>
            </a:r>
            <a:endParaRPr lang="en-US" sz="2400" dirty="0">
              <a:solidFill>
                <a:srgbClr val="000810"/>
              </a:solidFill>
            </a:endParaRP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810"/>
                </a:solidFill>
              </a:rPr>
              <a:t>Office of Adult Learning &amp; Rehabilitative </a:t>
            </a:r>
            <a:r>
              <a:rPr lang="en-US" sz="2400" dirty="0" smtClean="0">
                <a:solidFill>
                  <a:srgbClr val="000810"/>
                </a:solidFill>
              </a:rPr>
              <a:t>Services: Tim Gaines, AC</a:t>
            </a:r>
            <a:endParaRPr lang="en-US" sz="2400" dirty="0">
              <a:solidFill>
                <a:srgbClr val="000810"/>
              </a:solidFill>
            </a:endParaRP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810"/>
                </a:solidFill>
              </a:rPr>
              <a:t>Office of College &amp; Career </a:t>
            </a:r>
            <a:r>
              <a:rPr lang="en-US" sz="2400" dirty="0" smtClean="0">
                <a:solidFill>
                  <a:srgbClr val="000810"/>
                </a:solidFill>
              </a:rPr>
              <a:t>Readiness, Bart Washer, AC</a:t>
            </a:r>
            <a:endParaRPr lang="en-US" sz="2400" dirty="0">
              <a:solidFill>
                <a:srgbClr val="0008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2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229034" y="167138"/>
            <a:ext cx="7278987" cy="602102"/>
          </a:xfrm>
        </p:spPr>
        <p:txBody>
          <a:bodyPr/>
          <a:lstStyle/>
          <a:p>
            <a:r>
              <a:rPr lang="en-US" b="1" i="1" dirty="0"/>
              <a:t>DESE Update:  Offices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7924" y="972517"/>
            <a:ext cx="187727" cy="538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45" b="1" dirty="0"/>
          </a:p>
        </p:txBody>
      </p:sp>
      <p:sp>
        <p:nvSpPr>
          <p:cNvPr id="10" name="Rectangle 9"/>
          <p:cNvSpPr/>
          <p:nvPr/>
        </p:nvSpPr>
        <p:spPr>
          <a:xfrm>
            <a:off x="107914" y="1238373"/>
            <a:ext cx="9060015" cy="403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8460" indent="-348460">
              <a:buFont typeface="Arial" panose="020B0604020202020204" pitchFamily="34" charset="0"/>
              <a:buChar char="•"/>
            </a:pPr>
            <a:r>
              <a:rPr lang="en-US" sz="2845" dirty="0">
                <a:solidFill>
                  <a:srgbClr val="000810"/>
                </a:solidFill>
              </a:rPr>
              <a:t>Office of Childhood</a:t>
            </a: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845" dirty="0" smtClean="0">
                <a:solidFill>
                  <a:srgbClr val="000810"/>
                </a:solidFill>
              </a:rPr>
              <a:t>PAT;  Continues major </a:t>
            </a:r>
            <a:r>
              <a:rPr lang="en-US" sz="2845" dirty="0">
                <a:solidFill>
                  <a:srgbClr val="000810"/>
                </a:solidFill>
              </a:rPr>
              <a:t>reorganization: From three different state agencies to </a:t>
            </a:r>
            <a:r>
              <a:rPr lang="en-US" sz="2845" dirty="0" smtClean="0">
                <a:solidFill>
                  <a:srgbClr val="000810"/>
                </a:solidFill>
              </a:rPr>
              <a:t>DESE; Rules Revisions.</a:t>
            </a:r>
            <a:endParaRPr lang="en-US" sz="2845" dirty="0">
              <a:solidFill>
                <a:srgbClr val="000810"/>
              </a:solidFill>
            </a:endParaRPr>
          </a:p>
          <a:p>
            <a:pPr marL="348460" indent="-348460">
              <a:buFont typeface="Arial" panose="020B0604020202020204" pitchFamily="34" charset="0"/>
              <a:buChar char="•"/>
            </a:pPr>
            <a:r>
              <a:rPr lang="en-US" sz="2845" dirty="0">
                <a:solidFill>
                  <a:srgbClr val="000810"/>
                </a:solidFill>
              </a:rPr>
              <a:t>Office of Special Education</a:t>
            </a: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845" dirty="0" smtClean="0">
                <a:solidFill>
                  <a:srgbClr val="000810"/>
                </a:solidFill>
              </a:rPr>
              <a:t>State Schools (Blind, Deaf, Severely Disabled); providing support for students/adults with disabilities)  </a:t>
            </a:r>
            <a:endParaRPr lang="en-US" sz="2845" dirty="0">
              <a:solidFill>
                <a:srgbClr val="000810"/>
              </a:solidFill>
            </a:endParaRPr>
          </a:p>
          <a:p>
            <a:pPr marL="348460" indent="-348460">
              <a:buFont typeface="Arial" panose="020B0604020202020204" pitchFamily="34" charset="0"/>
              <a:buChar char="•"/>
            </a:pPr>
            <a:r>
              <a:rPr lang="en-US" sz="2845" dirty="0">
                <a:solidFill>
                  <a:srgbClr val="000810"/>
                </a:solidFill>
              </a:rPr>
              <a:t>Office of Quality Schools</a:t>
            </a: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845" dirty="0" smtClean="0">
                <a:solidFill>
                  <a:srgbClr val="000810"/>
                </a:solidFill>
              </a:rPr>
              <a:t>Assessment relocated to OQS, Competency-based Education, MSIP6</a:t>
            </a:r>
            <a:endParaRPr lang="en-US" sz="2845" dirty="0">
              <a:solidFill>
                <a:srgbClr val="0008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0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229034" y="167138"/>
            <a:ext cx="7278987" cy="602102"/>
          </a:xfrm>
        </p:spPr>
        <p:txBody>
          <a:bodyPr/>
          <a:lstStyle/>
          <a:p>
            <a:r>
              <a:rPr lang="en-US" b="1" i="1" dirty="0"/>
              <a:t>DESE Update:  Offices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7924" y="972517"/>
            <a:ext cx="187727" cy="538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45" b="1" dirty="0"/>
          </a:p>
        </p:txBody>
      </p:sp>
      <p:sp>
        <p:nvSpPr>
          <p:cNvPr id="10" name="Rectangle 9"/>
          <p:cNvSpPr/>
          <p:nvPr/>
        </p:nvSpPr>
        <p:spPr>
          <a:xfrm>
            <a:off x="107914" y="1238373"/>
            <a:ext cx="9060015" cy="447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8460" indent="-348460">
              <a:buFont typeface="Arial" panose="020B0604020202020204" pitchFamily="34" charset="0"/>
              <a:buChar char="•"/>
            </a:pPr>
            <a:r>
              <a:rPr lang="en-US" sz="2845" dirty="0">
                <a:solidFill>
                  <a:srgbClr val="000810"/>
                </a:solidFill>
              </a:rPr>
              <a:t>Office of Educator Quality</a:t>
            </a: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845" dirty="0" smtClean="0">
                <a:solidFill>
                  <a:srgbClr val="000810"/>
                </a:solidFill>
              </a:rPr>
              <a:t>Teacher Recruitment and Retention Grants (school districts, teacher preparation programs)</a:t>
            </a: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845" dirty="0" smtClean="0">
                <a:solidFill>
                  <a:srgbClr val="000810"/>
                </a:solidFill>
              </a:rPr>
              <a:t>TeachMo.org (teacher recruitment)</a:t>
            </a: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845" dirty="0" smtClean="0">
                <a:solidFill>
                  <a:srgbClr val="000810"/>
                </a:solidFill>
              </a:rPr>
              <a:t>Missouri Teacher of the Year Nominations </a:t>
            </a:r>
          </a:p>
          <a:p>
            <a:pPr marL="348460" indent="-348460">
              <a:buFont typeface="Arial" panose="020B0604020202020204" pitchFamily="34" charset="0"/>
              <a:buChar char="•"/>
            </a:pPr>
            <a:r>
              <a:rPr lang="en-US" sz="2845" dirty="0">
                <a:solidFill>
                  <a:srgbClr val="000810"/>
                </a:solidFill>
              </a:rPr>
              <a:t>Office of Adult Learning &amp; Rehabilitative </a:t>
            </a:r>
            <a:r>
              <a:rPr lang="en-US" sz="2845" dirty="0" smtClean="0">
                <a:solidFill>
                  <a:srgbClr val="000810"/>
                </a:solidFill>
              </a:rPr>
              <a:t>Services</a:t>
            </a: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845" dirty="0" smtClean="0">
                <a:solidFill>
                  <a:srgbClr val="000810"/>
                </a:solidFill>
              </a:rPr>
              <a:t>Continues providing services with disability determination, independent living, veterans education, and vocational rehabilitation</a:t>
            </a:r>
            <a:endParaRPr lang="en-US" sz="2845" dirty="0">
              <a:solidFill>
                <a:srgbClr val="000810"/>
              </a:solidFill>
            </a:endParaRPr>
          </a:p>
          <a:p>
            <a:pPr marL="805660" lvl="1" indent="-348460">
              <a:buFont typeface="Arial" panose="020B0604020202020204" pitchFamily="34" charset="0"/>
              <a:buChar char="•"/>
            </a:pPr>
            <a:endParaRPr lang="en-US" sz="2845" dirty="0" smtClean="0">
              <a:solidFill>
                <a:srgbClr val="0008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4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229034" y="167138"/>
            <a:ext cx="7278987" cy="602102"/>
          </a:xfrm>
        </p:spPr>
        <p:txBody>
          <a:bodyPr/>
          <a:lstStyle/>
          <a:p>
            <a:r>
              <a:rPr lang="en-US" b="1" i="1" dirty="0"/>
              <a:t>DESE Update:  Offices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7924" y="972517"/>
            <a:ext cx="187727" cy="538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45" b="1" dirty="0"/>
          </a:p>
        </p:txBody>
      </p:sp>
      <p:sp>
        <p:nvSpPr>
          <p:cNvPr id="10" name="Rectangle 9"/>
          <p:cNvSpPr/>
          <p:nvPr/>
        </p:nvSpPr>
        <p:spPr>
          <a:xfrm>
            <a:off x="107914" y="1238373"/>
            <a:ext cx="906001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8460" indent="-34846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810"/>
                </a:solidFill>
              </a:rPr>
              <a:t>Office of College and Career Readiness</a:t>
            </a: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810"/>
                </a:solidFill>
              </a:rPr>
              <a:t>CTE:  </a:t>
            </a:r>
            <a:r>
              <a:rPr lang="en-US" sz="2600" dirty="0" smtClean="0">
                <a:solidFill>
                  <a:srgbClr val="000810"/>
                </a:solidFill>
              </a:rPr>
              <a:t>National CTE Month (February), Proclamation Signings, CTSO Events</a:t>
            </a:r>
            <a:endParaRPr lang="en-US" sz="2600" dirty="0">
              <a:solidFill>
                <a:srgbClr val="000810"/>
              </a:solidFill>
            </a:endParaRP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810"/>
                </a:solidFill>
              </a:rPr>
              <a:t>School Counselors:  </a:t>
            </a:r>
            <a:r>
              <a:rPr lang="en-US" sz="2600" dirty="0" smtClean="0">
                <a:solidFill>
                  <a:srgbClr val="000810"/>
                </a:solidFill>
              </a:rPr>
              <a:t>Student Wellness initiatives (SEL</a:t>
            </a:r>
            <a:r>
              <a:rPr lang="en-US" sz="2600" dirty="0">
                <a:solidFill>
                  <a:srgbClr val="000810"/>
                </a:solidFill>
              </a:rPr>
              <a:t>, Suicide Prevention, </a:t>
            </a:r>
            <a:r>
              <a:rPr lang="en-US" sz="2600" dirty="0" smtClean="0">
                <a:solidFill>
                  <a:srgbClr val="000810"/>
                </a:solidFill>
              </a:rPr>
              <a:t>WSCC, FOBS)</a:t>
            </a:r>
            <a:endParaRPr lang="en-US" sz="2600" dirty="0">
              <a:solidFill>
                <a:srgbClr val="000810"/>
              </a:solidFill>
            </a:endParaRP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810"/>
                </a:solidFill>
              </a:rPr>
              <a:t>AEL:  Continued </a:t>
            </a:r>
            <a:r>
              <a:rPr lang="en-US" sz="2600" dirty="0" smtClean="0">
                <a:solidFill>
                  <a:srgbClr val="000810"/>
                </a:solidFill>
              </a:rPr>
              <a:t>support to LEAs &amp; HSE (</a:t>
            </a:r>
            <a:r>
              <a:rPr lang="en-US" sz="2600" dirty="0" err="1" smtClean="0">
                <a:solidFill>
                  <a:srgbClr val="000810"/>
                </a:solidFill>
              </a:rPr>
              <a:t>HiSET</a:t>
            </a:r>
            <a:r>
              <a:rPr lang="en-US" sz="2600" dirty="0" smtClean="0">
                <a:solidFill>
                  <a:srgbClr val="000810"/>
                </a:solidFill>
              </a:rPr>
              <a:t>)</a:t>
            </a:r>
            <a:endParaRPr lang="en-US" sz="2600" dirty="0">
              <a:solidFill>
                <a:srgbClr val="000810"/>
              </a:solidFill>
            </a:endParaRP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810"/>
                </a:solidFill>
              </a:rPr>
              <a:t>Curriculum</a:t>
            </a:r>
            <a:r>
              <a:rPr lang="en-US" sz="2600" dirty="0">
                <a:solidFill>
                  <a:srgbClr val="000810"/>
                </a:solidFill>
              </a:rPr>
              <a:t>:  </a:t>
            </a:r>
            <a:r>
              <a:rPr lang="en-US" sz="2600" dirty="0" smtClean="0">
                <a:solidFill>
                  <a:srgbClr val="000810"/>
                </a:solidFill>
              </a:rPr>
              <a:t>Assessment to OQS, Curriculum remains with OCCR (Opportunity for CTE to </a:t>
            </a:r>
            <a:r>
              <a:rPr lang="en-US" sz="2600" dirty="0">
                <a:solidFill>
                  <a:srgbClr val="000810"/>
                </a:solidFill>
              </a:rPr>
              <a:t>Math, Science, </a:t>
            </a:r>
            <a:r>
              <a:rPr lang="en-US" sz="2600" dirty="0" smtClean="0">
                <a:solidFill>
                  <a:srgbClr val="000810"/>
                </a:solidFill>
              </a:rPr>
              <a:t>English  / Language Arts, English Learners)</a:t>
            </a:r>
            <a:endParaRPr lang="en-US" sz="2600" dirty="0">
              <a:solidFill>
                <a:srgbClr val="0008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8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229034" y="167138"/>
            <a:ext cx="7278987" cy="602102"/>
          </a:xfrm>
        </p:spPr>
        <p:txBody>
          <a:bodyPr/>
          <a:lstStyle/>
          <a:p>
            <a:r>
              <a:rPr lang="en-US" b="1" i="1" dirty="0"/>
              <a:t>DESE Update:  Offices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7924" y="972517"/>
            <a:ext cx="187727" cy="538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45" b="1" dirty="0"/>
          </a:p>
        </p:txBody>
      </p:sp>
      <p:sp>
        <p:nvSpPr>
          <p:cNvPr id="10" name="Rectangle 9"/>
          <p:cNvSpPr/>
          <p:nvPr/>
        </p:nvSpPr>
        <p:spPr>
          <a:xfrm>
            <a:off x="107914" y="1238373"/>
            <a:ext cx="906001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8460" indent="-34846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810"/>
                </a:solidFill>
              </a:rPr>
              <a:t>Office of College and Career Readiness</a:t>
            </a: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810"/>
                </a:solidFill>
              </a:rPr>
              <a:t>CTE:  </a:t>
            </a:r>
            <a:r>
              <a:rPr lang="en-US" sz="2600" dirty="0" smtClean="0">
                <a:solidFill>
                  <a:srgbClr val="000810"/>
                </a:solidFill>
              </a:rPr>
              <a:t>National CTE Month (February), Proclamation Signings, Spring CTSO Events</a:t>
            </a:r>
            <a:r>
              <a:rPr lang="en-US" sz="2600" smtClean="0">
                <a:solidFill>
                  <a:srgbClr val="000810"/>
                </a:solidFill>
              </a:rPr>
              <a:t>, New Computer </a:t>
            </a:r>
            <a:r>
              <a:rPr lang="en-US" sz="2600" dirty="0" smtClean="0">
                <a:solidFill>
                  <a:srgbClr val="000810"/>
                </a:solidFill>
              </a:rPr>
              <a:t>Science Rule</a:t>
            </a:r>
            <a:endParaRPr lang="en-US" sz="2600" dirty="0">
              <a:solidFill>
                <a:srgbClr val="000810"/>
              </a:solidFill>
            </a:endParaRP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810"/>
                </a:solidFill>
              </a:rPr>
              <a:t>School Counselors:  </a:t>
            </a:r>
            <a:r>
              <a:rPr lang="en-US" sz="2600" dirty="0" smtClean="0">
                <a:solidFill>
                  <a:srgbClr val="000810"/>
                </a:solidFill>
              </a:rPr>
              <a:t>Student Wellness initiatives (SEL</a:t>
            </a:r>
            <a:r>
              <a:rPr lang="en-US" sz="2600" dirty="0">
                <a:solidFill>
                  <a:srgbClr val="000810"/>
                </a:solidFill>
              </a:rPr>
              <a:t>, Suicide Prevention, </a:t>
            </a:r>
            <a:r>
              <a:rPr lang="en-US" sz="2600" dirty="0" smtClean="0">
                <a:solidFill>
                  <a:srgbClr val="000810"/>
                </a:solidFill>
              </a:rPr>
              <a:t>Whole Child, FOBS)</a:t>
            </a:r>
            <a:endParaRPr lang="en-US" sz="2600" dirty="0">
              <a:solidFill>
                <a:srgbClr val="000810"/>
              </a:solidFill>
            </a:endParaRP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810"/>
                </a:solidFill>
              </a:rPr>
              <a:t>AEL:  </a:t>
            </a:r>
            <a:r>
              <a:rPr lang="en-US" sz="2600" dirty="0" smtClean="0">
                <a:solidFill>
                  <a:srgbClr val="000810"/>
                </a:solidFill>
              </a:rPr>
              <a:t>HSE Rule Revision December 2021 (public comment)</a:t>
            </a:r>
            <a:endParaRPr lang="en-US" sz="2600" dirty="0">
              <a:solidFill>
                <a:srgbClr val="000810"/>
              </a:solidFill>
            </a:endParaRPr>
          </a:p>
          <a:p>
            <a:pPr marL="805660" lvl="1" indent="-34846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810"/>
                </a:solidFill>
              </a:rPr>
              <a:t>Curriculum</a:t>
            </a:r>
            <a:r>
              <a:rPr lang="en-US" sz="2600" dirty="0">
                <a:solidFill>
                  <a:srgbClr val="000810"/>
                </a:solidFill>
              </a:rPr>
              <a:t>:  </a:t>
            </a:r>
            <a:r>
              <a:rPr lang="en-US" sz="2600" dirty="0" smtClean="0">
                <a:solidFill>
                  <a:srgbClr val="000810"/>
                </a:solidFill>
              </a:rPr>
              <a:t>Remains with OCCR, Assessment to OQS</a:t>
            </a:r>
          </a:p>
          <a:p>
            <a:pPr marL="1262860" lvl="2" indent="-34846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810"/>
                </a:solidFill>
              </a:rPr>
              <a:t>Continued opportunity for CTE to work closely with </a:t>
            </a:r>
            <a:r>
              <a:rPr lang="en-US" sz="2600" dirty="0">
                <a:solidFill>
                  <a:srgbClr val="000810"/>
                </a:solidFill>
              </a:rPr>
              <a:t>m</a:t>
            </a:r>
            <a:r>
              <a:rPr lang="en-US" sz="2600" dirty="0" smtClean="0">
                <a:solidFill>
                  <a:srgbClr val="000810"/>
                </a:solidFill>
              </a:rPr>
              <a:t>ath</a:t>
            </a:r>
            <a:r>
              <a:rPr lang="en-US" sz="2600" dirty="0">
                <a:solidFill>
                  <a:srgbClr val="000810"/>
                </a:solidFill>
              </a:rPr>
              <a:t>, </a:t>
            </a:r>
            <a:r>
              <a:rPr lang="en-US" sz="2600" dirty="0" smtClean="0">
                <a:solidFill>
                  <a:srgbClr val="000810"/>
                </a:solidFill>
              </a:rPr>
              <a:t>science</a:t>
            </a:r>
            <a:r>
              <a:rPr lang="en-US" sz="2600" dirty="0">
                <a:solidFill>
                  <a:srgbClr val="000810"/>
                </a:solidFill>
              </a:rPr>
              <a:t>, </a:t>
            </a:r>
            <a:r>
              <a:rPr lang="en-US" sz="2600" dirty="0" smtClean="0">
                <a:solidFill>
                  <a:srgbClr val="000810"/>
                </a:solidFill>
              </a:rPr>
              <a:t>English/language </a:t>
            </a:r>
            <a:r>
              <a:rPr lang="en-US" sz="2600" dirty="0">
                <a:solidFill>
                  <a:srgbClr val="000810"/>
                </a:solidFill>
              </a:rPr>
              <a:t>a</a:t>
            </a:r>
            <a:r>
              <a:rPr lang="en-US" sz="2600" dirty="0" smtClean="0">
                <a:solidFill>
                  <a:srgbClr val="000810"/>
                </a:solidFill>
              </a:rPr>
              <a:t>rts, English learners</a:t>
            </a:r>
            <a:endParaRPr lang="en-US" sz="2600" dirty="0">
              <a:solidFill>
                <a:srgbClr val="0008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21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656474" y="2667000"/>
            <a:ext cx="5324053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Legislative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190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98&quot;/&gt;&lt;/object&gt;&lt;object type=&quot;3&quot; unique_id=&quot;10005&quot;&gt;&lt;property id=&quot;20148&quot; value=&quot;5&quot;/&gt;&lt;property id=&quot;20300&quot; value=&quot;Slide 2&quot;/&gt;&lt;property id=&quot;20307&quot; value=&quot;558&quot;/&gt;&lt;/object&gt;&lt;object type=&quot;3&quot; unique_id=&quot;10006&quot;&gt;&lt;property id=&quot;20148&quot; value=&quot;5&quot;/&gt;&lt;property id=&quot;20300&quot; value=&quot;Slide 3&quot;/&gt;&lt;property id=&quot;20307&quot; value=&quot;499&quot;/&gt;&lt;/object&gt;&lt;object type=&quot;3&quot; unique_id=&quot;10007&quot;&gt;&lt;property id=&quot;20148&quot; value=&quot;5&quot;/&gt;&lt;property id=&quot;20300&quot; value=&quot;Slide 4&quot;/&gt;&lt;property id=&quot;20307&quot; value=&quot;560&quot;/&gt;&lt;/object&gt;&lt;object type=&quot;3&quot; unique_id=&quot;10008&quot;&gt;&lt;property id=&quot;20148&quot; value=&quot;5&quot;/&gt;&lt;property id=&quot;20300&quot; value=&quot;Slide 5&quot;/&gt;&lt;property id=&quot;20307&quot; value=&quot;561&quot;/&gt;&lt;/object&gt;&lt;object type=&quot;3&quot; unique_id=&quot;10009&quot;&gt;&lt;property id=&quot;20148&quot; value=&quot;5&quot;/&gt;&lt;property id=&quot;20300&quot; value=&quot;Slide 6&quot;/&gt;&lt;property id=&quot;20307&quot; value=&quot;562&quot;/&gt;&lt;/object&gt;&lt;object type=&quot;3&quot; unique_id=&quot;10010&quot;&gt;&lt;property id=&quot;20148&quot; value=&quot;5&quot;/&gt;&lt;property id=&quot;20300&quot; value=&quot;Slide 7&quot;/&gt;&lt;property id=&quot;20307&quot; value=&quot;563&quot;/&gt;&lt;/object&gt;&lt;object type=&quot;3&quot; unique_id=&quot;10011&quot;&gt;&lt;property id=&quot;20148&quot; value=&quot;5&quot;/&gt;&lt;property id=&quot;20300&quot; value=&quot;Slide 8&quot;/&gt;&lt;property id=&quot;20307&quot; value=&quot;578&quot;/&gt;&lt;/object&gt;&lt;object type=&quot;3&quot; unique_id=&quot;10012&quot;&gt;&lt;property id=&quot;20148&quot; value=&quot;5&quot;/&gt;&lt;property id=&quot;20300&quot; value=&quot;Slide 9&quot;/&gt;&lt;property id=&quot;20307&quot; value=&quot;567&quot;/&gt;&lt;/object&gt;&lt;object type=&quot;3&quot; unique_id=&quot;10013&quot;&gt;&lt;property id=&quot;20148&quot; value=&quot;5&quot;/&gt;&lt;property id=&quot;20300&quot; value=&quot;Slide 10&quot;/&gt;&lt;property id=&quot;20307&quot; value=&quot;564&quot;/&gt;&lt;/object&gt;&lt;object type=&quot;3&quot; unique_id=&quot;10014&quot;&gt;&lt;property id=&quot;20148&quot; value=&quot;5&quot;/&gt;&lt;property id=&quot;20300&quot; value=&quot;Slide 11&quot;/&gt;&lt;property id=&quot;20307&quot; value=&quot;509&quot;/&gt;&lt;/object&gt;&lt;object type=&quot;3&quot; unique_id=&quot;10015&quot;&gt;&lt;property id=&quot;20148&quot; value=&quot;5&quot;/&gt;&lt;property id=&quot;20300&quot; value=&quot;Slide 12&quot;/&gt;&lt;property id=&quot;20307&quot; value=&quot;505&quot;/&gt;&lt;/object&gt;&lt;object type=&quot;3&quot; unique_id=&quot;10016&quot;&gt;&lt;property id=&quot;20148&quot; value=&quot;5&quot;/&gt;&lt;property id=&quot;20300&quot; value=&quot;Slide 13&quot;/&gt;&lt;property id=&quot;20307&quot; value=&quot;577&quot;/&gt;&lt;/object&gt;&lt;object type=&quot;3&quot; unique_id=&quot;10017&quot;&gt;&lt;property id=&quot;20148&quot; value=&quot;5&quot;/&gt;&lt;property id=&quot;20300&quot; value=&quot;Slide 14&quot;/&gt;&lt;property id=&quot;20307&quot; value=&quot;576&quot;/&gt;&lt;/object&gt;&lt;object type=&quot;3&quot; unique_id=&quot;10018&quot;&gt;&lt;property id=&quot;20148&quot; value=&quot;5&quot;/&gt;&lt;property id=&quot;20300&quot; value=&quot;Slide 15&quot;/&gt;&lt;property id=&quot;20307&quot; value=&quot;566&quot;/&gt;&lt;/object&gt;&lt;object type=&quot;3&quot; unique_id=&quot;10019&quot;&gt;&lt;property id=&quot;20148&quot; value=&quot;5&quot;/&gt;&lt;property id=&quot;20300&quot; value=&quot;Slide 16&quot;/&gt;&lt;property id=&quot;20307&quot; value=&quot;565&quot;/&gt;&lt;/object&gt;&lt;object type=&quot;3&quot; unique_id=&quot;10020&quot;&gt;&lt;property id=&quot;20148&quot; value=&quot;5&quot;/&gt;&lt;property id=&quot;20300&quot; value=&quot;Slide 17&quot;/&gt;&lt;property id=&quot;20307&quot; value=&quot;571&quot;/&gt;&lt;/object&gt;&lt;object type=&quot;3&quot; unique_id=&quot;10021&quot;&gt;&lt;property id=&quot;20148&quot; value=&quot;5&quot;/&gt;&lt;property id=&quot;20300&quot; value=&quot;Slide 18&quot;/&gt;&lt;property id=&quot;20307&quot; value=&quot;572&quot;/&gt;&lt;/object&gt;&lt;object type=&quot;3&quot; unique_id=&quot;10022&quot;&gt;&lt;property id=&quot;20148&quot; value=&quot;5&quot;/&gt;&lt;property id=&quot;20300&quot; value=&quot;Slide 19&quot;/&gt;&lt;property id=&quot;20307&quot; value=&quot;574&quot;/&gt;&lt;/object&gt;&lt;object type=&quot;3&quot; unique_id=&quot;10023&quot;&gt;&lt;property id=&quot;20148&quot; value=&quot;5&quot;/&gt;&lt;property id=&quot;20300&quot; value=&quot;Slide 20&quot;/&gt;&lt;property id=&quot;20307&quot; value=&quot;575&quot;/&gt;&lt;/object&gt;&lt;object type=&quot;3&quot; unique_id=&quot;10024&quot;&gt;&lt;property id=&quot;20148&quot; value=&quot;5&quot;/&gt;&lt;property id=&quot;20300&quot; value=&quot;Slide 21&quot;/&gt;&lt;property id=&quot;20307&quot; value=&quot;53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itle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A7E9C04-A2D8-4020-9C07-5430EC999664}" vid="{BF46124D-2848-4A12-B461-30421C259A22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DESE Section Divider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B1F2122-5FE8-45AE-9079-79701884BA4E}" vid="{F9A54275-38CA-4371-9957-EF021EDEBF45}"/>
    </a:ext>
  </a:extLst>
</a:theme>
</file>

<file path=ppt/theme/theme12.xml><?xml version="1.0" encoding="utf-8"?>
<a:theme xmlns:a="http://schemas.openxmlformats.org/drawingml/2006/main" name="1_DESE Closing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B1F2122-5FE8-45AE-9079-79701884BA4E}" vid="{0BA3BFEA-2649-4E5F-88C5-E8D20BE25E98}"/>
    </a:ext>
  </a:extLst>
</a:theme>
</file>

<file path=ppt/theme/theme13.xml><?xml version="1.0" encoding="utf-8"?>
<a:theme xmlns:a="http://schemas.openxmlformats.org/drawingml/2006/main" name="DESE Title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512235A-DFC4-443D-B6DC-A00A398B7A73}" vid="{F0F099A5-4766-49D5-A571-7A285BD16C21}"/>
    </a:ext>
  </a:extLst>
</a:theme>
</file>

<file path=ppt/theme/theme14.xml><?xml version="1.0" encoding="utf-8"?>
<a:theme xmlns:a="http://schemas.openxmlformats.org/drawingml/2006/main" name="3_DESE Content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512235A-DFC4-443D-B6DC-A00A398B7A73}" vid="{785D2B1E-431B-4699-8C28-C7F3A53ED5B1}"/>
    </a:ext>
  </a:extLst>
</a:theme>
</file>

<file path=ppt/theme/theme15.xml><?xml version="1.0" encoding="utf-8"?>
<a:theme xmlns:a="http://schemas.openxmlformats.org/drawingml/2006/main" name="1_Title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CTA - Feb 2020 - CTE Update.pptx" id="{6F41C34C-6E96-4F8F-8B15-188669E710CA}" vid="{854731F5-520D-4E04-B35C-E3E5A5E66863}"/>
    </a:ext>
  </a:extLst>
</a:theme>
</file>

<file path=ppt/theme/theme16.xml><?xml version="1.0" encoding="utf-8"?>
<a:theme xmlns:a="http://schemas.openxmlformats.org/drawingml/2006/main" name="1_Section Divider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CTA - Feb 2020 - CTE Update.pptx" id="{6F41C34C-6E96-4F8F-8B15-188669E710CA}" vid="{CAB1AA99-6122-4974-A2C9-954BB1FCCCC3}"/>
    </a:ext>
  </a:extLst>
</a:theme>
</file>

<file path=ppt/theme/theme17.xml><?xml version="1.0" encoding="utf-8"?>
<a:theme xmlns:a="http://schemas.openxmlformats.org/drawingml/2006/main" name="1_Content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CTA - Feb 2020 - CTE Update.pptx" id="{6F41C34C-6E96-4F8F-8B15-188669E710CA}" vid="{506BF3EC-421E-4A94-8C75-3F2EB7D64138}"/>
    </a:ext>
  </a:extLst>
</a:theme>
</file>

<file path=ppt/theme/theme18.xml><?xml version="1.0" encoding="utf-8"?>
<a:theme xmlns:a="http://schemas.openxmlformats.org/drawingml/2006/main" name="1_Closing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CTA - Feb 2020 - CTE Update.pptx" id="{6F41C34C-6E96-4F8F-8B15-188669E710CA}" vid="{87986122-9CC8-41A6-AF03-0EBE2C69AA63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A7E9C04-A2D8-4020-9C07-5430EC999664}" vid="{86083B81-8D17-468C-A308-02E3864EBF7D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Divider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A7E9C04-A2D8-4020-9C07-5430EC999664}" vid="{3D1B69EE-4F97-4171-A06E-B0F9574C3AC7}"/>
    </a:ext>
  </a:extLst>
</a:theme>
</file>

<file path=ppt/theme/theme4.xml><?xml version="1.0" encoding="utf-8"?>
<a:theme xmlns:a="http://schemas.openxmlformats.org/drawingml/2006/main" name="Closing Slide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A7E9C04-A2D8-4020-9C07-5430EC999664}" vid="{054B1F34-D3CC-4546-8306-571670CEE658}"/>
    </a:ext>
  </a:extLst>
</a:theme>
</file>

<file path=ppt/theme/theme5.xml><?xml version="1.0" encoding="utf-8"?>
<a:theme xmlns:a="http://schemas.openxmlformats.org/drawingml/2006/main" name="Content Layout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PPT Template 2017 [Read-Only]" id="{E510894F-611F-4BCC-B2F6-320280ED0C9B}" vid="{60065FFE-32FE-4A26-814C-496BA7E0EB67}"/>
    </a:ext>
  </a:extLst>
</a:theme>
</file>

<file path=ppt/theme/theme6.xml><?xml version="1.0" encoding="utf-8"?>
<a:theme xmlns:a="http://schemas.openxmlformats.org/drawingml/2006/main" name="DESE PPT Template Widescreen 2017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PPT Template 2017 [Read-Only]" id="{E510894F-611F-4BCC-B2F6-320280ED0C9B}" vid="{13348380-4D38-491D-83FD-BD47F130C81E}"/>
    </a:ext>
  </a:extLst>
</a:theme>
</file>

<file path=ppt/theme/theme7.xml><?xml version="1.0" encoding="utf-8"?>
<a:theme xmlns:a="http://schemas.openxmlformats.org/drawingml/2006/main" name="1_DESE PPT Template Widescreen 2017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PPT Template 2017 [Read-Only]" id="{E510894F-611F-4BCC-B2F6-320280ED0C9B}" vid="{13348380-4D38-491D-83FD-BD47F130C81E}"/>
    </a:ext>
  </a:extLst>
</a:theme>
</file>

<file path=ppt/theme/theme8.xml><?xml version="1.0" encoding="utf-8"?>
<a:theme xmlns:a="http://schemas.openxmlformats.org/drawingml/2006/main" name="1_Content Layouts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DESE PPT Template Widescreen 2017">
  <a:themeElements>
    <a:clrScheme name="DESE PPT Colors">
      <a:dk1>
        <a:srgbClr val="004B8D"/>
      </a:dk1>
      <a:lt1>
        <a:sysClr val="window" lastClr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PPT Template 2017 [Read-Only]" id="{E510894F-611F-4BCC-B2F6-320280ED0C9B}" vid="{13348380-4D38-491D-83FD-BD47F130C8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DESE 2020 PPT Template</Template>
  <TotalTime>14508</TotalTime>
  <Words>730</Words>
  <Application>Microsoft Office PowerPoint</Application>
  <PresentationFormat>Custom</PresentationFormat>
  <Paragraphs>128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21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Times New Roman</vt:lpstr>
      <vt:lpstr>Wingdings</vt:lpstr>
      <vt:lpstr>Title Slides</vt:lpstr>
      <vt:lpstr>Content Slides</vt:lpstr>
      <vt:lpstr>Section Dividers</vt:lpstr>
      <vt:lpstr>Closing Slides</vt:lpstr>
      <vt:lpstr>Content Layouts</vt:lpstr>
      <vt:lpstr>DESE PPT Template Widescreen 2017</vt:lpstr>
      <vt:lpstr>1_DESE PPT Template Widescreen 2017</vt:lpstr>
      <vt:lpstr>1_Content Layouts</vt:lpstr>
      <vt:lpstr>2_DESE PPT Template Widescreen 2017</vt:lpstr>
      <vt:lpstr>Office Theme</vt:lpstr>
      <vt:lpstr>1_DESE Section Dividers</vt:lpstr>
      <vt:lpstr>1_DESE Closing Slides</vt:lpstr>
      <vt:lpstr>DESE Title Slides</vt:lpstr>
      <vt:lpstr>3_DESE Content Slides</vt:lpstr>
      <vt:lpstr>1_Title Slides</vt:lpstr>
      <vt:lpstr>1_Section Dividers</vt:lpstr>
      <vt:lpstr>1_Content Slides</vt:lpstr>
      <vt:lpstr>1_Closing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Henningsen, Blaine</dc:creator>
  <cp:lastModifiedBy>Coffman, Christopher</cp:lastModifiedBy>
  <cp:revision>340</cp:revision>
  <dcterms:created xsi:type="dcterms:W3CDTF">2020-01-20T15:44:30Z</dcterms:created>
  <dcterms:modified xsi:type="dcterms:W3CDTF">2022-05-05T03:47:15Z</dcterms:modified>
</cp:coreProperties>
</file>