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heme/theme3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3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4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5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6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7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8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9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0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1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2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3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6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17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8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19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20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21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22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25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26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27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28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29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30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33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36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37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40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41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42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43.xml" ContentType="application/vnd.openxmlformats-officedocument.presentationml.notesSlid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44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45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46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47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48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49.xml" ContentType="application/vnd.openxmlformats-officedocument.presentationml.notesSlid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50.xml" ContentType="application/vnd.openxmlformats-officedocument.presentationml.notesSlide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51.xml" ContentType="application/vnd.openxmlformats-officedocument.presentationml.notesSl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notesSlides/notesSlide52.xml" ContentType="application/vnd.openxmlformats-officedocument.presentationml.notesSlide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53.xml" ContentType="application/vnd.openxmlformats-officedocument.presentationml.notesSlid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notesSlides/notesSlide54.xml" ContentType="application/vnd.openxmlformats-officedocument.presentationml.notesSlid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55.xml" ContentType="application/vnd.openxmlformats-officedocument.presentationml.notesSlide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56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57.xml" ContentType="application/vnd.openxmlformats-officedocument.presentationml.notesSlid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58.xml" ContentType="application/vnd.openxmlformats-officedocument.presentationml.notesSlide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notesSlides/notesSlide59.xml" ContentType="application/vnd.openxmlformats-officedocument.presentationml.notesSlide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68"/>
  </p:notesMasterIdLst>
  <p:sldIdLst>
    <p:sldId id="305" r:id="rId3"/>
    <p:sldId id="291" r:id="rId4"/>
    <p:sldId id="441" r:id="rId5"/>
    <p:sldId id="299" r:id="rId6"/>
    <p:sldId id="295" r:id="rId7"/>
    <p:sldId id="442" r:id="rId8"/>
    <p:sldId id="437" r:id="rId9"/>
    <p:sldId id="443" r:id="rId10"/>
    <p:sldId id="329" r:id="rId11"/>
    <p:sldId id="343" r:id="rId12"/>
    <p:sldId id="346" r:id="rId13"/>
    <p:sldId id="347" r:id="rId14"/>
    <p:sldId id="348" r:id="rId15"/>
    <p:sldId id="349" r:id="rId16"/>
    <p:sldId id="350" r:id="rId17"/>
    <p:sldId id="355" r:id="rId18"/>
    <p:sldId id="356" r:id="rId19"/>
    <p:sldId id="359" r:id="rId20"/>
    <p:sldId id="444" r:id="rId21"/>
    <p:sldId id="360" r:id="rId22"/>
    <p:sldId id="361" r:id="rId23"/>
    <p:sldId id="363" r:id="rId24"/>
    <p:sldId id="364" r:id="rId25"/>
    <p:sldId id="367" r:id="rId26"/>
    <p:sldId id="369" r:id="rId27"/>
    <p:sldId id="370" r:id="rId28"/>
    <p:sldId id="371" r:id="rId29"/>
    <p:sldId id="445" r:id="rId30"/>
    <p:sldId id="378" r:id="rId31"/>
    <p:sldId id="381" r:id="rId32"/>
    <p:sldId id="451" r:id="rId33"/>
    <p:sldId id="391" r:id="rId34"/>
    <p:sldId id="392" r:id="rId35"/>
    <p:sldId id="393" r:id="rId36"/>
    <p:sldId id="395" r:id="rId37"/>
    <p:sldId id="446" r:id="rId38"/>
    <p:sldId id="396" r:id="rId39"/>
    <p:sldId id="397" r:id="rId40"/>
    <p:sldId id="447" r:id="rId41"/>
    <p:sldId id="398" r:id="rId42"/>
    <p:sldId id="401" r:id="rId43"/>
    <p:sldId id="449" r:id="rId44"/>
    <p:sldId id="450" r:id="rId45"/>
    <p:sldId id="404" r:id="rId46"/>
    <p:sldId id="405" r:id="rId47"/>
    <p:sldId id="411" r:id="rId48"/>
    <p:sldId id="412" r:id="rId49"/>
    <p:sldId id="415" r:id="rId50"/>
    <p:sldId id="413" r:id="rId51"/>
    <p:sldId id="414" r:id="rId52"/>
    <p:sldId id="416" r:id="rId53"/>
    <p:sldId id="417" r:id="rId54"/>
    <p:sldId id="418" r:id="rId55"/>
    <p:sldId id="420" r:id="rId56"/>
    <p:sldId id="423" r:id="rId57"/>
    <p:sldId id="424" r:id="rId58"/>
    <p:sldId id="425" r:id="rId59"/>
    <p:sldId id="426" r:id="rId60"/>
    <p:sldId id="427" r:id="rId61"/>
    <p:sldId id="428" r:id="rId62"/>
    <p:sldId id="429" r:id="rId63"/>
    <p:sldId id="430" r:id="rId64"/>
    <p:sldId id="431" r:id="rId65"/>
    <p:sldId id="434" r:id="rId66"/>
    <p:sldId id="440" r:id="rId67"/>
  </p:sldIdLst>
  <p:sldSz cx="12192000" cy="6858000"/>
  <p:notesSz cx="6858000" cy="9144000"/>
  <p:custDataLst>
    <p:tags r:id="rId6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ock, Cheryl" initials="SC" lastIdx="8" clrIdx="0">
    <p:extLst>
      <p:ext uri="{19B8F6BF-5375-455C-9EA6-DF929625EA0E}">
        <p15:presenceInfo xmlns:p15="http://schemas.microsoft.com/office/powerpoint/2012/main" userId="Stock, Cheryl" providerId="None"/>
      </p:ext>
    </p:extLst>
  </p:cmAuthor>
  <p:cmAuthor id="2" name="Miller, Regina" initials="MR" lastIdx="8" clrIdx="1">
    <p:extLst>
      <p:ext uri="{19B8F6BF-5375-455C-9EA6-DF929625EA0E}">
        <p15:presenceInfo xmlns:p15="http://schemas.microsoft.com/office/powerpoint/2012/main" userId="S-1-5-21-3219648850-738124763-203175933-48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6" autoAdjust="0"/>
    <p:restoredTop sz="68382" autoAdjust="0"/>
  </p:normalViewPr>
  <p:slideViewPr>
    <p:cSldViewPr snapToGrid="0">
      <p:cViewPr varScale="1">
        <p:scale>
          <a:sx n="79" d="100"/>
          <a:sy n="79" d="100"/>
        </p:scale>
        <p:origin x="18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32567-CC7D-4602-8C53-E431E877E672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B746A-4E92-4A52-A57C-43EE14D5D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32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ynamiclearningmaps.org/erp/videos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p3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lang="en-US" sz="1400" b="0" i="0" u="none" strike="noStrike" cap="none" dirty="0" smtClean="0">
              <a:solidFill>
                <a:schemeClr val="dk1"/>
              </a:solidFill>
            </a:endParaRPr>
          </a:p>
        </p:txBody>
      </p:sp>
      <p:sp>
        <p:nvSpPr>
          <p:cNvPr id="420" name="Google Shape;420;p32:notes"/>
          <p:cNvSpPr txBox="1">
            <a:spLocks noGrp="1"/>
          </p:cNvSpPr>
          <p:nvPr>
            <p:ph type="sldNum" idx="12"/>
          </p:nvPr>
        </p:nvSpPr>
        <p:spPr>
          <a:xfrm>
            <a:off x="3820200" y="8679300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5265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43AD6-D7C8-4F3D-B6EF-DF7BCD59ABD2}" type="slidenum">
              <a:rPr lang="en-US" sz="1500"/>
              <a:t>14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558555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sz="15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43AD6-D7C8-4F3D-B6EF-DF7BCD59ABD2}" type="slidenum">
              <a:rPr lang="en-US" sz="1500"/>
              <a:t>15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632879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SzPts val="1400"/>
            </a:pPr>
            <a:endParaRPr lang="en-US" sz="1300" b="1" dirty="0">
              <a:solidFill>
                <a:schemeClr val="dk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43AD6-D7C8-4F3D-B6EF-DF7BCD59ABD2}" type="slidenum">
              <a:rPr lang="en-US" sz="1500"/>
              <a:t>16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951432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SzPts val="1400"/>
            </a:pPr>
            <a:endParaRPr lang="en-US" sz="13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43AD6-D7C8-4F3D-B6EF-DF7BCD59ABD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047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43AD6-D7C8-4F3D-B6EF-DF7BCD59ABD2}" type="slidenum">
              <a:rPr lang="en-US" sz="1500"/>
              <a:t>18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688238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B746A-4E92-4A52-A57C-43EE14D5D2F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68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733425"/>
            <a:ext cx="6505575" cy="3659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256900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733425"/>
            <a:ext cx="6505575" cy="3659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3" name="Google Shape;673;p59:notes"/>
          <p:cNvSpPr txBox="1">
            <a:spLocks noGrp="1"/>
          </p:cNvSpPr>
          <p:nvPr>
            <p:ph type="body" idx="1"/>
          </p:nvPr>
        </p:nvSpPr>
        <p:spPr>
          <a:xfrm>
            <a:off x="747776" y="4636580"/>
            <a:ext cx="5982208" cy="43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95" tIns="49234" rIns="98495" bIns="49234" anchor="t" anchorCtr="0">
            <a:noAutofit/>
          </a:bodyPr>
          <a:lstStyle/>
          <a:p>
            <a:pPr>
              <a:buSzPts val="1400"/>
            </a:pPr>
            <a:endParaRPr sz="1900" b="1" dirty="0"/>
          </a:p>
        </p:txBody>
      </p:sp>
      <p:sp>
        <p:nvSpPr>
          <p:cNvPr id="674" name="Google Shape;674;p59:notes"/>
          <p:cNvSpPr txBox="1">
            <a:spLocks noGrp="1"/>
          </p:cNvSpPr>
          <p:nvPr>
            <p:ph type="sldNum" idx="12"/>
          </p:nvPr>
        </p:nvSpPr>
        <p:spPr>
          <a:xfrm>
            <a:off x="4074837" y="9113139"/>
            <a:ext cx="3240363" cy="488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95" tIns="49234" rIns="98495" bIns="49234" anchor="b" anchorCtr="0">
            <a:noAutofit/>
          </a:bodyPr>
          <a:lstStyle/>
          <a:p>
            <a:pPr defTabSz="966612"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en-US" sz="15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defTabSz="966612">
                <a:buClr>
                  <a:srgbClr val="000000"/>
                </a:buClr>
                <a:buSzPts val="1200"/>
                <a:defRPr/>
              </a:pPr>
              <a:t>21</a:t>
            </a:fld>
            <a:endParaRPr sz="15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08170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733425"/>
            <a:ext cx="6505575" cy="3659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2" name="Google Shape;692;p60:notes"/>
          <p:cNvSpPr txBox="1">
            <a:spLocks noGrp="1"/>
          </p:cNvSpPr>
          <p:nvPr>
            <p:ph type="body" idx="1"/>
          </p:nvPr>
        </p:nvSpPr>
        <p:spPr>
          <a:xfrm>
            <a:off x="747776" y="4636580"/>
            <a:ext cx="5982208" cy="43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95" tIns="49234" rIns="98495" bIns="49234" anchor="t" anchorCtr="0">
            <a:noAutofit/>
          </a:bodyPr>
          <a:lstStyle/>
          <a:p>
            <a:pPr>
              <a:buSzPts val="1400"/>
            </a:pPr>
            <a:endParaRPr b="1" dirty="0">
              <a:solidFill>
                <a:srgbClr val="000000"/>
              </a:solidFill>
            </a:endParaRPr>
          </a:p>
        </p:txBody>
      </p:sp>
      <p:sp>
        <p:nvSpPr>
          <p:cNvPr id="693" name="Google Shape;693;p60:notes"/>
          <p:cNvSpPr txBox="1">
            <a:spLocks noGrp="1"/>
          </p:cNvSpPr>
          <p:nvPr>
            <p:ph type="sldNum" idx="12"/>
          </p:nvPr>
        </p:nvSpPr>
        <p:spPr>
          <a:xfrm>
            <a:off x="4074837" y="9113139"/>
            <a:ext cx="3240363" cy="488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95" tIns="49234" rIns="98495" bIns="49234" anchor="b" anchorCtr="0">
            <a:noAutofit/>
          </a:bodyPr>
          <a:lstStyle/>
          <a:p>
            <a:pPr defTabSz="966612"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en-US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defTabSz="966612">
                <a:buClr>
                  <a:srgbClr val="000000"/>
                </a:buClr>
                <a:buSzPts val="1200"/>
                <a:defRPr/>
              </a:pPr>
              <a:t>22</a:t>
            </a:fld>
            <a:endParaRPr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16622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733425"/>
            <a:ext cx="6505575" cy="3659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0" name="Google Shape;700;p61:notes"/>
          <p:cNvSpPr txBox="1">
            <a:spLocks noGrp="1"/>
          </p:cNvSpPr>
          <p:nvPr>
            <p:ph type="body" idx="1"/>
          </p:nvPr>
        </p:nvSpPr>
        <p:spPr>
          <a:xfrm>
            <a:off x="747776" y="4636580"/>
            <a:ext cx="5982208" cy="43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95" tIns="49234" rIns="98495" bIns="49234" anchor="t" anchorCtr="0">
            <a:noAutofit/>
          </a:bodyPr>
          <a:lstStyle/>
          <a:p>
            <a:pPr>
              <a:buSzPts val="1400"/>
            </a:pPr>
            <a:endParaRPr sz="1700" b="1" dirty="0"/>
          </a:p>
          <a:p>
            <a:pPr>
              <a:buSzPts val="1400"/>
            </a:pPr>
            <a:endParaRPr dirty="0"/>
          </a:p>
        </p:txBody>
      </p:sp>
      <p:sp>
        <p:nvSpPr>
          <p:cNvPr id="701" name="Google Shape;701;p61:notes"/>
          <p:cNvSpPr txBox="1">
            <a:spLocks noGrp="1"/>
          </p:cNvSpPr>
          <p:nvPr>
            <p:ph type="sldNum" idx="12"/>
          </p:nvPr>
        </p:nvSpPr>
        <p:spPr>
          <a:xfrm>
            <a:off x="4074837" y="9113139"/>
            <a:ext cx="3240363" cy="488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95" tIns="49234" rIns="98495" bIns="49234" anchor="b" anchorCtr="0">
            <a:noAutofit/>
          </a:bodyPr>
          <a:lstStyle/>
          <a:p>
            <a:pPr defTabSz="966612"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en-US" sz="15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defTabSz="966612">
                <a:buClr>
                  <a:srgbClr val="000000"/>
                </a:buClr>
                <a:buSzPts val="1200"/>
                <a:defRPr/>
              </a:pPr>
              <a:t>23</a:t>
            </a:fld>
            <a:endParaRPr sz="15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5756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 i="0" u="none" strike="noStrike" cap="none" dirty="0" smtClean="0">
                <a:solidFill>
                  <a:schemeClr val="dk1"/>
                </a:solidFill>
              </a:rPr>
              <a:t>
</a:t>
            </a:r>
            <a:endParaRPr sz="1800" b="1" dirty="0"/>
          </a:p>
        </p:txBody>
      </p:sp>
      <p:sp>
        <p:nvSpPr>
          <p:cNvPr id="159" name="Google Shape;159;p12:notes"/>
          <p:cNvSpPr txBox="1">
            <a:spLocks noGrp="1"/>
          </p:cNvSpPr>
          <p:nvPr>
            <p:ph type="sldNum" idx="12"/>
          </p:nvPr>
        </p:nvSpPr>
        <p:spPr>
          <a:xfrm>
            <a:off x="3820200" y="8679300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24987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43AD6-D7C8-4F3D-B6EF-DF7BCD59ABD2}" type="slidenum">
              <a:rPr lang="en-US" sz="1500"/>
              <a:t>24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9881519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43AD6-D7C8-4F3D-B6EF-DF7BCD59ABD2}" type="slidenum">
              <a:rPr lang="en-US" sz="1500"/>
              <a:t>25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0706592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43AD6-D7C8-4F3D-B6EF-DF7BCD59ABD2}" type="slidenum">
              <a:rPr lang="en-US" sz="1500"/>
              <a:t>26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7310954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5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43AD6-D7C8-4F3D-B6EF-DF7BCD59ABD2}" type="slidenum">
              <a:rPr lang="en-US" sz="1500"/>
              <a:t>27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0094048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B746A-4E92-4A52-A57C-43EE14D5D2F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544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8f37cf0cb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733425"/>
            <a:ext cx="6505575" cy="3659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8f37cf0cb9_0_1:notes"/>
          <p:cNvSpPr txBox="1">
            <a:spLocks noGrp="1"/>
          </p:cNvSpPr>
          <p:nvPr>
            <p:ph type="body" idx="1"/>
          </p:nvPr>
        </p:nvSpPr>
        <p:spPr>
          <a:xfrm>
            <a:off x="747776" y="4636580"/>
            <a:ext cx="5982080" cy="4392675"/>
          </a:xfrm>
          <a:prstGeom prst="rect">
            <a:avLst/>
          </a:prstGeom>
        </p:spPr>
        <p:txBody>
          <a:bodyPr spcFirstLastPara="1" wrap="square" lIns="98495" tIns="49234" rIns="98495" bIns="49234" anchor="t" anchorCtr="0">
            <a:noAutofit/>
          </a:bodyPr>
          <a:lstStyle/>
          <a:p>
            <a:endParaRPr sz="1500" b="1" dirty="0"/>
          </a:p>
        </p:txBody>
      </p:sp>
      <p:sp>
        <p:nvSpPr>
          <p:cNvPr id="809" name="Google Shape;809;g8f37cf0cb9_0_1:notes"/>
          <p:cNvSpPr txBox="1">
            <a:spLocks noGrp="1"/>
          </p:cNvSpPr>
          <p:nvPr>
            <p:ph type="sldNum" idx="12"/>
          </p:nvPr>
        </p:nvSpPr>
        <p:spPr>
          <a:xfrm>
            <a:off x="4074880" y="9113265"/>
            <a:ext cx="3240320" cy="487935"/>
          </a:xfrm>
          <a:prstGeom prst="rect">
            <a:avLst/>
          </a:prstGeom>
        </p:spPr>
        <p:txBody>
          <a:bodyPr spcFirstLastPara="1" wrap="square" lIns="98495" tIns="49234" rIns="98495" bIns="49234" anchor="b" anchorCtr="0">
            <a:noAutofit/>
          </a:bodyPr>
          <a:lstStyle/>
          <a:p>
            <a:pPr defTabSz="966612"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en-US" sz="1500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defTabSz="966612">
                <a:buClr>
                  <a:srgbClr val="000000"/>
                </a:buClr>
                <a:buSzPts val="1200"/>
                <a:defRPr/>
              </a:pPr>
              <a:t>29</a:t>
            </a:fld>
            <a:endParaRPr sz="15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59341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43AD6-D7C8-4F3D-B6EF-DF7BCD59ABD2}" type="slidenum">
              <a:rPr lang="en-US" sz="1500"/>
              <a:t>30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7839054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733425"/>
            <a:ext cx="6505575" cy="3659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877145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2975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8d3db6da9c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733425"/>
            <a:ext cx="6505575" cy="3659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8d3db6da9c_1_91:notes"/>
          <p:cNvSpPr txBox="1">
            <a:spLocks noGrp="1"/>
          </p:cNvSpPr>
          <p:nvPr>
            <p:ph type="body" idx="1"/>
          </p:nvPr>
        </p:nvSpPr>
        <p:spPr>
          <a:xfrm>
            <a:off x="747776" y="4636580"/>
            <a:ext cx="5982080" cy="4392675"/>
          </a:xfrm>
          <a:prstGeom prst="rect">
            <a:avLst/>
          </a:prstGeom>
        </p:spPr>
        <p:txBody>
          <a:bodyPr spcFirstLastPara="1" wrap="square" lIns="98495" tIns="49234" rIns="98495" bIns="49234" anchor="t" anchorCtr="0">
            <a:noAutofit/>
          </a:bodyPr>
          <a:lstStyle/>
          <a:p>
            <a:endParaRPr lang="en-US" sz="1500" b="1" dirty="0" smtClean="0"/>
          </a:p>
          <a:p>
            <a:pPr marL="109728" indent="0">
              <a:buClr>
                <a:schemeClr val="bg2"/>
              </a:buClr>
              <a:buFont typeface="Times New Roman" panose="02020603050405020304" pitchFamily="18" charset="0"/>
              <a:buNone/>
            </a:pPr>
            <a:r>
              <a:rPr lang="en-US" sz="1600" dirty="0" smtClean="0"/>
              <a:t>MAP-A teachers returning from last year </a:t>
            </a:r>
            <a:r>
              <a:rPr lang="en-US" sz="1600" dirty="0" smtClean="0">
                <a:solidFill>
                  <a:schemeClr val="tx1"/>
                </a:solidFill>
              </a:rPr>
              <a:t>must </a:t>
            </a:r>
            <a:r>
              <a:rPr lang="en-US" sz="1600" dirty="0" smtClean="0"/>
              <a:t>watch one required training video that has four parts and pass with 80 percent or higher on the tests.</a:t>
            </a:r>
            <a:r>
              <a:rPr lang="en-US" sz="1600" baseline="0" dirty="0" smtClean="0"/>
              <a:t> </a:t>
            </a:r>
            <a:r>
              <a:rPr lang="en-US" sz="1600" dirty="0" smtClean="0"/>
              <a:t>Best Practice is to review the manuals to learn the changes from last year. Recommended</a:t>
            </a:r>
            <a:r>
              <a:rPr lang="en-US" sz="1600" baseline="0" dirty="0" smtClean="0"/>
              <a:t> manuals are Accessibility Manual, </a:t>
            </a:r>
            <a:endParaRPr lang="en-US" sz="1600" dirty="0" smtClean="0"/>
          </a:p>
          <a:p>
            <a:endParaRPr sz="1500" b="1" dirty="0"/>
          </a:p>
        </p:txBody>
      </p:sp>
      <p:sp>
        <p:nvSpPr>
          <p:cNvPr id="911" name="Google Shape;911;g8d3db6da9c_1_91:notes"/>
          <p:cNvSpPr txBox="1">
            <a:spLocks noGrp="1"/>
          </p:cNvSpPr>
          <p:nvPr>
            <p:ph type="sldNum" idx="12"/>
          </p:nvPr>
        </p:nvSpPr>
        <p:spPr>
          <a:xfrm>
            <a:off x="4074880" y="9113265"/>
            <a:ext cx="3240320" cy="487935"/>
          </a:xfrm>
          <a:prstGeom prst="rect">
            <a:avLst/>
          </a:prstGeom>
        </p:spPr>
        <p:txBody>
          <a:bodyPr spcFirstLastPara="1" wrap="square" lIns="98495" tIns="49234" rIns="98495" bIns="49234" anchor="b" anchorCtr="0">
            <a:noAutofit/>
          </a:bodyPr>
          <a:lstStyle/>
          <a:p>
            <a:pPr defTabSz="966612"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en-US" sz="1500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defTabSz="966612">
                <a:buClr>
                  <a:srgbClr val="000000"/>
                </a:buClr>
                <a:buSzPts val="1200"/>
                <a:defRPr/>
              </a:pPr>
              <a:t>33</a:t>
            </a:fld>
            <a:endParaRPr sz="15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016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 b="1" dirty="0" smtClean="0">
                <a:solidFill>
                  <a:srgbClr val="000000"/>
                </a:solidFill>
              </a:rPr>
              <a:t>
</a:t>
            </a:r>
            <a:r>
              <a:rPr lang="en-US" sz="1800" b="1" dirty="0" smtClean="0">
                <a:solidFill>
                  <a:srgbClr val="000000"/>
                </a:solidFill>
              </a:rPr>
              <a:t>
</a:t>
            </a:r>
            <a:endParaRPr sz="1800" b="1" dirty="0"/>
          </a:p>
        </p:txBody>
      </p:sp>
      <p:sp>
        <p:nvSpPr>
          <p:cNvPr id="167" name="Google Shape;167;p13:notes"/>
          <p:cNvSpPr txBox="1">
            <a:spLocks noGrp="1"/>
          </p:cNvSpPr>
          <p:nvPr>
            <p:ph type="sldNum" idx="12"/>
          </p:nvPr>
        </p:nvSpPr>
        <p:spPr>
          <a:xfrm>
            <a:off x="3820200" y="8679300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95778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SzPts val="1400"/>
            </a:pPr>
            <a:endParaRPr lang="en-US" sz="1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569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z="1500"/>
              <a:t>35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1018302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B746A-4E92-4A52-A57C-43EE14D5D2F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159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SzPts val="1400"/>
            </a:pPr>
            <a:r>
              <a:rPr lang="en-US" sz="1500" b="1" dirty="0">
                <a:solidFill>
                  <a:schemeClr val="dk1"/>
                </a:solidFill>
              </a:rPr>
              <a:t>These resources and </a:t>
            </a:r>
            <a:r>
              <a:rPr lang="en-US" sz="1500" b="1" dirty="0" err="1">
                <a:solidFill>
                  <a:schemeClr val="dk1"/>
                </a:solidFill>
              </a:rPr>
              <a:t>help</a:t>
            </a:r>
            <a:r>
              <a:rPr lang="en-US" sz="1500" b="1" dirty="0" err="1"/>
              <a:t>lets</a:t>
            </a:r>
            <a:r>
              <a:rPr lang="en-US" sz="1500" b="1" dirty="0"/>
              <a:t> </a:t>
            </a:r>
            <a:r>
              <a:rPr lang="en-US" sz="1500" b="1" dirty="0">
                <a:solidFill>
                  <a:schemeClr val="dk1"/>
                </a:solidFill>
              </a:rPr>
              <a:t>can be a lifesaver for you. Th</a:t>
            </a:r>
            <a:r>
              <a:rPr lang="en-US" sz="1500" b="1" dirty="0"/>
              <a:t>e videos and </a:t>
            </a:r>
            <a:r>
              <a:rPr lang="en-US" sz="1500" b="1" dirty="0" err="1"/>
              <a:t>helplets</a:t>
            </a:r>
            <a:r>
              <a:rPr lang="en-US" sz="1500" b="1" dirty="0"/>
              <a:t> (short videos on specific topics) shown here are a small </a:t>
            </a:r>
            <a:r>
              <a:rPr lang="en-US" sz="1500" b="1" dirty="0" smtClean="0"/>
              <a:t>sampling </a:t>
            </a:r>
            <a:r>
              <a:rPr lang="en-US" sz="1500" b="1" dirty="0"/>
              <a:t>of what is provided</a:t>
            </a:r>
            <a:r>
              <a:rPr lang="en-US" sz="1500" b="1" dirty="0" smtClean="0"/>
              <a:t>.</a:t>
            </a:r>
          </a:p>
          <a:p>
            <a:pPr>
              <a:buSzPts val="1400"/>
            </a:pPr>
            <a:endParaRPr lang="en-US" sz="1500" b="1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-US" sz="1600" u="sng" dirty="0" smtClean="0">
                <a:solidFill>
                  <a:schemeClr val="hlink"/>
                </a:solidFill>
                <a:hlinkClick r:id="rId3"/>
              </a:rPr>
              <a:t>https://dynamiclearningmaps.org/erp/videos</a:t>
            </a:r>
            <a:endParaRPr lang="en-US" sz="1600" dirty="0" smtClean="0"/>
          </a:p>
          <a:p>
            <a:pPr>
              <a:buSzPts val="1400"/>
            </a:pPr>
            <a:endParaRPr lang="en-US" sz="1500"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z="1500"/>
              <a:t>37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5621368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733425"/>
            <a:ext cx="6505575" cy="3659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3119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B746A-4E92-4A52-A57C-43EE14D5D2F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389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434"/>
              </a:spcBef>
            </a:pPr>
            <a:endParaRPr lang="en-US" sz="1500" b="1" dirty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z="1500"/>
              <a:t>40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0043144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733425"/>
            <a:ext cx="6505575" cy="3659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9" name="Google Shape;979;p86:notes"/>
          <p:cNvSpPr txBox="1">
            <a:spLocks noGrp="1"/>
          </p:cNvSpPr>
          <p:nvPr>
            <p:ph type="body" idx="1"/>
          </p:nvPr>
        </p:nvSpPr>
        <p:spPr>
          <a:xfrm>
            <a:off x="747776" y="4636580"/>
            <a:ext cx="5982080" cy="439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95" tIns="49234" rIns="98495" bIns="49234" anchor="t" anchorCtr="0">
            <a:noAutofit/>
          </a:bodyPr>
          <a:lstStyle/>
          <a:p>
            <a:pPr>
              <a:lnSpc>
                <a:spcPct val="80000"/>
              </a:lnSpc>
            </a:pPr>
            <a:endParaRPr lang="en-US" sz="1900" b="1" dirty="0">
              <a:highlight>
                <a:srgbClr val="FFFF00"/>
              </a:highlight>
            </a:endParaRPr>
          </a:p>
          <a:p>
            <a:pPr>
              <a:lnSpc>
                <a:spcPct val="80000"/>
              </a:lnSpc>
            </a:pPr>
            <a:endParaRPr lang="en-US" sz="1900" b="1" dirty="0">
              <a:highlight>
                <a:srgbClr val="FFFF00"/>
              </a:highlight>
            </a:endParaRPr>
          </a:p>
        </p:txBody>
      </p:sp>
      <p:sp>
        <p:nvSpPr>
          <p:cNvPr id="980" name="Google Shape;980;p86:notes"/>
          <p:cNvSpPr txBox="1">
            <a:spLocks noGrp="1"/>
          </p:cNvSpPr>
          <p:nvPr>
            <p:ph type="sldNum" idx="12"/>
          </p:nvPr>
        </p:nvSpPr>
        <p:spPr>
          <a:xfrm>
            <a:off x="4074880" y="9113265"/>
            <a:ext cx="3240320" cy="48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95" tIns="49234" rIns="98495" bIns="49234" anchor="b" anchorCtr="0">
            <a:noAutofit/>
          </a:bodyPr>
          <a:lstStyle/>
          <a:p>
            <a:pPr defTabSz="966612"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en-US" sz="1500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defTabSz="966612">
                <a:buClr>
                  <a:srgbClr val="000000"/>
                </a:buClr>
                <a:buSzPts val="1200"/>
                <a:defRPr/>
              </a:pPr>
              <a:t>41</a:t>
            </a:fld>
            <a:endParaRPr sz="15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3162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733425"/>
            <a:ext cx="6505575" cy="3659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7631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B746A-4E92-4A52-A57C-43EE14D5D2F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6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</p:txBody>
      </p:sp>
      <p:sp>
        <p:nvSpPr>
          <p:cNvPr id="167" name="Google Shape;167;p13:notes"/>
          <p:cNvSpPr txBox="1">
            <a:spLocks noGrp="1"/>
          </p:cNvSpPr>
          <p:nvPr>
            <p:ph type="sldNum" idx="12"/>
          </p:nvPr>
        </p:nvSpPr>
        <p:spPr>
          <a:xfrm>
            <a:off x="3820200" y="8679300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80796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5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z="1500"/>
              <a:t>44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3867312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SzPts val="1400"/>
            </a:pPr>
            <a:endParaRPr lang="en-US" sz="15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z="1500"/>
              <a:t>45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876832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733425"/>
            <a:ext cx="6505575" cy="3659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3" name="Google Shape;1253;p144:notes"/>
          <p:cNvSpPr txBox="1">
            <a:spLocks noGrp="1"/>
          </p:cNvSpPr>
          <p:nvPr>
            <p:ph type="body" idx="1"/>
          </p:nvPr>
        </p:nvSpPr>
        <p:spPr>
          <a:xfrm>
            <a:off x="747776" y="4636580"/>
            <a:ext cx="5982208" cy="43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95" tIns="49234" rIns="98495" bIns="49234" anchor="t" anchorCtr="0">
            <a:noAutofit/>
          </a:bodyPr>
          <a:lstStyle/>
          <a:p>
            <a:pPr>
              <a:buSzPts val="1400"/>
            </a:pPr>
            <a:endParaRPr sz="19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973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733425"/>
            <a:ext cx="6505575" cy="3659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7" name="Google Shape;1057;p92:notes"/>
          <p:cNvSpPr txBox="1">
            <a:spLocks noGrp="1"/>
          </p:cNvSpPr>
          <p:nvPr>
            <p:ph type="body" idx="1"/>
          </p:nvPr>
        </p:nvSpPr>
        <p:spPr>
          <a:xfrm>
            <a:off x="747776" y="4636580"/>
            <a:ext cx="5982208" cy="43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95" tIns="49234" rIns="98495" bIns="49234" anchor="t" anchorCtr="0">
            <a:noAutofit/>
          </a:bodyPr>
          <a:lstStyle/>
          <a:p>
            <a:pPr>
              <a:buSzPts val="1400"/>
            </a:pPr>
            <a:endParaRPr sz="1500" b="1" dirty="0"/>
          </a:p>
        </p:txBody>
      </p:sp>
      <p:sp>
        <p:nvSpPr>
          <p:cNvPr id="1058" name="Google Shape;1058;p92:notes"/>
          <p:cNvSpPr txBox="1">
            <a:spLocks noGrp="1"/>
          </p:cNvSpPr>
          <p:nvPr>
            <p:ph type="sldNum" idx="12"/>
          </p:nvPr>
        </p:nvSpPr>
        <p:spPr>
          <a:xfrm>
            <a:off x="4074837" y="9113139"/>
            <a:ext cx="3240363" cy="488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95" tIns="49234" rIns="98495" bIns="49234" anchor="b" anchorCtr="0">
            <a:noAutofit/>
          </a:bodyPr>
          <a:lstStyle/>
          <a:p>
            <a:pPr defTabSz="966612"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en-US" sz="15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defTabSz="966612">
                <a:buClr>
                  <a:srgbClr val="000000"/>
                </a:buClr>
                <a:buSzPts val="1200"/>
                <a:defRPr/>
              </a:pPr>
              <a:t>47</a:t>
            </a:fld>
            <a:endParaRPr sz="15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60044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8f9e5f61f8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733425"/>
            <a:ext cx="6505575" cy="3659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3" name="Google Shape;1083;g8f9e5f61f8_0_280:notes"/>
          <p:cNvSpPr txBox="1">
            <a:spLocks noGrp="1"/>
          </p:cNvSpPr>
          <p:nvPr>
            <p:ph type="body" idx="1"/>
          </p:nvPr>
        </p:nvSpPr>
        <p:spPr>
          <a:xfrm>
            <a:off x="747776" y="4636580"/>
            <a:ext cx="5982080" cy="4392675"/>
          </a:xfrm>
          <a:prstGeom prst="rect">
            <a:avLst/>
          </a:prstGeom>
        </p:spPr>
        <p:txBody>
          <a:bodyPr spcFirstLastPara="1" wrap="square" lIns="98495" tIns="49234" rIns="98495" bIns="49234" anchor="t" anchorCtr="0">
            <a:noAutofit/>
          </a:bodyPr>
          <a:lstStyle/>
          <a:p>
            <a:endParaRPr sz="1500" b="1" dirty="0"/>
          </a:p>
        </p:txBody>
      </p:sp>
      <p:sp>
        <p:nvSpPr>
          <p:cNvPr id="1084" name="Google Shape;1084;g8f9e5f61f8_0_280:notes"/>
          <p:cNvSpPr txBox="1">
            <a:spLocks noGrp="1"/>
          </p:cNvSpPr>
          <p:nvPr>
            <p:ph type="sldNum" idx="12"/>
          </p:nvPr>
        </p:nvSpPr>
        <p:spPr>
          <a:xfrm>
            <a:off x="4074880" y="9113265"/>
            <a:ext cx="3240320" cy="487935"/>
          </a:xfrm>
          <a:prstGeom prst="rect">
            <a:avLst/>
          </a:prstGeom>
        </p:spPr>
        <p:txBody>
          <a:bodyPr spcFirstLastPara="1" wrap="square" lIns="98495" tIns="49234" rIns="98495" bIns="49234" anchor="b" anchorCtr="0">
            <a:noAutofit/>
          </a:bodyPr>
          <a:lstStyle/>
          <a:p>
            <a:pPr defTabSz="966612"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en-US" sz="1500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defTabSz="966612">
                <a:buClr>
                  <a:srgbClr val="000000"/>
                </a:buClr>
                <a:buSzPts val="1200"/>
                <a:defRPr/>
              </a:pPr>
              <a:t>48</a:t>
            </a:fld>
            <a:endParaRPr sz="15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00524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733425"/>
            <a:ext cx="6505575" cy="3659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6" name="Google Shape;1066;p93:notes"/>
          <p:cNvSpPr txBox="1">
            <a:spLocks noGrp="1"/>
          </p:cNvSpPr>
          <p:nvPr>
            <p:ph type="body" idx="1"/>
          </p:nvPr>
        </p:nvSpPr>
        <p:spPr>
          <a:xfrm>
            <a:off x="747776" y="4636580"/>
            <a:ext cx="5982208" cy="43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95" tIns="49234" rIns="98495" bIns="49234" anchor="t" anchorCtr="0">
            <a:noAutofit/>
          </a:bodyPr>
          <a:lstStyle/>
          <a:p>
            <a:pPr>
              <a:buSzPts val="1400"/>
            </a:pPr>
            <a:r>
              <a:rPr lang="en-US" sz="1500" b="0" dirty="0" smtClean="0"/>
              <a:t>This graphic is copied from Educator Portal, page</a:t>
            </a:r>
            <a:r>
              <a:rPr lang="en-US" sz="1500" b="0" baseline="0" dirty="0" smtClean="0"/>
              <a:t> 57.</a:t>
            </a:r>
          </a:p>
        </p:txBody>
      </p:sp>
      <p:sp>
        <p:nvSpPr>
          <p:cNvPr id="1067" name="Google Shape;1067;p93:notes"/>
          <p:cNvSpPr txBox="1">
            <a:spLocks noGrp="1"/>
          </p:cNvSpPr>
          <p:nvPr>
            <p:ph type="sldNum" idx="12"/>
          </p:nvPr>
        </p:nvSpPr>
        <p:spPr>
          <a:xfrm>
            <a:off x="4074837" y="9113139"/>
            <a:ext cx="3240363" cy="488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95" tIns="49234" rIns="98495" bIns="49234" anchor="b" anchorCtr="0">
            <a:noAutofit/>
          </a:bodyPr>
          <a:lstStyle/>
          <a:p>
            <a:pPr defTabSz="966612"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en-US" sz="15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defTabSz="966612">
                <a:buClr>
                  <a:srgbClr val="000000"/>
                </a:buClr>
                <a:buSzPts val="1200"/>
                <a:defRPr/>
              </a:pPr>
              <a:t>49</a:t>
            </a:fld>
            <a:endParaRPr sz="15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140478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733425"/>
            <a:ext cx="6505575" cy="3659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4" name="Google Shape;1074;p94:notes"/>
          <p:cNvSpPr txBox="1">
            <a:spLocks noGrp="1"/>
          </p:cNvSpPr>
          <p:nvPr>
            <p:ph type="body" idx="1"/>
          </p:nvPr>
        </p:nvSpPr>
        <p:spPr>
          <a:xfrm>
            <a:off x="747776" y="4636580"/>
            <a:ext cx="5982208" cy="43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95" tIns="49234" rIns="98495" bIns="49234" anchor="t" anchorCtr="0">
            <a:noAutofit/>
          </a:bodyPr>
          <a:lstStyle/>
          <a:p>
            <a:pPr>
              <a:buSzPts val="1400"/>
            </a:pPr>
            <a:endParaRPr sz="1500" b="0" dirty="0"/>
          </a:p>
        </p:txBody>
      </p:sp>
      <p:sp>
        <p:nvSpPr>
          <p:cNvPr id="1075" name="Google Shape;1075;p94:notes"/>
          <p:cNvSpPr txBox="1">
            <a:spLocks noGrp="1"/>
          </p:cNvSpPr>
          <p:nvPr>
            <p:ph type="sldNum" idx="12"/>
          </p:nvPr>
        </p:nvSpPr>
        <p:spPr>
          <a:xfrm>
            <a:off x="4072717" y="9113139"/>
            <a:ext cx="3240363" cy="488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95" tIns="49234" rIns="98495" bIns="49234" anchor="b" anchorCtr="0">
            <a:noAutofit/>
          </a:bodyPr>
          <a:lstStyle/>
          <a:p>
            <a:pPr defTabSz="966612"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en-US" sz="15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defTabSz="966612">
                <a:buClr>
                  <a:srgbClr val="000000"/>
                </a:buClr>
                <a:buSzPts val="1200"/>
                <a:defRPr/>
              </a:pPr>
              <a:t>50</a:t>
            </a:fld>
            <a:endParaRPr sz="15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494607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8f9e5f61f8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733425"/>
            <a:ext cx="6505575" cy="3659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1" name="Google Shape;1091;g8f9e5f61f8_0_287:notes"/>
          <p:cNvSpPr txBox="1">
            <a:spLocks noGrp="1"/>
          </p:cNvSpPr>
          <p:nvPr>
            <p:ph type="body" idx="1"/>
          </p:nvPr>
        </p:nvSpPr>
        <p:spPr>
          <a:xfrm>
            <a:off x="747776" y="4636580"/>
            <a:ext cx="5982080" cy="4392675"/>
          </a:xfrm>
          <a:prstGeom prst="rect">
            <a:avLst/>
          </a:prstGeom>
        </p:spPr>
        <p:txBody>
          <a:bodyPr spcFirstLastPara="1" wrap="square" lIns="98495" tIns="49234" rIns="98495" bIns="49234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400" b="1" dirty="0"/>
          </a:p>
          <a:p>
            <a:endParaRPr sz="1900" b="1" dirty="0"/>
          </a:p>
        </p:txBody>
      </p:sp>
      <p:sp>
        <p:nvSpPr>
          <p:cNvPr id="1092" name="Google Shape;1092;g8f9e5f61f8_0_287:notes"/>
          <p:cNvSpPr txBox="1">
            <a:spLocks noGrp="1"/>
          </p:cNvSpPr>
          <p:nvPr>
            <p:ph type="sldNum" idx="12"/>
          </p:nvPr>
        </p:nvSpPr>
        <p:spPr>
          <a:xfrm>
            <a:off x="4074880" y="9113265"/>
            <a:ext cx="3240320" cy="487935"/>
          </a:xfrm>
          <a:prstGeom prst="rect">
            <a:avLst/>
          </a:prstGeom>
        </p:spPr>
        <p:txBody>
          <a:bodyPr spcFirstLastPara="1" wrap="square" lIns="98495" tIns="49234" rIns="98495" bIns="49234" anchor="b" anchorCtr="0">
            <a:noAutofit/>
          </a:bodyPr>
          <a:lstStyle/>
          <a:p>
            <a:pPr defTabSz="966612"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en-US" sz="1500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defTabSz="966612">
                <a:buClr>
                  <a:srgbClr val="000000"/>
                </a:buClr>
                <a:buSzPts val="1200"/>
                <a:defRPr/>
              </a:pPr>
              <a:t>51</a:t>
            </a:fld>
            <a:endParaRPr sz="15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19981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733425"/>
            <a:ext cx="6505575" cy="3659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0" name="Google Shape;1100;p95:notes"/>
          <p:cNvSpPr txBox="1">
            <a:spLocks noGrp="1"/>
          </p:cNvSpPr>
          <p:nvPr>
            <p:ph type="body" idx="1"/>
          </p:nvPr>
        </p:nvSpPr>
        <p:spPr>
          <a:xfrm>
            <a:off x="747776" y="4636580"/>
            <a:ext cx="5982208" cy="43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95" tIns="49234" rIns="98495" bIns="49234" anchor="t" anchorCtr="0">
            <a:noAutofit/>
          </a:bodyPr>
          <a:lstStyle/>
          <a:p>
            <a:pPr>
              <a:buSzPts val="1400"/>
            </a:pPr>
            <a:endParaRPr b="1" dirty="0"/>
          </a:p>
        </p:txBody>
      </p:sp>
      <p:sp>
        <p:nvSpPr>
          <p:cNvPr id="1101" name="Google Shape;1101;p95:notes"/>
          <p:cNvSpPr txBox="1">
            <a:spLocks noGrp="1"/>
          </p:cNvSpPr>
          <p:nvPr>
            <p:ph type="sldNum" idx="12"/>
          </p:nvPr>
        </p:nvSpPr>
        <p:spPr>
          <a:xfrm>
            <a:off x="4074837" y="9113139"/>
            <a:ext cx="3240363" cy="488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95" tIns="49234" rIns="98495" bIns="49234" anchor="b" anchorCtr="0">
            <a:noAutofit/>
          </a:bodyPr>
          <a:lstStyle/>
          <a:p>
            <a:pPr defTabSz="966612"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en-US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defTabSz="966612">
                <a:buClr>
                  <a:srgbClr val="000000"/>
                </a:buClr>
                <a:buSzPts val="1200"/>
                <a:defRPr/>
              </a:pPr>
              <a:t>52</a:t>
            </a:fld>
            <a:endParaRPr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16654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733425"/>
            <a:ext cx="6505575" cy="3659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0" name="Google Shape;1110;p96:notes"/>
          <p:cNvSpPr txBox="1">
            <a:spLocks noGrp="1"/>
          </p:cNvSpPr>
          <p:nvPr>
            <p:ph type="body" idx="1"/>
          </p:nvPr>
        </p:nvSpPr>
        <p:spPr>
          <a:xfrm>
            <a:off x="747776" y="4636580"/>
            <a:ext cx="5982208" cy="43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95" tIns="49234" rIns="98495" bIns="49234" anchor="t" anchorCtr="0">
            <a:noAutofit/>
          </a:bodyPr>
          <a:lstStyle/>
          <a:p>
            <a:pPr>
              <a:buSzPts val="1400"/>
            </a:pPr>
            <a:endParaRPr sz="1500" b="1" dirty="0"/>
          </a:p>
        </p:txBody>
      </p:sp>
      <p:sp>
        <p:nvSpPr>
          <p:cNvPr id="1111" name="Google Shape;1111;p96:notes"/>
          <p:cNvSpPr txBox="1">
            <a:spLocks noGrp="1"/>
          </p:cNvSpPr>
          <p:nvPr>
            <p:ph type="sldNum" idx="12"/>
          </p:nvPr>
        </p:nvSpPr>
        <p:spPr>
          <a:xfrm>
            <a:off x="4074837" y="9113139"/>
            <a:ext cx="3240363" cy="488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95" tIns="49234" rIns="98495" bIns="49234" anchor="b" anchorCtr="0">
            <a:noAutofit/>
          </a:bodyPr>
          <a:lstStyle/>
          <a:p>
            <a:pPr defTabSz="966612"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en-US" sz="15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defTabSz="966612">
                <a:buClr>
                  <a:srgbClr val="000000"/>
                </a:buClr>
                <a:buSzPts val="1200"/>
                <a:defRPr/>
              </a:pPr>
              <a:t>53</a:t>
            </a:fld>
            <a:endParaRPr sz="15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0234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733425"/>
            <a:ext cx="6505575" cy="3659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p32:notes"/>
          <p:cNvSpPr txBox="1">
            <a:spLocks noGrp="1"/>
          </p:cNvSpPr>
          <p:nvPr>
            <p:ph type="body" idx="1"/>
          </p:nvPr>
        </p:nvSpPr>
        <p:spPr>
          <a:xfrm>
            <a:off x="747776" y="4636580"/>
            <a:ext cx="5982080" cy="439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95" tIns="49234" rIns="98495" bIns="49234" anchor="t" anchorCtr="0">
            <a:noAutofit/>
          </a:bodyPr>
          <a:lstStyle/>
          <a:p>
            <a:pPr>
              <a:buSzPts val="1400"/>
            </a:pPr>
            <a:endParaRPr lang="en-US" sz="1900" b="1" dirty="0"/>
          </a:p>
          <a:p>
            <a:pPr>
              <a:buSzPts val="1400"/>
            </a:pPr>
            <a:endParaRPr lang="en-US" sz="1900" b="1" dirty="0"/>
          </a:p>
        </p:txBody>
      </p:sp>
      <p:sp>
        <p:nvSpPr>
          <p:cNvPr id="420" name="Google Shape;420;p32:notes"/>
          <p:cNvSpPr txBox="1">
            <a:spLocks noGrp="1"/>
          </p:cNvSpPr>
          <p:nvPr>
            <p:ph type="sldNum" idx="12"/>
          </p:nvPr>
        </p:nvSpPr>
        <p:spPr>
          <a:xfrm>
            <a:off x="4074880" y="9113265"/>
            <a:ext cx="3240320" cy="48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95" tIns="49234" rIns="98495" bIns="49234" anchor="b" anchorCtr="0">
            <a:noAutofit/>
          </a:bodyPr>
          <a:lstStyle/>
          <a:p>
            <a:pPr defTabSz="966612"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en-US" sz="1400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defTabSz="966612">
                <a:buClr>
                  <a:srgbClr val="000000"/>
                </a:buClr>
                <a:buSzPts val="1200"/>
                <a:defRPr/>
              </a:pPr>
              <a:t>9</a:t>
            </a:fld>
            <a:endParaRPr sz="14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278885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733425"/>
            <a:ext cx="6505575" cy="3659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9" name="Google Shape;1129;p98:notes"/>
          <p:cNvSpPr txBox="1">
            <a:spLocks noGrp="1"/>
          </p:cNvSpPr>
          <p:nvPr>
            <p:ph type="body" idx="1"/>
          </p:nvPr>
        </p:nvSpPr>
        <p:spPr>
          <a:xfrm>
            <a:off x="747776" y="4636580"/>
            <a:ext cx="5982208" cy="43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95" tIns="49234" rIns="98495" bIns="49234" anchor="t" anchorCtr="0">
            <a:noAutofit/>
          </a:bodyPr>
          <a:lstStyle/>
          <a:p>
            <a:pPr>
              <a:buSzPts val="1400"/>
            </a:pPr>
            <a:endParaRPr sz="1500" b="1" dirty="0"/>
          </a:p>
        </p:txBody>
      </p:sp>
      <p:sp>
        <p:nvSpPr>
          <p:cNvPr id="1130" name="Google Shape;1130;p98:notes"/>
          <p:cNvSpPr txBox="1">
            <a:spLocks noGrp="1"/>
          </p:cNvSpPr>
          <p:nvPr>
            <p:ph type="sldNum" idx="12"/>
          </p:nvPr>
        </p:nvSpPr>
        <p:spPr>
          <a:xfrm>
            <a:off x="4074837" y="9113139"/>
            <a:ext cx="3240363" cy="488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95" tIns="49234" rIns="98495" bIns="49234" anchor="b" anchorCtr="0">
            <a:noAutofit/>
          </a:bodyPr>
          <a:lstStyle/>
          <a:p>
            <a:pPr defTabSz="966612"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en-US" sz="15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defTabSz="966612">
                <a:buClr>
                  <a:srgbClr val="000000"/>
                </a:buClr>
                <a:buSzPts val="1200"/>
                <a:defRPr/>
              </a:pPr>
              <a:t>54</a:t>
            </a:fld>
            <a:endParaRPr sz="15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72998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733425"/>
            <a:ext cx="6505575" cy="3659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4" name="Google Shape;1154;p103:notes"/>
          <p:cNvSpPr txBox="1">
            <a:spLocks noGrp="1"/>
          </p:cNvSpPr>
          <p:nvPr>
            <p:ph type="body" idx="1"/>
          </p:nvPr>
        </p:nvSpPr>
        <p:spPr>
          <a:xfrm>
            <a:off x="747776" y="4636580"/>
            <a:ext cx="5982208" cy="43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95" tIns="49234" rIns="98495" bIns="49234" anchor="t" anchorCtr="0">
            <a:noAutofit/>
          </a:bodyPr>
          <a:lstStyle/>
          <a:p>
            <a:pPr>
              <a:buSzPts val="1400"/>
            </a:pPr>
            <a:endParaRPr sz="1500" b="1" dirty="0"/>
          </a:p>
        </p:txBody>
      </p:sp>
      <p:sp>
        <p:nvSpPr>
          <p:cNvPr id="1155" name="Google Shape;1155;p103:notes"/>
          <p:cNvSpPr txBox="1">
            <a:spLocks noGrp="1"/>
          </p:cNvSpPr>
          <p:nvPr>
            <p:ph type="sldNum" idx="12"/>
          </p:nvPr>
        </p:nvSpPr>
        <p:spPr>
          <a:xfrm>
            <a:off x="4074837" y="9113139"/>
            <a:ext cx="3240363" cy="488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95" tIns="49234" rIns="98495" bIns="49234" anchor="b" anchorCtr="0">
            <a:noAutofit/>
          </a:bodyPr>
          <a:lstStyle/>
          <a:p>
            <a:pPr defTabSz="966612"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en-US" sz="15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defTabSz="966612">
                <a:buClr>
                  <a:srgbClr val="000000"/>
                </a:buClr>
                <a:buSzPts val="1200"/>
                <a:defRPr/>
              </a:pPr>
              <a:t>55</a:t>
            </a:fld>
            <a:endParaRPr sz="15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295991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p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733425"/>
            <a:ext cx="6505575" cy="3659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2" name="Google Shape;1162;p106:notes"/>
          <p:cNvSpPr txBox="1">
            <a:spLocks noGrp="1"/>
          </p:cNvSpPr>
          <p:nvPr>
            <p:ph type="body" idx="1"/>
          </p:nvPr>
        </p:nvSpPr>
        <p:spPr>
          <a:xfrm>
            <a:off x="747776" y="4636580"/>
            <a:ext cx="5982208" cy="43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95" tIns="49234" rIns="98495" bIns="49234" anchor="t" anchorCtr="0">
            <a:noAutofit/>
          </a:bodyPr>
          <a:lstStyle/>
          <a:p>
            <a:pPr>
              <a:buSzPts val="1400"/>
            </a:pPr>
            <a:endParaRPr sz="1500" b="1" dirty="0"/>
          </a:p>
        </p:txBody>
      </p:sp>
      <p:sp>
        <p:nvSpPr>
          <p:cNvPr id="1163" name="Google Shape;1163;p106:notes"/>
          <p:cNvSpPr txBox="1">
            <a:spLocks noGrp="1"/>
          </p:cNvSpPr>
          <p:nvPr>
            <p:ph type="sldNum" idx="12"/>
          </p:nvPr>
        </p:nvSpPr>
        <p:spPr>
          <a:xfrm>
            <a:off x="4062115" y="9113139"/>
            <a:ext cx="3240363" cy="488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95" tIns="49234" rIns="98495" bIns="49234" anchor="b" anchorCtr="0">
            <a:noAutofit/>
          </a:bodyPr>
          <a:lstStyle/>
          <a:p>
            <a:pPr defTabSz="966612"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en-US" sz="15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defTabSz="966612">
                <a:buClr>
                  <a:srgbClr val="000000"/>
                </a:buClr>
                <a:buSzPts val="1200"/>
                <a:defRPr/>
              </a:pPr>
              <a:t>56</a:t>
            </a:fld>
            <a:endParaRPr sz="15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292270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733425"/>
            <a:ext cx="6505575" cy="3659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0" name="Google Shape;1170;p104:notes"/>
          <p:cNvSpPr txBox="1">
            <a:spLocks noGrp="1"/>
          </p:cNvSpPr>
          <p:nvPr>
            <p:ph type="body" idx="1"/>
          </p:nvPr>
        </p:nvSpPr>
        <p:spPr>
          <a:xfrm>
            <a:off x="747776" y="4636580"/>
            <a:ext cx="5982208" cy="43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95" tIns="49234" rIns="98495" bIns="49234" anchor="t" anchorCtr="0">
            <a:noAutofit/>
          </a:bodyPr>
          <a:lstStyle/>
          <a:p>
            <a:pPr>
              <a:buSzPts val="1400"/>
            </a:pPr>
            <a:endParaRPr sz="1500" b="1" dirty="0"/>
          </a:p>
        </p:txBody>
      </p:sp>
      <p:sp>
        <p:nvSpPr>
          <p:cNvPr id="1171" name="Google Shape;1171;p104:notes"/>
          <p:cNvSpPr txBox="1">
            <a:spLocks noGrp="1"/>
          </p:cNvSpPr>
          <p:nvPr>
            <p:ph type="sldNum" idx="12"/>
          </p:nvPr>
        </p:nvSpPr>
        <p:spPr>
          <a:xfrm>
            <a:off x="4074837" y="9113139"/>
            <a:ext cx="3240363" cy="488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95" tIns="49234" rIns="98495" bIns="49234" anchor="b" anchorCtr="0">
            <a:noAutofit/>
          </a:bodyPr>
          <a:lstStyle/>
          <a:p>
            <a:pPr defTabSz="966612"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en-US" sz="15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defTabSz="966612">
                <a:buClr>
                  <a:srgbClr val="000000"/>
                </a:buClr>
                <a:buSzPts val="1200"/>
                <a:defRPr/>
              </a:pPr>
              <a:t>57</a:t>
            </a:fld>
            <a:endParaRPr sz="15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217856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733425"/>
            <a:ext cx="6505575" cy="3659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8" name="Google Shape;1188;p105:notes"/>
          <p:cNvSpPr txBox="1">
            <a:spLocks noGrp="1"/>
          </p:cNvSpPr>
          <p:nvPr>
            <p:ph type="body" idx="1"/>
          </p:nvPr>
        </p:nvSpPr>
        <p:spPr>
          <a:xfrm>
            <a:off x="747776" y="4636580"/>
            <a:ext cx="5982208" cy="43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95" tIns="49234" rIns="98495" bIns="49234" anchor="t" anchorCtr="0">
            <a:noAutofit/>
          </a:bodyPr>
          <a:lstStyle/>
          <a:p>
            <a:pPr>
              <a:buSzPts val="1400"/>
            </a:pPr>
            <a:endParaRPr sz="1500" b="1" dirty="0"/>
          </a:p>
        </p:txBody>
      </p:sp>
      <p:sp>
        <p:nvSpPr>
          <p:cNvPr id="1189" name="Google Shape;1189;p105:notes"/>
          <p:cNvSpPr txBox="1">
            <a:spLocks noGrp="1"/>
          </p:cNvSpPr>
          <p:nvPr>
            <p:ph type="sldNum" idx="12"/>
          </p:nvPr>
        </p:nvSpPr>
        <p:spPr>
          <a:xfrm>
            <a:off x="4074837" y="9113139"/>
            <a:ext cx="3240363" cy="488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95" tIns="49234" rIns="98495" bIns="49234" anchor="b" anchorCtr="0">
            <a:noAutofit/>
          </a:bodyPr>
          <a:lstStyle/>
          <a:p>
            <a:pPr defTabSz="966612"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en-US" sz="15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defTabSz="966612">
                <a:buClr>
                  <a:srgbClr val="000000"/>
                </a:buClr>
                <a:buSzPts val="1200"/>
                <a:defRPr/>
              </a:pPr>
              <a:t>58</a:t>
            </a:fld>
            <a:endParaRPr sz="15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836177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733425"/>
            <a:ext cx="6505575" cy="3659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7" name="Google Shape;1197;p138:notes"/>
          <p:cNvSpPr txBox="1">
            <a:spLocks noGrp="1"/>
          </p:cNvSpPr>
          <p:nvPr>
            <p:ph type="body" idx="1"/>
          </p:nvPr>
        </p:nvSpPr>
        <p:spPr>
          <a:xfrm>
            <a:off x="747776" y="4636580"/>
            <a:ext cx="5982080" cy="439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95" tIns="49234" rIns="98495" bIns="49234" anchor="t" anchorCtr="0">
            <a:noAutofit/>
          </a:bodyPr>
          <a:lstStyle/>
          <a:p>
            <a:pPr>
              <a:buSzPts val="1400"/>
            </a:pPr>
            <a:endParaRPr sz="1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083285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SzPts val="1400"/>
            </a:pPr>
            <a:endParaRPr lang="en-US" sz="1300" b="1" dirty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CB617-0501-495A-8A41-5B4F5597E6A7}" type="slidenum">
              <a:rPr lang="en-US" sz="1500"/>
              <a:t>60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80272055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733425"/>
            <a:ext cx="6505575" cy="3659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9" name="Google Shape;1209;p121:notes"/>
          <p:cNvSpPr txBox="1">
            <a:spLocks noGrp="1"/>
          </p:cNvSpPr>
          <p:nvPr>
            <p:ph type="body" idx="1"/>
          </p:nvPr>
        </p:nvSpPr>
        <p:spPr>
          <a:xfrm>
            <a:off x="747776" y="4636580"/>
            <a:ext cx="5982208" cy="43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95" tIns="49234" rIns="98495" bIns="49234" anchor="t" anchorCtr="0">
            <a:noAutofit/>
          </a:bodyPr>
          <a:lstStyle/>
          <a:p>
            <a:pPr>
              <a:buSzPts val="1400"/>
            </a:pPr>
            <a:endParaRPr sz="1500" b="0" dirty="0"/>
          </a:p>
        </p:txBody>
      </p:sp>
    </p:spTree>
    <p:extLst>
      <p:ext uri="{BB962C8B-B14F-4D97-AF65-F5344CB8AC3E}">
        <p14:creationId xmlns:p14="http://schemas.microsoft.com/office/powerpoint/2010/main" val="378243635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733425"/>
            <a:ext cx="6505575" cy="3659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6" name="Google Shape;1216;p122:notes"/>
          <p:cNvSpPr txBox="1">
            <a:spLocks noGrp="1"/>
          </p:cNvSpPr>
          <p:nvPr>
            <p:ph type="body" idx="1"/>
          </p:nvPr>
        </p:nvSpPr>
        <p:spPr>
          <a:xfrm>
            <a:off x="747776" y="4636580"/>
            <a:ext cx="5982208" cy="43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95" tIns="49234" rIns="98495" bIns="49234" anchor="t" anchorCtr="0">
            <a:noAutofit/>
          </a:bodyPr>
          <a:lstStyle/>
          <a:p>
            <a:pPr>
              <a:buSzPts val="1400"/>
            </a:pPr>
            <a:endParaRPr sz="15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50668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SzPts val="1400"/>
            </a:pPr>
            <a:endParaRPr lang="en-US" sz="13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CB617-0501-495A-8A41-5B4F5597E6A7}" type="slidenum">
              <a:rPr lang="en-US" sz="1500"/>
              <a:t>63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715614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43AD6-D7C8-4F3D-B6EF-DF7BCD59ABD2}" type="slidenum">
              <a:rPr lang="en-US" sz="1500"/>
              <a:t>10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89845142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g9066e9485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733425"/>
            <a:ext cx="6505575" cy="3659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5" name="Google Shape;1245;g9066e9485e_0_9:notes"/>
          <p:cNvSpPr txBox="1">
            <a:spLocks noGrp="1"/>
          </p:cNvSpPr>
          <p:nvPr>
            <p:ph type="body" idx="1"/>
          </p:nvPr>
        </p:nvSpPr>
        <p:spPr>
          <a:xfrm>
            <a:off x="747776" y="4636580"/>
            <a:ext cx="5982080" cy="4392675"/>
          </a:xfrm>
          <a:prstGeom prst="rect">
            <a:avLst/>
          </a:prstGeom>
        </p:spPr>
        <p:txBody>
          <a:bodyPr spcFirstLastPara="1" wrap="square" lIns="98495" tIns="49234" rIns="98495" bIns="49234" anchor="t" anchorCtr="0">
            <a:noAutofit/>
          </a:bodyPr>
          <a:lstStyle/>
          <a:p>
            <a:endParaRPr lang="en-US" sz="1400" dirty="0" smtClean="0"/>
          </a:p>
        </p:txBody>
      </p:sp>
      <p:sp>
        <p:nvSpPr>
          <p:cNvPr id="1246" name="Google Shape;1246;g9066e9485e_0_9:notes"/>
          <p:cNvSpPr txBox="1">
            <a:spLocks noGrp="1"/>
          </p:cNvSpPr>
          <p:nvPr>
            <p:ph type="sldNum" idx="12"/>
          </p:nvPr>
        </p:nvSpPr>
        <p:spPr>
          <a:xfrm>
            <a:off x="4074880" y="9113265"/>
            <a:ext cx="3240320" cy="487935"/>
          </a:xfrm>
          <a:prstGeom prst="rect">
            <a:avLst/>
          </a:prstGeom>
        </p:spPr>
        <p:txBody>
          <a:bodyPr spcFirstLastPara="1" wrap="square" lIns="98495" tIns="49234" rIns="98495" bIns="49234" anchor="b" anchorCtr="0">
            <a:noAutofit/>
          </a:bodyPr>
          <a:lstStyle/>
          <a:p>
            <a:pPr defTabSz="966612"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en-US" sz="1500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defTabSz="966612">
                <a:buClr>
                  <a:srgbClr val="000000"/>
                </a:buClr>
                <a:buSzPts val="1200"/>
                <a:defRPr/>
              </a:pPr>
              <a:t>64</a:t>
            </a:fld>
            <a:endParaRPr sz="15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184046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B746A-4E92-4A52-A57C-43EE14D5D2F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14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SzPts val="1400"/>
            </a:pPr>
            <a:endParaRPr lang="en-US" sz="1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43AD6-D7C8-4F3D-B6EF-DF7BCD59ABD2}" type="slidenum">
              <a:rPr lang="en-US" sz="1500"/>
              <a:t>11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226874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43AD6-D7C8-4F3D-B6EF-DF7BCD59ABD2}" type="slidenum">
              <a:rPr lang="en-US" sz="1500"/>
              <a:t>12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434584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SzPts val="1400"/>
            </a:pPr>
            <a:endParaRPr lang="en-US" sz="1500" b="1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43AD6-D7C8-4F3D-B6EF-DF7BCD59ABD2}" type="slidenum">
              <a:rPr lang="en-US" sz="1500"/>
              <a:t>13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04675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.jpg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3.jpg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.jpg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4.jpg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6.jpg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DDE6A-3A07-4112-AA40-5181B3ACBE46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3627-1E92-4E35-8C09-7B5A218B9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57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DDE6A-3A07-4112-AA40-5181B3ACBE46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3627-1E92-4E35-8C09-7B5A218B9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36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DDE6A-3A07-4112-AA40-5181B3ACBE46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3627-1E92-4E35-8C09-7B5A218B9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97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Option 1">
  <p:cSld name="Section Break Option 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 descr="R:\COM\COMM\Branding\PPT Templates\widescreen\Widescreen Powerpoint 6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"/>
            <a:ext cx="12204192" cy="686737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203200" y="3733800"/>
            <a:ext cx="11684000" cy="8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marR="0" lvl="0" indent="-304792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B050"/>
              </a:buClr>
              <a:buSzPts val="36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67347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Noto Sans Symbols"/>
              <a:buChar char="❑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506294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00B050"/>
              </a:buClr>
              <a:buSzPts val="2380"/>
              <a:buFont typeface="Courier New"/>
              <a:buChar char="o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6734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50798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10972800" y="6324600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Google Shape;22;p3"/>
          <p:cNvSpPr txBox="1"/>
          <p:nvPr>
            <p:custDataLst>
              <p:tags r:id="rId3"/>
            </p:custDataLst>
          </p:nvPr>
        </p:nvSpPr>
        <p:spPr>
          <a:xfrm>
            <a:off x="10972800" y="279400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8271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option 2">
  <p:cSld name="Content option 2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 descr="R:\COM\COMM\Branding\PPT Templates\widescreen\Widescreen Powerpoint 5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"/>
            <a:ext cx="12198355" cy="686409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203200" y="2159000"/>
            <a:ext cx="117856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575719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67347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Noto Sans Symbols"/>
              <a:buChar char="❑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506294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00B050"/>
              </a:buClr>
              <a:buSzPts val="2380"/>
              <a:buFont typeface="Courier New"/>
              <a:buChar char="o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6734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50798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03200" y="990600"/>
            <a:ext cx="11785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53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  <p:custDataLst>
              <p:tags r:id="rId3"/>
            </p:custDataLst>
          </p:nvPr>
        </p:nvSpPr>
        <p:spPr>
          <a:xfrm>
            <a:off x="10972800" y="279400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01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Option 1">
  <p:cSld name="Section Break Option 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 descr="R:\COM\COMM\Branding\PPT Templates\widescreen\Widescreen Powerpoint 6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"/>
            <a:ext cx="12204192" cy="686737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203200" y="3733800"/>
            <a:ext cx="11684000" cy="8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marR="0" lvl="0" indent="-304792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B050"/>
              </a:buClr>
              <a:buSzPts val="36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67347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Noto Sans Symbols"/>
              <a:buChar char="❑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506294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00B050"/>
              </a:buClr>
              <a:buSzPts val="2380"/>
              <a:buFont typeface="Courier New"/>
              <a:buChar char="o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6734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50798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10972800" y="6324600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Google Shape;22;p3"/>
          <p:cNvSpPr txBox="1"/>
          <p:nvPr>
            <p:custDataLst>
              <p:tags r:id="rId3"/>
            </p:custDataLst>
          </p:nvPr>
        </p:nvSpPr>
        <p:spPr>
          <a:xfrm>
            <a:off x="10972800" y="279400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4370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Option 3">
  <p:cSld name="Content Option 3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 descr="R:\COM\COMM\Branding\PPT Templates\widescreen\Widescreen Powerpoint 20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"/>
            <a:ext cx="12198355" cy="686409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203200" y="177800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03200" y="2159000"/>
            <a:ext cx="117856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575719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67347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Noto Sans Symbols"/>
              <a:buChar char="❑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506294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00B050"/>
              </a:buClr>
              <a:buSzPts val="2380"/>
              <a:buFont typeface="Courier New"/>
              <a:buChar char="o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6734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50798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03200" y="990600"/>
            <a:ext cx="11785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53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5142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Option 2">
  <p:cSld name="Title Page Option 2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 descr="R:\COM\COMM\Branding\PPT Templates\widescreen\Widescreen Powerpoint 24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204192" cy="686737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01600" y="1488440"/>
            <a:ext cx="119888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586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06400" y="4419600"/>
            <a:ext cx="2235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Arial"/>
              <a:buNone/>
              <a:defRPr sz="2667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67347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Noto Sans Symbols"/>
              <a:buChar char="❑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506294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00B050"/>
              </a:buClr>
              <a:buSzPts val="2380"/>
              <a:buFont typeface="Courier New"/>
              <a:buChar char="o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6734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50798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5588000" y="76200"/>
            <a:ext cx="6502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marR="0" lvl="0" indent="-304792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Arial"/>
              <a:buNone/>
              <a:defRPr sz="2667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304792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Noto Sans Symbols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304792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00B050"/>
              </a:buClr>
              <a:buSzPts val="2380"/>
              <a:buFont typeface="Courier New"/>
              <a:buNone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304792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304792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288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Option 7">
  <p:cSld name="Title Page Option 7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6" descr="R:\COM\COMM\Branding\PPT Templates\widescreen\Widescreen Powerpoint 28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"/>
            <a:ext cx="12204192" cy="686737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1600" y="1905000"/>
            <a:ext cx="78232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652000" y="6096000"/>
            <a:ext cx="2235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ctr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SzPts val="3200"/>
              <a:buNone/>
              <a:defRPr sz="2667" b="1">
                <a:solidFill>
                  <a:schemeClr val="lt1"/>
                </a:solidFill>
              </a:defRPr>
            </a:lvl1pPr>
            <a:lvl2pPr marL="1219170" lvl="1" indent="-467347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SzPts val="1920"/>
              <a:buChar char="❑"/>
              <a:defRPr/>
            </a:lvl2pPr>
            <a:lvl3pPr marL="1828754" lvl="2" indent="-506294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SzPts val="2380"/>
              <a:buChar char="o"/>
              <a:defRPr/>
            </a:lvl3pPr>
            <a:lvl4pPr marL="2438339" lvl="3" indent="-46734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Char char="❖"/>
              <a:defRPr/>
            </a:lvl4pPr>
            <a:lvl5pPr marL="3047924" lvl="4" indent="-50798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Char char="•"/>
              <a:defRPr/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  <p:custDataLst>
              <p:tags r:id="rId3"/>
            </p:custDataLst>
          </p:nvPr>
        </p:nvSpPr>
        <p:spPr>
          <a:xfrm>
            <a:off x="101600" y="4445000"/>
            <a:ext cx="69088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ctr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SzPts val="3200"/>
              <a:buNone/>
              <a:defRPr sz="2667" i="1"/>
            </a:lvl1pPr>
            <a:lvl2pPr marL="1219170" lvl="1" indent="-304792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SzPts val="192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SzPts val="238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  <a:defRPr/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8201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Option 3">
  <p:cSld name="1_Content Option 3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7" descr="R:\COM\COMM\Branding\PPT Templates\widescreen\Widescreen Powerpoint 20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8355" cy="6864097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203200" y="177800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203200" y="2159000"/>
            <a:ext cx="117856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575719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SzPts val="3200"/>
              <a:buChar char="•"/>
              <a:defRPr/>
            </a:lvl1pPr>
            <a:lvl2pPr marL="1219170" lvl="1" indent="-467347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SzPts val="1920"/>
              <a:buChar char="❑"/>
              <a:defRPr/>
            </a:lvl2pPr>
            <a:lvl3pPr marL="1828754" lvl="2" indent="-506294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SzPts val="2380"/>
              <a:buChar char="o"/>
              <a:defRPr/>
            </a:lvl3pPr>
            <a:lvl4pPr marL="2438339" lvl="3" indent="-46734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Char char="❖"/>
              <a:defRPr/>
            </a:lvl4pPr>
            <a:lvl5pPr marL="3047924" lvl="4" indent="-50798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Char char="•"/>
              <a:defRPr/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203200" y="990600"/>
            <a:ext cx="11785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7458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 Option 3">
  <p:cSld name="3_Content Option 3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9" descr="R:\COM\COMM\Branding\PPT Templates\widescreen\Widescreen Powerpoint 20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8355" cy="6864097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203200" y="177800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203200" y="2159000"/>
            <a:ext cx="117856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575719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SzPts val="3200"/>
              <a:buChar char="•"/>
              <a:defRPr/>
            </a:lvl1pPr>
            <a:lvl2pPr marL="1219170" lvl="1" indent="-467347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SzPts val="1920"/>
              <a:buChar char="❑"/>
              <a:defRPr/>
            </a:lvl2pPr>
            <a:lvl3pPr marL="1828754" lvl="2" indent="-506294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SzPts val="2380"/>
              <a:buChar char="o"/>
              <a:defRPr/>
            </a:lvl3pPr>
            <a:lvl4pPr marL="2438339" lvl="3" indent="-46734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Char char="❖"/>
              <a:defRPr/>
            </a:lvl4pPr>
            <a:lvl5pPr marL="3047924" lvl="4" indent="-50798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Char char="•"/>
              <a:defRPr/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203200" y="990600"/>
            <a:ext cx="11785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6264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DDE6A-3A07-4112-AA40-5181B3ACBE46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3627-1E92-4E35-8C09-7B5A218B9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3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ontent Option 3">
  <p:cSld name="4_Content Option 3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0" descr="R:\COM\COMM\Branding\PPT Templates\widescreen\Widescreen Powerpoint 20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8355" cy="686409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203200" y="177800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203200" y="2159000"/>
            <a:ext cx="117856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575719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SzPts val="3200"/>
              <a:buChar char="•"/>
              <a:defRPr/>
            </a:lvl1pPr>
            <a:lvl2pPr marL="1219170" lvl="1" indent="-467347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SzPts val="1920"/>
              <a:buChar char="❑"/>
              <a:defRPr/>
            </a:lvl2pPr>
            <a:lvl3pPr marL="1828754" lvl="2" indent="-506294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SzPts val="2380"/>
              <a:buChar char="o"/>
              <a:defRPr/>
            </a:lvl3pPr>
            <a:lvl4pPr marL="2438339" lvl="3" indent="-46734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Char char="❖"/>
              <a:defRPr/>
            </a:lvl4pPr>
            <a:lvl5pPr marL="3047924" lvl="4" indent="-50798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Char char="•"/>
              <a:defRPr/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203200" y="990600"/>
            <a:ext cx="11785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9068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ntent Option 3">
  <p:cSld name="5_Content Option 3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1" descr="R:\COM\COMM\Branding\PPT Templates\widescreen\Widescreen Powerpoint 20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8355" cy="686409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203200" y="177800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>
            <a:off x="203200" y="2159000"/>
            <a:ext cx="117856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575719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SzPts val="3200"/>
              <a:buChar char="•"/>
              <a:defRPr/>
            </a:lvl1pPr>
            <a:lvl2pPr marL="1219170" lvl="1" indent="-467347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SzPts val="1920"/>
              <a:buChar char="❑"/>
              <a:defRPr/>
            </a:lvl2pPr>
            <a:lvl3pPr marL="1828754" lvl="2" indent="-506294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SzPts val="2380"/>
              <a:buChar char="o"/>
              <a:defRPr/>
            </a:lvl3pPr>
            <a:lvl4pPr marL="2438339" lvl="3" indent="-46734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Char char="❖"/>
              <a:defRPr/>
            </a:lvl4pPr>
            <a:lvl5pPr marL="3047924" lvl="4" indent="-50798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Char char="•"/>
              <a:defRPr/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203200" y="990600"/>
            <a:ext cx="11785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9728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ontent Option 3">
  <p:cSld name="6_Content Option 3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2" descr="R:\COM\COMM\Branding\PPT Templates\widescreen\Widescreen Powerpoint 20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8355" cy="6864097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203200" y="177800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1"/>
          </p:nvPr>
        </p:nvSpPr>
        <p:spPr>
          <a:xfrm>
            <a:off x="203200" y="2159000"/>
            <a:ext cx="117856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575719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SzPts val="3200"/>
              <a:buChar char="•"/>
              <a:defRPr/>
            </a:lvl1pPr>
            <a:lvl2pPr marL="1219170" lvl="1" indent="-467347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SzPts val="1920"/>
              <a:buChar char="❑"/>
              <a:defRPr/>
            </a:lvl2pPr>
            <a:lvl3pPr marL="1828754" lvl="2" indent="-506294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SzPts val="2380"/>
              <a:buChar char="o"/>
              <a:defRPr/>
            </a:lvl3pPr>
            <a:lvl4pPr marL="2438339" lvl="3" indent="-46734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Char char="❖"/>
              <a:defRPr/>
            </a:lvl4pPr>
            <a:lvl5pPr marL="3047924" lvl="4" indent="-50798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Char char="•"/>
              <a:defRPr/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203200" y="990600"/>
            <a:ext cx="11785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8889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ontent Option 3">
  <p:cSld name="7_Content Option 3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3" descr="R:\COM\COMM\Branding\PPT Templates\widescreen\Widescreen Powerpoint 20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8355" cy="6864097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203200" y="177800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>
            <a:off x="203200" y="2159000"/>
            <a:ext cx="117856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575719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SzPts val="3200"/>
              <a:buChar char="•"/>
              <a:defRPr/>
            </a:lvl1pPr>
            <a:lvl2pPr marL="1219170" lvl="1" indent="-467347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SzPts val="1920"/>
              <a:buChar char="❑"/>
              <a:defRPr/>
            </a:lvl2pPr>
            <a:lvl3pPr marL="1828754" lvl="2" indent="-506294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SzPts val="2380"/>
              <a:buChar char="o"/>
              <a:defRPr/>
            </a:lvl3pPr>
            <a:lvl4pPr marL="2438339" lvl="3" indent="-46734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Char char="❖"/>
              <a:defRPr/>
            </a:lvl4pPr>
            <a:lvl5pPr marL="3047924" lvl="4" indent="-50798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Char char="•"/>
              <a:defRPr/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203200" y="990600"/>
            <a:ext cx="11785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06149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ontent Option 3">
  <p:cSld name="8_Content Option 3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4" descr="R:\COM\COMM\Branding\PPT Templates\widescreen\Widescreen Powerpoint 20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8355" cy="6864097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203200" y="177800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203200" y="2159000"/>
            <a:ext cx="117856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575719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SzPts val="3200"/>
              <a:buChar char="•"/>
              <a:defRPr/>
            </a:lvl1pPr>
            <a:lvl2pPr marL="1219170" lvl="1" indent="-467347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SzPts val="1920"/>
              <a:buChar char="❑"/>
              <a:defRPr/>
            </a:lvl2pPr>
            <a:lvl3pPr marL="1828754" lvl="2" indent="-506294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SzPts val="2380"/>
              <a:buChar char="o"/>
              <a:defRPr/>
            </a:lvl3pPr>
            <a:lvl4pPr marL="2438339" lvl="3" indent="-46734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Char char="❖"/>
              <a:defRPr/>
            </a:lvl4pPr>
            <a:lvl5pPr marL="3047924" lvl="4" indent="-50798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Char char="•"/>
              <a:defRPr/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203200" y="990600"/>
            <a:ext cx="11785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9808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ontent Option 3">
  <p:cSld name="9_Content Option 3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5" descr="R:\COM\COMM\Branding\PPT Templates\widescreen\Widescreen Powerpoint 20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8355" cy="686409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203200" y="177800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203200" y="2159000"/>
            <a:ext cx="117856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575719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SzPts val="3200"/>
              <a:buChar char="•"/>
              <a:defRPr/>
            </a:lvl1pPr>
            <a:lvl2pPr marL="1219170" lvl="1" indent="-467347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SzPts val="1920"/>
              <a:buChar char="❑"/>
              <a:defRPr/>
            </a:lvl2pPr>
            <a:lvl3pPr marL="1828754" lvl="2" indent="-506294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SzPts val="2380"/>
              <a:buChar char="o"/>
              <a:defRPr/>
            </a:lvl3pPr>
            <a:lvl4pPr marL="2438339" lvl="3" indent="-46734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Char char="❖"/>
              <a:defRPr/>
            </a:lvl4pPr>
            <a:lvl5pPr marL="3047924" lvl="4" indent="-50798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Char char="•"/>
              <a:defRPr/>
            </a:lvl5pPr>
            <a:lvl6pPr marL="3657509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203200" y="990600"/>
            <a:ext cx="11785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54472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Option 1">
  <p:cSld name="Content Option 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 descr="R:\COM\COMM\Branding\PPT Templates\widescreen\Widescreen Powerpoint 3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8355" cy="686409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04800" y="889000"/>
            <a:ext cx="8928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53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ldNum" idx="12"/>
          </p:nvPr>
        </p:nvSpPr>
        <p:spPr>
          <a:xfrm>
            <a:off x="10972800" y="279400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304800" y="2108200"/>
            <a:ext cx="11480800" cy="4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575719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67347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Noto Sans Symbols"/>
              <a:buChar char="❑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506294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00B050"/>
              </a:buClr>
              <a:buSzPts val="2380"/>
              <a:buFont typeface="Courier New"/>
              <a:buChar char="o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6734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50798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74340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option 4">
  <p:cSld name="Content option 4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 descr="R:\COM\COMM\Branding\PPT Templates\widescreen\Widescreen Powerpoint 7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8355" cy="686409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2133600" y="914400"/>
            <a:ext cx="7112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marR="0" lvl="0" indent="-304792" algn="l">
              <a:lnSpc>
                <a:spcPct val="100000"/>
              </a:lnSpc>
              <a:spcBef>
                <a:spcPts val="1173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Arial"/>
              <a:buNone/>
              <a:defRPr sz="586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67347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Noto Sans Symbols"/>
              <a:buChar char="❑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506294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00B050"/>
              </a:buClr>
              <a:buSzPts val="2380"/>
              <a:buFont typeface="Courier New"/>
              <a:buChar char="o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6734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304792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2"/>
          </p:nvPr>
        </p:nvSpPr>
        <p:spPr>
          <a:xfrm>
            <a:off x="2133600" y="1981200"/>
            <a:ext cx="9753600" cy="4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575719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67347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Noto Sans Symbols"/>
              <a:buChar char="❑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506294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00B050"/>
              </a:buClr>
              <a:buSzPts val="2380"/>
              <a:buFont typeface="Courier New"/>
              <a:buChar char="o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6734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50798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sldNum" idx="12"/>
          </p:nvPr>
        </p:nvSpPr>
        <p:spPr>
          <a:xfrm>
            <a:off x="10972800" y="279400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394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609600" y="1481329"/>
            <a:ext cx="109728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42137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77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1219170" marR="0" lvl="1" indent="-450838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1725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828754" marR="0" lvl="2" indent="-438138" algn="l">
              <a:lnSpc>
                <a:spcPct val="100000"/>
              </a:lnSpc>
              <a:spcBef>
                <a:spcPts val="351"/>
              </a:spcBef>
              <a:spcAft>
                <a:spcPts val="0"/>
              </a:spcAft>
              <a:buClr>
                <a:schemeClr val="accent2"/>
              </a:buClr>
              <a:buSzPts val="1575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2438339" marR="0" lvl="3" indent="-425439" algn="l">
              <a:lnSpc>
                <a:spcPct val="100000"/>
              </a:lnSpc>
              <a:spcBef>
                <a:spcPts val="351"/>
              </a:spcBef>
              <a:spcAft>
                <a:spcPts val="0"/>
              </a:spcAft>
              <a:buClr>
                <a:schemeClr val="accent2"/>
              </a:buClr>
              <a:buSzPts val="1425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3047924" marR="0" lvl="4" indent="-419090" algn="l">
              <a:lnSpc>
                <a:spcPct val="100000"/>
              </a:lnSpc>
              <a:spcBef>
                <a:spcPts val="351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3657509" marR="0" lvl="5" indent="-419090" algn="l">
              <a:lnSpc>
                <a:spcPct val="100000"/>
              </a:lnSpc>
              <a:spcBef>
                <a:spcPts val="351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4267093" marR="0" lvl="6" indent="-406390" algn="l">
              <a:lnSpc>
                <a:spcPct val="100000"/>
              </a:lnSpc>
              <a:spcBef>
                <a:spcPts val="351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4876678" marR="0" lvl="7" indent="-406390" algn="l">
              <a:lnSpc>
                <a:spcPct val="100000"/>
              </a:lnSpc>
              <a:spcBef>
                <a:spcPts val="351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5486263" marR="0" lvl="8" indent="-406390" algn="l">
              <a:lnSpc>
                <a:spcPct val="100000"/>
              </a:lnSpc>
              <a:spcBef>
                <a:spcPts val="351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dt" idx="10"/>
          </p:nvPr>
        </p:nvSpPr>
        <p:spPr>
          <a:xfrm>
            <a:off x="8969377" y="6407945"/>
            <a:ext cx="2560400" cy="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Rambla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ambla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ambla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ambla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ambla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ambla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ambla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ambla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ambla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ftr" idx="11"/>
          </p:nvPr>
        </p:nvSpPr>
        <p:spPr>
          <a:xfrm>
            <a:off x="5840096" y="6407944"/>
            <a:ext cx="3134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Rambla"/>
              <a:buNone/>
              <a:defRPr sz="1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ambla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ambla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ambla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ambla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ambla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ambla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ambla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ambla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sldNum" idx="12"/>
          </p:nvPr>
        </p:nvSpPr>
        <p:spPr>
          <a:xfrm>
            <a:off x="11529696" y="6407944"/>
            <a:ext cx="487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75"/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9048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575719" rtl="0">
              <a:spcBef>
                <a:spcPts val="853"/>
              </a:spcBef>
              <a:spcAft>
                <a:spcPts val="0"/>
              </a:spcAft>
              <a:buSzPts val="3200"/>
              <a:buChar char="•"/>
              <a:defRPr/>
            </a:lvl1pPr>
            <a:lvl2pPr marL="1219170" lvl="1" indent="-467347" rtl="0">
              <a:spcBef>
                <a:spcPts val="853"/>
              </a:spcBef>
              <a:spcAft>
                <a:spcPts val="0"/>
              </a:spcAft>
              <a:buSzPts val="1920"/>
              <a:buChar char="❑"/>
              <a:defRPr/>
            </a:lvl2pPr>
            <a:lvl3pPr marL="1828754" lvl="2" indent="-506294" rtl="0">
              <a:spcBef>
                <a:spcPts val="747"/>
              </a:spcBef>
              <a:spcAft>
                <a:spcPts val="0"/>
              </a:spcAft>
              <a:buSzPts val="2380"/>
              <a:buChar char="o"/>
              <a:defRPr/>
            </a:lvl3pPr>
            <a:lvl4pPr marL="2438339" lvl="3" indent="-467347" rtl="0">
              <a:spcBef>
                <a:spcPts val="640"/>
              </a:spcBef>
              <a:spcAft>
                <a:spcPts val="0"/>
              </a:spcAft>
              <a:buSzPts val="1920"/>
              <a:buChar char="❖"/>
              <a:defRPr/>
            </a:lvl4pPr>
            <a:lvl5pPr marL="3047924" lvl="4" indent="-507987" rtl="0">
              <a:spcBef>
                <a:spcPts val="640"/>
              </a:spcBef>
              <a:spcAft>
                <a:spcPts val="0"/>
              </a:spcAft>
              <a:buSzPts val="2400"/>
              <a:buChar char="•"/>
              <a:defRPr/>
            </a:lvl5pPr>
            <a:lvl6pPr marL="3657509" lvl="5" indent="-474121" rtl="0"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rtl="0"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rtl="0"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rtl="0"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Calibri" panose="020F0502020204030204" pitchFamily="34" charset="0"/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42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DDE6A-3A07-4112-AA40-5181B3ACBE46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3627-1E92-4E35-8C09-7B5A218B9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11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Option 1">
  <p:cSld name="Title Page Option 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 descr="R:\COM\COMM\Branding\PPT Templates\widescreen\Widescreen Powerpoint 23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204192" cy="686737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4470400" y="1498600"/>
            <a:ext cx="7620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5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406400" y="4038600"/>
            <a:ext cx="2235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667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541853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507987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2"/>
          </p:nvPr>
        </p:nvSpPr>
        <p:spPr>
          <a:xfrm>
            <a:off x="5981700" y="76200"/>
            <a:ext cx="6172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marR="0" lvl="0" indent="-304792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304792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30479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304792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304792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4900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4825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571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317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0" y="134667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93653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option 3">
  <p:cSld name="Contact option 3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3" descr="R:\COM\COMM\Branding\PPT Templates\widescreen\Widescreen Powerpoint 2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204192" cy="686737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xfrm>
            <a:off x="1524000" y="4787900"/>
            <a:ext cx="9016400" cy="20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304792" algn="ctr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Noto Sans Symbols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304792" algn="ctr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00B050"/>
              </a:buClr>
              <a:buSzPts val="2380"/>
              <a:buFont typeface="Courier New"/>
              <a:buNone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304792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304792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2"/>
          </p:nvPr>
        </p:nvSpPr>
        <p:spPr>
          <a:xfrm>
            <a:off x="1320800" y="4127500"/>
            <a:ext cx="9347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marR="0" lvl="0" indent="-304792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304792" algn="ctr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Noto Sans Symbols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304792" algn="ctr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00B050"/>
              </a:buClr>
              <a:buSzPts val="2380"/>
              <a:buFont typeface="Courier New"/>
              <a:buNone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304792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304792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252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DDE6A-3A07-4112-AA40-5181B3ACBE46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3627-1E92-4E35-8C09-7B5A218B9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67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DDE6A-3A07-4112-AA40-5181B3ACBE46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3627-1E92-4E35-8C09-7B5A218B9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66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DDE6A-3A07-4112-AA40-5181B3ACBE46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3627-1E92-4E35-8C09-7B5A218B9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5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DDE6A-3A07-4112-AA40-5181B3ACBE46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3627-1E92-4E35-8C09-7B5A218B9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67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DDE6A-3A07-4112-AA40-5181B3ACBE46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3627-1E92-4E35-8C09-7B5A218B9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7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DDE6A-3A07-4112-AA40-5181B3ACBE46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3627-1E92-4E35-8C09-7B5A218B9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18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image" Target="../media/image2.jpg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tags" Target="../tags/tag1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ags" Target="../tags/tag11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ags" Target="../tags/tag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DDE6A-3A07-4112-AA40-5181B3ACBE46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23627-1E92-4E35-8C09-7B5A218B9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9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609600" y="274639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609600" y="1600201"/>
            <a:ext cx="109728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Noto Sans Symbols"/>
              <a:buChar char="❑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7973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B050"/>
              </a:buClr>
              <a:buSzPts val="2380"/>
              <a:buFont typeface="Courier New"/>
              <a:buChar char="o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05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  <p:custDataLst>
              <p:tags r:id="rId24"/>
            </p:custDataLst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94B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44268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1" r:id="rId18"/>
    <p:sldLayoutId id="2147483682" r:id="rId19"/>
    <p:sldLayoutId id="2147483683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14.jp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15.jp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16.jp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image" Target="../media/image17.jpg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18.jp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19.jp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20.jp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slideLayout" Target="../slideLayouts/slideLayout15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21.jp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tags" Target="../tags/tag76.xml"/><Relationship Id="rId7" Type="http://schemas.openxmlformats.org/officeDocument/2006/relationships/notesSlide" Target="../notesSlides/notesSlide17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slideLayout" Target="../slideLayouts/slideLayout15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8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8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9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7" Type="http://schemas.openxmlformats.org/officeDocument/2006/relationships/image" Target="../media/image24.jp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9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7" Type="http://schemas.openxmlformats.org/officeDocument/2006/relationships/image" Target="../media/image25.jp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9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10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image" Target="../media/image27.JPG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10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4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1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1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1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7" Type="http://schemas.openxmlformats.org/officeDocument/2006/relationships/hyperlink" Target="mailto:DLM-support@ku.edu" TargetMode="Externa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1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image" Target="../media/image29.JPG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4" Type="http://schemas.openxmlformats.org/officeDocument/2006/relationships/notesSlide" Target="../notesSlides/notesSlide3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15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7" Type="http://schemas.openxmlformats.org/officeDocument/2006/relationships/image" Target="../media/image31.JPG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notesSlide" Target="../notesSlides/notesSlide36.x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13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notesSlide" Target="../notesSlides/notesSlide37.x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1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4" Type="http://schemas.openxmlformats.org/officeDocument/2006/relationships/notesSlide" Target="../notesSlides/notesSlide3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notesSlide" Target="../notesSlides/notesSlide40.x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14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notesSlide" Target="../notesSlides/notesSlide41.x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15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4" Type="http://schemas.openxmlformats.org/officeDocument/2006/relationships/notesSlide" Target="../notesSlides/notesSlide4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7" Type="http://schemas.openxmlformats.org/officeDocument/2006/relationships/image" Target="../media/image33.jpg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notesSlide" Target="../notesSlides/notesSlide43.x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15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image" Target="../media/image34.jpg"/><Relationship Id="rId5" Type="http://schemas.openxmlformats.org/officeDocument/2006/relationships/notesSlide" Target="../notesSlides/notesSlide44.xml"/><Relationship Id="rId4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image" Target="../media/image35.JPG"/><Relationship Id="rId5" Type="http://schemas.openxmlformats.org/officeDocument/2006/relationships/notesSlide" Target="../notesSlides/notesSlide45.xml"/><Relationship Id="rId4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15.xml"/><Relationship Id="rId5" Type="http://schemas.openxmlformats.org/officeDocument/2006/relationships/tags" Target="../tags/tag40.xml"/><Relationship Id="rId4" Type="http://schemas.openxmlformats.org/officeDocument/2006/relationships/tags" Target="../tags/tag3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image" Target="../media/image36.jpg"/><Relationship Id="rId5" Type="http://schemas.openxmlformats.org/officeDocument/2006/relationships/notesSlide" Target="../notesSlides/notesSlide46.xml"/><Relationship Id="rId4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image" Target="../media/image37.jpg"/><Relationship Id="rId5" Type="http://schemas.openxmlformats.org/officeDocument/2006/relationships/notesSlide" Target="../notesSlides/notesSlide47.xml"/><Relationship Id="rId4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7" Type="http://schemas.openxmlformats.org/officeDocument/2006/relationships/image" Target="../media/image38.JPG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notesSlide" Target="../notesSlides/notesSlide48.x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17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tags" Target="../tags/tag175.xml"/><Relationship Id="rId7" Type="http://schemas.openxmlformats.org/officeDocument/2006/relationships/image" Target="../media/image39.JPG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notesSlide" Target="../notesSlides/notesSlide49.x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176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tags" Target="../tags/tag179.xml"/><Relationship Id="rId7" Type="http://schemas.openxmlformats.org/officeDocument/2006/relationships/image" Target="../media/image41.JPG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image" Target="../media/image40.JPG"/><Relationship Id="rId5" Type="http://schemas.openxmlformats.org/officeDocument/2006/relationships/notesSlide" Target="../notesSlides/notesSlide50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43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notesSlide" Target="../notesSlides/notesSlide51.x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18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notesSlide" Target="../notesSlides/notesSlide52.x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18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image" Target="../media/image44.jpg"/><Relationship Id="rId5" Type="http://schemas.openxmlformats.org/officeDocument/2006/relationships/notesSlide" Target="../notesSlides/notesSlide53.xml"/><Relationship Id="rId4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image" Target="../media/image45.jpg"/><Relationship Id="rId5" Type="http://schemas.openxmlformats.org/officeDocument/2006/relationships/notesSlide" Target="../notesSlides/notesSlide54.xml"/><Relationship Id="rId4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4" Type="http://schemas.openxmlformats.org/officeDocument/2006/relationships/notesSlide" Target="../notesSlides/notesSlide5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notesSlide" Target="../notesSlides/notesSlide56.x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19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notesSlide" Target="../notesSlides/notesSlide57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0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notesSlide" Target="../notesSlides/notesSlide58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0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notesSlide" Target="../notesSlides/notesSlide59.x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21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214.xml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notesSlide" Target="../notesSlides/notesSlide60.x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21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dynamiclearningmaps.org/missouri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training.dynamiclearningmaps.org/login/index.php" TargetMode="External"/><Relationship Id="rId5" Type="http://schemas.openxmlformats.org/officeDocument/2006/relationships/hyperlink" Target="https://dynamiclearningmaps.org/professional-development" TargetMode="External"/><Relationship Id="rId4" Type="http://schemas.openxmlformats.org/officeDocument/2006/relationships/hyperlink" Target="https://dynamiclearningmaps.org/instructional-resources-ie/mathematics/testlet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9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3402768"/>
            <a:ext cx="12192000" cy="259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indent="0"/>
            <a:r>
              <a:rPr lang="en-US" sz="6000" dirty="0" smtClean="0">
                <a:solidFill>
                  <a:srgbClr val="004B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MAP-A Teacher Orientation</a:t>
            </a:r>
          </a:p>
          <a:p>
            <a:pPr marL="0" indent="0"/>
            <a:r>
              <a:rPr lang="en-US" sz="4400" b="0" dirty="0" smtClean="0">
                <a:solidFill>
                  <a:srgbClr val="004B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Dynamic Learning Maps Website</a:t>
            </a:r>
          </a:p>
          <a:p>
            <a:pPr marL="0" indent="0"/>
            <a:r>
              <a:rPr lang="en-US" sz="4400" dirty="0" smtClean="0">
                <a:solidFill>
                  <a:srgbClr val="004B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2021-22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340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Google Shape;521;p71"/>
          <p:cNvSpPr txBox="1"/>
          <p:nvPr>
            <p:custDataLst>
              <p:tags r:id="rId3"/>
            </p:custDataLst>
          </p:nvPr>
        </p:nvSpPr>
        <p:spPr>
          <a:xfrm>
            <a:off x="-3594" y="828136"/>
            <a:ext cx="12192001" cy="966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9900"/>
              </a:buClr>
              <a:buSzPts val="900"/>
            </a:pPr>
            <a:r>
              <a:rPr lang="en-US" sz="4400" b="1" kern="0" dirty="0" smtClean="0">
                <a:solidFill>
                  <a:srgbClr val="004B8D"/>
                </a:solidFill>
                <a:latin typeface="Calibri"/>
                <a:ea typeface="Calibri"/>
                <a:cs typeface="Calibri"/>
                <a:sym typeface="Calibri"/>
              </a:rPr>
              <a:t>Relationship of Terms</a:t>
            </a:r>
            <a:endParaRPr sz="4400" b="1" kern="0" dirty="0">
              <a:solidFill>
                <a:srgbClr val="004B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765" y="1794294"/>
            <a:ext cx="8025333" cy="50550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534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Google Shape;542;p74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0" y="828135"/>
            <a:ext cx="12192000" cy="89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>
              <a:buSzPts val="900"/>
            </a:pPr>
            <a:r>
              <a:rPr lang="en-US" sz="4400" dirty="0" smtClean="0"/>
              <a:t>Organization of Learning Content</a:t>
            </a:r>
            <a:endParaRPr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9516"/>
            <a:ext cx="12192000" cy="51384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14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Google Shape;553;p75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0" y="810882"/>
            <a:ext cx="12192000" cy="94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endParaRPr dirty="0"/>
          </a:p>
          <a:p>
            <a:pPr>
              <a:buClr>
                <a:srgbClr val="000000"/>
              </a:buClr>
              <a:buSzPts val="4400"/>
            </a:pPr>
            <a:r>
              <a:rPr lang="en-US" sz="4400" dirty="0" smtClean="0"/>
              <a:t>Exploring the Mini-Map</a:t>
            </a:r>
            <a:endParaRPr sz="4400" dirty="0"/>
          </a:p>
          <a:p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3593"/>
            <a:ext cx="12192000" cy="51044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269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84" y="879894"/>
            <a:ext cx="8893277" cy="59781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096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Google Shape;553;p75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0" y="845389"/>
            <a:ext cx="12192000" cy="862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endParaRPr dirty="0"/>
          </a:p>
          <a:p>
            <a:pPr defTabSz="1219170">
              <a:buClr>
                <a:srgbClr val="000000"/>
              </a:buClr>
              <a:buSzPts val="2400"/>
            </a:pPr>
            <a:r>
              <a:rPr lang="en-US" sz="4400" dirty="0"/>
              <a:t>EEs for Each Conceptual </a:t>
            </a:r>
            <a:r>
              <a:rPr lang="en-US" sz="4400" dirty="0" smtClean="0"/>
              <a:t>Area Blueprint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/>
            </a:r>
            <a:br>
              <a:rPr lang="en-US" sz="32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endParaRPr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561" y="1846053"/>
            <a:ext cx="8686800" cy="50119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416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Google Shape;579;p7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0" y="862642"/>
            <a:ext cx="12192000" cy="902966"/>
          </a:xfrm>
          <a:prstGeom prst="rect">
            <a:avLst/>
          </a:prstGeom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endParaRPr sz="4800" dirty="0"/>
          </a:p>
          <a:p>
            <a:pPr>
              <a:buClr>
                <a:srgbClr val="000000"/>
              </a:buClr>
              <a:buSzPts val="4400"/>
            </a:pPr>
            <a:r>
              <a:rPr lang="en-US" sz="4400" dirty="0" smtClean="0"/>
              <a:t>Linkage Levels </a:t>
            </a:r>
            <a:r>
              <a:rPr lang="en-US" sz="4400" dirty="0"/>
              <a:t>for a Tested EE in ELA </a:t>
            </a:r>
            <a:endParaRPr sz="4400" dirty="0"/>
          </a:p>
          <a:p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747" y="1765608"/>
            <a:ext cx="7388942" cy="50923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259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5" name="Google Shape;630;p83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-15497" y="862642"/>
            <a:ext cx="12207498" cy="966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r>
              <a:rPr lang="en-US" sz="4400" dirty="0"/>
              <a:t>Science </a:t>
            </a:r>
            <a:r>
              <a:rPr lang="en-US" sz="4400" dirty="0" smtClean="0"/>
              <a:t>Uses a Year-End Model</a:t>
            </a:r>
            <a:endParaRPr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97" y="1828798"/>
            <a:ext cx="12207497" cy="50292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764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Google Shape;638;p84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0" y="1627322"/>
            <a:ext cx="6162800" cy="523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33866" indent="0" algn="ctr">
              <a:buNone/>
            </a:pPr>
            <a:r>
              <a:rPr lang="en-US" sz="4400" b="1" u="sng" dirty="0"/>
              <a:t>Fall Window</a:t>
            </a:r>
            <a:endParaRPr sz="4400" u="sng" dirty="0"/>
          </a:p>
          <a:p>
            <a:pPr indent="-502920">
              <a:buClr>
                <a:schemeClr val="bg2"/>
              </a:buClr>
              <a:buSzPct val="100000"/>
              <a:buFont typeface="Times New Roman" panose="02020603050405020304" pitchFamily="18" charset="0"/>
              <a:buChar char="●"/>
            </a:pPr>
            <a:r>
              <a:rPr lang="en-US" sz="4000" dirty="0" smtClean="0"/>
              <a:t>EEs are chosen by teachers</a:t>
            </a:r>
          </a:p>
          <a:p>
            <a:pPr indent="-502920">
              <a:buClr>
                <a:schemeClr val="bg2"/>
              </a:buClr>
              <a:buSzPct val="100000"/>
              <a:buFont typeface="Times New Roman" panose="02020603050405020304" pitchFamily="18" charset="0"/>
              <a:buChar char="●"/>
            </a:pPr>
            <a:r>
              <a:rPr lang="en-US" sz="4000" dirty="0" smtClean="0"/>
              <a:t>Testing is optional</a:t>
            </a:r>
            <a:r>
              <a:rPr lang="en-US" sz="4000" dirty="0"/>
              <a:t>, but strongly </a:t>
            </a:r>
            <a:r>
              <a:rPr lang="en-US" sz="4000" dirty="0" smtClean="0"/>
              <a:t>encouraged</a:t>
            </a:r>
          </a:p>
          <a:p>
            <a:pPr indent="-502920">
              <a:buClr>
                <a:schemeClr val="bg2"/>
              </a:buClr>
              <a:buSzPct val="100000"/>
              <a:buFont typeface="Times New Roman" panose="02020603050405020304" pitchFamily="18" charset="0"/>
              <a:buChar char="●"/>
            </a:pPr>
            <a:r>
              <a:rPr lang="en-US" sz="4000" dirty="0" err="1" smtClean="0"/>
              <a:t>Testlets</a:t>
            </a:r>
            <a:r>
              <a:rPr lang="en-US" sz="4000" dirty="0" smtClean="0"/>
              <a:t> are </a:t>
            </a:r>
            <a:r>
              <a:rPr lang="en-US" sz="4000" b="1" dirty="0" smtClean="0"/>
              <a:t>NOT</a:t>
            </a:r>
            <a:r>
              <a:rPr lang="en-US" sz="4000" dirty="0" smtClean="0"/>
              <a:t> used for accountability purposes</a:t>
            </a:r>
            <a:endParaRPr sz="4000" dirty="0"/>
          </a:p>
          <a:p>
            <a:pPr marL="33866" indent="0">
              <a:buNone/>
            </a:pPr>
            <a:endParaRPr sz="2800" dirty="0"/>
          </a:p>
        </p:txBody>
      </p:sp>
      <p:sp>
        <p:nvSpPr>
          <p:cNvPr id="6" name="Google Shape;639;p84"/>
          <p:cNvSpPr txBox="1"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0" y="852406"/>
            <a:ext cx="12192000" cy="889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r>
              <a:rPr lang="en-US" sz="5400" dirty="0"/>
              <a:t>Science </a:t>
            </a:r>
            <a:r>
              <a:rPr lang="en-US" sz="5400" dirty="0" smtClean="0"/>
              <a:t>Assessment Requirements</a:t>
            </a:r>
            <a:endParaRPr sz="5400" dirty="0"/>
          </a:p>
        </p:txBody>
      </p:sp>
      <p:sp>
        <p:nvSpPr>
          <p:cNvPr id="7" name="Google Shape;640;p84"/>
          <p:cNvSpPr txBox="1"/>
          <p:nvPr>
            <p:custDataLst>
              <p:tags r:id="rId5"/>
            </p:custDataLst>
          </p:nvPr>
        </p:nvSpPr>
        <p:spPr>
          <a:xfrm>
            <a:off x="6162801" y="1627322"/>
            <a:ext cx="6029200" cy="523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33866" algn="ctr" defTabSz="1219170">
              <a:spcBef>
                <a:spcPts val="853"/>
              </a:spcBef>
              <a:buClr>
                <a:srgbClr val="00B050"/>
              </a:buClr>
              <a:buSzPts val="3200"/>
            </a:pPr>
            <a:r>
              <a:rPr lang="en-US" sz="4400" b="1" u="sng" kern="0" dirty="0">
                <a:solidFill>
                  <a:srgbClr val="004B8D"/>
                </a:solidFill>
                <a:latin typeface="Calibri"/>
                <a:ea typeface="Calibri"/>
                <a:cs typeface="Calibri"/>
                <a:sym typeface="Calibri"/>
              </a:rPr>
              <a:t>Spring Window</a:t>
            </a:r>
            <a:endParaRPr sz="4400" u="sng" kern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609585" indent="-502920" defTabSz="1219170">
              <a:spcBef>
                <a:spcPts val="853"/>
              </a:spcBef>
              <a:buClr>
                <a:schemeClr val="bg2"/>
              </a:buClr>
              <a:buSzPct val="106000"/>
              <a:buFont typeface="Times New Roman" panose="02020603050405020304" pitchFamily="18" charset="0"/>
              <a:buChar char="●"/>
            </a:pPr>
            <a:r>
              <a:rPr lang="en-US" sz="4000" kern="0" dirty="0" smtClean="0">
                <a:solidFill>
                  <a:srgbClr val="004B8D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EEs are </a:t>
            </a:r>
            <a:r>
              <a:rPr lang="en-US" sz="4000" b="1" kern="0" dirty="0">
                <a:solidFill>
                  <a:srgbClr val="004B8D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NOT</a:t>
            </a:r>
            <a:r>
              <a:rPr lang="en-US" sz="4000" kern="0" dirty="0">
                <a:solidFill>
                  <a:srgbClr val="004B8D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kern="0" dirty="0" smtClean="0">
                <a:solidFill>
                  <a:srgbClr val="004B8D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chosen by teachers</a:t>
            </a:r>
          </a:p>
          <a:p>
            <a:pPr marL="609585" indent="-502920" defTabSz="1219170">
              <a:spcBef>
                <a:spcPts val="853"/>
              </a:spcBef>
              <a:buClr>
                <a:schemeClr val="bg2"/>
              </a:buClr>
              <a:buSzPct val="106000"/>
              <a:buFont typeface="Times New Roman" panose="02020603050405020304" pitchFamily="18" charset="0"/>
              <a:buChar char="●"/>
            </a:pPr>
            <a:r>
              <a:rPr lang="en-US" sz="4000" kern="0" dirty="0" smtClean="0">
                <a:solidFill>
                  <a:srgbClr val="004B8D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Calibri"/>
              </a:rPr>
              <a:t>Testing is required</a:t>
            </a:r>
          </a:p>
          <a:p>
            <a:pPr marL="609585" indent="-502920" defTabSz="1219170">
              <a:spcBef>
                <a:spcPts val="853"/>
              </a:spcBef>
              <a:buClr>
                <a:schemeClr val="bg2"/>
              </a:buClr>
              <a:buSzPct val="106000"/>
              <a:buFont typeface="Times New Roman" panose="02020603050405020304" pitchFamily="18" charset="0"/>
              <a:buChar char="●"/>
            </a:pPr>
            <a:r>
              <a:rPr lang="en-US" sz="4000" kern="0" dirty="0" err="1" smtClean="0">
                <a:solidFill>
                  <a:srgbClr val="004B8D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Calibri"/>
              </a:rPr>
              <a:t>Testlets</a:t>
            </a:r>
            <a:r>
              <a:rPr lang="en-US" sz="4000" kern="0" dirty="0" smtClean="0">
                <a:solidFill>
                  <a:srgbClr val="004B8D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kern="0" dirty="0" smtClean="0">
                <a:solidFill>
                  <a:srgbClr val="004B8D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Calibri"/>
              </a:rPr>
              <a:t>ARE</a:t>
            </a:r>
            <a:r>
              <a:rPr lang="en-US" sz="4000" kern="0" dirty="0" smtClean="0">
                <a:solidFill>
                  <a:srgbClr val="004B8D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Calibri"/>
              </a:rPr>
              <a:t> used for accountability purposes</a:t>
            </a:r>
            <a:endParaRPr sz="4000" kern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353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Google Shape;663;p87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0" y="805912"/>
            <a:ext cx="12192000" cy="898902"/>
          </a:xfrm>
          <a:prstGeom prst="rect">
            <a:avLst/>
          </a:prstGeom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r>
              <a:rPr lang="en-US" sz="4400" dirty="0" smtClean="0"/>
              <a:t>Linkage Levels </a:t>
            </a:r>
            <a:r>
              <a:rPr lang="en-US" sz="4400" dirty="0"/>
              <a:t>for a Tested EE in Science </a:t>
            </a:r>
            <a:endParaRPr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948" y="1740488"/>
            <a:ext cx="6592529" cy="50437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575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67906"/>
            <a:ext cx="12192000" cy="935602"/>
          </a:xfrm>
        </p:spPr>
        <p:txBody>
          <a:bodyPr/>
          <a:lstStyle/>
          <a:p>
            <a:r>
              <a:rPr lang="en-US" dirty="0" err="1" smtClean="0"/>
              <a:t>Testlets</a:t>
            </a:r>
            <a:r>
              <a:rPr lang="en-US" dirty="0" smtClean="0"/>
              <a:t> Required to Meet Blueprint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85" y="1803508"/>
            <a:ext cx="12001815" cy="502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9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/>
            <a:fld id="{00000000-1234-1234-1234-123412341234}" type="slidenum">
              <a:rPr lang="en-US" kern="0">
                <a:solidFill>
                  <a:srgbClr val="FFFFFF"/>
                </a:solidFill>
              </a:rPr>
              <a:pPr defTabSz="1219170"/>
              <a:t>2</a:t>
            </a:fld>
            <a:endParaRPr kern="0">
              <a:solidFill>
                <a:srgbClr val="FFFFFF"/>
              </a:solidFill>
            </a:endParaRPr>
          </a:p>
        </p:txBody>
      </p:sp>
      <p:sp>
        <p:nvSpPr>
          <p:cNvPr id="162" name="Google Shape;162;p29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0" y="1855428"/>
            <a:ext cx="12192000" cy="5002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indent="-502920">
              <a:buClr>
                <a:schemeClr val="dk2"/>
              </a:buClr>
              <a:buSzPct val="100000"/>
              <a:buFont typeface="Arial" panose="020B0604020202020204" pitchFamily="34" charset="0"/>
              <a:buChar char="●"/>
            </a:pPr>
            <a:r>
              <a:rPr lang="en-US" sz="4000" dirty="0" smtClean="0"/>
              <a:t>Dynamic® Learning Maps (DLM) is a consortium that manages an </a:t>
            </a:r>
            <a:r>
              <a:rPr lang="en-US" sz="4000" b="1" dirty="0" smtClean="0"/>
              <a:t>alternate assessment </a:t>
            </a:r>
          </a:p>
          <a:p>
            <a:pPr indent="-502920">
              <a:buClr>
                <a:schemeClr val="dk2"/>
              </a:buClr>
              <a:buSzPct val="100000"/>
              <a:buFont typeface="Arial" panose="020B0604020202020204" pitchFamily="34" charset="0"/>
              <a:buChar char="●"/>
            </a:pPr>
            <a:r>
              <a:rPr lang="en-US" sz="4000" dirty="0" smtClean="0"/>
              <a:t>Missouri uses DLM as the alternate assessment and refers to it as Missouri Assessment Program–Alternate (MAP-A)</a:t>
            </a:r>
          </a:p>
          <a:p>
            <a:pPr indent="-502920">
              <a:buClr>
                <a:schemeClr val="dk2"/>
              </a:buClr>
              <a:buSzPct val="100000"/>
              <a:buFont typeface="Arial" panose="020B0604020202020204" pitchFamily="34" charset="0"/>
              <a:buChar char="●"/>
            </a:pPr>
            <a:r>
              <a:rPr lang="en-US" sz="4000" dirty="0" smtClean="0"/>
              <a:t>MAP-A </a:t>
            </a:r>
            <a:r>
              <a:rPr lang="en-US" sz="4000" dirty="0"/>
              <a:t>measures content standards called </a:t>
            </a:r>
            <a:r>
              <a:rPr lang="en-US" sz="4000" dirty="0" smtClean="0"/>
              <a:t>Essential Elements (EEs)</a:t>
            </a:r>
            <a:endParaRPr sz="4000" dirty="0"/>
          </a:p>
        </p:txBody>
      </p:sp>
      <p:sp>
        <p:nvSpPr>
          <p:cNvPr id="163" name="Google Shape;163;p29"/>
          <p:cNvSpPr txBox="1"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0" y="869430"/>
            <a:ext cx="12192000" cy="985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r>
              <a:rPr lang="en-US" sz="5400" dirty="0" smtClean="0"/>
              <a:t>DLM and MAP-A Relationship</a:t>
            </a:r>
            <a:endParaRPr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700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88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1600" y="1905000"/>
            <a:ext cx="7957519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4000"/>
            </a:pPr>
            <a:r>
              <a:rPr lang="en-US" sz="6000" dirty="0" smtClean="0"/>
              <a:t>Instructionally Embedded </a:t>
            </a:r>
            <a:r>
              <a:rPr lang="en-US" sz="6000" dirty="0"/>
              <a:t>Assessments</a:t>
            </a:r>
            <a:endParaRPr sz="6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936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89"/>
          <p:cNvSpPr txBox="1"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/>
            <a:fld id="{00000000-1234-1234-1234-123412341234}" type="slidenum">
              <a:rPr lang="en-US" kern="0">
                <a:solidFill>
                  <a:srgbClr val="FFFFFF"/>
                </a:solidFill>
              </a:rPr>
              <a:pPr defTabSz="1219170"/>
              <a:t>21</a:t>
            </a:fld>
            <a:endParaRPr kern="0">
              <a:solidFill>
                <a:srgbClr val="FFFFFF"/>
              </a:solidFill>
            </a:endParaRPr>
          </a:p>
        </p:txBody>
      </p:sp>
      <p:sp>
        <p:nvSpPr>
          <p:cNvPr id="678" name="Google Shape;678;p89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518167" y="3080733"/>
            <a:ext cx="6402800" cy="37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lvl="1" indent="-304790">
              <a:buNone/>
            </a:pPr>
            <a:endParaRPr/>
          </a:p>
          <a:p>
            <a:pPr marL="751823" lvl="1" indent="0">
              <a:buNone/>
            </a:pPr>
            <a:endParaRPr/>
          </a:p>
        </p:txBody>
      </p:sp>
      <p:sp>
        <p:nvSpPr>
          <p:cNvPr id="679" name="Google Shape;679;p89"/>
          <p:cNvSpPr txBox="1"/>
          <p:nvPr>
            <p:custDataLst>
              <p:tags r:id="rId4"/>
            </p:custDataLst>
          </p:nvPr>
        </p:nvSpPr>
        <p:spPr>
          <a:xfrm>
            <a:off x="-2309" y="867905"/>
            <a:ext cx="12192000" cy="987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4B8D"/>
              </a:buClr>
              <a:buSzPts val="4000"/>
            </a:pPr>
            <a:r>
              <a:rPr lang="en-US" sz="4400" b="1" kern="0" dirty="0">
                <a:solidFill>
                  <a:srgbClr val="004B8D"/>
                </a:solidFill>
                <a:latin typeface="Calibri"/>
                <a:ea typeface="Calibri"/>
                <a:cs typeface="Calibri"/>
                <a:sym typeface="Calibri"/>
              </a:rPr>
              <a:t>Instruction and Assessment Cycle</a:t>
            </a:r>
            <a:endParaRPr sz="4400" b="1" kern="0" dirty="0">
              <a:solidFill>
                <a:srgbClr val="004B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p89"/>
          <p:cNvSpPr/>
          <p:nvPr>
            <p:custDataLst>
              <p:tags r:id="rId5"/>
            </p:custDataLst>
          </p:nvPr>
        </p:nvSpPr>
        <p:spPr>
          <a:xfrm>
            <a:off x="3822701" y="2954021"/>
            <a:ext cx="808567" cy="64674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400"/>
            </a:pPr>
            <a:endParaRPr sz="1867" kern="0" dirty="0">
              <a:solidFill>
                <a:srgbClr val="004B8D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1855320"/>
            <a:ext cx="11330038" cy="48183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590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91"/>
          <p:cNvSpPr txBox="1"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/>
            <a:fld id="{00000000-1234-1234-1234-123412341234}" type="slidenum">
              <a:rPr lang="en-US" kern="0">
                <a:solidFill>
                  <a:srgbClr val="FFFFFF"/>
                </a:solidFill>
              </a:rPr>
              <a:pPr defTabSz="1219170"/>
              <a:t>22</a:t>
            </a:fld>
            <a:endParaRPr kern="0">
              <a:solidFill>
                <a:srgbClr val="FFFFFF"/>
              </a:solidFill>
            </a:endParaRPr>
          </a:p>
        </p:txBody>
      </p:sp>
      <p:sp>
        <p:nvSpPr>
          <p:cNvPr id="696" name="Google Shape;696;p91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0" y="2107769"/>
            <a:ext cx="12192000" cy="4750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indent="-502920">
              <a:lnSpc>
                <a:spcPct val="150000"/>
              </a:lnSpc>
              <a:buClr>
                <a:schemeClr val="bg2"/>
              </a:buClr>
              <a:buFont typeface="Times New Roman" panose="02020603050405020304" pitchFamily="18" charset="0"/>
              <a:buChar char="●"/>
            </a:pPr>
            <a:r>
              <a:rPr lang="en-US" sz="4400" dirty="0" smtClean="0"/>
              <a:t>Seamless instruction </a:t>
            </a:r>
            <a:r>
              <a:rPr lang="en-US" sz="4400" dirty="0"/>
              <a:t>integrated with </a:t>
            </a:r>
            <a:r>
              <a:rPr lang="en-US" sz="4400" dirty="0" smtClean="0"/>
              <a:t>assessment</a:t>
            </a:r>
            <a:endParaRPr sz="4400" dirty="0"/>
          </a:p>
          <a:p>
            <a:pPr indent="-502920">
              <a:lnSpc>
                <a:spcPct val="150000"/>
              </a:lnSpc>
              <a:buClr>
                <a:schemeClr val="bg2"/>
              </a:buClr>
              <a:buFont typeface="Times New Roman" panose="02020603050405020304" pitchFamily="18" charset="0"/>
              <a:buChar char="●"/>
            </a:pPr>
            <a:r>
              <a:rPr lang="en-US" sz="4400" dirty="0"/>
              <a:t>Based on the student’s academic </a:t>
            </a:r>
            <a:r>
              <a:rPr lang="en-US" sz="4400" dirty="0" smtClean="0"/>
              <a:t>goals</a:t>
            </a:r>
            <a:endParaRPr sz="4400" dirty="0"/>
          </a:p>
          <a:p>
            <a:pPr indent="-502920">
              <a:lnSpc>
                <a:spcPct val="150000"/>
              </a:lnSpc>
              <a:buClr>
                <a:schemeClr val="bg2"/>
              </a:buClr>
              <a:buFont typeface="Times New Roman" panose="02020603050405020304" pitchFamily="18" charset="0"/>
              <a:buChar char="●"/>
            </a:pPr>
            <a:r>
              <a:rPr lang="en-US" sz="4400" dirty="0"/>
              <a:t>Administered throughout the school </a:t>
            </a:r>
            <a:r>
              <a:rPr lang="en-US" sz="4400" dirty="0" smtClean="0"/>
              <a:t>year</a:t>
            </a:r>
            <a:endParaRPr sz="4400" dirty="0"/>
          </a:p>
        </p:txBody>
      </p:sp>
      <p:sp>
        <p:nvSpPr>
          <p:cNvPr id="697" name="Google Shape;697;p91"/>
          <p:cNvSpPr txBox="1"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0" y="836907"/>
            <a:ext cx="12192000" cy="127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r>
              <a:rPr lang="en-US" sz="5400" dirty="0" smtClean="0"/>
              <a:t>Instructionally Embedded Assessments</a:t>
            </a:r>
            <a:endParaRPr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283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92"/>
          <p:cNvSpPr txBox="1"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/>
            <a:fld id="{00000000-1234-1234-1234-123412341234}" type="slidenum">
              <a:rPr lang="en-US" kern="0">
                <a:solidFill>
                  <a:srgbClr val="FFFFFF"/>
                </a:solidFill>
              </a:rPr>
              <a:pPr defTabSz="1219170"/>
              <a:t>23</a:t>
            </a:fld>
            <a:endParaRPr kern="0">
              <a:solidFill>
                <a:srgbClr val="FFFFFF"/>
              </a:solidFill>
            </a:endParaRPr>
          </a:p>
        </p:txBody>
      </p:sp>
      <p:sp>
        <p:nvSpPr>
          <p:cNvPr id="704" name="Google Shape;704;p92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0" y="2014780"/>
            <a:ext cx="12192000" cy="4791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indent="-502920">
              <a:buClr>
                <a:schemeClr val="bg2"/>
              </a:buClr>
              <a:buFont typeface="Times New Roman" panose="02020603050405020304" pitchFamily="18" charset="0"/>
              <a:buChar char="●"/>
            </a:pPr>
            <a:r>
              <a:rPr lang="en-US" sz="4400" dirty="0" smtClean="0"/>
              <a:t>Essential Elements </a:t>
            </a:r>
            <a:r>
              <a:rPr lang="en-US" sz="4400" dirty="0"/>
              <a:t>for instruction </a:t>
            </a:r>
            <a:r>
              <a:rPr lang="en-US" sz="4400" dirty="0" smtClean="0"/>
              <a:t>are based </a:t>
            </a:r>
            <a:r>
              <a:rPr lang="en-US" sz="4400" dirty="0"/>
              <a:t>on </a:t>
            </a:r>
            <a:r>
              <a:rPr lang="en-US" sz="4400" dirty="0" smtClean="0"/>
              <a:t>Blueprint guidelines</a:t>
            </a:r>
            <a:endParaRPr lang="en-US" sz="4400" dirty="0"/>
          </a:p>
          <a:p>
            <a:pPr indent="-502920">
              <a:buClr>
                <a:schemeClr val="bg2"/>
              </a:buClr>
              <a:buFont typeface="Times New Roman" panose="02020603050405020304" pitchFamily="18" charset="0"/>
              <a:buChar char="●"/>
            </a:pPr>
            <a:r>
              <a:rPr lang="en-US" sz="4400" dirty="0" smtClean="0"/>
              <a:t>KiteⓇ Suite </a:t>
            </a:r>
            <a:r>
              <a:rPr lang="en-US" sz="4400" dirty="0"/>
              <a:t>will suggest a </a:t>
            </a:r>
            <a:r>
              <a:rPr lang="en-US" sz="4400" dirty="0" smtClean="0"/>
              <a:t>Linkage Level, </a:t>
            </a:r>
            <a:r>
              <a:rPr lang="en-US" sz="4400" dirty="0"/>
              <a:t>but the teacher </a:t>
            </a:r>
            <a:r>
              <a:rPr lang="en-US" sz="4400" dirty="0" smtClean="0"/>
              <a:t>may </a:t>
            </a:r>
            <a:r>
              <a:rPr lang="en-US" sz="4400" dirty="0"/>
              <a:t>select a different </a:t>
            </a:r>
            <a:r>
              <a:rPr lang="en-US" sz="4400" dirty="0" smtClean="0"/>
              <a:t>level</a:t>
            </a:r>
          </a:p>
          <a:p>
            <a:pPr indent="-502920">
              <a:buClr>
                <a:schemeClr val="bg2"/>
              </a:buClr>
              <a:buFont typeface="Times New Roman" panose="02020603050405020304" pitchFamily="18" charset="0"/>
              <a:buChar char="●"/>
            </a:pPr>
            <a:r>
              <a:rPr lang="en-US" sz="4400" dirty="0" smtClean="0"/>
              <a:t>Not a group assessment</a:t>
            </a:r>
            <a:endParaRPr sz="4400" dirty="0"/>
          </a:p>
          <a:p>
            <a:pPr lvl="1" indent="-304790">
              <a:buNone/>
            </a:pPr>
            <a:endParaRPr dirty="0"/>
          </a:p>
          <a:p>
            <a:pPr marL="751823" lvl="1" indent="0">
              <a:buNone/>
            </a:pPr>
            <a:endParaRPr dirty="0"/>
          </a:p>
        </p:txBody>
      </p:sp>
      <p:sp>
        <p:nvSpPr>
          <p:cNvPr id="705" name="Google Shape;705;p92"/>
          <p:cNvSpPr txBox="1"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0" y="836908"/>
            <a:ext cx="12192000" cy="1177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r>
              <a:rPr lang="en-US" sz="5400" dirty="0" smtClean="0"/>
              <a:t>Instructionally Embedded </a:t>
            </a:r>
            <a:r>
              <a:rPr lang="en-US" sz="5400" dirty="0"/>
              <a:t>Assessments </a:t>
            </a:r>
            <a:endParaRPr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560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Google Shape;728;p95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0" y="1937287"/>
            <a:ext cx="12192000" cy="4920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612648" indent="-502920">
              <a:buClr>
                <a:schemeClr val="bg2"/>
              </a:buClr>
            </a:pPr>
            <a:r>
              <a:rPr lang="en-US" sz="4400" dirty="0" smtClean="0"/>
              <a:t>Each </a:t>
            </a:r>
            <a:r>
              <a:rPr lang="en-US" sz="4400" dirty="0" err="1"/>
              <a:t>testlet</a:t>
            </a:r>
            <a:r>
              <a:rPr lang="en-US" sz="4400" dirty="0"/>
              <a:t> contains an </a:t>
            </a:r>
            <a:r>
              <a:rPr lang="en-US" sz="4400" u="sng" dirty="0"/>
              <a:t>engagement</a:t>
            </a:r>
            <a:r>
              <a:rPr lang="en-US" sz="4400" dirty="0"/>
              <a:t> activity to activate prior </a:t>
            </a:r>
            <a:r>
              <a:rPr lang="en-US" sz="4400" dirty="0" smtClean="0"/>
              <a:t>knowledge</a:t>
            </a:r>
            <a:endParaRPr sz="4400" dirty="0"/>
          </a:p>
          <a:p>
            <a:pPr marL="109728" indent="0">
              <a:buClr>
                <a:schemeClr val="bg2"/>
              </a:buClr>
              <a:buNone/>
            </a:pPr>
            <a:r>
              <a:rPr lang="en-US" sz="4400" dirty="0" smtClean="0"/>
              <a:t> </a:t>
            </a:r>
            <a:endParaRPr sz="4400" dirty="0"/>
          </a:p>
          <a:p>
            <a:pPr marL="612648" indent="-502920">
              <a:buClr>
                <a:schemeClr val="bg2"/>
              </a:buClr>
            </a:pPr>
            <a:r>
              <a:rPr lang="en-US" sz="4400" dirty="0"/>
              <a:t>There is a </a:t>
            </a:r>
            <a:r>
              <a:rPr lang="en-US" sz="4400" dirty="0" err="1"/>
              <a:t>testlet</a:t>
            </a:r>
            <a:r>
              <a:rPr lang="en-US" sz="4400" dirty="0"/>
              <a:t> available for each </a:t>
            </a:r>
            <a:r>
              <a:rPr lang="en-US" sz="4400" dirty="0" smtClean="0"/>
              <a:t>Linkage Level</a:t>
            </a:r>
            <a:endParaRPr sz="4400" dirty="0"/>
          </a:p>
          <a:p>
            <a:pPr indent="-149008">
              <a:spcBef>
                <a:spcPts val="0"/>
              </a:spcBef>
              <a:buClr>
                <a:srgbClr val="2DA2BF"/>
              </a:buClr>
              <a:buSzPts val="2400"/>
              <a:buNone/>
            </a:pPr>
            <a:endParaRPr sz="3200" dirty="0"/>
          </a:p>
          <a:p>
            <a:pPr indent="-149008">
              <a:spcBef>
                <a:spcPts val="0"/>
              </a:spcBef>
              <a:buClr>
                <a:srgbClr val="2DA2BF"/>
              </a:buClr>
              <a:buSzPts val="2400"/>
              <a:buNone/>
            </a:pPr>
            <a:endParaRPr sz="3200" dirty="0"/>
          </a:p>
          <a:p>
            <a:pPr indent="-149008">
              <a:spcBef>
                <a:spcPts val="0"/>
              </a:spcBef>
              <a:buClr>
                <a:srgbClr val="2DA2BF"/>
              </a:buClr>
              <a:buSzPts val="2400"/>
              <a:buNone/>
            </a:pPr>
            <a:endParaRPr dirty="0"/>
          </a:p>
        </p:txBody>
      </p:sp>
      <p:sp>
        <p:nvSpPr>
          <p:cNvPr id="6" name="Google Shape;729;p95"/>
          <p:cNvSpPr txBox="1"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0" y="810882"/>
            <a:ext cx="12192000" cy="1126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3600"/>
            </a:pPr>
            <a:r>
              <a:rPr lang="en-US" sz="5400" dirty="0" smtClean="0"/>
              <a:t>Engagement Activity</a:t>
            </a:r>
            <a:endParaRPr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144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155" y="1966822"/>
            <a:ext cx="2329502" cy="292542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Google Shape;742;p97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0" y="1966822"/>
            <a:ext cx="12192000" cy="4891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681228" indent="-571500">
              <a:buClr>
                <a:schemeClr val="bg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4400" dirty="0"/>
              <a:t>Initial precursor  </a:t>
            </a:r>
            <a:endParaRPr sz="4400" dirty="0"/>
          </a:p>
          <a:p>
            <a:pPr marL="681228" indent="-571500">
              <a:buClr>
                <a:schemeClr val="bg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4400" dirty="0"/>
              <a:t>Distal precursor </a:t>
            </a:r>
            <a:endParaRPr sz="4400" dirty="0"/>
          </a:p>
          <a:p>
            <a:pPr marL="681228" indent="-571500">
              <a:buClr>
                <a:schemeClr val="bg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4400" dirty="0"/>
              <a:t>Proximal precursor </a:t>
            </a:r>
            <a:endParaRPr sz="4400" dirty="0"/>
          </a:p>
          <a:p>
            <a:pPr marL="681228" indent="-571500">
              <a:buClr>
                <a:schemeClr val="bg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4400" dirty="0"/>
              <a:t>Target (at the Essential Element level) </a:t>
            </a:r>
            <a:endParaRPr sz="4400" dirty="0"/>
          </a:p>
          <a:p>
            <a:pPr marL="681228" indent="-571500">
              <a:buClr>
                <a:schemeClr val="bg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4400" dirty="0"/>
              <a:t>Successor (Getting closer to Grade Level Standard)</a:t>
            </a:r>
            <a:endParaRPr sz="4400" dirty="0"/>
          </a:p>
          <a:p>
            <a:pPr indent="-188377">
              <a:buNone/>
            </a:pPr>
            <a:endParaRPr dirty="0"/>
          </a:p>
        </p:txBody>
      </p:sp>
      <p:sp>
        <p:nvSpPr>
          <p:cNvPr id="6" name="Google Shape;743;p97"/>
          <p:cNvSpPr txBox="1"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0" y="828136"/>
            <a:ext cx="12192000" cy="1138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3600"/>
            </a:pPr>
            <a:r>
              <a:rPr lang="en-US" sz="5400" dirty="0"/>
              <a:t>Five </a:t>
            </a:r>
            <a:r>
              <a:rPr lang="en-US" sz="5400" dirty="0" smtClean="0"/>
              <a:t>Linkage Levels </a:t>
            </a:r>
            <a:r>
              <a:rPr lang="en-US" sz="5400" dirty="0"/>
              <a:t>for ELA and Math</a:t>
            </a:r>
            <a:endParaRPr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653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Google Shape;751;p98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0" y="2002736"/>
            <a:ext cx="12192000" cy="48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612648" lvl="1" indent="-502920">
              <a:buClr>
                <a:schemeClr val="bg2"/>
              </a:buClr>
              <a:buSzPct val="100000"/>
              <a:buFont typeface="Times New Roman" panose="02020603050405020304" pitchFamily="18" charset="0"/>
              <a:buChar char="●"/>
            </a:pPr>
            <a:r>
              <a:rPr lang="en-US" sz="44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Initial </a:t>
            </a:r>
            <a:r>
              <a:rPr lang="en-US" sz="4400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Precursor</a:t>
            </a:r>
            <a:endParaRPr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12648" lvl="1" indent="-502920">
              <a:buClr>
                <a:schemeClr val="bg2"/>
              </a:buClr>
              <a:buSzPct val="100000"/>
              <a:buFont typeface="Times New Roman" panose="02020603050405020304" pitchFamily="18" charset="0"/>
              <a:buChar char="●"/>
            </a:pPr>
            <a:r>
              <a:rPr lang="en-US" sz="44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Proximal </a:t>
            </a:r>
            <a:r>
              <a:rPr lang="en-US" sz="4400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Precursor </a:t>
            </a:r>
            <a:endParaRPr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12648" lvl="1" indent="-502920">
              <a:buClr>
                <a:schemeClr val="bg2"/>
              </a:buClr>
              <a:buSzPct val="100000"/>
              <a:buFont typeface="Times New Roman" panose="02020603050405020304" pitchFamily="18" charset="0"/>
              <a:buChar char="●"/>
            </a:pPr>
            <a:r>
              <a:rPr lang="en-US" sz="4400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Target (mastery)</a:t>
            </a:r>
            <a:r>
              <a:rPr lang="en-US" sz="4400" dirty="0" smtClean="0">
                <a:latin typeface="Calibri" panose="020F0502020204030204" pitchFamily="34" charset="0"/>
                <a:ea typeface="Allerta"/>
                <a:cs typeface="Calibri" panose="020F0502020204030204" pitchFamily="34" charset="0"/>
                <a:sym typeface="Allerta"/>
              </a:rPr>
              <a:t> </a:t>
            </a:r>
            <a:endParaRPr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752;p98"/>
          <p:cNvSpPr txBox="1"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0" y="828136"/>
            <a:ext cx="12192000" cy="11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endParaRPr sz="4800" dirty="0"/>
          </a:p>
          <a:p>
            <a:pPr>
              <a:buClr>
                <a:srgbClr val="000000"/>
              </a:buClr>
              <a:buSzPts val="4400"/>
            </a:pPr>
            <a:r>
              <a:rPr lang="en-US" sz="5400" dirty="0"/>
              <a:t>Three </a:t>
            </a:r>
            <a:r>
              <a:rPr lang="en-US" sz="5400" dirty="0" smtClean="0"/>
              <a:t>Linkage Levels </a:t>
            </a:r>
            <a:r>
              <a:rPr lang="en-US" sz="5400" dirty="0"/>
              <a:t>for Science</a:t>
            </a:r>
            <a:endParaRPr sz="5400" dirty="0"/>
          </a:p>
          <a:p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585" y="2002737"/>
            <a:ext cx="3817239" cy="38521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919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Google Shape;759;p99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0" y="845388"/>
            <a:ext cx="12192000" cy="1029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3600"/>
            </a:pPr>
            <a:r>
              <a:rPr lang="en-US" sz="5400" dirty="0" smtClean="0"/>
              <a:t>Linkage Level </a:t>
            </a:r>
            <a:r>
              <a:rPr lang="en-US" sz="5400" dirty="0"/>
              <a:t>Comparison </a:t>
            </a:r>
            <a:endParaRPr sz="5400" dirty="0"/>
          </a:p>
        </p:txBody>
      </p:sp>
      <p:graphicFrame>
        <p:nvGraphicFramePr>
          <p:cNvPr id="6" name="Google Shape;761;p99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637472301"/>
              </p:ext>
            </p:extLst>
          </p:nvPr>
        </p:nvGraphicFramePr>
        <p:xfrm>
          <a:off x="0" y="1875293"/>
          <a:ext cx="12192000" cy="50401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1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4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ELA &amp; Math</a:t>
                      </a:r>
                      <a:endParaRPr sz="4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4400" u="none" strike="noStrike" cap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Linkage Levels</a:t>
                      </a:r>
                      <a:endParaRPr sz="4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4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Science</a:t>
                      </a:r>
                      <a:endParaRPr sz="4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4400" u="none" strike="noStrike" cap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Linkage Levels</a:t>
                      </a:r>
                      <a:endParaRPr sz="4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33" marR="121933" marT="60967" marB="6096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64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800" u="none" strike="noStrike" cap="none" dirty="0">
                          <a:latin typeface="Calibri" panose="020F0502020204030204" pitchFamily="34" charset="0"/>
                        </a:rPr>
                        <a:t>Initial</a:t>
                      </a:r>
                      <a:endParaRPr sz="2800" u="none" strike="noStrike" cap="none" dirty="0"/>
                    </a:p>
                  </a:txBody>
                  <a:tcPr marL="121933" marR="121933" marT="60967" marB="60967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800" u="none" strike="noStrike" cap="none" dirty="0">
                          <a:latin typeface="Calibri" panose="020F0502020204030204" pitchFamily="34" charset="0"/>
                        </a:rPr>
                        <a:t>Initial </a:t>
                      </a:r>
                      <a:endParaRPr sz="2800" u="none" strike="noStrike" cap="none" dirty="0"/>
                    </a:p>
                  </a:txBody>
                  <a:tcPr marL="121933" marR="121933" marT="60967" marB="6096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64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800" u="none" strike="noStrike" cap="none" dirty="0">
                          <a:latin typeface="Calibri" panose="020F0502020204030204" pitchFamily="34" charset="0"/>
                        </a:rPr>
                        <a:t>Distal Precursor</a:t>
                      </a:r>
                      <a:endParaRPr sz="2800" u="none" strike="noStrike" cap="none" dirty="0"/>
                    </a:p>
                  </a:txBody>
                  <a:tcPr marL="121933" marR="121933" marT="60967" marB="60967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364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800" u="none" strike="noStrike" cap="none" dirty="0">
                          <a:latin typeface="Calibri" panose="020F0502020204030204" pitchFamily="34" charset="0"/>
                        </a:rPr>
                        <a:t>Proximal Precursor</a:t>
                      </a:r>
                      <a:endParaRPr sz="2800" u="none" strike="noStrike" cap="none" dirty="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800" u="none" strike="noStrike" cap="none" dirty="0">
                          <a:latin typeface="Calibri" panose="020F0502020204030204" pitchFamily="34" charset="0"/>
                        </a:rPr>
                        <a:t>Proximal Precursor</a:t>
                      </a:r>
                      <a:endParaRPr sz="2800" u="none" strike="noStrike" cap="none" dirty="0"/>
                    </a:p>
                  </a:txBody>
                  <a:tcPr marL="121933" marR="121933" marT="60967" marB="6096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364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800" u="none" strike="noStrike" cap="none" dirty="0">
                          <a:latin typeface="Calibri" panose="020F0502020204030204" pitchFamily="34" charset="0"/>
                        </a:rPr>
                        <a:t>Target</a:t>
                      </a:r>
                      <a:endParaRPr sz="2800" u="none" strike="noStrike" cap="none" dirty="0"/>
                    </a:p>
                  </a:txBody>
                  <a:tcPr marL="121933" marR="121933" marT="60967" marB="60967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800" u="none" strike="noStrike" cap="none" dirty="0">
                          <a:latin typeface="Calibri" panose="020F0502020204030204" pitchFamily="34" charset="0"/>
                        </a:rPr>
                        <a:t>Target</a:t>
                      </a:r>
                      <a:endParaRPr sz="2800" u="none" strike="noStrike" cap="none" dirty="0"/>
                    </a:p>
                  </a:txBody>
                  <a:tcPr marL="121933" marR="121933" marT="60967" marB="6096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364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800" u="none" strike="noStrike" cap="none" dirty="0">
                          <a:latin typeface="Calibri" panose="020F0502020204030204" pitchFamily="34" charset="0"/>
                        </a:rPr>
                        <a:t>Successor</a:t>
                      </a:r>
                      <a:endParaRPr sz="2800" u="none" strike="noStrike" cap="none" dirty="0"/>
                    </a:p>
                  </a:txBody>
                  <a:tcPr marL="121933" marR="121933" marT="60967" marB="60967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9570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3200" y="821410"/>
            <a:ext cx="11785600" cy="813715"/>
          </a:xfrm>
        </p:spPr>
        <p:txBody>
          <a:bodyPr/>
          <a:lstStyle/>
          <a:p>
            <a:r>
              <a:rPr lang="en-US" sz="5400" dirty="0" smtClean="0"/>
              <a:t>Example of Linkage Levels in a Mini-Map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15" y="1635125"/>
            <a:ext cx="9527459" cy="522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4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106"/>
          <p:cNvSpPr txBox="1"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  <a:prstGeom prst="rect">
            <a:avLst/>
          </a:prstGeom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/>
            <a:fld id="{00000000-1234-1234-1234-123412341234}" type="slidenum">
              <a:rPr lang="en-US" kern="0">
                <a:solidFill>
                  <a:srgbClr val="FFFFFF"/>
                </a:solidFill>
              </a:rPr>
              <a:pPr defTabSz="1219170"/>
              <a:t>29</a:t>
            </a:fld>
            <a:endParaRPr kern="0">
              <a:solidFill>
                <a:srgbClr val="FFFFFF"/>
              </a:solidFill>
            </a:endParaRPr>
          </a:p>
        </p:txBody>
      </p:sp>
      <p:sp>
        <p:nvSpPr>
          <p:cNvPr id="812" name="Google Shape;812;p106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0" y="852408"/>
            <a:ext cx="12191999" cy="1007389"/>
          </a:xfrm>
          <a:prstGeom prst="rect">
            <a:avLst/>
          </a:prstGeom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indent="0" algn="ctr">
              <a:buNone/>
            </a:pPr>
            <a:r>
              <a:rPr lang="en-US" sz="5400" b="1" dirty="0" smtClean="0">
                <a:solidFill>
                  <a:schemeClr val="hlink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Comparison: Grade Level, EE, Linkage Levels</a:t>
            </a:r>
            <a:endParaRPr sz="5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823" y="1859797"/>
            <a:ext cx="8880528" cy="48509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077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SzPct val="150000"/>
            </a:pPr>
            <a:r>
              <a:rPr lang="en-US" sz="4400" dirty="0" smtClean="0"/>
              <a:t>Kite Educator Portal</a:t>
            </a:r>
          </a:p>
          <a:p>
            <a:pPr>
              <a:buSzPct val="150000"/>
            </a:pPr>
            <a:r>
              <a:rPr lang="en-US" sz="4400" dirty="0"/>
              <a:t>Kite </a:t>
            </a:r>
            <a:r>
              <a:rPr lang="en-US" sz="4400" dirty="0" smtClean="0"/>
              <a:t>SEA</a:t>
            </a:r>
          </a:p>
          <a:p>
            <a:pPr>
              <a:buSzPct val="150000"/>
            </a:pPr>
            <a:r>
              <a:rPr lang="en-US" sz="4400" dirty="0" smtClean="0"/>
              <a:t>Kite Student Portal</a:t>
            </a:r>
          </a:p>
          <a:p>
            <a:pPr>
              <a:buSzPct val="150000"/>
            </a:pPr>
            <a:r>
              <a:rPr lang="en-US" sz="4400" dirty="0" smtClean="0"/>
              <a:t>Kite Training Courses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DLM Kite Programs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Google Shape;838;p109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0" y="1937287"/>
            <a:ext cx="12192000" cy="4920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721779" indent="-57150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sz="4400" dirty="0"/>
              <a:t>Use the information from </a:t>
            </a:r>
            <a:r>
              <a:rPr lang="en-US" sz="4400" dirty="0" smtClean="0"/>
              <a:t>the </a:t>
            </a:r>
            <a:r>
              <a:rPr lang="en-US" sz="4400" b="1" dirty="0" smtClean="0"/>
              <a:t>Linkage Levels</a:t>
            </a:r>
            <a:r>
              <a:rPr lang="en-US" sz="4400" dirty="0" smtClean="0"/>
              <a:t> </a:t>
            </a:r>
            <a:r>
              <a:rPr lang="en-US" sz="4400" dirty="0"/>
              <a:t>and </a:t>
            </a:r>
            <a:r>
              <a:rPr lang="en-US" sz="4400" b="1" dirty="0" smtClean="0"/>
              <a:t>Mini-Maps</a:t>
            </a:r>
            <a:r>
              <a:rPr lang="en-US" sz="4400" dirty="0" smtClean="0"/>
              <a:t> </a:t>
            </a:r>
            <a:r>
              <a:rPr lang="en-US" sz="4400" dirty="0"/>
              <a:t>to plan instruction and create IEP goals. </a:t>
            </a:r>
            <a:endParaRPr lang="en-US" sz="4400" dirty="0" smtClean="0"/>
          </a:p>
          <a:p>
            <a:pPr marL="721779" indent="-57150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endParaRPr lang="en-US" sz="4400" dirty="0" smtClean="0"/>
          </a:p>
          <a:p>
            <a:pPr marL="721779" indent="-57150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r>
              <a:rPr lang="en-US" sz="4400" dirty="0" smtClean="0"/>
              <a:t>Every </a:t>
            </a:r>
            <a:r>
              <a:rPr lang="en-US" sz="4400" dirty="0"/>
              <a:t>goal </a:t>
            </a:r>
            <a:r>
              <a:rPr lang="en-US" sz="4400" b="1" dirty="0" smtClean="0"/>
              <a:t>must </a:t>
            </a:r>
            <a:r>
              <a:rPr lang="en-US" sz="4400" dirty="0"/>
              <a:t>have a short-term objective or benchmark.</a:t>
            </a:r>
            <a:endParaRPr sz="4400" dirty="0"/>
          </a:p>
          <a:p>
            <a:pPr indent="-188377">
              <a:buNone/>
            </a:pPr>
            <a:endParaRPr dirty="0"/>
          </a:p>
        </p:txBody>
      </p:sp>
      <p:sp>
        <p:nvSpPr>
          <p:cNvPr id="6" name="Google Shape;839;p109"/>
          <p:cNvSpPr txBox="1"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0" y="867904"/>
            <a:ext cx="12192000" cy="106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3600"/>
            </a:pPr>
            <a:r>
              <a:rPr lang="en-US" sz="5400" dirty="0" smtClean="0"/>
              <a:t>Create IEP </a:t>
            </a:r>
            <a:r>
              <a:rPr lang="en-US" sz="5400" b="1" i="0" u="none" strike="noStrike" cap="none" dirty="0" smtClean="0">
                <a:solidFill>
                  <a:schemeClr val="dk1"/>
                </a:solidFill>
                <a:sym typeface="Calibri"/>
              </a:rPr>
              <a:t>Goals</a:t>
            </a:r>
            <a:endParaRPr sz="5400" b="1" i="0" u="none" strike="noStrike" cap="none" dirty="0">
              <a:solidFill>
                <a:schemeClr val="dk1"/>
              </a:solidFill>
              <a:sym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805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88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1600" y="1905000"/>
            <a:ext cx="7957519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r>
              <a:rPr lang="en-US" sz="6000" dirty="0" smtClean="0"/>
              <a:t>Required </a:t>
            </a:r>
            <a:r>
              <a:rPr lang="en-US" sz="6000" dirty="0"/>
              <a:t>Training for </a:t>
            </a:r>
            <a:r>
              <a:rPr lang="en-US" sz="6000" dirty="0" smtClean="0"/>
              <a:t>Teachers</a:t>
            </a:r>
            <a:endParaRPr lang="en-US" sz="6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768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Google Shape;905;p118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-13" y="1704814"/>
            <a:ext cx="12192013" cy="515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681228" lvl="1" indent="-571500">
              <a:buClr>
                <a:schemeClr val="bg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Module </a:t>
            </a: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Overview of the DLM Alternate Assessment  (30 minutes)</a:t>
            </a:r>
            <a:endParaRPr sz="4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1228" lvl="1" indent="-571500">
              <a:buClr>
                <a:schemeClr val="bg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Module </a:t>
            </a:r>
            <a:r>
              <a:rPr lang="en-US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 </a:t>
            </a:r>
            <a:r>
              <a:rPr lang="en-US" sz="4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Testlets</a:t>
            </a: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(25 minutes)</a:t>
            </a:r>
            <a:endParaRPr sz="4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1228" lvl="1" indent="-571500">
              <a:buClr>
                <a:schemeClr val="bg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Module 3: 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Instructionally Embedded 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(</a:t>
            </a: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 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minutes)</a:t>
            </a:r>
            <a:endParaRPr sz="4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1228" lvl="1" indent="-571500">
              <a:buClr>
                <a:schemeClr val="bg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Module 4</a:t>
            </a:r>
            <a:r>
              <a:rPr lang="en-US" sz="4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Becoming Familiar with the DLM website and </a:t>
            </a: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Resources (20 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minutes</a:t>
            </a: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-13" y="845389"/>
            <a:ext cx="12192013" cy="85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3600"/>
            </a:pPr>
            <a:r>
              <a:rPr lang="en-US" sz="5400" dirty="0"/>
              <a:t>Required </a:t>
            </a:r>
            <a:r>
              <a:rPr lang="en-US" sz="5400" dirty="0" smtClean="0"/>
              <a:t>Training for New Teachers</a:t>
            </a:r>
            <a:endParaRPr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187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19"/>
          <p:cNvSpPr txBox="1"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  <a:prstGeom prst="rect">
            <a:avLst/>
          </a:prstGeom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/>
            <a:fld id="{00000000-1234-1234-1234-123412341234}" type="slidenum">
              <a:rPr lang="en-US" sz="1600" kern="0">
                <a:solidFill>
                  <a:srgbClr val="FFFFFF"/>
                </a:solidFill>
              </a:rPr>
              <a:pPr defTabSz="1219170"/>
              <a:t>33</a:t>
            </a:fld>
            <a:endParaRPr sz="1600" kern="0" dirty="0">
              <a:solidFill>
                <a:srgbClr val="FFFFFF"/>
              </a:solidFill>
            </a:endParaRPr>
          </a:p>
        </p:txBody>
      </p:sp>
      <p:sp>
        <p:nvSpPr>
          <p:cNvPr id="914" name="Google Shape;914;p119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0" y="1915064"/>
            <a:ext cx="12192000" cy="4942935"/>
          </a:xfrm>
          <a:prstGeom prst="rect">
            <a:avLst/>
          </a:prstGeom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612648" indent="-502920">
              <a:buClr>
                <a:schemeClr val="bg2"/>
              </a:buClr>
              <a:buFont typeface="Times New Roman" panose="02020603050405020304" pitchFamily="18" charset="0"/>
              <a:buChar char="●"/>
            </a:pPr>
            <a:r>
              <a:rPr lang="en-US" sz="4400" dirty="0" smtClean="0"/>
              <a:t>MAP-A teachers returning from last year </a:t>
            </a:r>
            <a:r>
              <a:rPr lang="en-US" sz="4400" dirty="0" smtClean="0">
                <a:solidFill>
                  <a:schemeClr val="tx1"/>
                </a:solidFill>
              </a:rPr>
              <a:t>must </a:t>
            </a:r>
            <a:r>
              <a:rPr lang="en-US" sz="4400" dirty="0"/>
              <a:t>watch </a:t>
            </a:r>
            <a:r>
              <a:rPr lang="en-US" sz="4400" dirty="0" smtClean="0"/>
              <a:t>one required training video </a:t>
            </a:r>
            <a:r>
              <a:rPr lang="en-US" sz="4400" dirty="0"/>
              <a:t>and </a:t>
            </a:r>
            <a:r>
              <a:rPr lang="en-US" sz="4400" dirty="0" smtClean="0"/>
              <a:t>pass with 80 percent </a:t>
            </a:r>
            <a:r>
              <a:rPr lang="en-US" sz="4400" dirty="0"/>
              <a:t>or higher on the tests.</a:t>
            </a:r>
            <a:endParaRPr sz="4400" dirty="0"/>
          </a:p>
          <a:p>
            <a:pPr marL="612648" indent="-502920">
              <a:buClr>
                <a:schemeClr val="bg2"/>
              </a:buClr>
              <a:buFont typeface="Times New Roman" panose="02020603050405020304" pitchFamily="18" charset="0"/>
              <a:buChar char="●"/>
            </a:pPr>
            <a:r>
              <a:rPr lang="en-US" sz="4400" dirty="0" smtClean="0"/>
              <a:t>Best Practice is to review the manuals to learn the changes from last year.</a:t>
            </a:r>
            <a:endParaRPr sz="4400" dirty="0"/>
          </a:p>
        </p:txBody>
      </p:sp>
      <p:sp>
        <p:nvSpPr>
          <p:cNvPr id="915" name="Google Shape;915;p119"/>
          <p:cNvSpPr txBox="1"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0" y="828136"/>
            <a:ext cx="12192000" cy="1086928"/>
          </a:xfrm>
          <a:prstGeom prst="rect">
            <a:avLst/>
          </a:prstGeom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r>
              <a:rPr lang="en-US" sz="5400" dirty="0" smtClean="0"/>
              <a:t>Experienced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/>
              <a:t>Teacher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/>
              <a:t>Training</a:t>
            </a:r>
            <a:endParaRPr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874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Google Shape;920;p120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0" y="1873115"/>
            <a:ext cx="12192000" cy="4984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612648" indent="-502920">
              <a:buClr>
                <a:schemeClr val="bg2"/>
              </a:buClr>
              <a:buSzPct val="100000"/>
              <a:buFont typeface="Times New Roman" panose="02020603050405020304" pitchFamily="18" charset="0"/>
              <a:buChar char="●"/>
            </a:pPr>
            <a:r>
              <a:rPr lang="en-US" sz="4400" dirty="0"/>
              <a:t>New teachers may need to </a:t>
            </a:r>
            <a:r>
              <a:rPr lang="en-US" sz="4400" dirty="0" smtClean="0"/>
              <a:t>contact </a:t>
            </a:r>
            <a:r>
              <a:rPr lang="en-US" sz="4400" dirty="0"/>
              <a:t>district test coordinators or data managers to request an account in Educator </a:t>
            </a:r>
            <a:r>
              <a:rPr lang="en-US" sz="4400" dirty="0" smtClean="0"/>
              <a:t>Portal</a:t>
            </a:r>
          </a:p>
          <a:p>
            <a:pPr marL="612648" indent="-502920">
              <a:buClr>
                <a:schemeClr val="bg2"/>
              </a:buClr>
              <a:buSzPct val="100000"/>
              <a:buFont typeface="Times New Roman" panose="02020603050405020304" pitchFamily="18" charset="0"/>
              <a:buChar char="●"/>
            </a:pPr>
            <a:r>
              <a:rPr lang="en-US" sz="4400" dirty="0"/>
              <a:t>A</a:t>
            </a:r>
            <a:r>
              <a:rPr lang="en-US" sz="4400" dirty="0" smtClean="0"/>
              <a:t>fter your Educator Portal account is created, you will be able to access the training login</a:t>
            </a:r>
            <a:endParaRPr sz="4400" dirty="0"/>
          </a:p>
        </p:txBody>
      </p:sp>
      <p:sp>
        <p:nvSpPr>
          <p:cNvPr id="6" name="Google Shape;921;p120"/>
          <p:cNvSpPr txBox="1"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0" y="867905"/>
            <a:ext cx="12192000" cy="100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3600"/>
            </a:pPr>
            <a:r>
              <a:rPr lang="en-US" sz="5400" dirty="0"/>
              <a:t>Access to Training Courses</a:t>
            </a:r>
            <a:endParaRPr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13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Google Shape;938;p122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0" y="1859797"/>
            <a:ext cx="12192000" cy="4998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612648" indent="-502920">
              <a:lnSpc>
                <a:spcPct val="150000"/>
              </a:lnSpc>
              <a:buClr>
                <a:schemeClr val="bg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4400" dirty="0" smtClean="0"/>
              <a:t>Read the Test Administrator's Manual</a:t>
            </a:r>
          </a:p>
          <a:p>
            <a:pPr marL="612648" indent="-502920">
              <a:lnSpc>
                <a:spcPct val="150000"/>
              </a:lnSpc>
              <a:buClr>
                <a:schemeClr val="bg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4400" dirty="0" smtClean="0"/>
              <a:t>Ask staff in your district</a:t>
            </a:r>
          </a:p>
          <a:p>
            <a:pPr marL="612648" indent="-502920">
              <a:lnSpc>
                <a:spcPct val="150000"/>
              </a:lnSpc>
              <a:buClr>
                <a:schemeClr val="bg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4400" dirty="0"/>
              <a:t>C</a:t>
            </a:r>
            <a:r>
              <a:rPr lang="en-US" sz="4400" dirty="0" smtClean="0"/>
              <a:t>all </a:t>
            </a:r>
            <a:r>
              <a:rPr lang="en-US" sz="4400" dirty="0"/>
              <a:t>your RPDC </a:t>
            </a:r>
            <a:r>
              <a:rPr lang="en-US" sz="4400" dirty="0" smtClean="0"/>
              <a:t>consultant</a:t>
            </a:r>
          </a:p>
          <a:p>
            <a:pPr marL="612648" indent="-502920">
              <a:lnSpc>
                <a:spcPct val="150000"/>
              </a:lnSpc>
              <a:buClr>
                <a:schemeClr val="bg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4400" dirty="0"/>
              <a:t>C</a:t>
            </a:r>
            <a:r>
              <a:rPr lang="en-US" sz="4400" dirty="0" smtClean="0"/>
              <a:t>ontact Missouri’s DLM Help Desk</a:t>
            </a:r>
            <a:endParaRPr sz="4400" u="sng" dirty="0">
              <a:solidFill>
                <a:schemeClr val="hlink"/>
              </a:solidFill>
              <a:hlinkClick r:id="rId7"/>
            </a:endParaRPr>
          </a:p>
        </p:txBody>
      </p:sp>
      <p:sp>
        <p:nvSpPr>
          <p:cNvPr id="7" name="Google Shape;939;p122"/>
          <p:cNvSpPr txBox="1"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0" y="867905"/>
            <a:ext cx="12192000" cy="991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3600"/>
            </a:pPr>
            <a:r>
              <a:rPr lang="en-US" sz="5400" dirty="0" smtClean="0"/>
              <a:t>Steps for Help with Training</a:t>
            </a:r>
            <a:endParaRPr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863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83404"/>
            <a:ext cx="12192000" cy="894595"/>
          </a:xfrm>
        </p:spPr>
        <p:txBody>
          <a:bodyPr/>
          <a:lstStyle/>
          <a:p>
            <a:r>
              <a:rPr lang="en-US" dirty="0" smtClean="0"/>
              <a:t>Training on Missouri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7999"/>
            <a:ext cx="12192000" cy="50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1615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Google Shape;945;p123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0" y="805912"/>
            <a:ext cx="12192000" cy="1100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>
                <a:schemeClr val="accent1"/>
              </a:buClr>
              <a:buSzPts val="3600"/>
            </a:pPr>
            <a:r>
              <a:rPr lang="en-US" sz="4400" dirty="0" smtClean="0"/>
              <a:t>Professional Development Resources</a:t>
            </a:r>
            <a:endParaRPr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6292"/>
            <a:ext cx="12192000" cy="49517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468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12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1600" y="1905000"/>
            <a:ext cx="7461574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3959"/>
            </a:pPr>
            <a:r>
              <a:rPr lang="en-US" sz="6000" dirty="0" smtClean="0"/>
              <a:t>Using </a:t>
            </a:r>
            <a:r>
              <a:rPr lang="en-US" sz="6000" dirty="0"/>
              <a:t>Kite</a:t>
            </a:r>
            <a:r>
              <a:rPr lang="en-US" sz="6000" dirty="0" smtClean="0"/>
              <a:t>® Suite</a:t>
            </a:r>
            <a:endParaRPr sz="6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531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3200" y="836908"/>
            <a:ext cx="11785600" cy="945397"/>
          </a:xfrm>
        </p:spPr>
        <p:txBody>
          <a:bodyPr/>
          <a:lstStyle/>
          <a:p>
            <a:r>
              <a:rPr lang="en-US" dirty="0" smtClean="0"/>
              <a:t>Student Portal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28" y="1782304"/>
            <a:ext cx="11770772" cy="507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88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/>
            <a:fld id="{00000000-1234-1234-1234-123412341234}" type="slidenum">
              <a:rPr lang="en-US" kern="0">
                <a:solidFill>
                  <a:srgbClr val="FFFFFF"/>
                </a:solidFill>
              </a:rPr>
              <a:pPr defTabSz="1219170"/>
              <a:t>4</a:t>
            </a:fld>
            <a:endParaRPr kern="0">
              <a:solidFill>
                <a:srgbClr val="FFFFFF"/>
              </a:solidFill>
            </a:endParaRPr>
          </a:p>
        </p:txBody>
      </p:sp>
      <p:sp>
        <p:nvSpPr>
          <p:cNvPr id="170" name="Google Shape;170;p30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0" y="1844297"/>
            <a:ext cx="12192000" cy="4587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indent="-502920">
              <a:buClr>
                <a:schemeClr val="bg2"/>
              </a:buClr>
              <a:buSzPct val="100000"/>
              <a:buFont typeface="Times New Roman" panose="02020603050405020304" pitchFamily="18" charset="0"/>
              <a:buChar char="●"/>
            </a:pPr>
            <a:r>
              <a:rPr lang="en-US" sz="4400" dirty="0" smtClean="0"/>
              <a:t>Instruction and assessment occurs throughout the year</a:t>
            </a:r>
          </a:p>
          <a:p>
            <a:pPr indent="-502920">
              <a:buClr>
                <a:schemeClr val="bg2"/>
              </a:buClr>
              <a:buSzPct val="100000"/>
              <a:buFont typeface="Times New Roman" panose="02020603050405020304" pitchFamily="18" charset="0"/>
              <a:buChar char="●"/>
            </a:pPr>
            <a:r>
              <a:rPr lang="en-US" sz="4400" dirty="0" smtClean="0"/>
              <a:t>There </a:t>
            </a:r>
            <a:r>
              <a:rPr lang="en-US" sz="4400" dirty="0"/>
              <a:t>are two Instructionally Embedded test windows for ELA and </a:t>
            </a:r>
            <a:r>
              <a:rPr lang="en-US" sz="4400" dirty="0" smtClean="0"/>
              <a:t>math</a:t>
            </a:r>
            <a:endParaRPr lang="en-US" sz="4400" dirty="0"/>
          </a:p>
          <a:p>
            <a:pPr marL="609585" lvl="1" indent="-502920">
              <a:buClr>
                <a:schemeClr val="bg2"/>
              </a:buClr>
              <a:buSzPct val="100000"/>
              <a:buFont typeface="Times New Roman" panose="02020603050405020304" pitchFamily="18" charset="0"/>
              <a:buChar char="●"/>
            </a:pPr>
            <a:r>
              <a:rPr lang="en-US" sz="4400" dirty="0" smtClean="0"/>
              <a:t>Science is not instructionally-embedded, it is year-end</a:t>
            </a:r>
            <a:endParaRPr lang="en-US" sz="4400" dirty="0"/>
          </a:p>
          <a:p>
            <a:pPr marL="84665" indent="0">
              <a:buSzPts val="2600"/>
              <a:buNone/>
            </a:pPr>
            <a:endParaRPr lang="en-US" sz="3200" dirty="0" smtClean="0"/>
          </a:p>
          <a:p>
            <a:pPr marL="84665" indent="0">
              <a:buSzPts val="2600"/>
              <a:buNone/>
            </a:pPr>
            <a:endParaRPr lang="en-US" sz="3200" dirty="0" smtClean="0"/>
          </a:p>
          <a:p>
            <a:pPr marL="84665" indent="0">
              <a:buSzPts val="2600"/>
              <a:buNone/>
            </a:pPr>
            <a:endParaRPr sz="3200" dirty="0"/>
          </a:p>
        </p:txBody>
      </p:sp>
      <p:sp>
        <p:nvSpPr>
          <p:cNvPr id="171" name="Google Shape;171;p30"/>
          <p:cNvSpPr txBox="1"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0" y="857600"/>
            <a:ext cx="12192000" cy="986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r>
              <a:rPr lang="en-US" sz="5400" dirty="0" smtClean="0"/>
              <a:t>MAP-A is Year-Long</a:t>
            </a:r>
            <a:endParaRPr sz="5400" dirty="0"/>
          </a:p>
        </p:txBody>
      </p:sp>
      <p:sp>
        <p:nvSpPr>
          <p:cNvPr id="2" name="TextBox 1"/>
          <p:cNvSpPr txBox="1"/>
          <p:nvPr>
            <p:custDataLst>
              <p:tags r:id="rId5"/>
            </p:custDataLst>
          </p:nvPr>
        </p:nvSpPr>
        <p:spPr>
          <a:xfrm>
            <a:off x="-2445886" y="211221"/>
            <a:ext cx="244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204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Google Shape;958;p125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0" y="1696982"/>
            <a:ext cx="12192000" cy="5161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indent="-208699">
              <a:lnSpc>
                <a:spcPct val="90000"/>
              </a:lnSpc>
              <a:spcBef>
                <a:spcPts val="789"/>
              </a:spcBef>
              <a:buSzPts val="2960"/>
              <a:buNone/>
            </a:pPr>
            <a:endParaRPr sz="3947" dirty="0"/>
          </a:p>
        </p:txBody>
      </p:sp>
      <p:sp>
        <p:nvSpPr>
          <p:cNvPr id="6" name="Google Shape;959;p125"/>
          <p:cNvSpPr txBox="1"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0" y="852406"/>
            <a:ext cx="12192000" cy="8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3600"/>
            </a:pPr>
            <a:r>
              <a:rPr lang="en-US" sz="4400" dirty="0" smtClean="0"/>
              <a:t>Educator Portal</a:t>
            </a:r>
            <a:endParaRPr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696980"/>
            <a:ext cx="11684000" cy="51610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113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128"/>
          <p:cNvSpPr txBox="1"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/>
            <a:fld id="{00000000-1234-1234-1234-123412341234}" type="slidenum">
              <a:rPr lang="en-US" kern="0">
                <a:solidFill>
                  <a:srgbClr val="FFFFFF"/>
                </a:solidFill>
              </a:rPr>
              <a:pPr defTabSz="1219170"/>
              <a:t>41</a:t>
            </a:fld>
            <a:endParaRPr kern="0">
              <a:solidFill>
                <a:srgbClr val="FFFFFF"/>
              </a:solidFill>
            </a:endParaRPr>
          </a:p>
        </p:txBody>
      </p:sp>
      <p:sp>
        <p:nvSpPr>
          <p:cNvPr id="983" name="Google Shape;983;p128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03200" y="2057400"/>
            <a:ext cx="11785600" cy="4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678165" indent="-571500">
              <a:buClr>
                <a:schemeClr val="bg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4000" dirty="0"/>
              <a:t>Sample </a:t>
            </a:r>
            <a:r>
              <a:rPr lang="en-US" sz="4000" dirty="0" err="1"/>
              <a:t>Testlet</a:t>
            </a:r>
            <a:r>
              <a:rPr lang="en-US" sz="4000" dirty="0"/>
              <a:t> Information Pages and Released </a:t>
            </a:r>
            <a:r>
              <a:rPr lang="en-US" sz="4000" dirty="0" err="1"/>
              <a:t>Testlets</a:t>
            </a:r>
            <a:r>
              <a:rPr lang="en-US" sz="4000" dirty="0"/>
              <a:t> in English Language </a:t>
            </a:r>
            <a:r>
              <a:rPr lang="en-US" sz="4000" dirty="0" smtClean="0"/>
              <a:t>Arts</a:t>
            </a:r>
          </a:p>
          <a:p>
            <a:pPr marL="678165" indent="-571500">
              <a:buClr>
                <a:schemeClr val="bg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4000" dirty="0"/>
              <a:t>Sample </a:t>
            </a:r>
            <a:r>
              <a:rPr lang="en-US" sz="4000" dirty="0" err="1"/>
              <a:t>Testlet</a:t>
            </a:r>
            <a:r>
              <a:rPr lang="en-US" sz="4000" dirty="0"/>
              <a:t> Information Pages and Released </a:t>
            </a:r>
            <a:r>
              <a:rPr lang="en-US" sz="4000" dirty="0" err="1"/>
              <a:t>Testlets</a:t>
            </a:r>
            <a:r>
              <a:rPr lang="en-US" sz="4000" dirty="0"/>
              <a:t> in </a:t>
            </a:r>
            <a:r>
              <a:rPr lang="en-US" sz="4000" dirty="0" smtClean="0"/>
              <a:t>Mathematics</a:t>
            </a:r>
          </a:p>
          <a:p>
            <a:pPr marL="678165" indent="-571500">
              <a:buClr>
                <a:schemeClr val="bg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4000" dirty="0"/>
              <a:t>Sample </a:t>
            </a:r>
            <a:r>
              <a:rPr lang="en-US" sz="4000" dirty="0" err="1"/>
              <a:t>Testlet</a:t>
            </a:r>
            <a:r>
              <a:rPr lang="en-US" sz="4000" dirty="0"/>
              <a:t> Information Pages and Released </a:t>
            </a:r>
            <a:r>
              <a:rPr lang="en-US" sz="4000" dirty="0" err="1"/>
              <a:t>Testlets</a:t>
            </a:r>
            <a:r>
              <a:rPr lang="en-US" sz="4000" dirty="0"/>
              <a:t> in Science</a:t>
            </a:r>
            <a:endParaRPr sz="4000" dirty="0">
              <a:solidFill>
                <a:srgbClr val="004B8D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endParaRPr sz="3467" dirty="0"/>
          </a:p>
        </p:txBody>
      </p:sp>
      <p:sp>
        <p:nvSpPr>
          <p:cNvPr id="984" name="Google Shape;984;p128"/>
          <p:cNvSpPr txBox="1"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0" y="852406"/>
            <a:ext cx="12192000" cy="120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r>
              <a:rPr lang="en-US" sz="5400" dirty="0" smtClean="0"/>
              <a:t>Practice on Released </a:t>
            </a:r>
            <a:r>
              <a:rPr lang="en-US" sz="5400" dirty="0" err="1" smtClean="0"/>
              <a:t>Testlets</a:t>
            </a:r>
            <a:endParaRPr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205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12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1600" y="1905000"/>
            <a:ext cx="7461574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3959"/>
            </a:pPr>
            <a:r>
              <a:rPr lang="en-US" sz="6000" dirty="0" smtClean="0"/>
              <a:t>Using Educator Portal</a:t>
            </a:r>
            <a:endParaRPr sz="6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65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25910" y="2159000"/>
            <a:ext cx="10146890" cy="4419600"/>
          </a:xfrm>
        </p:spPr>
        <p:txBody>
          <a:bodyPr/>
          <a:lstStyle/>
          <a:p>
            <a:pPr marL="33866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Educator Portal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10" y="2026268"/>
            <a:ext cx="10279625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321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Google Shape;1002;p131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0" y="1913025"/>
            <a:ext cx="12191999" cy="4944976"/>
          </a:xfrm>
          <a:prstGeom prst="rect">
            <a:avLst/>
          </a:prstGeom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612648" indent="-507987">
              <a:lnSpc>
                <a:spcPct val="150000"/>
              </a:lnSpc>
              <a:buClr>
                <a:schemeClr val="bg2"/>
              </a:buClr>
              <a:buSzPct val="100000"/>
              <a:buFont typeface="Times New Roman" panose="02020603050405020304" pitchFamily="18" charset="0"/>
              <a:buChar char="●"/>
            </a:pPr>
            <a:r>
              <a:rPr lang="en-US" sz="4400" dirty="0" smtClean="0"/>
              <a:t>DTC must enroll and roster the student</a:t>
            </a:r>
          </a:p>
          <a:p>
            <a:pPr marL="612648" indent="-507987">
              <a:lnSpc>
                <a:spcPct val="150000"/>
              </a:lnSpc>
              <a:buClr>
                <a:schemeClr val="bg2"/>
              </a:buClr>
              <a:buSzPct val="100000"/>
              <a:buFont typeface="Times New Roman" panose="02020603050405020304" pitchFamily="18" charset="0"/>
              <a:buChar char="●"/>
            </a:pPr>
            <a:r>
              <a:rPr lang="en-US" sz="4400" dirty="0" smtClean="0"/>
              <a:t>Teacher must complete the First Contact Survey and Personal Needs Profile</a:t>
            </a:r>
            <a:endParaRPr sz="4400" dirty="0"/>
          </a:p>
          <a:p>
            <a:pPr marL="0" indent="0">
              <a:buNone/>
            </a:pPr>
            <a:endParaRPr sz="3200" dirty="0"/>
          </a:p>
          <a:p>
            <a:pPr marL="0" indent="0">
              <a:buNone/>
            </a:pPr>
            <a:endParaRPr sz="3200" dirty="0"/>
          </a:p>
          <a:p>
            <a:pPr marL="0" indent="0">
              <a:buNone/>
            </a:pPr>
            <a:endParaRPr sz="3733" b="1" dirty="0"/>
          </a:p>
          <a:p>
            <a:pPr marL="0" indent="0">
              <a:buNone/>
            </a:pPr>
            <a:r>
              <a:rPr lang="en-US" sz="3200" dirty="0"/>
              <a:t> </a:t>
            </a:r>
            <a:endParaRPr sz="3200" dirty="0"/>
          </a:p>
        </p:txBody>
      </p:sp>
      <p:sp>
        <p:nvSpPr>
          <p:cNvPr id="5" name="Google Shape;1001;p131"/>
          <p:cNvSpPr txBox="1"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0" y="852407"/>
            <a:ext cx="12192000" cy="1060617"/>
          </a:xfrm>
          <a:prstGeom prst="rect">
            <a:avLst/>
          </a:prstGeom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r>
              <a:rPr lang="en-US" sz="5400" dirty="0" smtClean="0"/>
              <a:t>Prepare for Student Testing</a:t>
            </a:r>
            <a:endParaRPr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141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Google Shape;1008;p132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0" y="1994036"/>
            <a:ext cx="12192000" cy="3920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681228" indent="-571500">
              <a:buClr>
                <a:schemeClr val="bg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4400" dirty="0" smtClean="0"/>
              <a:t>Communication skills</a:t>
            </a:r>
          </a:p>
          <a:p>
            <a:pPr marL="681228" indent="-571500">
              <a:buClr>
                <a:schemeClr val="bg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4400" dirty="0"/>
              <a:t>A</a:t>
            </a:r>
            <a:r>
              <a:rPr lang="en-US" sz="4400" dirty="0" smtClean="0"/>
              <a:t>cademic skills</a:t>
            </a:r>
          </a:p>
          <a:p>
            <a:pPr marL="681228" indent="-571500">
              <a:buClr>
                <a:schemeClr val="bg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4400" dirty="0"/>
              <a:t>A</a:t>
            </a:r>
            <a:r>
              <a:rPr lang="en-US" sz="4400" dirty="0" smtClean="0"/>
              <a:t>ttention abilities</a:t>
            </a:r>
            <a:endParaRPr sz="4400" dirty="0"/>
          </a:p>
          <a:p>
            <a:pPr marL="681228" indent="-571500">
              <a:buClr>
                <a:schemeClr val="bg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4400" dirty="0" smtClean="0"/>
              <a:t>Services</a:t>
            </a:r>
          </a:p>
        </p:txBody>
      </p:sp>
      <p:sp>
        <p:nvSpPr>
          <p:cNvPr id="6" name="Google Shape;1009;p132"/>
          <p:cNvSpPr txBox="1"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0" y="821410"/>
            <a:ext cx="12192000" cy="982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3600"/>
            </a:pPr>
            <a:r>
              <a:rPr lang="en-US" sz="5400" dirty="0" smtClean="0"/>
              <a:t>Information Needed to Complete the FCS</a:t>
            </a:r>
            <a:endParaRPr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6088841" y="2126768"/>
            <a:ext cx="55328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1228" indent="-571500">
              <a:buClr>
                <a:schemeClr val="bg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Sensory capabilities</a:t>
            </a:r>
          </a:p>
          <a:p>
            <a:pPr marL="681228" indent="-571500">
              <a:buClr>
                <a:schemeClr val="bg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Motor capabilities</a:t>
            </a:r>
          </a:p>
          <a:p>
            <a:pPr marL="681228" indent="-571500">
              <a:buClr>
                <a:schemeClr val="bg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Computer skills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218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163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1600" y="2061274"/>
            <a:ext cx="7151608" cy="1890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r>
              <a:rPr lang="en-US" sz="6000" dirty="0" smtClean="0"/>
              <a:t>Instruction and Assessment Planner</a:t>
            </a:r>
            <a:endParaRPr sz="6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891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139"/>
          <p:cNvSpPr txBox="1"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/>
            <a:fld id="{00000000-1234-1234-1234-123412341234}" type="slidenum">
              <a:rPr lang="en-US" kern="0">
                <a:solidFill>
                  <a:srgbClr val="FFFFFF"/>
                </a:solidFill>
              </a:rPr>
              <a:pPr defTabSz="1219170"/>
              <a:t>47</a:t>
            </a:fld>
            <a:endParaRPr kern="0" dirty="0">
              <a:solidFill>
                <a:srgbClr val="FFFFFF"/>
              </a:solidFill>
            </a:endParaRPr>
          </a:p>
        </p:txBody>
      </p:sp>
      <p:sp>
        <p:nvSpPr>
          <p:cNvPr id="1061" name="Google Shape;1061;p139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03200" y="2159000"/>
            <a:ext cx="117856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33866" indent="0">
              <a:buNone/>
            </a:pPr>
            <a:endParaRPr sz="3200" dirty="0"/>
          </a:p>
          <a:p>
            <a:pPr indent="-304792">
              <a:buNone/>
            </a:pPr>
            <a:endParaRPr sz="3200" dirty="0"/>
          </a:p>
        </p:txBody>
      </p:sp>
      <p:sp>
        <p:nvSpPr>
          <p:cNvPr id="1062" name="Google Shape;1062;p139"/>
          <p:cNvSpPr txBox="1"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-1" y="852406"/>
            <a:ext cx="12192000" cy="68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r>
              <a:rPr lang="en-US" sz="4800" dirty="0"/>
              <a:t>Instruction and Assessment </a:t>
            </a:r>
            <a:r>
              <a:rPr lang="en-US" sz="4800" dirty="0" smtClean="0"/>
              <a:t>Planner</a:t>
            </a:r>
            <a:endParaRPr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084" y="1534332"/>
            <a:ext cx="7759331" cy="53236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457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142"/>
          <p:cNvSpPr txBox="1"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  <a:prstGeom prst="rect">
            <a:avLst/>
          </a:prstGeom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/>
            <a:fld id="{00000000-1234-1234-1234-123412341234}" type="slidenum">
              <a:rPr lang="en-US" kern="0">
                <a:solidFill>
                  <a:srgbClr val="FFFFFF"/>
                </a:solidFill>
              </a:rPr>
              <a:pPr defTabSz="1219170"/>
              <a:t>48</a:t>
            </a:fld>
            <a:endParaRPr kern="0" dirty="0">
              <a:solidFill>
                <a:srgbClr val="FFFFFF"/>
              </a:solidFill>
            </a:endParaRPr>
          </a:p>
        </p:txBody>
      </p:sp>
      <p:sp>
        <p:nvSpPr>
          <p:cNvPr id="1087" name="Google Shape;1087;p142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0" y="867904"/>
            <a:ext cx="12192000" cy="883403"/>
          </a:xfrm>
          <a:prstGeom prst="rect">
            <a:avLst/>
          </a:prstGeom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r>
              <a:rPr lang="en-US" sz="4400" dirty="0" err="1" smtClean="0"/>
              <a:t>Closeup</a:t>
            </a:r>
            <a:r>
              <a:rPr lang="en-US" sz="4400" dirty="0" smtClean="0"/>
              <a:t> of the </a:t>
            </a:r>
            <a:r>
              <a:rPr lang="en-US" sz="4400" dirty="0" err="1" smtClean="0"/>
              <a:t>Filepath</a:t>
            </a:r>
            <a:r>
              <a:rPr lang="en-US" sz="4400" dirty="0" smtClean="0"/>
              <a:t> to the Planner</a:t>
            </a:r>
            <a:endParaRPr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1307"/>
            <a:ext cx="12192000" cy="51066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011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140"/>
          <p:cNvSpPr txBox="1"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/>
            <a:fld id="{00000000-1234-1234-1234-123412341234}" type="slidenum">
              <a:rPr lang="en-US" kern="0">
                <a:solidFill>
                  <a:srgbClr val="FFFFFF"/>
                </a:solidFill>
              </a:rPr>
              <a:pPr defTabSz="1219170"/>
              <a:t>49</a:t>
            </a:fld>
            <a:endParaRPr kern="0" dirty="0">
              <a:solidFill>
                <a:srgbClr val="FFFFFF"/>
              </a:solidFill>
            </a:endParaRPr>
          </a:p>
        </p:txBody>
      </p:sp>
      <p:sp>
        <p:nvSpPr>
          <p:cNvPr id="1070" name="Google Shape;1070;p140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0" y="821410"/>
            <a:ext cx="12192000" cy="76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r>
              <a:rPr lang="en-US" sz="4400" dirty="0" smtClean="0"/>
              <a:t>Student Activity Table</a:t>
            </a:r>
            <a:endParaRPr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1567758"/>
            <a:ext cx="11149780" cy="52902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915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/>
            <a:fld id="{00000000-1234-1234-1234-123412341234}" type="slidenum">
              <a:rPr lang="en-US" kern="0">
                <a:solidFill>
                  <a:srgbClr val="FFFFFF"/>
                </a:solidFill>
              </a:rPr>
              <a:pPr defTabSz="1219170"/>
              <a:t>5</a:t>
            </a:fld>
            <a:endParaRPr kern="0">
              <a:solidFill>
                <a:srgbClr val="FFFFFF"/>
              </a:solidFill>
            </a:endParaRPr>
          </a:p>
        </p:txBody>
      </p:sp>
      <p:sp>
        <p:nvSpPr>
          <p:cNvPr id="170" name="Google Shape;170;p30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0" y="2174426"/>
            <a:ext cx="12192000" cy="4683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indent="-502920">
              <a:buClr>
                <a:schemeClr val="bg2"/>
              </a:buClr>
              <a:buSzPct val="100000"/>
              <a:buChar char="●"/>
            </a:pPr>
            <a:r>
              <a:rPr lang="en-US" sz="4400" dirty="0" smtClean="0"/>
              <a:t>Ask your DTC to create your Educator Portal account.</a:t>
            </a:r>
          </a:p>
          <a:p>
            <a:pPr indent="-502920">
              <a:buClr>
                <a:schemeClr val="bg2"/>
              </a:buClr>
              <a:buSzPct val="100000"/>
              <a:buChar char="●"/>
            </a:pPr>
            <a:r>
              <a:rPr lang="en-US" sz="4400" dirty="0" smtClean="0"/>
              <a:t>If you already have an account, ask your DTC to contact DESE to have it transferred to your current district.</a:t>
            </a:r>
          </a:p>
        </p:txBody>
      </p:sp>
      <p:sp>
        <p:nvSpPr>
          <p:cNvPr id="171" name="Google Shape;171;p30"/>
          <p:cNvSpPr txBox="1"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0" y="857600"/>
            <a:ext cx="12192000" cy="1039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r>
              <a:rPr lang="en-US" sz="5400" dirty="0" smtClean="0"/>
              <a:t>First Step to Using DLM</a:t>
            </a:r>
            <a:endParaRPr sz="5400" dirty="0"/>
          </a:p>
        </p:txBody>
      </p:sp>
      <p:sp>
        <p:nvSpPr>
          <p:cNvPr id="2" name="TextBox 1"/>
          <p:cNvSpPr txBox="1"/>
          <p:nvPr>
            <p:custDataLst>
              <p:tags r:id="rId5"/>
            </p:custDataLst>
          </p:nvPr>
        </p:nvSpPr>
        <p:spPr>
          <a:xfrm>
            <a:off x="-2445886" y="211221"/>
            <a:ext cx="244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981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141"/>
          <p:cNvSpPr txBox="1"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/>
            <a:fld id="{00000000-1234-1234-1234-123412341234}" type="slidenum">
              <a:rPr lang="en-US" kern="0">
                <a:solidFill>
                  <a:srgbClr val="FFFFFF"/>
                </a:solidFill>
              </a:rPr>
              <a:pPr defTabSz="1219170"/>
              <a:t>50</a:t>
            </a:fld>
            <a:endParaRPr kern="0" dirty="0">
              <a:solidFill>
                <a:srgbClr val="FFFFFF"/>
              </a:solidFill>
            </a:endParaRPr>
          </a:p>
        </p:txBody>
      </p:sp>
      <p:sp>
        <p:nvSpPr>
          <p:cNvPr id="1079" name="Google Shape;1079;p141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03200" y="883403"/>
            <a:ext cx="11785600" cy="89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r>
              <a:rPr lang="en-US" sz="4400" dirty="0" smtClean="0"/>
              <a:t>ELA Blueprint </a:t>
            </a:r>
            <a:r>
              <a:rPr lang="en-US" sz="4400" dirty="0" err="1" smtClean="0"/>
              <a:t>Filepath</a:t>
            </a:r>
            <a:endParaRPr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77" y="1782305"/>
            <a:ext cx="10913807" cy="50756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4130" y="2169763"/>
            <a:ext cx="2059553" cy="278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8143" y="2554633"/>
            <a:ext cx="2514884" cy="281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659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143"/>
          <p:cNvSpPr txBox="1"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  <a:prstGeom prst="rect">
            <a:avLst/>
          </a:prstGeom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/>
            <a:fld id="{00000000-1234-1234-1234-123412341234}" type="slidenum">
              <a:rPr lang="en-US" kern="0">
                <a:solidFill>
                  <a:srgbClr val="FFFFFF"/>
                </a:solidFill>
              </a:rPr>
              <a:pPr defTabSz="1219170"/>
              <a:t>51</a:t>
            </a:fld>
            <a:endParaRPr kern="0" dirty="0">
              <a:solidFill>
                <a:srgbClr val="FFFFFF"/>
              </a:solidFill>
            </a:endParaRPr>
          </a:p>
        </p:txBody>
      </p:sp>
      <p:sp>
        <p:nvSpPr>
          <p:cNvPr id="1095" name="Google Shape;1095;p143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0" y="867905"/>
            <a:ext cx="12192000" cy="741893"/>
          </a:xfrm>
          <a:prstGeom prst="rect">
            <a:avLst/>
          </a:prstGeom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r>
              <a:rPr lang="en-US" sz="4400" dirty="0" smtClean="0"/>
              <a:t>Top of Student </a:t>
            </a:r>
            <a:r>
              <a:rPr lang="en-US" sz="4400" dirty="0"/>
              <a:t>View Page</a:t>
            </a:r>
            <a:endParaRPr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0" y="1668792"/>
            <a:ext cx="10043652" cy="51007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64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144"/>
          <p:cNvSpPr txBox="1"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/>
            <a:fld id="{00000000-1234-1234-1234-123412341234}" type="slidenum">
              <a:rPr lang="en-US" kern="0">
                <a:solidFill>
                  <a:srgbClr val="FFFFFF"/>
                </a:solidFill>
              </a:rPr>
              <a:pPr defTabSz="1219170"/>
              <a:t>52</a:t>
            </a:fld>
            <a:endParaRPr kern="0" dirty="0">
              <a:solidFill>
                <a:srgbClr val="FFFFFF"/>
              </a:solidFill>
            </a:endParaRPr>
          </a:p>
        </p:txBody>
      </p:sp>
      <p:sp>
        <p:nvSpPr>
          <p:cNvPr id="1107" name="Google Shape;1107;p144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-22033" y="836909"/>
            <a:ext cx="12192000" cy="89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r>
              <a:rPr lang="en-US" sz="4400" dirty="0" smtClean="0"/>
              <a:t>Blueprint on Student </a:t>
            </a:r>
            <a:r>
              <a:rPr lang="en-US" sz="4400" dirty="0"/>
              <a:t>View </a:t>
            </a:r>
            <a:r>
              <a:rPr lang="en-US" sz="4400" dirty="0" smtClean="0"/>
              <a:t>Page</a:t>
            </a:r>
            <a:endParaRPr sz="4400" dirty="0"/>
          </a:p>
        </p:txBody>
      </p:sp>
      <p:sp>
        <p:nvSpPr>
          <p:cNvPr id="1106" name="Google Shape;1106;p144"/>
          <p:cNvSpPr/>
          <p:nvPr>
            <p:custDataLst>
              <p:tags r:id="rId4"/>
            </p:custDataLst>
          </p:nvPr>
        </p:nvSpPr>
        <p:spPr>
          <a:xfrm>
            <a:off x="2438400" y="2159000"/>
            <a:ext cx="8483600" cy="21166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400"/>
            </a:pPr>
            <a:endParaRPr sz="1867" kern="0" dirty="0">
              <a:solidFill>
                <a:srgbClr val="004B8D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12" y="1735811"/>
            <a:ext cx="10692581" cy="512218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602997" y="1646330"/>
            <a:ext cx="325464" cy="1239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938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45"/>
          <p:cNvSpPr txBox="1"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/>
            <a:fld id="{00000000-1234-1234-1234-123412341234}" type="slidenum">
              <a:rPr lang="en-US" kern="0">
                <a:solidFill>
                  <a:srgbClr val="FFFFFF"/>
                </a:solidFill>
              </a:rPr>
              <a:pPr defTabSz="1219170"/>
              <a:t>53</a:t>
            </a:fld>
            <a:endParaRPr kern="0" dirty="0">
              <a:solidFill>
                <a:srgbClr val="FFFFFF"/>
              </a:solidFill>
            </a:endParaRPr>
          </a:p>
        </p:txBody>
      </p:sp>
      <p:sp>
        <p:nvSpPr>
          <p:cNvPr id="1115" name="Google Shape;1115;p145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0" y="821409"/>
            <a:ext cx="12192000" cy="997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r>
              <a:rPr lang="en-US" sz="4400" dirty="0" smtClean="0"/>
              <a:t>Blueprint Details in the Planner</a:t>
            </a:r>
            <a:endParaRPr sz="4400" dirty="0"/>
          </a:p>
        </p:txBody>
      </p:sp>
      <p:sp>
        <p:nvSpPr>
          <p:cNvPr id="1118" name="Google Shape;1118;p145"/>
          <p:cNvSpPr txBox="1"/>
          <p:nvPr>
            <p:custDataLst>
              <p:tags r:id="rId4"/>
            </p:custDataLst>
          </p:nvPr>
        </p:nvSpPr>
        <p:spPr>
          <a:xfrm>
            <a:off x="6015600" y="1818833"/>
            <a:ext cx="80400" cy="1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6" y="1877824"/>
            <a:ext cx="11297265" cy="32845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553" y="3355402"/>
            <a:ext cx="3528447" cy="35025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370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147"/>
          <p:cNvSpPr txBox="1"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/>
            <a:fld id="{00000000-1234-1234-1234-123412341234}" type="slidenum">
              <a:rPr lang="en-US" kern="0">
                <a:solidFill>
                  <a:srgbClr val="FFFFFF"/>
                </a:solidFill>
              </a:rPr>
              <a:pPr defTabSz="1219170"/>
              <a:t>54</a:t>
            </a:fld>
            <a:endParaRPr kern="0" dirty="0">
              <a:solidFill>
                <a:srgbClr val="FFFFFF"/>
              </a:solidFill>
            </a:endParaRPr>
          </a:p>
        </p:txBody>
      </p:sp>
      <p:sp>
        <p:nvSpPr>
          <p:cNvPr id="1134" name="Google Shape;1134;p147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-3855" y="867904"/>
            <a:ext cx="12192000" cy="55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r>
              <a:rPr lang="en-US" sz="4400" dirty="0" smtClean="0"/>
              <a:t>Blueprint Choices in Planner</a:t>
            </a:r>
            <a:endParaRPr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0266"/>
            <a:ext cx="4028290" cy="39987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286" y="4700090"/>
            <a:ext cx="3952606" cy="21579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818" y="1473693"/>
            <a:ext cx="3356850" cy="32077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580" y="3043089"/>
            <a:ext cx="4131565" cy="38149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719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150"/>
          <p:cNvSpPr txBox="1"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/>
            <a:fld id="{00000000-1234-1234-1234-123412341234}" type="slidenum">
              <a:rPr lang="en-US" kern="0">
                <a:solidFill>
                  <a:srgbClr val="FFFFFF"/>
                </a:solidFill>
              </a:rPr>
              <a:pPr defTabSz="1219170"/>
              <a:t>55</a:t>
            </a:fld>
            <a:endParaRPr kern="0" dirty="0">
              <a:solidFill>
                <a:srgbClr val="FFFFFF"/>
              </a:solidFill>
            </a:endParaRPr>
          </a:p>
        </p:txBody>
      </p:sp>
      <p:sp>
        <p:nvSpPr>
          <p:cNvPr id="1159" name="Google Shape;1159;p150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0" y="1791975"/>
            <a:ext cx="12192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indent="-502920">
              <a:lnSpc>
                <a:spcPct val="150000"/>
              </a:lnSpc>
              <a:buClr>
                <a:schemeClr val="bg2"/>
              </a:buClr>
              <a:buSzPct val="100000"/>
              <a:buFont typeface="Times New Roman" panose="02020603050405020304" pitchFamily="18" charset="0"/>
              <a:buChar char="●"/>
            </a:pPr>
            <a:r>
              <a:rPr lang="en-US" sz="4000" dirty="0"/>
              <a:t>D</a:t>
            </a:r>
            <a:r>
              <a:rPr lang="en-US" sz="4000" dirty="0" smtClean="0"/>
              <a:t>ecide </a:t>
            </a:r>
            <a:r>
              <a:rPr lang="en-US" sz="4000" dirty="0"/>
              <a:t>what </a:t>
            </a:r>
            <a:r>
              <a:rPr lang="en-US" sz="4000" dirty="0" smtClean="0"/>
              <a:t>Essential Elements </a:t>
            </a:r>
            <a:r>
              <a:rPr lang="en-US" sz="4000" dirty="0"/>
              <a:t>are required for </a:t>
            </a:r>
            <a:r>
              <a:rPr lang="en-US" sz="4000" b="1" dirty="0"/>
              <a:t>ALL</a:t>
            </a:r>
            <a:r>
              <a:rPr lang="en-US" sz="4000" dirty="0"/>
              <a:t> </a:t>
            </a:r>
            <a:r>
              <a:rPr lang="en-US" sz="4000" dirty="0" smtClean="0"/>
              <a:t>grades</a:t>
            </a:r>
          </a:p>
          <a:p>
            <a:pPr indent="-502920">
              <a:lnSpc>
                <a:spcPct val="150000"/>
              </a:lnSpc>
              <a:buClr>
                <a:schemeClr val="bg2"/>
              </a:buClr>
              <a:buSzPct val="100000"/>
              <a:buFont typeface="Times New Roman" panose="02020603050405020304" pitchFamily="18" charset="0"/>
              <a:buChar char="●"/>
            </a:pPr>
            <a:r>
              <a:rPr lang="en-US" sz="4000" dirty="0" smtClean="0"/>
              <a:t>The same </a:t>
            </a:r>
            <a:r>
              <a:rPr lang="en-US" sz="4000" dirty="0"/>
              <a:t>set of </a:t>
            </a:r>
            <a:r>
              <a:rPr lang="en-US" sz="4000" dirty="0" smtClean="0"/>
              <a:t>EEs may be chosen for both windows</a:t>
            </a:r>
          </a:p>
          <a:p>
            <a:pPr indent="-502920">
              <a:lnSpc>
                <a:spcPct val="150000"/>
              </a:lnSpc>
              <a:buClr>
                <a:schemeClr val="bg2"/>
              </a:buClr>
              <a:buSzPct val="100000"/>
              <a:buFont typeface="Times New Roman" panose="02020603050405020304" pitchFamily="18" charset="0"/>
              <a:buChar char="●"/>
            </a:pPr>
            <a:r>
              <a:rPr lang="en-US" sz="4000" dirty="0" smtClean="0"/>
              <a:t>Use </a:t>
            </a:r>
            <a:r>
              <a:rPr lang="en-US" sz="4000" dirty="0"/>
              <a:t>professional judgment </a:t>
            </a:r>
            <a:r>
              <a:rPr lang="en-US" sz="4000" dirty="0" smtClean="0"/>
              <a:t>to </a:t>
            </a:r>
            <a:r>
              <a:rPr lang="en-US" sz="4000" dirty="0"/>
              <a:t>create instructional </a:t>
            </a:r>
            <a:r>
              <a:rPr lang="en-US" sz="4000" dirty="0" smtClean="0"/>
              <a:t>units</a:t>
            </a:r>
            <a:endParaRPr sz="4000" dirty="0"/>
          </a:p>
        </p:txBody>
      </p:sp>
      <p:sp>
        <p:nvSpPr>
          <p:cNvPr id="1158" name="Google Shape;1158;p150"/>
          <p:cNvSpPr txBox="1"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0" y="839449"/>
            <a:ext cx="12192000" cy="952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r>
              <a:rPr lang="en-US" sz="5400" dirty="0" smtClean="0"/>
              <a:t>Meeting </a:t>
            </a:r>
            <a:r>
              <a:rPr lang="en-US" sz="5400" dirty="0"/>
              <a:t>Blueprint Requirements</a:t>
            </a:r>
            <a:endParaRPr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774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151"/>
          <p:cNvSpPr txBox="1"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/>
            <a:fld id="{00000000-1234-1234-1234-123412341234}" type="slidenum">
              <a:rPr lang="en-US" kern="0">
                <a:solidFill>
                  <a:srgbClr val="FFFFFF"/>
                </a:solidFill>
              </a:rPr>
              <a:pPr defTabSz="1219170"/>
              <a:t>56</a:t>
            </a:fld>
            <a:endParaRPr kern="0" dirty="0">
              <a:solidFill>
                <a:srgbClr val="FFFFFF"/>
              </a:solidFill>
            </a:endParaRPr>
          </a:p>
        </p:txBody>
      </p:sp>
      <p:sp>
        <p:nvSpPr>
          <p:cNvPr id="1166" name="Google Shape;1166;p151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0" y="1776732"/>
            <a:ext cx="12192000" cy="5081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indent="-502920">
              <a:lnSpc>
                <a:spcPct val="150000"/>
              </a:lnSpc>
              <a:buClr>
                <a:schemeClr val="bg2"/>
              </a:buClr>
              <a:buFont typeface="Times New Roman" panose="02020603050405020304" pitchFamily="18" charset="0"/>
              <a:buChar char="●"/>
            </a:pPr>
            <a:r>
              <a:rPr lang="en-US" sz="4400" dirty="0"/>
              <a:t>Combine several </a:t>
            </a:r>
            <a:r>
              <a:rPr lang="en-US" sz="4400" dirty="0" smtClean="0"/>
              <a:t>EEs into </a:t>
            </a:r>
            <a:r>
              <a:rPr lang="en-US" sz="4400" dirty="0"/>
              <a:t>instructional </a:t>
            </a:r>
            <a:r>
              <a:rPr lang="en-US" sz="4400" dirty="0" smtClean="0"/>
              <a:t>units</a:t>
            </a:r>
          </a:p>
          <a:p>
            <a:pPr indent="-502920">
              <a:lnSpc>
                <a:spcPct val="150000"/>
              </a:lnSpc>
              <a:buClr>
                <a:schemeClr val="bg2"/>
              </a:buClr>
              <a:buFont typeface="Times New Roman" panose="02020603050405020304" pitchFamily="18" charset="0"/>
              <a:buChar char="●"/>
            </a:pPr>
            <a:r>
              <a:rPr lang="en-US" sz="4400" dirty="0" smtClean="0"/>
              <a:t>Select EEs to meet Blueprint requirements</a:t>
            </a:r>
            <a:endParaRPr sz="4400" dirty="0"/>
          </a:p>
          <a:p>
            <a:pPr indent="-502920">
              <a:lnSpc>
                <a:spcPct val="150000"/>
              </a:lnSpc>
              <a:buClr>
                <a:schemeClr val="bg2"/>
              </a:buClr>
              <a:buFont typeface="Times New Roman" panose="02020603050405020304" pitchFamily="18" charset="0"/>
              <a:buChar char="●"/>
            </a:pPr>
            <a:r>
              <a:rPr lang="en-US" sz="4400" dirty="0"/>
              <a:t>C</a:t>
            </a:r>
            <a:r>
              <a:rPr lang="en-US" sz="4400" dirty="0" smtClean="0"/>
              <a:t>reate </a:t>
            </a:r>
            <a:r>
              <a:rPr lang="en-US" sz="4400" dirty="0"/>
              <a:t>a timeline for instruction and </a:t>
            </a:r>
            <a:r>
              <a:rPr lang="en-US" sz="4400" dirty="0" smtClean="0"/>
              <a:t>assessment</a:t>
            </a:r>
            <a:endParaRPr sz="4400" dirty="0"/>
          </a:p>
        </p:txBody>
      </p:sp>
      <p:sp>
        <p:nvSpPr>
          <p:cNvPr id="1167" name="Google Shape;1167;p151"/>
          <p:cNvSpPr txBox="1"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0" y="854439"/>
            <a:ext cx="12192000" cy="922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r>
              <a:rPr lang="en-US" sz="5400" dirty="0" smtClean="0"/>
              <a:t>Integrate Instruction and Assessment</a:t>
            </a:r>
            <a:endParaRPr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177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152"/>
          <p:cNvSpPr txBox="1"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/>
            <a:fld id="{00000000-1234-1234-1234-123412341234}" type="slidenum">
              <a:rPr lang="en-US" kern="0">
                <a:solidFill>
                  <a:srgbClr val="FFFFFF"/>
                </a:solidFill>
              </a:rPr>
              <a:pPr defTabSz="1219170"/>
              <a:t>57</a:t>
            </a:fld>
            <a:endParaRPr kern="0" dirty="0">
              <a:solidFill>
                <a:srgbClr val="FFFFFF"/>
              </a:solidFill>
            </a:endParaRPr>
          </a:p>
        </p:txBody>
      </p:sp>
      <p:sp>
        <p:nvSpPr>
          <p:cNvPr id="1175" name="Google Shape;1175;p152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0" y="821410"/>
            <a:ext cx="12192000" cy="63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r>
              <a:rPr lang="en-US" sz="4400" dirty="0"/>
              <a:t>Creating an Instructional </a:t>
            </a:r>
            <a:r>
              <a:rPr lang="en-US" sz="4400" dirty="0" smtClean="0"/>
              <a:t>Unit with a Grade Level </a:t>
            </a:r>
            <a:endParaRPr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49" y="1735251"/>
            <a:ext cx="8391834" cy="49289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798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154"/>
          <p:cNvSpPr txBox="1"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/>
            <a:fld id="{00000000-1234-1234-1234-123412341234}" type="slidenum">
              <a:rPr lang="en-US" kern="0">
                <a:solidFill>
                  <a:srgbClr val="FFFFFF"/>
                </a:solidFill>
              </a:rPr>
              <a:pPr defTabSz="1219170"/>
              <a:t>58</a:t>
            </a:fld>
            <a:endParaRPr kern="0" dirty="0">
              <a:solidFill>
                <a:srgbClr val="FFFFFF"/>
              </a:solidFill>
            </a:endParaRPr>
          </a:p>
        </p:txBody>
      </p:sp>
      <p:sp>
        <p:nvSpPr>
          <p:cNvPr id="1194" name="Google Shape;1194;p154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0" y="836908"/>
            <a:ext cx="12192000" cy="790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r>
              <a:rPr lang="en-US" sz="4400" dirty="0"/>
              <a:t>Creating an Instructional </a:t>
            </a:r>
            <a:r>
              <a:rPr lang="en-US" sz="4400" dirty="0" smtClean="0"/>
              <a:t>Unit across Grade Levels </a:t>
            </a:r>
            <a:endParaRPr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542" y="1730559"/>
            <a:ext cx="8067368" cy="5024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679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155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1859797"/>
            <a:ext cx="6927742" cy="2243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4000"/>
            </a:pPr>
            <a:r>
              <a:rPr lang="en-US" sz="6000" dirty="0" smtClean="0"/>
              <a:t>Testing</a:t>
            </a:r>
            <a:endParaRPr sz="6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064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91" y="0"/>
            <a:ext cx="11060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7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5" name="Google Shape;1204;p156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0" y="1782304"/>
            <a:ext cx="12192000" cy="5075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109728" lvl="1" indent="0">
              <a:buClr>
                <a:schemeClr val="bg2"/>
              </a:buClr>
              <a:buSzPct val="100000"/>
              <a:buNone/>
            </a:pPr>
            <a:r>
              <a:rPr lang="en-US" sz="4400" dirty="0" smtClean="0"/>
              <a:t>1. </a:t>
            </a:r>
            <a:r>
              <a:rPr lang="en-US" sz="4400" dirty="0"/>
              <a:t>S</a:t>
            </a:r>
            <a:r>
              <a:rPr lang="en-US" sz="4400" dirty="0" smtClean="0"/>
              <a:t>tudent </a:t>
            </a:r>
            <a:r>
              <a:rPr lang="en-US" sz="4400" dirty="0"/>
              <a:t>interaction with the </a:t>
            </a:r>
            <a:r>
              <a:rPr lang="en-US" sz="4400" dirty="0" smtClean="0"/>
              <a:t>computer</a:t>
            </a:r>
          </a:p>
          <a:p>
            <a:pPr marL="109728" lvl="1" indent="0">
              <a:buClr>
                <a:schemeClr val="bg2"/>
              </a:buClr>
              <a:buSzPct val="200000"/>
              <a:buNone/>
            </a:pPr>
            <a:r>
              <a:rPr lang="en-US" sz="4400" dirty="0" smtClean="0"/>
              <a:t>2. Teacher-administered </a:t>
            </a:r>
            <a:r>
              <a:rPr lang="en-US" sz="4400" dirty="0" err="1" smtClean="0"/>
              <a:t>testlets</a:t>
            </a:r>
            <a:endParaRPr lang="en-US" sz="4400" dirty="0" smtClean="0"/>
          </a:p>
          <a:p>
            <a:pPr marL="1222233" lvl="3" indent="-502920">
              <a:spcBef>
                <a:spcPts val="853"/>
              </a:spcBef>
              <a:buClr>
                <a:schemeClr val="bg2"/>
              </a:buClr>
              <a:buSzPct val="100000"/>
              <a:buFont typeface="Times New Roman" panose="02020603050405020304" pitchFamily="18" charset="0"/>
              <a:buChar char="●"/>
            </a:pPr>
            <a:r>
              <a:rPr lang="en-US" sz="3600" dirty="0"/>
              <a:t>Lowest Linkage Level without symbolic understanding</a:t>
            </a:r>
          </a:p>
          <a:p>
            <a:pPr marL="1222232" lvl="2" indent="-502920">
              <a:buClr>
                <a:schemeClr val="bg2"/>
              </a:buClr>
              <a:buSzPct val="100000"/>
              <a:buFont typeface="Times New Roman" panose="02020603050405020304" pitchFamily="18" charset="0"/>
              <a:buChar char="●"/>
            </a:pPr>
            <a:r>
              <a:rPr lang="en-US" sz="3600" dirty="0"/>
              <a:t>Highest Linkage Levels without ability to think abstractly</a:t>
            </a:r>
          </a:p>
          <a:p>
            <a:pPr marL="1222232" lvl="2" indent="-502920">
              <a:buClr>
                <a:schemeClr val="bg2"/>
              </a:buClr>
              <a:buSzPct val="100000"/>
              <a:buFont typeface="Times New Roman" panose="02020603050405020304" pitchFamily="18" charset="0"/>
              <a:buChar char="●"/>
            </a:pPr>
            <a:r>
              <a:rPr lang="en-US" sz="3600" dirty="0"/>
              <a:t>All </a:t>
            </a:r>
            <a:r>
              <a:rPr lang="en-US" sz="3600" dirty="0" smtClean="0"/>
              <a:t>writing assessments during the spring window</a:t>
            </a:r>
          </a:p>
        </p:txBody>
      </p:sp>
      <p:sp>
        <p:nvSpPr>
          <p:cNvPr id="6" name="Google Shape;1205;p156"/>
          <p:cNvSpPr txBox="1"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0" y="854438"/>
            <a:ext cx="12192000" cy="755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3600"/>
            </a:pPr>
            <a:r>
              <a:rPr lang="en-US" sz="5400" dirty="0" smtClean="0"/>
              <a:t>Two Methods to Test</a:t>
            </a:r>
            <a:endParaRPr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478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157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2256503"/>
            <a:ext cx="12192000" cy="4601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612648" indent="-502920">
              <a:buClr>
                <a:schemeClr val="bg2"/>
              </a:buClr>
              <a:buSzPct val="100000"/>
              <a:buFont typeface="Times New Roman" panose="02020603050405020304" pitchFamily="18" charset="0"/>
              <a:buChar char="●"/>
            </a:pPr>
            <a:r>
              <a:rPr lang="en-US" sz="4000" dirty="0" smtClean="0"/>
              <a:t>Test Administrators must view the TIP before giving each </a:t>
            </a:r>
            <a:r>
              <a:rPr lang="en-US" sz="4000" dirty="0" err="1" smtClean="0"/>
              <a:t>testlet</a:t>
            </a:r>
            <a:endParaRPr lang="en-US" sz="4000" dirty="0" smtClean="0"/>
          </a:p>
          <a:p>
            <a:pPr marL="612648" indent="-502920">
              <a:lnSpc>
                <a:spcPct val="150000"/>
              </a:lnSpc>
              <a:buClr>
                <a:schemeClr val="bg2"/>
              </a:buClr>
              <a:buSzPct val="100000"/>
              <a:buFont typeface="Times New Roman" panose="02020603050405020304" pitchFamily="18" charset="0"/>
              <a:buChar char="●"/>
            </a:pPr>
            <a:r>
              <a:rPr lang="en-US" sz="4000" dirty="0" smtClean="0"/>
              <a:t>Details are in the </a:t>
            </a:r>
            <a:r>
              <a:rPr lang="en-US" sz="4000" dirty="0"/>
              <a:t>Test Administration </a:t>
            </a:r>
            <a:r>
              <a:rPr lang="en-US" sz="4000" dirty="0" smtClean="0"/>
              <a:t>Manual, page 39</a:t>
            </a:r>
            <a:endParaRPr sz="4000" dirty="0"/>
          </a:p>
        </p:txBody>
      </p:sp>
      <p:sp>
        <p:nvSpPr>
          <p:cNvPr id="1212" name="Google Shape;1212;p157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0" y="854439"/>
            <a:ext cx="12192000" cy="97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3600"/>
            </a:pPr>
            <a:r>
              <a:rPr lang="en-US" sz="5400" dirty="0"/>
              <a:t>Testlet Information </a:t>
            </a:r>
            <a:r>
              <a:rPr lang="en-US" sz="5400" dirty="0" smtClean="0"/>
              <a:t>Page (</a:t>
            </a:r>
            <a:r>
              <a:rPr lang="en-US" sz="5400" dirty="0"/>
              <a:t>TIP)</a:t>
            </a:r>
            <a:endParaRPr sz="5400" dirty="0"/>
          </a:p>
        </p:txBody>
      </p:sp>
      <p:sp>
        <p:nvSpPr>
          <p:cNvPr id="1213" name="Google Shape;1213;p157"/>
          <p:cNvSpPr txBox="1">
            <a:spLocks noGrp="1"/>
          </p:cNvSpPr>
          <p:nvPr>
            <p:ph type="sldNum" idx="12"/>
            <p:custDataLst>
              <p:tags r:id="rId4"/>
            </p:custDataLst>
          </p:nvPr>
        </p:nvSpPr>
        <p:spPr>
          <a:xfrm>
            <a:off x="10972800" y="279400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/>
            <a:fld id="{00000000-1234-1234-1234-123412341234}" type="slidenum">
              <a:rPr lang="en-US" kern="0">
                <a:solidFill>
                  <a:srgbClr val="FFFFFF"/>
                </a:solidFill>
              </a:rPr>
              <a:pPr defTabSz="1219170"/>
              <a:t>61</a:t>
            </a:fld>
            <a:endParaRPr kern="0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426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158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1952786"/>
            <a:ext cx="12192000" cy="490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612648" indent="-502920">
              <a:lnSpc>
                <a:spcPct val="150000"/>
              </a:lnSpc>
              <a:buClr>
                <a:schemeClr val="bg2"/>
              </a:buClr>
              <a:buSzPct val="100000"/>
              <a:buFont typeface="Times New Roman" panose="02020603050405020304" pitchFamily="18" charset="0"/>
              <a:buChar char="●"/>
            </a:pPr>
            <a:r>
              <a:rPr lang="en-US" sz="4000" dirty="0" smtClean="0"/>
              <a:t>Use best judgment and flexibility</a:t>
            </a:r>
          </a:p>
          <a:p>
            <a:pPr marL="612648" indent="-502920">
              <a:lnSpc>
                <a:spcPct val="150000"/>
              </a:lnSpc>
              <a:buClr>
                <a:schemeClr val="bg2"/>
              </a:buClr>
              <a:buSzPct val="100000"/>
              <a:buFont typeface="Times New Roman" panose="02020603050405020304" pitchFamily="18" charset="0"/>
              <a:buChar char="●"/>
            </a:pPr>
            <a:r>
              <a:rPr lang="en-US" sz="4000" dirty="0"/>
              <a:t>P</a:t>
            </a:r>
            <a:r>
              <a:rPr lang="en-US" sz="4000" dirty="0" smtClean="0"/>
              <a:t>rovide additional supports beyond PNP</a:t>
            </a:r>
          </a:p>
          <a:p>
            <a:pPr marL="612648" indent="-502920">
              <a:buClr>
                <a:schemeClr val="bg2"/>
              </a:buClr>
              <a:buSzPct val="100000"/>
              <a:buFont typeface="Times New Roman" panose="02020603050405020304" pitchFamily="18" charset="0"/>
              <a:buChar char="●"/>
            </a:pPr>
            <a:r>
              <a:rPr lang="en-US" sz="4000" dirty="0" smtClean="0"/>
              <a:t>See “Practices Allowed” in the TAM and “Learn </a:t>
            </a:r>
            <a:r>
              <a:rPr lang="en-US" sz="4000" dirty="0"/>
              <a:t>about the Accessibility </a:t>
            </a:r>
            <a:r>
              <a:rPr lang="en-US" sz="4000" dirty="0" smtClean="0"/>
              <a:t>Supports” in the Accessibility Manual</a:t>
            </a:r>
            <a:endParaRPr sz="4000" dirty="0"/>
          </a:p>
        </p:txBody>
      </p:sp>
      <p:sp>
        <p:nvSpPr>
          <p:cNvPr id="1219" name="Google Shape;1219;p15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0" y="869430"/>
            <a:ext cx="12192000" cy="108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3600"/>
            </a:pPr>
            <a:r>
              <a:rPr lang="en-US" sz="5400" dirty="0"/>
              <a:t>Test Administration Practices</a:t>
            </a:r>
            <a:endParaRPr sz="5400" dirty="0"/>
          </a:p>
        </p:txBody>
      </p:sp>
      <p:sp>
        <p:nvSpPr>
          <p:cNvPr id="1220" name="Google Shape;1220;p158"/>
          <p:cNvSpPr txBox="1">
            <a:spLocks noGrp="1"/>
          </p:cNvSpPr>
          <p:nvPr>
            <p:ph type="sldNum" idx="12"/>
            <p:custDataLst>
              <p:tags r:id="rId4"/>
            </p:custDataLst>
          </p:nvPr>
        </p:nvSpPr>
        <p:spPr>
          <a:xfrm>
            <a:off x="10972800" y="279400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/>
            <a:fld id="{00000000-1234-1234-1234-123412341234}" type="slidenum">
              <a:rPr lang="en-US" kern="0">
                <a:solidFill>
                  <a:srgbClr val="FFFFFF"/>
                </a:solidFill>
              </a:rPr>
              <a:pPr defTabSz="1219170"/>
              <a:t>62</a:t>
            </a:fld>
            <a:endParaRPr kern="0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54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5" name="Google Shape;1225;p159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0" y="1921231"/>
            <a:ext cx="12192000" cy="4936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indent="-502920">
              <a:buClr>
                <a:schemeClr val="bg2"/>
              </a:buClr>
              <a:buSzPct val="100000"/>
              <a:buFont typeface="Times New Roman" panose="02020603050405020304" pitchFamily="18" charset="0"/>
              <a:buChar char="●"/>
            </a:pPr>
            <a:r>
              <a:rPr lang="en-US" sz="4000" dirty="0" smtClean="0"/>
              <a:t>No cutoff </a:t>
            </a:r>
            <a:r>
              <a:rPr lang="en-US" sz="4000" dirty="0"/>
              <a:t>date </a:t>
            </a:r>
            <a:r>
              <a:rPr lang="en-US" sz="4000" dirty="0" smtClean="0"/>
              <a:t>to enroll </a:t>
            </a:r>
            <a:r>
              <a:rPr lang="en-US" sz="4000" dirty="0"/>
              <a:t>transfer </a:t>
            </a:r>
            <a:r>
              <a:rPr lang="en-US" sz="4000" dirty="0" smtClean="0"/>
              <a:t>students</a:t>
            </a:r>
          </a:p>
          <a:p>
            <a:pPr indent="-502920">
              <a:buClr>
                <a:schemeClr val="bg2"/>
              </a:buClr>
              <a:buSzPct val="100000"/>
              <a:buFont typeface="Times New Roman" panose="02020603050405020304" pitchFamily="18" charset="0"/>
              <a:buChar char="●"/>
            </a:pPr>
            <a:r>
              <a:rPr lang="en-US" sz="4000" dirty="0" smtClean="0"/>
              <a:t>Request records from sending district</a:t>
            </a:r>
          </a:p>
          <a:p>
            <a:pPr indent="-502920">
              <a:buClr>
                <a:schemeClr val="bg2"/>
              </a:buClr>
              <a:buSzPct val="100000"/>
              <a:buFont typeface="Times New Roman" panose="02020603050405020304" pitchFamily="18" charset="0"/>
              <a:buChar char="●"/>
            </a:pPr>
            <a:r>
              <a:rPr lang="en-US" sz="4000" dirty="0"/>
              <a:t>MAP-A eligibility </a:t>
            </a:r>
            <a:r>
              <a:rPr lang="en-US" sz="4000" dirty="0" smtClean="0"/>
              <a:t>is determined </a:t>
            </a:r>
            <a:r>
              <a:rPr lang="en-US" sz="4000" dirty="0"/>
              <a:t>by the </a:t>
            </a:r>
            <a:r>
              <a:rPr lang="en-US" sz="4000" dirty="0" smtClean="0"/>
              <a:t>IEP </a:t>
            </a:r>
            <a:r>
              <a:rPr lang="en-US" sz="4000" dirty="0"/>
              <a:t>team using </a:t>
            </a:r>
            <a:r>
              <a:rPr lang="en-US" sz="4000" dirty="0" smtClean="0"/>
              <a:t>DESE </a:t>
            </a:r>
            <a:r>
              <a:rPr lang="en-US" sz="4000" dirty="0"/>
              <a:t>eligibility </a:t>
            </a:r>
            <a:r>
              <a:rPr lang="en-US" sz="4000" dirty="0" smtClean="0"/>
              <a:t>criteria</a:t>
            </a:r>
            <a:endParaRPr sz="4000" dirty="0"/>
          </a:p>
          <a:p>
            <a:pPr indent="-502920">
              <a:buClr>
                <a:schemeClr val="bg2"/>
              </a:buClr>
              <a:buSzPct val="100000"/>
              <a:buFont typeface="Times New Roman" panose="02020603050405020304" pitchFamily="18" charset="0"/>
              <a:buChar char="●"/>
            </a:pPr>
            <a:r>
              <a:rPr lang="en-US" sz="4000" dirty="0" smtClean="0"/>
              <a:t>Transfer students may be expedited by DESE</a:t>
            </a:r>
            <a:endParaRPr sz="4000" dirty="0"/>
          </a:p>
        </p:txBody>
      </p:sp>
      <p:sp>
        <p:nvSpPr>
          <p:cNvPr id="6" name="Google Shape;1226;p159"/>
          <p:cNvSpPr txBox="1"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0" y="852407"/>
            <a:ext cx="12192000" cy="106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SzPts val="3600"/>
            </a:pPr>
            <a:r>
              <a:rPr lang="en-US" sz="5400" dirty="0"/>
              <a:t>Student Transfer </a:t>
            </a:r>
            <a:r>
              <a:rPr lang="en-US" sz="5400" dirty="0" smtClean="0"/>
              <a:t>Information for DTCs</a:t>
            </a:r>
            <a:endParaRPr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801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162"/>
          <p:cNvSpPr txBox="1"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203200" y="177800"/>
            <a:ext cx="1016000" cy="365200"/>
          </a:xfrm>
          <a:prstGeom prst="rect">
            <a:avLst/>
          </a:prstGeom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/>
            <a:fld id="{00000000-1234-1234-1234-123412341234}" type="slidenum">
              <a:rPr lang="en-US" kern="0">
                <a:solidFill>
                  <a:srgbClr val="FFFFFF"/>
                </a:solidFill>
              </a:rPr>
              <a:pPr defTabSz="1219170"/>
              <a:t>64</a:t>
            </a:fld>
            <a:endParaRPr kern="0" dirty="0">
              <a:solidFill>
                <a:srgbClr val="FFFFFF"/>
              </a:solidFill>
            </a:endParaRPr>
          </a:p>
        </p:txBody>
      </p:sp>
      <p:sp>
        <p:nvSpPr>
          <p:cNvPr id="1249" name="Google Shape;1249;p162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03200" y="1782306"/>
            <a:ext cx="11785600" cy="4757979"/>
          </a:xfrm>
          <a:prstGeom prst="rect">
            <a:avLst/>
          </a:prstGeom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indent="-502920">
              <a:buClr>
                <a:schemeClr val="bg2"/>
              </a:buClr>
              <a:buSzPct val="100000"/>
              <a:buFont typeface="Times New Roman" panose="02020603050405020304" pitchFamily="18" charset="0"/>
              <a:buChar char="●"/>
            </a:pPr>
            <a:r>
              <a:rPr lang="en-US" sz="3600" dirty="0" smtClean="0"/>
              <a:t>Blueprints for ELA, math and science</a:t>
            </a:r>
          </a:p>
          <a:p>
            <a:pPr indent="-502920">
              <a:buClr>
                <a:schemeClr val="bg2"/>
              </a:buClr>
              <a:buSzPct val="100000"/>
              <a:buFont typeface="Times New Roman" panose="02020603050405020304" pitchFamily="18" charset="0"/>
              <a:buChar char="●"/>
            </a:pPr>
            <a:r>
              <a:rPr lang="en-US" sz="3600" dirty="0" smtClean="0"/>
              <a:t>First </a:t>
            </a:r>
            <a:r>
              <a:rPr lang="en-US" sz="3600" dirty="0"/>
              <a:t>Contact </a:t>
            </a:r>
            <a:r>
              <a:rPr lang="en-US" sz="3600" dirty="0" smtClean="0"/>
              <a:t>Surveys</a:t>
            </a:r>
          </a:p>
          <a:p>
            <a:pPr indent="-502920">
              <a:buClr>
                <a:schemeClr val="bg2"/>
              </a:buClr>
              <a:buSzPct val="100000"/>
              <a:buFont typeface="Times New Roman" panose="02020603050405020304" pitchFamily="18" charset="0"/>
              <a:buChar char="●"/>
            </a:pPr>
            <a:r>
              <a:rPr lang="en-US" sz="3600" dirty="0"/>
              <a:t>Individual Student </a:t>
            </a:r>
            <a:r>
              <a:rPr lang="en-US" sz="3600" dirty="0" smtClean="0"/>
              <a:t>Reports</a:t>
            </a:r>
            <a:endParaRPr sz="3600" dirty="0"/>
          </a:p>
          <a:p>
            <a:pPr indent="-502920">
              <a:buClr>
                <a:schemeClr val="bg2"/>
              </a:buClr>
              <a:buSzPct val="100000"/>
              <a:buFont typeface="Times New Roman" panose="02020603050405020304" pitchFamily="18" charset="0"/>
              <a:buChar char="●"/>
            </a:pPr>
            <a:r>
              <a:rPr lang="en-US" sz="3600" dirty="0"/>
              <a:t>Instruction and Assessment </a:t>
            </a:r>
            <a:r>
              <a:rPr lang="en-US" sz="3600" dirty="0" smtClean="0"/>
              <a:t>Planner</a:t>
            </a:r>
          </a:p>
          <a:p>
            <a:pPr indent="-502920">
              <a:buClr>
                <a:schemeClr val="bg2"/>
              </a:buClr>
              <a:buSzPct val="100000"/>
              <a:buFont typeface="Times New Roman" panose="02020603050405020304" pitchFamily="18" charset="0"/>
              <a:buChar char="●"/>
            </a:pPr>
            <a:r>
              <a:rPr lang="en-US" sz="3600" dirty="0"/>
              <a:t>Personal Needs and </a:t>
            </a:r>
            <a:r>
              <a:rPr lang="en-US" sz="3600" dirty="0" smtClean="0"/>
              <a:t>Preferences</a:t>
            </a:r>
            <a:endParaRPr sz="3600" dirty="0"/>
          </a:p>
          <a:p>
            <a:pPr indent="-502920">
              <a:buClr>
                <a:schemeClr val="bg2"/>
              </a:buClr>
              <a:buSzPct val="100000"/>
              <a:buFont typeface="Times New Roman" panose="02020603050405020304" pitchFamily="18" charset="0"/>
              <a:buChar char="●"/>
            </a:pPr>
            <a:r>
              <a:rPr lang="en-US" sz="3600" dirty="0" smtClean="0"/>
              <a:t>Security Agreement</a:t>
            </a:r>
          </a:p>
          <a:p>
            <a:pPr indent="-502920">
              <a:buClr>
                <a:schemeClr val="bg2"/>
              </a:buClr>
              <a:buSzPct val="100000"/>
              <a:buFont typeface="Times New Roman" panose="02020603050405020304" pitchFamily="18" charset="0"/>
              <a:buChar char="●"/>
            </a:pPr>
            <a:r>
              <a:rPr lang="en-US" sz="3600" dirty="0"/>
              <a:t>Test Information Page (TIPS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1250" name="Google Shape;1250;p162"/>
          <p:cNvSpPr txBox="1"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0" y="836907"/>
            <a:ext cx="12192000" cy="945398"/>
          </a:xfrm>
          <a:prstGeom prst="rect">
            <a:avLst/>
          </a:prstGeom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r>
              <a:rPr lang="en-US" sz="5400" dirty="0" smtClean="0"/>
              <a:t>Documents in </a:t>
            </a:r>
            <a:r>
              <a:rPr lang="en-US" sz="5400" dirty="0"/>
              <a:t>Educator Portal </a:t>
            </a:r>
            <a:endParaRPr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726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3200" y="1782305"/>
            <a:ext cx="11785600" cy="4796295"/>
          </a:xfrm>
        </p:spPr>
        <p:txBody>
          <a:bodyPr/>
          <a:lstStyle/>
          <a:p>
            <a:pPr>
              <a:lnSpc>
                <a:spcPct val="150000"/>
              </a:lnSpc>
              <a:buSzPct val="150000"/>
            </a:pPr>
            <a:r>
              <a:rPr lang="en-US" sz="4000" u="sng" dirty="0">
                <a:hlinkClick r:id="rId3"/>
              </a:rPr>
              <a:t>DLM Missouri Page</a:t>
            </a:r>
            <a:endParaRPr lang="en-US" sz="4000" dirty="0"/>
          </a:p>
          <a:p>
            <a:pPr>
              <a:lnSpc>
                <a:spcPct val="150000"/>
              </a:lnSpc>
              <a:buSzPct val="150000"/>
            </a:pPr>
            <a:r>
              <a:rPr lang="en-US" sz="4000" u="sng" dirty="0">
                <a:hlinkClick r:id="rId4"/>
              </a:rPr>
              <a:t>Instructional Resources</a:t>
            </a:r>
            <a:endParaRPr lang="en-US" sz="4000" dirty="0"/>
          </a:p>
          <a:p>
            <a:pPr>
              <a:lnSpc>
                <a:spcPct val="150000"/>
              </a:lnSpc>
              <a:buSzPct val="150000"/>
            </a:pPr>
            <a:r>
              <a:rPr lang="en-US" sz="4000" u="sng" dirty="0">
                <a:hlinkClick r:id="rId5"/>
              </a:rPr>
              <a:t>Professional Development</a:t>
            </a:r>
            <a:endParaRPr lang="en-US" sz="4000" dirty="0"/>
          </a:p>
          <a:p>
            <a:pPr>
              <a:lnSpc>
                <a:spcPct val="150000"/>
              </a:lnSpc>
              <a:buSzPct val="150000"/>
            </a:pPr>
            <a:r>
              <a:rPr lang="en-US" sz="4000" u="sng" dirty="0">
                <a:hlinkClick r:id="rId6"/>
              </a:rPr>
              <a:t>Training Course </a:t>
            </a:r>
            <a:r>
              <a:rPr lang="en-US" sz="4000" u="sng" dirty="0" smtClean="0">
                <a:hlinkClick r:id="rId6"/>
              </a:rPr>
              <a:t>Login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3200" y="836908"/>
            <a:ext cx="11785600" cy="945397"/>
          </a:xfrm>
        </p:spPr>
        <p:txBody>
          <a:bodyPr/>
          <a:lstStyle/>
          <a:p>
            <a:r>
              <a:rPr lang="en-US" sz="5400" dirty="0" smtClean="0"/>
              <a:t>DLM Resources for MAP-A Teachers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39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87" y="0"/>
            <a:ext cx="110084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2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14300"/>
            <a:ext cx="119253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3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9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4800" y="3398807"/>
            <a:ext cx="11684000" cy="2552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indent="0"/>
            <a:r>
              <a:rPr lang="en-US" sz="6000" dirty="0" smtClean="0"/>
              <a:t>Claims, Conceptual Areas, and Essential Elements</a:t>
            </a:r>
            <a:endParaRPr sz="6000" dirty="0"/>
          </a:p>
        </p:txBody>
      </p:sp>
      <p:sp>
        <p:nvSpPr>
          <p:cNvPr id="423" name="Google Shape;423;p59"/>
          <p:cNvSpPr txBox="1">
            <a:spLocks noGrp="1"/>
          </p:cNvSpPr>
          <p:nvPr>
            <p:ph type="sldNum" idx="12"/>
            <p:custDataLst>
              <p:tags r:id="rId3"/>
            </p:custDataLst>
          </p:nvPr>
        </p:nvSpPr>
        <p:spPr>
          <a:xfrm>
            <a:off x="10972800" y="6324600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/>
            <a:fld id="{00000000-1234-1234-1234-123412341234}" type="slidenum">
              <a:rPr lang="en-US" kern="0">
                <a:solidFill>
                  <a:srgbClr val="004B8D"/>
                </a:solidFill>
              </a:rPr>
              <a:pPr defTabSz="1219170"/>
              <a:t>9</a:t>
            </a:fld>
            <a:endParaRPr kern="0">
              <a:solidFill>
                <a:srgbClr val="004B8D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296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PERSISTENCEDATA" val="MMPROD_UIPERSISTENCEDATA"/>
  <p:tag name="MMPROD_THEME_BG_IMAGE" val=""/>
  <p:tag name="MMPROD_UIDATA" val="&lt;database version=&quot;11.0&quot;&gt;&lt;object type=&quot;1&quot; unique_id=&quot;10001&quot;&gt;&lt;property id=&quot;20141&quot; value=&quot;MAP-A Section 1 recording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3&quot; value=&quot;1&quot;/&gt;&lt;property id=&quot;20184&quot; value=&quot;7&quot;/&gt;&lt;property id=&quot;20191&quot; value=&quot;http://desemo.adobeconnect.com&quot;/&gt;&lt;property id=&quot;20192&quot; value=&quot;http://desemo.adobeconnect.com&quot;/&gt;&lt;property id=&quot;20193&quot; value=&quot;0&quot;/&gt;&lt;property id=&quot;20224&quot; value=&quot;C:\Users\lbrowner\Documents\My Adobe Presentations\MAP-A Section 1 recording&quot;/&gt;&lt;property id=&quot;20250&quot; value=&quot;0&quot;/&gt;&lt;property id=&quot;20251&quot; value=&quot;0&quot;/&gt;&lt;property id=&quot;20259&quot; value=&quot;0&quot;/&gt;&lt;property id=&quot;20262&quot; value=&quot;2463874211&quot;/&gt;&lt;property id=&quot;20263&quot; value=&quot;3&quot;/&gt;&lt;property id=&quot;20264&quot; value=&quot;3&quot;/&gt;&lt;property id=&quot;20519&quot; value=&quot;0&quot;/&gt;&lt;property id=&quot;20700&quot; value=&quot;0&quot;/&gt;&lt;object type=&quot;8&quot; unique_id=&quot;10644&quot;&gt;&lt;/object&gt;&lt;object type=&quot;2&quot; unique_id=&quot;10645&quot;&gt;&lt;object type=&quot;3&quot; unique_id=&quot;10648&quot;&gt;&lt;property id=&quot;20148&quot; value=&quot;5&quot;/&gt;&lt;property id=&quot;20300&quot; value=&quot;Slide 3 - &amp;quot;Part 1: Getting Started&amp;quot;&quot;/&gt;&lt;property id=&quot;20307&quot; value=&quot;259&quot;/&gt;&lt;property id=&quot;20309&quot; value=&quot;-1&quot;/&gt;&lt;/object&gt;&lt;object type=&quot;3&quot; unique_id=&quot;10649&quot;&gt;&lt;property id=&quot;20148&quot; value=&quot;5&quot;/&gt;&lt;property id=&quot;20300&quot; value=&quot;Slide 4 - &amp;quot;Welcome!&amp;quot;&quot;/&gt;&lt;property id=&quot;20307&quot; value=&quot;260&quot;/&gt;&lt;property id=&quot;20309&quot; value=&quot;-1&quot;/&gt;&lt;/object&gt;&lt;object type=&quot;3&quot; unique_id=&quot;10650&quot;&gt;&lt;property id=&quot;20148&quot; value=&quot;5&quot;/&gt;&lt;property id=&quot;20300&quot; value=&quot;Slide 5 - &amp;quot;MAP-A and DLM&amp;quot;&quot;/&gt;&lt;property id=&quot;20307&quot; value=&quot;291&quot;/&gt;&lt;property id=&quot;20309&quot; value=&quot;-1&quot;/&gt;&lt;/object&gt;&lt;object type=&quot;3&quot; unique_id=&quot;10651&quot;&gt;&lt;property id=&quot;20148&quot; value=&quot;5&quot;/&gt;&lt;property id=&quot;20300&quot; value=&quot;Slide 6 - &amp;quot;Essential Questions&amp;quot;&quot;/&gt;&lt;property id=&quot;20307&quot; value=&quot;262&quot;/&gt;&lt;property id=&quot;20309&quot; value=&quot;-1&quot;/&gt;&lt;/object&gt;&lt;object type=&quot;3&quot; unique_id=&quot;10652&quot;&gt;&lt;property id=&quot;20148&quot; value=&quot;5&quot;/&gt;&lt;property id=&quot;20300&quot; value=&quot;Slide 7 - &amp;quot;Essential Questions&amp;quot;&quot;/&gt;&lt;property id=&quot;20307&quot; value=&quot;263&quot;/&gt;&lt;property id=&quot;20309&quot; value=&quot;-1&quot;/&gt;&lt;/object&gt;&lt;object type=&quot;3&quot; unique_id=&quot;10653&quot;&gt;&lt;property id=&quot;20148&quot; value=&quot;5&quot;/&gt;&lt;property id=&quot;20300&quot; value=&quot;Slide 8 - &amp;quot;Materials Needed&amp;quot;&quot;/&gt;&lt;property id=&quot;20307&quot; value=&quot;292&quot;/&gt;&lt;property id=&quot;20309&quot; value=&quot;-1&quot;/&gt;&lt;/object&gt;&lt;object type=&quot;3&quot; unique_id=&quot;10654&quot;&gt;&lt;property id=&quot;20148&quot; value=&quot;5&quot;/&gt;&lt;property id=&quot;20300&quot; value=&quot;Slide 9 - &amp;quot;Part 2: General Information&amp;quot;&quot;/&gt;&lt;property id=&quot;20307&quot; value=&quot;293&quot;/&gt;&lt;property id=&quot;20309&quot; value=&quot;-1&quot;/&gt;&lt;/object&gt;&lt;object type=&quot;3&quot; unique_id=&quot;10655&quot;&gt;&lt;property id=&quot;20148&quot; value=&quot;5&quot;/&gt;&lt;property id=&quot;20300&quot; value=&quot;Slide 10 - &amp;quot;Important Roles&amp;quot;&quot;/&gt;&lt;property id=&quot;20307&quot; value=&quot;294&quot;/&gt;&lt;property id=&quot;20309&quot; value=&quot;-1&quot;/&gt;&lt;/object&gt;&lt;object type=&quot;3&quot; unique_id=&quot;10656&quot;&gt;&lt;property id=&quot;20148&quot; value=&quot;5&quot;/&gt;&lt;property id=&quot;20300&quot; value=&quot;Slide 11 - &amp;quot;Important Contact Information&amp;quot;&quot;/&gt;&lt;property id=&quot;20307&quot; value=&quot;295&quot;/&gt;&lt;property id=&quot;20309&quot; value=&quot;-1&quot;/&gt;&lt;/object&gt;&lt;object type=&quot;3&quot; unique_id=&quot;10657&quot;&gt;&lt;property id=&quot;20148&quot; value=&quot;5&quot;/&gt;&lt;property id=&quot;20300&quot; value=&quot;Slide 12 - &amp;quot;What is MAP-A&amp;quot;&quot;/&gt;&lt;property id=&quot;20307&quot; value=&quot;296&quot;/&gt;&lt;property id=&quot;20309&quot; value=&quot;-1&quot;/&gt;&lt;/object&gt;&lt;object type=&quot;3&quot; unique_id=&quot;10658&quot;&gt;&lt;property id=&quot;20148&quot; value=&quot;5&quot;/&gt;&lt;property id=&quot;20300&quot; value=&quot;Slide 13 - &amp;quot;Purpose of MAP-A&amp;quot;&quot;/&gt;&lt;property id=&quot;20307&quot; value=&quot;297&quot;/&gt;&lt;property id=&quot;20309&quot; value=&quot;-1&quot;/&gt;&lt;/object&gt;&lt;object type=&quot;3&quot; unique_id=&quot;10659&quot;&gt;&lt;property id=&quot;20148&quot; value=&quot;5&quot;/&gt;&lt;property id=&quot;20300&quot; value=&quot;Slide 14 - &amp;quot;Important to Note!&amp;quot;&quot;/&gt;&lt;property id=&quot;20307&quot; value=&quot;298&quot;/&gt;&lt;property id=&quot;20309&quot; value=&quot;-1&quot;/&gt;&lt;/object&gt;&lt;object type=&quot;3&quot; unique_id=&quot;10660&quot;&gt;&lt;property id=&quot;20148&quot; value=&quot;5&quot;/&gt;&lt;property id=&quot;20300&quot; value=&quot;Slide 15 - &amp;quot;MAP-A is Unique&amp;quot;&quot;/&gt;&lt;property id=&quot;20307&quot; value=&quot;299&quot;/&gt;&lt;property id=&quot;20309&quot; value=&quot;-1&quot;/&gt;&lt;/object&gt;&lt;object type=&quot;3&quot; unique_id=&quot;10661&quot;&gt;&lt;property id=&quot;20148&quot; value=&quot;5&quot;/&gt;&lt;property id=&quot;20300&quot; value=&quot;Slide 16 - &amp;quot;DESE MAP-A Webpage&amp;quot;&quot;/&gt;&lt;property id=&quot;20307&quot; value=&quot;300&quot;/&gt;&lt;property id=&quot;20309&quot; value=&quot;-1&quot;/&gt;&lt;/object&gt;&lt;object type=&quot;3&quot; unique_id=&quot;10662&quot;&gt;&lt;property id=&quot;20148&quot; value=&quot;5&quot;/&gt;&lt;property id=&quot;20300&quot; value=&quot;Slide 17&quot;/&gt;&lt;property id=&quot;20307&quot; value=&quot;273&quot;/&gt;&lt;property id=&quot;20309&quot; value=&quot;-1&quot;/&gt;&lt;/object&gt;&lt;object type=&quot;3&quot; unique_id=&quot;10663&quot;&gt;&lt;property id=&quot;20148&quot; value=&quot;5&quot;/&gt;&lt;property id=&quot;20300&quot; value=&quot;Slide 18 - &amp;quot;This page has: &amp;quot;&quot;/&gt;&lt;property id=&quot;20307&quot; value=&quot;274&quot;/&gt;&lt;property id=&quot;20309&quot; value=&quot;-1&quot;/&gt;&lt;/object&gt;&lt;object type=&quot;3&quot; unique_id=&quot;10673&quot;&gt;&lt;property id=&quot;20148&quot; value=&quot;5&quot;/&gt;&lt;property id=&quot;20300&quot; value=&quot;Slide 28 - &amp;quot;Missouri Learning Standards Web Page&amp;quot;&quot;/&gt;&lt;property id=&quot;20307&quot; value=&quot;302&quot;/&gt;&lt;property id=&quot;20309&quot; value=&quot;-1&quot;/&gt;&lt;/object&gt;&lt;object type=&quot;3&quot; unique_id=&quot;10674&quot;&gt;&lt;property id=&quot;20148&quot; value=&quot;5&quot;/&gt;&lt;property id=&quot;20300&quot; value=&quot;Slide 29 - &amp;quot;Dynamic Learning Maps webpage&amp;quot;&quot;/&gt;&lt;property id=&quot;20307&quot; value=&quot;303&quot;/&gt;&lt;property id=&quot;20309&quot; value=&quot;-1&quot;/&gt;&lt;/object&gt;&lt;object type=&quot;3&quot; unique_id=&quot;10678&quot;&gt;&lt;property id=&quot;20148&quot; value=&quot;5&quot;/&gt;&lt;property id=&quot;20300&quot; value=&quot;Slide 33 - &amp;quot;Summary of What is Found on Each Website&amp;quot;&quot;/&gt;&lt;property id=&quot;20307&quot; value=&quot;289&quot;/&gt;&lt;property id=&quot;20309&quot; value=&quot;-1&quot;/&gt;&lt;/object&gt;&lt;object type=&quot;3&quot; unique_id=&quot;10679&quot;&gt;&lt;property id=&quot;20148&quot; value=&quot;5&quot;/&gt;&lt;property id=&quot;20300&quot; value=&quot;Slide 34&quot;/&gt;&lt;property id=&quot;20307&quot; value=&quot;290&quot;/&gt;&lt;property id=&quot;20309&quot; value=&quot;-1&quot;/&gt;&lt;/object&gt;&lt;object type=&quot;3&quot; unique_id=&quot;10846&quot;&gt;&lt;property id=&quot;20148&quot; value=&quot;5&quot;/&gt;&lt;property id=&quot;20300&quot; value=&quot;Slide 2 - &amp;quot;Guide to This Webinar&amp;quot;&quot;/&gt;&lt;property id=&quot;20307&quot; value=&quot;304&quot;/&gt;&lt;property id=&quot;20309&quot; value=&quot;-1&quot;/&gt;&lt;/object&gt;&lt;object type=&quot;3&quot; unique_id=&quot;10847&quot;&gt;&lt;property id=&quot;20148&quot; value=&quot;5&quot;/&gt;&lt;property id=&quot;20300&quot; value=&quot;Slide 1&quot;/&gt;&lt;property id=&quot;20307&quot; value=&quot;305&quot;/&gt;&lt;property id=&quot;20309&quot; value=&quot;-1&quot;/&gt;&lt;/object&gt;&lt;object type=&quot;3&quot; unique_id=&quot;10848&quot;&gt;&lt;property id=&quot;20148&quot; value=&quot;5&quot;/&gt;&lt;property id=&quot;20300&quot; value=&quot;Slide 19 - &amp;quot;Dynamic Learning Maps (DLM) Website &amp;quot;&quot;/&gt;&lt;property id=&quot;20307&quot; value=&quot;306&quot;/&gt;&lt;property id=&quot;20309&quot; value=&quot;-1&quot;/&gt;&lt;/object&gt;&lt;object type=&quot;3&quot; unique_id=&quot;10849&quot;&gt;&lt;property id=&quot;20148&quot; value=&quot;5&quot;/&gt;&lt;property id=&quot;20300&quot; value=&quot;Slide 20 - &amp;quot;This page has:  &amp;quot;&quot;/&gt;&lt;property id=&quot;20307&quot; value=&quot;307&quot;/&gt;&lt;property id=&quot;20309&quot; value=&quot;-1&quot;/&gt;&lt;/object&gt;&lt;object type=&quot;3&quot; unique_id=&quot;10850&quot;&gt;&lt;property id=&quot;20148&quot; value=&quot;5&quot;/&gt;&lt;property id=&quot;20300&quot; value=&quot;Slide 21&quot;/&gt;&lt;property id=&quot;20307&quot; value=&quot;308&quot;/&gt;&lt;property id=&quot;20309&quot; value=&quot;-1&quot;/&gt;&lt;/object&gt;&lt;object type=&quot;3&quot; unique_id=&quot;10851&quot;&gt;&lt;property id=&quot;20148&quot; value=&quot;5&quot;/&gt;&lt;property id=&quot;20300&quot; value=&quot;Slide 22 - &amp;quot;Manuals that are Used Most Frequently&amp;quot;&quot;/&gt;&lt;property id=&quot;20307&quot; value=&quot;309&quot;/&gt;&lt;property id=&quot;20309&quot; value=&quot;-1&quot;/&gt;&lt;/object&gt;&lt;object type=&quot;3&quot; unique_id=&quot;10852&quot;&gt;&lt;property id=&quot;20148&quot; value=&quot;5&quot;/&gt;&lt;property id=&quot;20300&quot; value=&quot;Slide 23&quot;/&gt;&lt;property id=&quot;20307&quot; value=&quot;310&quot;/&gt;&lt;property id=&quot;20309&quot; value=&quot;-1&quot;/&gt;&lt;/object&gt;&lt;object type=&quot;3&quot; unique_id=&quot;10853&quot;&gt;&lt;property id=&quot;20148&quot; value=&quot;5&quot;/&gt;&lt;property id=&quot;20300&quot; value=&quot;Slide 24&quot;/&gt;&lt;property id=&quot;20307&quot; value=&quot;311&quot;/&gt;&lt;property id=&quot;20309&quot; value=&quot;-1&quot;/&gt;&lt;/object&gt;&lt;object type=&quot;3&quot; unique_id=&quot;10854&quot;&gt;&lt;property id=&quot;20148&quot; value=&quot;5&quot;/&gt;&lt;property id=&quot;20300&quot; value=&quot;Slide 25&quot;/&gt;&lt;property id=&quot;20307&quot; value=&quot;312&quot;/&gt;&lt;property id=&quot;20309&quot; value=&quot;-1&quot;/&gt;&lt;/object&gt;&lt;object type=&quot;3&quot; unique_id=&quot;10855&quot;&gt;&lt;property id=&quot;20148&quot; value=&quot;5&quot;/&gt;&lt;property id=&quot;20300&quot; value=&quot;Slide 26&quot;/&gt;&lt;property id=&quot;20307&quot; value=&quot;313&quot;/&gt;&lt;property id=&quot;20309&quot; value=&quot;-1&quot;/&gt;&lt;/object&gt;&lt;object type=&quot;3&quot; unique_id=&quot;10856&quot;&gt;&lt;property id=&quot;20148&quot; value=&quot;5&quot;/&gt;&lt;property id=&quot;20300&quot; value=&quot;Slide 27&quot;/&gt;&lt;property id=&quot;20307&quot; value=&quot;314&quot;/&gt;&lt;property id=&quot;20309&quot; value=&quot;-1&quot;/&gt;&lt;/object&gt;&lt;object type=&quot;3&quot; unique_id=&quot;10857&quot;&gt;&lt;property id=&quot;20148&quot; value=&quot;5&quot;/&gt;&lt;property id=&quot;20300&quot; value=&quot;Slide 30&quot;/&gt;&lt;property id=&quot;20307&quot; value=&quot;315&quot;/&gt;&lt;property id=&quot;20309&quot; value=&quot;-1&quot;/&gt;&lt;/object&gt;&lt;object type=&quot;3&quot; unique_id=&quot;10858&quot;&gt;&lt;property id=&quot;20148&quot; value=&quot;5&quot;/&gt;&lt;property id=&quot;20300&quot; value=&quot;Slide 31&quot;/&gt;&lt;property id=&quot;20307&quot; value=&quot;316&quot;/&gt;&lt;property id=&quot;20309&quot; value=&quot;-1&quot;/&gt;&lt;/object&gt;&lt;object type=&quot;3&quot; unique_id=&quot;10859&quot;&gt;&lt;property id=&quot;20148&quot; value=&quot;5&quot;/&gt;&lt;property id=&quot;20300&quot; value=&quot;Slide 32&quot;/&gt;&lt;property id=&quot;20307&quot; value=&quot;317&quot;/&gt;&lt;property id=&quot;20309&quot; value=&quot;-1&quot;/&gt;&lt;/object&gt;&lt;/object&gt;&lt;object type=&quot;10&quot; unique_id=&quot;10932&quot;&gt;&lt;object type=&quot;11&quot; unique_id=&quot;10933&quot;&gt;&lt;property id=&quot;20180&quot; value=&quot;1&quot;/&gt;&lt;property id=&quot;20181&quot; value=&quot;1&quot;/&gt;&lt;property id=&quot;20183&quot; value=&quot;1&quot;/&gt;&lt;/object&gt;&lt;object type=&quot;12&quot; unique_id=&quot;10935&quot;&gt;&lt;/object&gt;&lt;object type=&quot;13&quot; unique_id=&quot;11017&quot;&gt;&lt;/object&gt;&lt;/object&gt;&lt;object type=&quot;4&quot; unique_id=&quot;10934&quot;&gt;&lt;/object&gt;&lt;/object&gt;&lt;/database&gt;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NjA5Nzcz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+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+DQoJCTx1aXRleHQgbmFtZT0iUVVJWlBPRF9RVUlaX1BBU1NTQ09SRSIgdmFsdWU9IlBhc3NpbmcgU2NvcmU6Ii8+DQoJCTx1aXRleHQgbmFtZT0iUVVJWlBPRF9RVUlaX01BWFNDT1JFIiB2YWx1ZT0iTWF4IFNjb3JlOiIvPg0KCQk8dWl0ZXh0IG5hbWU9IlFVSVpQT0RfUVVFU0FUTVBUX1NUUiIgdmFsdWU9IkF0dGVtcHQ6ICVuIG9mICV0Ii8+DQoJCTx1aXRleHQgbmFtZT0iUVVJWlBPRF9RVUVTVFlQRV9TVFIiIHZhbHVlPSJUeXBlOiAlcyIvPg0KCQk8dWl0ZXh0IG5hbWU9IlFVSVpQT0RfUVVFU1RZUEVfR1JEIiB2YWx1ZT0iR3JhZGVkIi8+DQoJCTx1aXRleHQgbmFtZT0iUVVJWlBPRF9RVUVTVFlQRV9TVlkiIHZhbHVlPSJTdXJ2ZXkiLz4NCgkJPHVpdGV4dCBuYW1lPSJRVUlaUE9EX1FVSVpBVE1QVF9JTkYiIHZhbHVlPSJJbmZpbml0ZSIvPg0KCQk8dWl0ZXh0IG5hbWU9IlFVSVpQT0RfUVVFU0FUTVBUX0lORiIgdmFsdWU9IkluZmluaXRlIi8+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/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+DQoJCTx1aXRleHQgbmFtZT0iQ09MTEFCX0xPQ0FMX1BMQVlCQUNLQlROIiB2YWx1ZT0i2YXZiNin2YHZgiIvPg0KCQk8IS0tIHN1YnN0aXR1dGlvbjogJW4gPT0gc2xpZGUgbnVtYmVyIC0tPg0KCQk8IS0tIHN1YnN0aXR1dGlvbjogJXQgPT0gdG90YWwgc2xpZGUgY291bnQgLS0+DQoJCTx1aXRleHQgbmFtZT0iU0NSVUJCQVJTVEFUVVNfU0xJREVJTkZPIiB2YWx1ZT0i2LTYsdmK2K3YqSAlbiAvICV0IHwgIi8+DQoJCTx1aXRleHQgbmFtZT0iU0NSVUJCQVJTVEFUVVNfU1RPUFBFRCIgdmFsdWU9ItmF2KrZiNmC2YEiLz4NCgkJPHVpdGV4dCBuYW1lPSJTQ1JVQkJBUlNUQVRVU19QTEFZSU5HIiB2YWx1ZT0i2YLZitivINin2YTYqti02LrZitmEIi8+DQoJCTx1aXRleHQgbmFtZT0iU0NSVUJCQVJTVEFUVVNfTk9BVURJTyIgdmFsdWU9ItmE2Kcg2YrZiNis2K8g2LXZiNiqIi8+DQoJCTx1aXRleHQgbmFtZT0iU0NSVUJCQVJTVEFUVVNfVklEUExBWUlORyIgdmFsdWU9Itin2YTZgdmK2K/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+DQoJCTwhLS0gc3Vic3RpdHV0aW9uOiAlcyA9PSBzZWNvbmRzIHJlbWFpbmluZyAtLT4NCgkJPHVpdGV4dCBuYW1lPSJFTEFQU0VEIiB2YWx1ZT0iJW0g2K/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+DQoJCTx1aXRleHQgbmFtZT0iVEFCX1FVSVoiIHZhbHVlPSLZhdiz2KfYqNmC2KkiLz4NCgkJPHVpdGV4dCBuYW1lPSJUQUJfT1VUTElORSIgdmFsdWU9ItmF2K7Yt9i3Ii8+DQoJCTx1aXRleHQgbmFtZT0iVEFCX1RIVU1CIiB2YWx1ZT0i2YXYtdi62ZHYsdipIi8+DQoJCTx1aXRleHQgbmFtZT0iVEFCX05PVEVTIiB2YWx1ZT0i2YXZhNin2K3YuNin2KoiLz4NCgkJPHVpdGV4dCBuYW1lPSJUQUJfU0VBUkNIIiB2YWx1ZT0i2KjYrdirIi8+DQoJCTx1aXRleHQgbmFtZT0iU0xJREVfSEVBRElORyIgdmFsdWU9Iti52YbZiNin2YYg2KfZhNi02LHZitit2KkgIi8+DQoJCTx1aXRleHQgbmFtZT0iRFVSQVRJT05fSEVBRElORyIgdmFsdWU9ItmF2K/YqSIvPg0KCQk8dWl0ZXh0IG5hbWU9IlNFQVJDSF9IRUFESU5HIiB2YWx1ZT0iOtin2YTYqNit2Ksg2LnZhiDZhti1Ii8+DQoJCTx1aXRleHQgbmFtZT0iVEhVTUJfSEVBRElORyIgdmFsdWU9Iti02LHZitit2KkiLz4NCgkJPHVpdGV4dCBuYW1lPSJUSFVNQl9JTkZPIiB2YWx1ZT0i2LnZhtmI2KfZhi/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+DQoJCTx1aXRleHQgbmFtZT0iQ09VUlNFX1NUQVRVUyIgdmFsdWU9Itit2KfZhNipINin2YTZiNit2K/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/Ysdis2Kkg2KfZhNmF2LPYrNmE2KkiLz4NCgkJPHVpdGV4dCBuYW1lPSJRVUlaUE9EX1FVSVpfUEFTU1NDT1JFIiB2YWx1ZT0iOtiv2LHYrNipINin2YTZhtis2KfYrSIvPg0KCQk8dWl0ZXh0IG5hbWU9IlFVSVpQT0RfUVVJWl9NQVhTQ09SRSIgdmFsdWU9IjrYp9mE2K/Ysdis2Kkg2KfZhNmC2LXZiNmJIi8+DQoJCTx1aXRleHQgbmFtZT0iUVVJWlBPRF9RVUVTQVRNUFRfU1RSIiB2YWx1ZT0i2KfZhNmF2K3Yp9mI2YTYqSAlbiDZhdmGICV0Ii8+DQoJCTx1aXRleHQgbmFtZT0iUVVJWlBPRF9RVUVTVFlQRV9TVFIiIHZhbHVlPSLYp9mE2YbZiNi5OiAlcyIvPg0KCQk8dWl0ZXh0IG5hbWU9IlFVSVpQT0RfUVVFU1RZUEVfR1JEIiB2YWx1ZT0i2KrZhSDYqti12K3Zitit2YciLz4NCgkJPHVpdGV4dCBuYW1lPSJRVUlaUE9EX1FVRVNUWVBFX1NWWSIgdmFsdWU9Itin2LPYqti32YTYp9i5Ii8+DQoJCTx1aXRleHQgbmFtZT0iUVVJWlBPRF9RVUlaQVRNUFRfSU5GIiB2YWx1ZT0i2YTYpyDZhtmH2KfYptmKIi8+DQoJCTx1aXRleHQgbmFtZT0iUVVJWlBPRF9RVUVTQVRNUFRfSU5GIiB2YWx1ZT0i2YTYpyDZhtmH2KfYptmKIi8+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/ZitmIINmE2KrZhtiy2YrZhCDYo9it2K/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+DQoJCTx1aXRleHQgbmFtZT0iTVVURSIgdmFsdWU9Iti12KfZhdiqIi8+DQoJCTx1aXRleHQgbmFtZT0iRE9DV1JBUF9USVRMRSIgdmFsdWU9Itin2YTZhdmE2YHYp9iqINin2YTZhdix2YHZgtipINmB2YogUHJlc2VudGVyIi8+DQoJCTx1aXRleHQgbmFtZT0iRE9DV1JBUF9NU0ciIHZhbHVlPSLYp9mE2K3Zgdi4INmB2Yog2KzZh9in2LIg2KfZhNmD2YXYqNmK2YjYqtixIi8+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+DQoJCTx1aXRleHQgbmFtZT0iU0NSVUJCQVJTVEFUVVNfUVVFU1RJT04iIHZhbHVlPSJGcmFnZSBiZWFudHdvcnRlbiIvPg0KCQk8dWl0ZXh0IG5hbWU9IlNDUlVCQkFSU1RBVFVTX1JFVklFV1FVSVoiIHZhbHVlPSJOb2NobWFscyBkdXJjaHNlaGVuIi8+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+DQoJCTx1aXRleHQgbmFtZT0iQklPV0lOX1RJVExFIiB2YWx1ZT0iU3ByZWNoZXI6ICVwIi8+DQoJCTx1aXRleHQgbmFtZT0iQklPQlROX1RJVExFIiB2YWx1ZT0iU3ByZWNoZXIiLz4NCgkJPHVpdGV4dCBuYW1lPSJESVZJREVSQlROX1RJVExFIiB2YWx1ZT0ifCIvPg0KCQk8dWl0ZXh0IG5hbWU9IkNPTlRBQ1RCVE5fVElUTEUiIHZhbHVlPSJLb250YWt0Ii8+DQoJCTx1aXRleHQgbmFtZT0iVEFCX1FVSVoiIHZhbHVlPSJRdWl6Ii8+DQoJCTx1aXRleHQgbmFtZT0iVEFCX09VVExJTkUiIHZhbHVlPSJTdHJ1a3R1ciIvPg0KCQk8dWl0ZXh0IG5hbWU9IlRBQl9USFVNQiIgdmFsdWU9Ik1pbmlhdHVyIi8+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+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+DQoJCTx1aXRleHQgbmFtZT0iUVVJWlBPRF9RVUVTQVRNUFRfU1RSIiB2YWx1ZT0iVmVyc3VjaDogJW4gdm9uICV0Ii8+DQoJCTx1aXRleHQgbmFtZT0iUVVJWlBPRF9RVUVTVFlQRV9TVFIiIHZhbHVlPSJUeXA6ICVzIi8+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+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+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+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+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+S7mOODleOCoeOCpOODq+itpuWRiiIvPg0KCQk8dWl0ZXh0IG5hbWU9IkFUVEFDSE1FTlRfUFJFVklFV19XQVJOSU5HTVNHIiB2YWx1ZT0i5re75LuY44OV44Kh44Kk44Or44Gv44OX44Os44OT44Ol44O844Oi44O844OJ44Gn44Gv6ZaL44GN44G+44Gb44KT44CC44OR44OW44Oq44OD44K344Ol44KS5L2/55So44GX44Gm57WQ5p6c44KS6KGo56S644GX44Gm44GP44Gg44GV44GE44CCIi8+DQoJCTx1aXRleHQgbmFtZT0iQ09MTEFCX0xPQ0FMX1BMQVlCQUNLX01TRyIgdmFsdWU9IuOCs+ODs+ODhuODs+ODhOOBr+ODreODvOOCq+ODq+OBp+WGjeeUn+OBleOCjOOBpuOBhOOBvuOBmeOAguOBk+OBruODouODvOODieOBp+OBr+WFseWQjOS9nOalreOBp+OBjeOBvuOBm+OCk+OAgiIvPg0KCQk8dWl0ZXh0IG5hbWU9IkNPTExBQl9MT0NBTF9QTEFZQkFDS19USVRMRSIgdmFsdWU9IuODreODvOOCq+ODq+WGjeeUnyIvPg0KCQk8dWl0ZXh0IG5hbWU9IkNPTExBQl9MT0NBTF9QTEFZQkFDS0JUTiIgdmFsdWU9Ik9LIi8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1ZJRFBMQVlJTkciIHZhbHVlPSLjg5Pjg4fjgqrlho3nlJ/kuK0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UVVJWiIgdmFsdWU9IuOCr+OCpOOCui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x1aXRleHQgbmFtZT0iQ09VUlNFX1NUQVRVUyIgdmFsdWU9IuODouOCuOODpeODvOODq+OCueODhuODvOOCv+OCuSIvPg0KCQk8dWl0ZXh0IG5hbWU9IlBBU1NFRF9TVFJJTkciIHZhbHVlPSLlkIjmoLwiLz4NCgkJPHVpdGV4dCBuYW1lPSJGQUlMRURfU1RSSU5HIiB2YWx1ZT0i5LiN5ZCI5qC8Ii8+DQoJCTwhLS1xdWl6IHBvZCBhbmQgbWVzc2FnZSBib3ggdGV4dHMtLT4NCgkJPHVpdGV4dCBuYW1lPSJRVUlaUE9EX1FVSVpfQVRURU1QVCIgdmFsdWU9IuOCr+OCpOOCuuippuihjOWbnuaVsCA6ICIvPg0KCQk8dWl0ZXh0IG5hbWU9IlFVSVpQT0RfUVVJWl9BVFRFTVBUX1ZBTFVFIiB2YWx1ZT0iJW4gLyAldCIvPg0KCQk8dWl0ZXh0IG5hbWU9IlFVSVpQT0RfUVVJWl9TQ09SRSIgdmFsdWU9IuOCueOCs+OCoiA6ICIvPg0KCQk8dWl0ZXh0IG5hbWU9IlFVSVpQT0RfUVVJWl9QQVNTU0NPUkUiIHZhbHVlPSLlkIjmoLzngrkgOiIvPg0KCQk8dWl0ZXh0IG5hbWU9IlFVSVpQT0RfUVVJWl9NQVhTQ09SRSIgdmFsdWU9IuacgOmrmOW+l+eCuSA6ICIvPg0KCQk8dWl0ZXh0IG5hbWU9IlFVSVpQT0RfUVVFU0FUTVBUX1NUUiIgdmFsdWU9IuippuihjOWbnuaVsCA6ICVuIC8gJXQiLz4NCgkJPHVpdGV4dCBuYW1lPSJRVUlaUE9EX1FVRVNUWVBFX1NUUiIgdmFsdWU9IuOCv+OCpOODlyA6ICVzIi8+DQoJCTx1aXRleHQgbmFtZT0iUVVJWlBPRF9RVUVTVFlQRV9HUkQiIHZhbHVlPSLoqZXkvqEiLz4NCgkJPHVpdGV4dCBuYW1lPSJRVUlaUE9EX1FVRVNUWVBFX1NWWSIgdmFsdWU9IuOCouODs+OCseODvOODiCIvPg0KCQk8dWl0ZXh0IG5hbWU9IlFVSVpQT0RfUVVJWkFUTVBUX0lORiIgdmFsdWU9IueEoeWItumZkCIvPg0KCQk8dWl0ZXh0IG5hbWU9IlFVSVpQT0RfUVVFU0FUTVBUX0lORiIgdmFsdWU9IueEoeWItumZkCIvPg0KCQk8dWl0ZXh0IG5hbWU9IldBUk5JTkdNU0dfWUVTU1RSSU5HIiB2YWx1ZT0i44Gv44GEIi8+DQoJCTx1aXRleHQgbmFtZT0iV0FSTklOR01TR19OT1NUUklORyIgdmFsdWU9IuOBhOOBhOOBiCIvPg0KCQk8dWl0ZXh0IG5hbWU9IldBUk5JTkdNU0dfVElUTEVTVFJJTkciIHZhbHVlPSLjgq/jgqTjgrrjga7jg4rjg5PjgrLjg7zjgrfjg6fjg7PjgavplqLjgZnjgovorablkYoiLz4NCgkJPHVpdGV4dCBuYW1lPSJXQVJOSU5HTVNHX01TR1NUUklORyIgdmFsdWU9IuOBk+OBruOCr+OCpOOCuuOBq+OBr+OAgeOBvuOBoOino+etlOOBl+OBpuOBhOOBquOBhOizquWVj+OBjOOBguOCiuOBvuOBmeOAgiYjeEE7JiN4QTsg44Kv44Kk44K644KS57WC5LqG44GZ44KL44Gr44Gv44CB44CM44Gv44GE44CN44KS44Kv44Oq44OD44Kv44GX44G+44GZ44CC44Kv44Kk44K644KS57aa6KGM44GZ44KL44Gr44Gv44CB44CM44GE44GE44GI44CN44KS44Kv44Oq44OD44Kv44GX44G+44GZ44CCIi8+DQoJCTx1aXRleHQgbmFtZT0iSU5GT1JNQVRJT05fSDI2NF9GTEFTSFBMQVlFUiIgdmFsdWU9IuOBiuS9v+OBhOOBruOCs+ODs+ODlOODpeODvOOCv+OBq+ePvuWcqOOCpOODs+OCueODiOODvOODq+OBleOCjOOBpuOBhOOCiyBGbGFzaCBQbGF5ZXIg44Gu44OQ44O844K444On44Oz44Gv44CB44GT44Gu44OT44OH44Kq44KS44K144Od44O844OI44GX44Gm44GE44G+44Gb44KT44CC5pyA5paw44GuIEZsYXNoIFBsYXllciDjgpLjg4Djgqbjg7Pjg63jg7zjg4njgZnjgovjgavjga/jgIHjg5Pjg4fjgqrpoJjln5/jgpLjgq/jg6rjg4Pjgq/jgZfjgabjgY/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+C5Yqg6ICF44Gr6KaL44Gb44KLIi8+DQoJCTx1aXRleHQgbmFtZT0iTVVURSIgdmFsdWU9IuODn+ODpeODvOODiCIvPg0KCQk8dWl0ZXh0IG5hbWU9IkRPQ1dSQVBfVElUTEUiIHZhbHVlPSJQcmVzZW50ZXI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+ZIOyekeyXheydhCDsiJjtlontlaAg7IiYIOyXhuyKteuLiOuLpC4iLz4NCgkJPHVpdGV4dCBuYW1lPSJDT0xMQUJfTE9DQUxfUExBWUJBQ0tfVElUTEUiIHZhbHVlPSLroZzsu6wg7J6s7IOdIi8+DQoJCTx1aXRleHQgbmFtZT0iQ09MTEFCX0xPQ0FMX1BMQVlCQUNLQlROIiB2YWx1ZT0i7ZmV7J24Ii8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+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+DQoJCTx1aXRleHQgbmFtZT0iUVVJWlBPRF9RVUlaX1BBU1NTQ09SRSIgdmFsdWU9Iu2GteqzvCDsoJDsiJg6Ii8+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+E7ZWY7KeAIOyViuydgCDsp4jrrLjsnbQg7J6I7Iq164uI64ukLiYjeEE7JiN4QTvtgLTspojrpbwg7KKF66OM7ZWY66Ck66m0IFvsmIhd66W8IO2BtOumre2VmOqzoCwg7YC07KaI66W8IOqzhOyGje2VmOugpOuptCBb7JWE64uI7JikXeulvCDtgbTrpq3tlZjsi63si5zsmKQuIi8+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PC9sYW5ndWFnZT4NCgk8bGFuZ3VhZ2UgaWQ9ImVz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+DQoJCTx1aXRleHQgbmFtZT0iQ09MTEFCX0xPQ0FMX1BMQVlCQUNLQlROIiB2YWx1ZT0iT2siLz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RldGVuaWRhIi8+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+DQoJCTx1aXRleHQgbmFtZT0iU0NSVUJCQVJTVEFUVVNfUkVWSUVXUVVJWiIgdmFsdWU9IlJldmlzYW5kbyBwcnVlYmEiLz4NCgkJPCEtLSBzdWJzdGl0dXRpb246ICVtID09IG1pbnV0ZXMgcmVtYWluaW5nIC0tPg0KCQk8IS0tIHN1YnN0aXR1dGlvbjogJXMgPT0gc2Vjb25kcyByZW1haW5pbmcgLS0+DQoJCTx1aXRleHQgbmFtZT0iRUxBUFNFRCIgdmFsdWU9IiVtIG1pbnV0b3MgJXMgc2VndW5kb3MgcmVzdGFudGVzIi8+DQoJCTx1aXRleHQgbmFtZT0iTk9URk9VTkQiIHZhbHVlPSJObyBzZSBoYSBlbmNvbnRyYWRvIG5hZGEiLz4NCgkJPHVpdGV4dCBuYW1lPSJBVFRBQ0hNRU5UUyIgdmFsdWU9IkFyY2hpdm9zIGFkanVudG9zIi8+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+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+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+DQoJPGxhbmd1YWdlIGlkPSJw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+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x1aXRleHQgbmFtZT0iQ09VUlNFX1NUQVRVUyIgdmFsdWU9IlN0YXR1cyBkbyBtw7NkdWxvIi8+DQoJCTx1aXRleHQgbmFtZT0iUEFTU0VEX1NUUklORyIgdmFsdWU9IkFwcm92YWRvIi8+DQoJCTx1aXRleHQgbmFtZT0iRkFJTEVEX1NUUklORyIgdmFsdWU9IlJlcHJvdmFkby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+DQoJCTx1aXRleHQgbmFtZT0iQ09MTEFCX0xPQ0FMX1BMQVlCQUNLX01TRyIgdmFsdWU9IkNvbnRlbnQgaXMgYmVpbmcgcGxheWVkIGxvY2FsbHkuXG4gQ29sbGFib3JhdGlvbiBkb2VzIG5vdCB3b3JrIGluIHRoaXMgbW9kZSIvPg0KCQk8dWl0ZXh0IG5hbWU9IkNPTExBQl9MT0NBTF9QTEFZQkFDS19USVRMRSIgdmFsdWU9IkxvY2FsIFBsYXliYWNrIi8+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+DQoJCTx1aXRleHQgbmFtZT0iQ09MTEFCX0xPQ0FMX1BMQVlCQUNLX1RJVExFIiB2YWx1ZT0iTG9jYWwgUGxheWJhY2siLz4NCgkJPHVpdGV4dCBuYW1lPSJDT0xMQUJfTE9DQUxfUExBWUJBQ0tCVE4iIHZhbHVlPSJPayIv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g=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2063B532-CBFA-4627-92CF-4465B2107F2F}_32.png&quot;/&gt;&lt;left val=&quot;17&quot;/&gt;&lt;top val=&quot;17&quot;/&gt;&lt;width val=&quot;111&quot;/&gt;&lt;height val=&quot;46&quot;/&gt;&lt;hasText val=&quot;1&quot;/&gt;&lt;/Image&gt;&lt;/ThreeDShape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86E3B518-53B9-4345-9AE9-D149F09C00B3}_32.png&quot;/&gt;&lt;left val=&quot;0&quot;/&gt;&lt;top val=&quot;36&quot;/&gt;&lt;width val=&quot;1281&quot;/&gt;&lt;height val=&quot;127&quot;/&gt;&lt;hasText val=&quot;1&quot;/&gt;&lt;/Image&gt;&lt;/ThreeDShape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2&quot;/&gt;&lt;lineCharCount val=&quot;11&quot;/&gt;&lt;lineCharCount val=&quot;14&quot;/&gt;&lt;/TableIndex&gt;&lt;TableIndex row=&quot;1&quot; col=&quot;2&quot;&gt;&lt;linesCount val=&quot;2&quot;/&gt;&lt;lineCharCount val=&quot;8&quot;/&gt;&lt;lineCharCount val=&quot;14&quot;/&gt;&lt;/TableIndex&gt;&lt;TableIndex row=&quot;2&quot; col=&quot;1&quot;&gt;&lt;linesCount val=&quot;1&quot;/&gt;&lt;lineCharCount val=&quot;7&quot;/&gt;&lt;/TableIndex&gt;&lt;TableIndex row=&quot;2&quot; col=&quot;2&quot;&gt;&lt;linesCount val=&quot;1&quot;/&gt;&lt;lineCharCount val=&quot;8&quot;/&gt;&lt;/TableIndex&gt;&lt;TableIndex row=&quot;3&quot; col=&quot;1&quot;&gt;&lt;linesCount val=&quot;1&quot;/&gt;&lt;lineCharCount val=&quot;16&quot;/&gt;&lt;/TableIndex&gt;&lt;TableIndex row=&quot;3&quot; col=&quot;2&quot;&gt;&lt;linesCount val=&quot;1&quot;/&gt;&lt;lineCharCount val=&quot;8&quot;/&gt;&lt;/TableIndex&gt;&lt;TableIndex row=&quot;4&quot; col=&quot;1&quot;&gt;&lt;linesCount val=&quot;1&quot;/&gt;&lt;lineCharCount val=&quot;18&quot;/&gt;&lt;/TableIndex&gt;&lt;TableIndex row=&quot;4&quot; col=&quot;2&quot;&gt;&lt;linesCount val=&quot;1&quot;/&gt;&lt;lineCharCount val=&quot;18&quot;/&gt;&lt;/TableIndex&gt;&lt;TableIndex row=&quot;5&quot; col=&quot;1&quot;&gt;&lt;linesCount val=&quot;1&quot;/&gt;&lt;lineCharCount val=&quot;6&quot;/&gt;&lt;/TableIndex&gt;&lt;TableIndex row=&quot;5&quot; col=&quot;2&quot;&gt;&lt;linesCount val=&quot;1&quot;/&gt;&lt;lineCharCount val=&quot;6&quot;/&gt;&lt;/TableIndex&gt;&lt;TableIndex row=&quot;6&quot; col=&quot;1&quot;&gt;&lt;linesCount val=&quot;1&quot;/&gt;&lt;lineCharCount val=&quot;9&quot;/&gt;&lt;/TableIndex&gt;&lt;TableIndex row=&quot;6&quot; col=&quot;2&quot;&gt;&lt;linesCount val=&quot;1&quot;/&gt;&lt;lineCharCount val=&quot;6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8474BEE6-B6E5-4088-B5F3-9A96CFB53614}_32.png&quot;/&gt;&lt;left val=&quot;211&quot;/&gt;&lt;top val=&quot;208&quot;/&gt;&lt;width val=&quot;856&quot;/&gt;&lt;height val=&quot;452&quot;/&gt;&lt;hasText val=&quot;1&quot;/&gt;&lt;/Image&gt;&lt;/ThreeDShape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9,853557174,Q:\commonspedata\MAP-A\Webinar sections\Section 3\MAPA-Section 3_pptx\Media.ppcx"/>
  <p:tag name="HTML_SHAPEINFO" val="&lt;SlideThumbPath val=&quot;Slide39.PNG&quot;/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D7FB553-75DB-49A3-9261-C028BD7CA54A}_39.png&quot;/&gt;&lt;left val=&quot;20&quot;/&gt;&lt;top val=&quot;17&quot;/&gt;&lt;width val=&quot;108&quot;/&gt;&lt;height val=&quot;46&quot;/&gt;&lt;hasText val=&quot;1&quot;/&gt;&lt;/Image&gt;&lt;/ThreeDShape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E5C4B45C-19D2-47D2-9860-1A3FFEBF748A}_39.png&quot;/&gt;&lt;left val=&quot;27&quot;/&gt;&lt;top val=&quot;219&quot;/&gt;&lt;width val=&quot;304&quot;/&gt;&lt;height val=&quot;179&quot;/&gt;&lt;hasText val=&quot;1&quot;/&gt;&lt;/Image&gt;&lt;/ThreeDShape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2,853557174,Q:\commonspedata\MAP-A\Webinar sections\Section 3\MAPA-Section 3_pptx\Media.ppcx"/>
  <p:tag name="HTML_SHAPEINFO" val="&lt;SlideThumbPath val=&quot;Slide42.PNG&quot;/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1073C355-11E0-4CAD-AC0A-3CD956708E4B}_42.png&quot;/&gt;&lt;left val=&quot;17&quot;/&gt;&lt;top val=&quot;17&quot;/&gt;&lt;width val=&quot;111&quot;/&gt;&lt;height val=&quot;46&quot;/&gt;&lt;hasText val=&quot;1&quot;/&gt;&lt;/Image&gt;&lt;/ThreeDShape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57&quot;/&gt;&lt;lineCharCount val=&quot;40&quot;/&gt;&lt;lineCharCount val=&quot;1&quot;/&gt;&lt;lineCharCount val=&quot;58&quot;/&gt;&lt;lineCharCount val=&quot;24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0A6ACA8A-65B4-4552-86AC-DFB3D99182FC}_42.png&quot;/&gt;&lt;left val=&quot;20&quot;/&gt;&lt;top val=&quot;195&quot;/&gt;&lt;width val=&quot;1247&quot;/&gt;&lt;height val=&quot;424&quot;/&gt;&lt;hasText val=&quot;1&quot;/&gt;&lt;/Image&gt;&lt;/ThreeDShape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2424EB19-025E-4356-B136-DEE2382DC71C}_42.png&quot;/&gt;&lt;left val=&quot;0&quot;/&gt;&lt;top val=&quot;19&quot;/&gt;&lt;width val=&quot;1281&quot;/&gt;&lt;height val=&quot;151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853557174,Q:\commonspedata\MAP-A\Webinar sections\Section 3\MAPA-Section 3_pptx\Media.ppcx"/>
  <p:tag name="HTML_SHAPEINFO" val="&lt;SlideThumbPath val=&quot;Slide21.PNG&quot;/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8&quot;/&gt;&lt;lineCharCount val=&quot;36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9EA342C-3D93-46B1-9BC6-EFD989B86CE3}_21.png&quot;/&gt;&lt;left val=&quot;9&quot;/&gt;&lt;top val=&quot;199&quot;/&gt;&lt;width val=&quot;1253&quot;/&gt;&lt;height val=&quot;225&quot;/&gt;&lt;hasText val=&quot;1&quot;/&gt;&lt;/Image&gt;&lt;/ThreeDShape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61&quot;/&gt;&lt;lineCharCount val=&quot;65&quot;/&gt;&lt;lineCharCount val=&quot;33&quot;/&gt;&lt;lineCharCount val=&quot;58&quot;/&gt;&lt;lineCharCount val=&quot;57&quot;/&gt;&lt;lineCharCount val=&quot;43&quot;/&gt;&lt;lineCharCount val=&quot;71&quot;/&gt;&lt;lineCharCount val=&quot;75&quot;/&gt;&lt;lineCharCount val=&quot;50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F7DD700B-8137-47CB-B6A1-B8A4075D03E9}_9.png&quot;/&gt;&lt;left val=&quot;-4&quot;/&gt;&lt;top val=&quot;176&quot;/&gt;&lt;width val=&quot;1284&quot;/&gt;&lt;height val=&quot;549&quot;/&gt;&lt;hasText val=&quot;1&quot;/&gt;&lt;/Image&gt;&lt;/ThreeDShape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213674396,Q:\commonspedata\MAP-A\Webinar sections\Section 4\MAP-A-Section 4_pptx\Media.ppcx"/>
  <p:tag name="HTML_SHAPEINFO" val="&lt;SlideThumbPath val=&quot;Slide10.PNG&quot;/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EFC04A20-0D99-4F8C-AB21-6F8A65BFBB82}_10.png&quot;/&gt;&lt;left val=&quot;20&quot;/&gt;&lt;top val=&quot;17&quot;/&gt;&lt;width val=&quot;108&quot;/&gt;&lt;height val=&quot;46&quot;/&gt;&lt;hasText val=&quot;1&quot;/&gt;&lt;/Image&gt;&lt;/ThreeDShape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46&quot;/&gt;&lt;lineCharCount val=&quot;39&quot;/&gt;&lt;lineCharCount val=&quot;48&quot;/&gt;&lt;lineCharCount val=&quot;11&quot;/&gt;&lt;lineCharCount val=&quot;48&quot;/&gt;&lt;lineCharCount val=&quot;48&quot;/&gt;&lt;lineCharCount val=&quot;7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C0DF3450-EF53-4691-A6FE-B77A0CC6CF94}_10.png&quot;/&gt;&lt;left val=&quot;20&quot;/&gt;&lt;top val=&quot;182&quot;/&gt;&lt;width val=&quot;1265&quot;/&gt;&lt;height val=&quot;543&quot;/&gt;&lt;hasText val=&quot;1&quot;/&gt;&lt;/Image&gt;&lt;/ThreeDShape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632C2C3E-654C-4921-8E18-02BC4F9225E1}_10.png&quot;/&gt;&lt;left val=&quot;0&quot;/&gt;&lt;top val=&quot;36&quot;/&gt;&lt;width val=&quot;1281&quot;/&gt;&lt;height val=&quot;127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213674396,Q:\commonspedata\MAP-A\Webinar sections\Section 4\MAP-A-Section 4_pptx\Media.ppcx"/>
  <p:tag name="HTML_SHAPEINFO" val="&lt;SlideThumbPath val=&quot;Slide11.PNG&quot;/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9F5E0D92-FD39-4DCD-BBAD-F4D88EB1E92B}_11.png&quot;/&gt;&lt;left val=&quot;17&quot;/&gt;&lt;top val=&quot;17&quot;/&gt;&lt;width val=&quot;111&quot;/&gt;&lt;height val=&quot;46&quot;/&gt;&lt;hasText val=&quot;1&quot;/&gt;&lt;/Image&gt;&lt;/ThreeDShape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66&quot;/&gt;&lt;lineCharCount val=&quot;28&quot;/&gt;&lt;lineCharCount val=&quot;64&quot;/&gt;&lt;lineCharCount val=&quot;63&quot;/&gt;&lt;lineCharCount val=&quot;64&quot;/&gt;&lt;lineCharCount val=&quot;18&quot;/&gt;&lt;lineCharCount val=&quot;56&quot;/&gt;&lt;lineCharCount val=&quot;63&quot;/&gt;&lt;lineCharCount val=&quot;34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29D24C2F-7ED8-49D7-94B8-6D1A3E16DB08}_11.png&quot;/&gt;&lt;left val=&quot;20&quot;/&gt;&lt;top val=&quot;161&quot;/&gt;&lt;width val=&quot;1250&quot;/&gt;&lt;height val=&quot;530&quot;/&gt;&lt;hasText val=&quot;1&quot;/&gt;&lt;/Image&gt;&lt;/ThreeDShape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6369E5-DD0E-4B83-A9DA-1A8ED7B0DEEB}_11.png&quot;/&gt;&lt;left val=&quot;0&quot;/&gt;&lt;top val=&quot;43&quot;/&gt;&lt;width val=&quot;1281&quot;/&gt;&lt;height val=&quot;124&quot;/&gt;&lt;hasText val=&quot;1&quot;/&gt;&lt;/Image&gt;&lt;/ThreeDShape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213674396,Q:\commonspedata\MAP-A\Webinar sections\Section 4\MAP-A-Section 4_pptx\Media.ppcx"/>
  <p:tag name="HTML_SHAPEINFO" val="&lt;SlideThumbPath val=&quot;Slide13.PNG&quot;/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B53D7C7F-309D-4970-9680-5462E4526D89}_13.png&quot;/&gt;&lt;left val=&quot;17&quot;/&gt;&lt;top val=&quot;17&quot;/&gt;&lt;width val=&quot;111&quot;/&gt;&lt;height val=&quot;46&quot;/&gt;&lt;hasText val=&quot;1&quot;/&gt;&lt;/Image&gt;&lt;/ThreeDShape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7&quot;/&gt;&lt;lineCharCount val=&quot;66&quot;/&gt;&lt;lineCharCount val=&quot;35&quot;/&gt;&lt;lineCharCount val=&quot;69&quot;/&gt;&lt;lineCharCount val=&quot;41&quot;/&gt;&lt;lineCharCount val=&quot;67&quot;/&gt;&lt;lineCharCount val=&quot;15&quot;/&gt;&lt;lineCharCount val=&quot;58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BE7532AD-8AF2-4D96-8744-6A733240863A}_13.png&quot;/&gt;&lt;left val=&quot;-2&quot;/&gt;&lt;top val=&quot;178&quot;/&gt;&lt;width val=&quot;1304&quot;/&gt;&lt;height val=&quot;549&quot;/&gt;&lt;hasText val=&quot;1&quot;/&gt;&lt;/Image&gt;&lt;/ThreeDShape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234C6FAD-B34A-43A2-BC03-FA91E8F3D39A}_13.png&quot;/&gt;&lt;left val=&quot;0&quot;/&gt;&lt;top val=&quot;30&quot;/&gt;&lt;width val=&quot;1281&quot;/&gt;&lt;height val=&quot;124&quot;/&gt;&lt;hasText val=&quot;1&quot;/&gt;&lt;/Image&gt;&lt;/ThreeDShape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213674396,Q:\commonspedata\MAP-A\Webinar sections\Section 4\MAP-A-Section 4_pptx\Media.ppcx"/>
  <p:tag name="HTML_SHAPEINFO" val="&lt;SlideThumbPath val=&quot;Slide14.PNG&quot;/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A9F163E9-EAFF-490E-8B27-8B102BA2CFED}_14.png&quot;/&gt;&lt;left val=&quot;17&quot;/&gt;&lt;top val=&quot;17&quot;/&gt;&lt;width val=&quot;111&quot;/&gt;&lt;height val=&quot;46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8D9C560B-5EE9-44F5-B7DB-85347409170D}_14.png&quot;/&gt;&lt;left val=&quot;0&quot;/&gt;&lt;top val=&quot;34&quot;/&gt;&lt;width val=&quot;1281&quot;/&gt;&lt;height val=&quot;128&quot;/&gt;&lt;hasText val=&quot;1&quot;/&gt;&lt;/Image&gt;&lt;/ThreeDShape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213674396,Q:\commonspedata\MAP-A\Webinar sections\Section 4\MAP-A-Section 4_pptx\Media.ppcx"/>
  <p:tag name="HTML_SHAPEINFO" val="&lt;SlideThumbPath val=&quot;Slide15.PNG&quot;/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8&quot;/&gt;&lt;lineCharCount val=&quot;17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DAE405B-C760-43B7-8DB0-090FEF814805}_15.png&quot;/&gt;&lt;left val=&quot;9&quot;/&gt;&lt;top val=&quot;199&quot;/&gt;&lt;width val=&quot;1260&quot;/&gt;&lt;height val=&quot;225&quot;/&gt;&lt;hasText val=&quot;1&quot;/&gt;&lt;/Image&gt;&lt;/ThreeDShape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213674396,Q:\commonspedata\MAP-A\Webinar sections\Section 4\MAP-A-Section 4_pptx\Media.ppcx"/>
  <p:tag name="HTML_SHAPEINFO" val="&lt;SlideThumbPath val=&quot;Slide16.PNG&quot;/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B21A24BE-1C60-4BC9-BFE0-5ECA1EC03000}_16.png&quot;/&gt;&lt;left val=&quot;17&quot;/&gt;&lt;top val=&quot;17&quot;/&gt;&lt;width val=&quot;111&quot;/&gt;&lt;height val=&quot;46&quot;/&gt;&lt;hasText val=&quot;1&quot;/&gt;&lt;/Image&gt;&lt;/ThreeDShape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66&quot;/&gt;&lt;lineCharCount val=&quot;58&quot;/&gt;&lt;lineCharCount val=&quot;49&quot;/&gt;&lt;lineCharCount val=&quot;68&quot;/&gt;&lt;lineCharCount val=&quot;53&quot;/&gt;&lt;lineCharCount val=&quot;65&quot;/&gt;&lt;lineCharCount val=&quot;64&quot;/&gt;&lt;lineCharCount val=&quot;59&quot;/&gt;&lt;lineCharCount val=&quot;16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B6689A92-BD97-4FF5-9AB1-97DDA331FCB7}_16.png&quot;/&gt;&lt;left val=&quot;20&quot;/&gt;&lt;top val=&quot;177&quot;/&gt;&lt;width val=&quot;1257&quot;/&gt;&lt;height val=&quot;518&quot;/&gt;&lt;hasText val=&quot;1&quot;/&gt;&lt;/Image&gt;&lt;/ThreeDShape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317E16-720B-4CB0-A543-7566965B8468}_16.png&quot;/&gt;&lt;left val=&quot;0&quot;/&gt;&lt;top val=&quot;36&quot;/&gt;&lt;width val=&quot;1281&quot;/&gt;&lt;height val=&quot;127&quot;/&gt;&lt;hasText val=&quot;1&quot;/&gt;&lt;/Image&gt;&lt;/ThreeDShape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213674396,Q:\commonspedata\MAP-A\Webinar sections\Section 4\MAP-A-Section 4_pptx\Media.ppcx"/>
  <p:tag name="HTML_SHAPEINFO" val="&lt;SlideThumbPath val=&quot;Slide19.PNG&quot;/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1F65CC9-9B8D-4F01-AF99-262BBA231335}_19.png&quot;/&gt;&lt;left val=&quot;20&quot;/&gt;&lt;top val=&quot;17&quot;/&gt;&lt;width val=&quot;108&quot;/&gt;&lt;height val=&quot;46&quot;/&gt;&lt;hasText val=&quot;1&quot;/&gt;&lt;/Image&gt;&lt;/ThreeDShape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63&quot;/&gt;&lt;lineCharCount val=&quot;39&quot;/&gt;&lt;lineCharCount val=&quot;65&quot;/&gt;&lt;lineCharCount val=&quot;57&quot;/&gt;&lt;lineCharCount val=&quot;1&quot;/&gt;&lt;lineCharCount val=&quot;2&quot;/&gt;&lt;lineCharCount val=&quot;61&quot;/&gt;&lt;lineCharCount val=&quot;70&quot;/&gt;&lt;lineCharCount val=&quot;66&quot;/&gt;&lt;lineCharCount val=&quot;27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CC75624-0E3F-4417-8B8B-0C077CBB2198}_19.png&quot;/&gt;&lt;left val=&quot;7&quot;/&gt;&lt;top val=&quot;215&quot;/&gt;&lt;width val=&quot;1272&quot;/&gt;&lt;height val=&quot;481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7B6504B-1B3F-40A1-B525-F79B25937637}_19.png&quot;/&gt;&lt;left val=&quot;0&quot;/&gt;&lt;top val=&quot;36&quot;/&gt;&lt;width val=&quot;1281&quot;/&gt;&lt;height val=&quot;127&quot;/&gt;&lt;hasText val=&quot;1&quot;/&gt;&lt;/Image&gt;&lt;/ThreeDShape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213674396,Q:\commonspedata\MAP-A\Webinar sections\Section 4\MAP-A-Section 4_pptx\Media.ppcx"/>
  <p:tag name="HTML_SHAPEINFO" val="&lt;SlideThumbPath val=&quot;Slide15.PNG&quot;/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8&quot;/&gt;&lt;lineCharCount val=&quot;17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DAE405B-C760-43B7-8DB0-090FEF814805}_15.png&quot;/&gt;&lt;left val=&quot;9&quot;/&gt;&lt;top val=&quot;199&quot;/&gt;&lt;width val=&quot;1260&quot;/&gt;&lt;height val=&quot;225&quot;/&gt;&lt;hasText val=&quot;1&quot;/&gt;&lt;/Image&gt;&lt;/ThreeDShape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2,213674396,Q:\commonspedata\MAP-A\Webinar sections\Section 4\MAP-A-Section 4_pptx\Media.ppcx"/>
  <p:tag name="HTML_SHAPEINFO" val="&lt;SlideThumbPath val=&quot;Slide22.PNG&quot;/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23AAB402-2DE5-4243-B9D9-0641DAC24FEA}_22.png&quot;/&gt;&lt;left val=&quot;17&quot;/&gt;&lt;top val=&quot;17&quot;/&gt;&lt;width val=&quot;111&quot;/&gt;&lt;height val=&quot;46&quot;/&gt;&lt;hasText val=&quot;1&quot;/&gt;&lt;/Image&gt;&lt;/ThreeDShape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51&quot;/&gt;&lt;lineCharCount val=&quot;25&quot;/&gt;&lt;lineCharCount val=&quot;40&quot;/&gt;&lt;lineCharCount val=&quot;59&quot;/&gt;&lt;lineCharCount val=&quot;22&quot;/&gt;&lt;lineCharCount val=&quot;1&quot;/&gt;&lt;lineCharCount val=&quot;1&quot;/&gt;&lt;lineCharCount val=&quot;1&quot;/&gt;&lt;lineChar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C95F5CDD-5063-4AED-9E84-534169503FDE}_22.png&quot;/&gt;&lt;left val=&quot;18&quot;/&gt;&lt;top val=&quot;200&quot;/&gt;&lt;width val=&quot;1238&quot;/&gt;&lt;height val=&quot;483&quot;/&gt;&lt;hasText val=&quot;1&quot;/&gt;&lt;/Image&gt;&lt;/ThreeDShape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5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6163EDD2-2276-4CBC-B885-AAEDA480BB7F}_22.png&quot;/&gt;&lt;left val=&quot;0&quot;/&gt;&lt;top val=&quot;36&quot;/&gt;&lt;width val=&quot;1281&quot;/&gt;&lt;height val=&quot;127&quot;/&gt;&lt;hasText val=&quot;1&quot;/&gt;&lt;/Image&gt;&lt;/ThreeDShape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213674396,Q:\commonspedata\MAP-A\Webinar sections\Section 4\MAP-A-Section 4_pptx\Media.ppcx"/>
  <p:tag name="HTML_SHAPEINFO" val="&lt;SlideThumbPath val=&quot;Slide23.PNG&quot;/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01F1AA17-4B0B-4F6F-B772-631A9CA88A41}_23.png&quot;/&gt;&lt;left val=&quot;17&quot;/&gt;&lt;top val=&quot;17&quot;/&gt;&lt;width val=&quot;111&quot;/&gt;&lt;height val=&quot;46&quot;/&gt;&lt;hasText val=&quot;1&quot;/&gt;&lt;/Image&gt;&lt;/ThreeDShape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67&quot;/&gt;&lt;lineCharCount val=&quot;47&quot;/&gt;&lt;lineCharCount val=&quot;1&quot;/&gt;&lt;lineCharCount val=&quot;62&quot;/&gt;&lt;lineCharCount val=&quot;59&quot;/&gt;&lt;lineCharCount val=&quot;59&quot;/&gt;&lt;lineCharCount val=&quot;58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31DF6D11-47BB-4E5D-844C-14B0718D607A}_23.png&quot;/&gt;&lt;left val=&quot;20&quot;/&gt;&lt;top val=&quot;188&quot;/&gt;&lt;width val=&quot;1238&quot;/&gt;&lt;height val=&quot;465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3BC341D3-03C9-4520-94D1-2B9252C2A707}_23.png&quot;/&gt;&lt;left val=&quot;0&quot;/&gt;&lt;top val=&quot;38&quot;/&gt;&lt;width val=&quot;1281&quot;/&gt;&lt;height val=&quot;127&quot;/&gt;&lt;hasText val=&quot;1&quot;/&gt;&lt;/Image&gt;&lt;/ThreeDShape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1442433313,Q:\commonspedata\MAP-A\Webinar sections\Section 5\MAP-A Section 5_pptx\Media.ppcx"/>
  <p:tag name="HTML_SHAPEINFO" val="&lt;SlideThumbPath val=&quot;Slide3.PNG&quot;/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4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94CDB938-4386-48C7-B649-A406BA5E0BFD}_3.png&quot;/&gt;&lt;left val=&quot;9&quot;/&gt;&lt;top val=&quot;200&quot;/&gt;&lt;width val=&quot;1256&quot;/&gt;&lt;height val=&quot;170&quot;/&gt;&lt;hasText val=&quot;1&quot;/&gt;&lt;/Image&gt;&lt;/ThreeDShape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1442433313,Q:\commonspedata\MAP-A\Webinar sections\Section 5\MAP-A Section 5_pptx\Media.ppcx"/>
  <p:tag name="HTML_SHAPEINFO" val="&lt;SlideThumbPath val=&quot;Slide4.PNG&quot;/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2E962C06-2D44-43F4-B59E-A5005387EADB}_4.png&quot;/&gt;&lt;left val=&quot;20&quot;/&gt;&lt;top val=&quot;17&quot;/&gt;&lt;width val=&quot;108&quot;/&gt;&lt;height val=&quot;46&quot;/&gt;&lt;hasText val=&quot;1&quot;/&gt;&lt;/Image&gt;&lt;/ThreeDShape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68D2E18A-3BD1-42BD-B385-A42C633DCF38}_4.png&quot;/&gt;&lt;left val=&quot;20&quot;/&gt;&lt;top val=&quot;225&quot;/&gt;&lt;width val=&quot;1238&quot;/&gt;&lt;height val=&quot;465&quot;/&gt;&lt;hasText val=&quot;1&quot;/&gt;&lt;/Image&gt;&lt;/ThreeDShape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4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0A7F38B9-CE31-4A5F-BAEA-DEB3A80459F9}_4.png&quot;/&gt;&lt;left val=&quot;0&quot;/&gt;&lt;top val=&quot;26&quot;/&gt;&lt;width val=&quot;1281&quot;/&gt;&lt;height val=&quot;136&quot;/&gt;&lt;hasText val=&quot;1&quot;/&gt;&lt;/Image&gt;&lt;/ThreeDShape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1442433313,Q:\commonspedata\MAP-A\Webinar sections\Section 5\MAP-A Section 5_pptx\Media.ppcx"/>
  <p:tag name="HTML_SHAPEINFO" val="&lt;SlideThumbPath val=&quot;Slide7.PNG&quot;/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4E2F1AC-564D-46F9-A038-62B6174C739C}_7.png&quot;/&gt;&lt;left val=&quot;20&quot;/&gt;&lt;top val=&quot;17&quot;/&gt;&lt;width val=&quot;108&quot;/&gt;&lt;height val=&quot;46&quot;/&gt;&lt;hasText val=&quot;1&quot;/&gt;&lt;/Image&gt;&lt;/ThreeDShape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13DB6031-70FD-4FC1-9641-E760B706A59B}_7.png&quot;/&gt;&lt;left val=&quot;0&quot;/&gt;&lt;top val=&quot;36&quot;/&gt;&lt;width val=&quot;1281&quot;/&gt;&lt;height val=&quot;130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1442433313,Q:\commonspedata\MAP-A\Webinar sections\Section 5\MAP-A Section 5_pptx\Media.ppcx"/>
  <p:tag name="HTML_SHAPEINFO" val="&lt;SlideThumbPath val=&quot;Slide5.PNG&quot;/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31C41392-0A64-46FA-AF74-88F0A883EF19}_5.png&quot;/&gt;&lt;left val=&quot;20&quot;/&gt;&lt;top val=&quot;17&quot;/&gt;&lt;width val=&quot;108&quot;/&gt;&lt;height val=&quot;46&quot;/&gt;&lt;hasText val=&quot;1&quot;/&gt;&lt;/Image&gt;&lt;/ThreeDShape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7&quot;/&gt;&lt;lineCharCount val=&quot;2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4132048E-BB05-447C-ABCE-5F5AF7A2CA62}_5.png&quot;/&gt;&lt;left val=&quot;0&quot;/&gt;&lt;top val=&quot;-14&quot;/&gt;&lt;width val=&quot;1281&quot;/&gt;&lt;height val=&quot;195&quot;/&gt;&lt;hasText val=&quot;1&quot;/&gt;&lt;/Image&gt;&lt;/ThreeDShape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1442433313,Q:\commonspedata\MAP-A\Webinar sections\Section 5\MAP-A Section 5_pptx\Media.ppcx"/>
  <p:tag name="HTML_SHAPEINFO" val="&lt;SlideThumbPath val=&quot;Slide6.PNG&quot;/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E9A83662-C02C-49CC-BA61-A62368D9EC43}_6.png&quot;/&gt;&lt;left val=&quot;20&quot;/&gt;&lt;top val=&quot;17&quot;/&gt;&lt;width val=&quot;108&quot;/&gt;&lt;height val=&quot;46&quot;/&gt;&lt;hasText val=&quot;1&quot;/&gt;&lt;/Image&gt;&lt;/ThreeDShape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9&quot;/&gt;&lt;lineCharCount val=&quot;17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EA4D73C4-8E4F-4052-AEF0-A008E2CA1CAD}_6.png&quot;/&gt;&lt;left val=&quot;7&quot;/&gt;&lt;top val=&quot;-23&quot;/&gt;&lt;width val=&quot;1277&quot;/&gt;&lt;height val=&quot;195&quot;/&gt;&lt;hasText val=&quot;1&quot;/&gt;&lt;/Image&gt;&lt;/ThreeDShape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1442433313,Q:\commonspedata\MAP-A\Webinar sections\Section 5\MAP-A Section 5_pptx\Media.ppcx"/>
  <p:tag name="HTML_SHAPEINFO" val="&lt;SlideThumbPath val=&quot;Slide8.PNG&quot;/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D6F5C925-E54F-4844-847E-AD5C4D5AA833}_8.png&quot;/&gt;&lt;left val=&quot;20&quot;/&gt;&lt;top val=&quot;17&quot;/&gt;&lt;width val=&quot;108&quot;/&gt;&lt;height val=&quot;46&quot;/&gt;&lt;hasText val=&quot;1&quot;/&gt;&lt;/Image&gt;&lt;/ThreeDShape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0C479B45-3097-4F24-8B29-9DA6B07BE817}_8.png&quot;/&gt;&lt;left val=&quot;0&quot;/&gt;&lt;top val=&quot;36&quot;/&gt;&lt;width val=&quot;1281&quot;/&gt;&lt;height val=&quot;127&quot;/&gt;&lt;hasText val=&quot;1&quot;/&gt;&lt;/Image&gt;&lt;/ThreeDShape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1442433313,Q:\commonspedata\MAP-A\Webinar sections\Section 5\MAP-A Section 5_pptx\Media.ppcx"/>
  <p:tag name="HTML_SHAPEINFO" val="&lt;SlideThumbPath val=&quot;Slide9.PNG&quot;/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0C585346-2296-4FC6-BDDA-9A6A6297D774}_9.png&quot;/&gt;&lt;left val=&quot;20&quot;/&gt;&lt;top val=&quot;17&quot;/&gt;&lt;width val=&quot;108&quot;/&gt;&lt;height val=&quot;46&quot;/&gt;&lt;hasText val=&quot;1&quot;/&gt;&lt;/Image&gt;&lt;/ThreeDShape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7&quot;/&gt;&lt;lineCharCount val=&quot;30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831CD2D9-C068-4AB0-9798-36AE4599E2B3}_9.png&quot;/&gt;&lt;left val=&quot;-3&quot;/&gt;&lt;top val=&quot;-23&quot;/&gt;&lt;width val=&quot;1281&quot;/&gt;&lt;height val=&quot;195&quot;/&gt;&lt;hasText val=&quot;1&quot;/&gt;&lt;/Image&gt;&lt;/ThreeDShape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1442433313,Q:\commonspedata\MAP-A\Webinar sections\Section 5\MAP-A Section 5_pptx\Media.ppcx"/>
  <p:tag name="HTML_SHAPEINFO" val="&lt;SlideThumbPath val=&quot;Slide10.PNG&quot;/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94714E7D-74F5-45B0-BDFF-68DA99C40D09}_10.png&quot;/&gt;&lt;left val=&quot;20&quot;/&gt;&lt;top val=&quot;17&quot;/&gt;&lt;width val=&quot;108&quot;/&gt;&lt;height val=&quot;46&quot;/&gt;&lt;hasText val=&quot;1&quot;/&gt;&lt;/Image&gt;&lt;/ThreeDShape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F2651384-34D2-4DA0-BD7C-FA8AE437DD59}_10.png&quot;/&gt;&lt;left val=&quot;0&quot;/&gt;&lt;top val=&quot;34&quot;/&gt;&lt;width val=&quot;1281&quot;/&gt;&lt;height val=&quot;145&quot;/&gt;&lt;hasText val=&quot;1&quot;/&gt;&lt;/Image&gt;&lt;/ThreeDShape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1442433313,Q:\commonspedata\MAP-A\Webinar sections\Section 5\MAP-A Section 5_pptx\Media.ppcx"/>
  <p:tag name="HTML_SHAPEINFO" val="&lt;SlideThumbPath val=&quot;Slide12.PNG&quot;/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9D1232EC-FE83-4675-96C0-A6036813677B}_12.png&quot;/&gt;&lt;left val=&quot;20&quot;/&gt;&lt;top val=&quot;17&quot;/&gt;&lt;width val=&quot;108&quot;/&gt;&lt;height val=&quot;46&quot;/&gt;&lt;hasText val=&quot;1&quot;/&gt;&lt;/Image&gt;&lt;/ThreeDShape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4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0AA47890-C373-4EFD-9E45-42073365383B}_12.png&quot;/&gt;&lt;left val=&quot;-1&quot;/&gt;&lt;top val=&quot;36&quot;/&gt;&lt;width val=&quot;1281&quot;/&gt;&lt;height val=&quot;127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F72CEE76-6194-440E-9AC5-C26E42E43B22}_34.png&quot;/&gt;&lt;left val=&quot;1151&quot;/&gt;&lt;top val=&quot;28&quot;/&gt;&lt;width val=&quot;108&quot;/&gt;&lt;height val=&quot;46&quot;/&gt;&lt;hasText val=&quot;1&quot;/&gt;&lt;/Image&gt;&lt;/ThreeDShape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1442433313,Q:\commonspedata\MAP-A\Webinar sections\Section 5\MAP-A Section 5_pptx\Media.ppcx"/>
  <p:tag name="HTML_SHAPEINFO" val="&lt;SlideThumbPath val=&quot;Slide15.PNG&quot;/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4BC9B24-F7EC-400D-BAD3-B5BBD8AD23E9}_15.png&quot;/&gt;&lt;left val=&quot;20&quot;/&gt;&lt;top val=&quot;17&quot;/&gt;&lt;width val=&quot;108&quot;/&gt;&lt;height val=&quot;46&quot;/&gt;&lt;hasText val=&quot;1&quot;/&gt;&lt;/Image&gt;&lt;/ThreeDShape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66&quot;/&gt;&lt;lineCharCount val=&quot;43&quot;/&gt;&lt;lineCharCount val=&quot;23&quot;/&gt;&lt;lineCharCount val=&quot;61&quot;/&gt;&lt;lineCharCount val=&quot;61&quot;/&gt;&lt;lineCharCount val=&quot;64&quot;/&gt;&lt;lineCharCount val=&quot;59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08D7381B-4B1A-4FC9-A887-494DFD2FD15B}_15.png&quot;/&gt;&lt;left val=&quot;0&quot;/&gt;&lt;top val=&quot;187&quot;/&gt;&lt;width val=&quot;1284&quot;/&gt;&lt;height val=&quot;553&quot;/&gt;&lt;hasText val=&quot;1&quot;/&gt;&lt;/Image&gt;&lt;/ThreeDShape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5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05177244-3164-4304-ADE6-CD5A575C3F14}_15.png&quot;/&gt;&lt;left val=&quot;0&quot;/&gt;&lt;top val=&quot;33&quot;/&gt;&lt;width val=&quot;1281&quot;/&gt;&lt;height val=&quot;127&quot;/&gt;&lt;hasText val=&quot;1&quot;/&gt;&lt;/Image&gt;&lt;/ThreeDShape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1442433313,Q:\commonspedata\MAP-A\Webinar sections\Section 5\MAP-A Section 5_pptx\Media.ppcx"/>
  <p:tag name="HTML_SHAPEINFO" val="&lt;SlideThumbPath val=&quot;Slide16.PNG&quot;/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496B1305-7CAD-40DB-9A7A-27E5B2FD81AE}_16.png&quot;/&gt;&lt;left val=&quot;20&quot;/&gt;&lt;top val=&quot;17&quot;/&gt;&lt;width val=&quot;108&quot;/&gt;&lt;height val=&quot;46&quot;/&gt;&lt;hasText val=&quot;1&quot;/&gt;&lt;/Image&gt;&lt;/ThreeDShape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6&quot;/&gt;&lt;lineCharCount val=&quot;25&quot;/&gt;&lt;lineCharCount val=&quot;64&quot;/&gt;&lt;lineCharCount val=&quot;53&quot;/&gt;&lt;lineCharCount val=&quot;14&quot;/&gt;&lt;lineCharCount val=&quot;65&quot;/&gt;&lt;lineCharCount val=&quot;62&quot;/&gt;&lt;lineCharCount val=&quot;30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A011E6BE-169B-47FF-A1AE-99C9F6A7D50A}_16.png&quot;/&gt;&lt;left val=&quot;20&quot;/&gt;&lt;top val=&quot;185&quot;/&gt;&lt;width val=&quot;1260&quot;/&gt;&lt;height val=&quot;505&quot;/&gt;&lt;hasText val=&quot;1&quot;/&gt;&lt;/Image&gt;&lt;/ThreeDShape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4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C84C223-DD17-423C-81D0-F53DB7B6003E}_16.png&quot;/&gt;&lt;left val=&quot;0&quot;/&gt;&lt;top val=&quot;36&quot;/&gt;&lt;width val=&quot;1281&quot;/&gt;&lt;height val=&quot;127&quot;/&gt;&lt;hasText val=&quot;1&quot;/&gt;&lt;/Image&gt;&lt;/ThreeDShape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1442433313,Q:\commonspedata\MAP-A\Webinar sections\Section 5\MAP-A Section 5_pptx\Media.ppcx"/>
  <p:tag name="HTML_SHAPEINFO" val="&lt;SlideThumbPath val=&quot;Slide17.PNG&quot;/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8DC07CE4-E838-458B-A2BE-C386A176A7F7}_17.png&quot;/&gt;&lt;left val=&quot;20&quot;/&gt;&lt;top val=&quot;17&quot;/&gt;&lt;width val=&quot;108&quot;/&gt;&lt;height val=&quot;46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DB3F7564-FAC2-4401-855B-2EA46547132B}_17.png&quot;/&gt;&lt;left val=&quot;0&quot;/&gt;&lt;top val=&quot;40&quot;/&gt;&lt;width val=&quot;1281&quot;/&gt;&lt;height val=&quot;145&quot;/&gt;&lt;hasText val=&quot;1&quot;/&gt;&lt;/Image&gt;&lt;/ThreeDShape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442433313,Q:\commonspedata\MAP-A\Webinar sections\Section 5\MAP-A Section 5_pptx\Media.ppcx"/>
  <p:tag name="HTML_SHAPEINFO" val="&lt;SlideThumbPath val=&quot;Slide18.PNG&quot;/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E66C778F-9DF3-4CDB-8356-6E15EE70A4EF}_18.png&quot;/&gt;&lt;left val=&quot;20&quot;/&gt;&lt;top val=&quot;17&quot;/&gt;&lt;width val=&quot;108&quot;/&gt;&lt;height val=&quot;46&quot;/&gt;&lt;hasText val=&quot;1&quot;/&gt;&lt;/Image&gt;&lt;/ThreeDShape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84C9D88-68B6-47AD-A239-5DAF956BD10E}_18.png&quot;/&gt;&lt;left val=&quot;0&quot;/&gt;&lt;top val=&quot;38&quot;/&gt;&lt;width val=&quot;1281&quot;/&gt;&lt;height val=&quot;145&quot;/&gt;&lt;hasText val=&quot;1&quot;/&gt;&lt;/Image&gt;&lt;/ThreeDShape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1442433313,Q:\commonspedata\MAP-A\Webinar sections\Section 5\MAP-A Section 5_pptx\Media.ppcx"/>
  <p:tag name="HTML_SHAPEINFO" val="&lt;SlideThumbPath val=&quot;Slide19.PNG&quot;/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27B2FF6D-4CA1-45CC-8193-95756E7D56CC}_19.png&quot;/&gt;&lt;left val=&quot;25&quot;/&gt;&lt;top val=&quot;206&quot;/&gt;&lt;width val=&quot;807&quot;/&gt;&lt;height val=&quot;225&quot;/&gt;&lt;hasText val=&quot;1&quot;/&gt;&lt;/Image&gt;&lt;/ThreeDShape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0,1442433313,Q:\commonspedata\MAP-A\Webinar sections\Section 5\MAP-A Section 5_pptx\Media.ppcx"/>
  <p:tag name="HTML_SHAPEINFO" val="&lt;SlideThumbPath val=&quot;Slide20.PNG&quot;/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80EA7DBA-C667-4F89-9509-4DF844B4917F}_20.png&quot;/&gt;&lt;left val=&quot;17&quot;/&gt;&lt;top val=&quot;17&quot;/&gt;&lt;width val=&quot;111&quot;/&gt;&lt;height val=&quot;46&quot;/&gt;&lt;hasText val=&quot;1&quot;/&gt;&lt;/Image&gt;&lt;/ThreeDShape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45&quot;/&gt;&lt;lineCharCount val=&quot;44&quot;/&gt;&lt;lineCharCount val=&quot;63&quot;/&gt;&lt;lineCharCount val=&quot;53&quot;/&gt;&lt;lineCharCount val=&quot;60&quot;/&gt;&lt;lineCharCount val=&quot;39&quot;/&gt;&lt;lineCharCount val=&quot;58&quot;/&gt;&lt;lineCharCount val=&quot;17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6F2CD547-2D24-417A-B483-E4DAAD9D488C}_20.png&quot;/&gt;&lt;left val=&quot;18&quot;/&gt;&lt;top val=&quot;168&quot;/&gt;&lt;width val=&quot;1240&quot;/&gt;&lt;height val=&quot;524&quot;/&gt;&lt;hasText val=&quot;1&quot;/&gt;&lt;/Image&gt;&lt;/ThreeDShape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B8D88A2B-4432-4ECF-AFE2-FF1354EBEF0A}_20.png&quot;/&gt;&lt;left val=&quot;0&quot;/&gt;&lt;top val=&quot;36&quot;/&gt;&lt;width val=&quot;1281&quot;/&gt;&lt;height val=&quot;127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1442433313,Q:\commonspedata\MAP-A\Webinar sections\Section 5\MAP-A Section 5_pptx\Media.ppcx"/>
  <p:tag name="HTML_SHAPEINFO" val="&lt;SlideThumbPath val=&quot;Slide21.PNG&quot;/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71&quot;/&gt;&lt;lineCharCount val=&quot;67&quot;/&gt;&lt;lineCharCount val=&quot;34&quot;/&gt;&lt;lineCharCount val=&quot;1&quot;/&gt;&lt;lineCharCount val=&quot;65&quot;/&gt;&lt;lineCharCount val=&quot;49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495F3F7B-D082-4191-8410-44B15EC31D67}_21.png&quot;/&gt;&lt;left val=&quot;0&quot;/&gt;&lt;top val=&quot;228&quot;/&gt;&lt;width val=&quot;1295&quot;/&gt;&lt;height val=&quot;492&quot;/&gt;&lt;hasText val=&quot;1&quot;/&gt;&lt;/Image&gt;&lt;/ThreeDShape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A3D142C7-A4CD-4B5B-86CC-7675398DF33D}_21.png&quot;/&gt;&lt;left val=&quot;0&quot;/&gt;&lt;top val=&quot;28&quot;/&gt;&lt;width val=&quot;1281&quot;/&gt;&lt;height val=&quot;127&quot;/&gt;&lt;hasText val=&quot;1&quot;/&gt;&lt;/Image&gt;&lt;/ThreeDShape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23397410-B9C2-498F-893C-5539FC13C20A}_21.png&quot;/&gt;&lt;left val=&quot;1151&quot;/&gt;&lt;top val=&quot;28&quot;/&gt;&lt;width val=&quot;108&quot;/&gt;&lt;height val=&quot;46&quot;/&gt;&lt;hasText val=&quot;1&quot;/&gt;&lt;/Image&gt;&lt;/ThreeDShape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2,1442433313,Q:\commonspedata\MAP-A\Webinar sections\Section 5\MAP-A Section 5_pptx\Media.ppcx"/>
  <p:tag name="HTML_SHAPEINFO" val="&lt;SlideThumbPath val=&quot;Slide22.PNG&quot;/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63&quot;/&gt;&lt;lineCharCount val=&quot;46&quot;/&gt;&lt;lineCharCount val=&quot;59&quot;/&gt;&lt;lineCharCount val=&quot;55&quot;/&gt;&lt;lineCharCount val=&quot;66&quot;/&gt;&lt;lineCharCount val=&quot;61&quot;/&gt;&lt;lineCharCount val=&quot;62&quot;/&gt;&lt;lineCharCount val=&quot;64&quot;/&gt;&lt;lineCharCount val=&quot;1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CD49906C-E5E7-49F7-926D-C1BB20A466FB}_22.png&quot;/&gt;&lt;left val=&quot;20&quot;/&gt;&lt;top val=&quot;166&quot;/&gt;&lt;width val=&quot;1238&quot;/&gt;&lt;height val=&quot;530&quot;/&gt;&lt;hasText val=&quot;1&quot;/&gt;&lt;/Image&gt;&lt;/ThreeDShape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F92CA9F-833B-4AE1-8E0F-79E54BCA898C}_22.png&quot;/&gt;&lt;left val=&quot;0&quot;/&gt;&lt;top val=&quot;28&quot;/&gt;&lt;width val=&quot;1281&quot;/&gt;&lt;height val=&quot;127&quot;/&gt;&lt;hasText val=&quot;1&quot;/&gt;&lt;/Image&gt;&lt;/ThreeDShape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E037E6DD-3F13-4222-A53E-7C9A8C9493AD}_22.png&quot;/&gt;&lt;left val=&quot;1151&quot;/&gt;&lt;top val=&quot;28&quot;/&gt;&lt;width val=&quot;108&quot;/&gt;&lt;height val=&quot;46&quot;/&gt;&lt;hasText val=&quot;1&quot;/&gt;&lt;/Image&gt;&lt;/ThreeDShape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442433313,Q:\commonspedata\MAP-A\Webinar sections\Section 5\MAP-A Section 5_pptx\Media.ppcx"/>
  <p:tag name="HTML_SHAPEINFO" val="&lt;SlideThumbPath val=&quot;Slide23.PNG&quot;/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BB76301-59C1-418D-9345-88FE49C5513C}_23.png&quot;/&gt;&lt;left val=&quot;17&quot;/&gt;&lt;top val=&quot;17&quot;/&gt;&lt;width val=&quot;111&quot;/&gt;&lt;height val=&quot;46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9&quot;/&gt;&lt;lineCharCount val=&quot;68&quot;/&gt;&lt;lineCharCount val=&quot;72&quot;/&gt;&lt;lineCharCount val=&quot;67&quot;/&gt;&lt;lineCharCount val=&quot;7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018681F2-6185-4224-B650-942AC55477D8}_23.png&quot;/&gt;&lt;left val=&quot;0&quot;/&gt;&lt;top val=&quot;184&quot;/&gt;&lt;width val=&quot;1303&quot;/&gt;&lt;height val=&quot;500&quot;/&gt;&lt;hasText val=&quot;1&quot;/&gt;&lt;/Image&gt;&lt;/ThreeDShape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90577E9B-2842-4223-B300-FB563B669562}_23.png&quot;/&gt;&lt;left val=&quot;0&quot;/&gt;&lt;top val=&quot;36&quot;/&gt;&lt;width val=&quot;1281&quot;/&gt;&lt;height val=&quot;127&quot;/&gt;&lt;hasText val=&quot;1&quot;/&gt;&lt;/Image&gt;&lt;/ThreeDShape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6,1442433313,Q:\commonspedata\MAP-A\Webinar sections\Section 5\MAP-A Section 5_pptx\Media.ppcx"/>
  <p:tag name="HTML_SHAPEINFO" val="&lt;SlideThumbPath val=&quot;Slide26.PNG&quot;/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070743DF-D48A-4DFF-A070-8048B39AB4D9}_26.png&quot;/&gt;&lt;left val=&quot;20&quot;/&gt;&lt;top val=&quot;17&quot;/&gt;&lt;width val=&quot;108&quot;/&gt;&lt;height val=&quot;46&quot;/&gt;&lt;hasText val=&quot;1&quot;/&gt;&lt;/Image&gt;&lt;/ThreeDShapeInfo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37&quot;/&gt;&lt;lineCharCount val=&quot;81&quot;/&gt;&lt;lineCharCount val=&quot;53&quot;/&gt;&lt;lineCharCount val=&quot;51&quot;/&gt;&lt;lineCharCount val=&quot;37&quot;/&gt;&lt;lineCharCount val=&quot;35&quot;/&gt;&lt;lineCharCount val=&quot;27&quot;/&gt;&lt;lineCharCount val=&quot;21&quot;/&gt;&lt;lineCharCount val=&quot;19&quot;/&gt;&lt;lineCharCount val=&quot;29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EE5E7CCE-D749-417D-8E51-135E60040974}_26.png&quot;/&gt;&lt;left val=&quot;9&quot;/&gt;&lt;top val=&quot;156&quot;/&gt;&lt;width val=&quot;1250&quot;/&gt;&lt;height val=&quot;559&quot;/&gt;&lt;hasText val=&quot;1&quot;/&gt;&lt;/Image&gt;&lt;/ThreeDShapeInfo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4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B6744AB1-0652-44C3-A482-F908D9E88233}_26.png&quot;/&gt;&lt;left val=&quot;0&quot;/&gt;&lt;top val=&quot;38&quot;/&gt;&lt;width val=&quot;1281&quot;/&gt;&lt;height val=&quot;124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876401375,Q:\commonspedata\MAP-A\Webinar sections\Section 1\MAP-A Section 1 recording_pptx\Media.ppcx"/>
  <p:tag name="HTML_SHAPEINFO" val="&lt;SlideThumbPath val=&quot;Slide1.PNG&quot;/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9&quot;/&gt;&lt;lineCharCount val=&quot;13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2B9520B4-FEC1-4EF1-8D5B-86CEC4CF1B15}_1.png&quot;/&gt;&lt;left val=&quot;20&quot;/&gt;&lt;top val=&quot;364&quot;/&gt;&lt;width val=&quot;1228&quot;/&gt;&lt;height val=&quot;208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1876401375,Q:\commonspedata\MAP-A\Webinar sections\Section 1\MAP-A Section 1 recording_pptx\Media.ppcx"/>
  <p:tag name="HTML_SHAPEINFO" val="&lt;SlideThumbPath val=&quot;Slide5.PNG&quot;/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C361391C-E66B-4379-A5EE-E8255D9D3A30}_5.png&quot;/&gt;&lt;left val=&quot;20&quot;/&gt;&lt;top val=&quot;17&quot;/&gt;&lt;width val=&quot;108&quot;/&gt;&lt;height val=&quot;46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2&quot;/&gt;&lt;lineCharCount val=&quot;60&quot;/&gt;&lt;lineCharCount val=&quot;55&quot;/&gt;&lt;lineCharCount val=&quot;66&quot;/&gt;&lt;lineCharCount val=&quot;50&quot;/&gt;&lt;lineCharCount val=&quot;59&quot;/&gt;&lt;lineCharCount val=&quot;65&quot;/&gt;&lt;lineCharCount val=&quot;40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6B5B506B-4CF8-4EBA-8262-E0DA979B63C9}_5.png&quot;/&gt;&lt;left val=&quot;20&quot;/&gt;&lt;top val=&quot;210&quot;/&gt;&lt;width val=&quot;1247&quot;/&gt;&lt;height val=&quot;47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4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665D65B8-63CC-44B2-B3ED-D9826F8E05C4}_5.png&quot;/&gt;&lt;left val=&quot;0&quot;/&gt;&lt;top val=&quot;89&quot;/&gt;&lt;width val=&quot;1281&quot;/&gt;&lt;height val=&quot;128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1876401375,Q:\commonspedata\MAP-A\Webinar sections\Section 1\MAP-A Section 1 recording_pptx\Media.ppcx"/>
  <p:tag name="HTML_SHAPEINFO" val="&lt;SlideThumbPath val=&quot;Slide15.PNG&quot;/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6933B53B-BFD2-4413-A699-67CD5C8ECB58}_15.png&quot;/&gt;&lt;left val=&quot;20&quot;/&gt;&lt;top val=&quot;17&quot;/&gt;&lt;width val=&quot;108&quot;/&gt;&lt;height val=&quot;46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55&quot;/&gt;&lt;lineCharCount val=&quot;60&quot;/&gt;&lt;lineCharCount val=&quot;10&quot;/&gt;&lt;lineCharCount val=&quot;50&quot;/&gt;&lt;lineCharCount val=&quot;19&quot;/&gt;&lt;lineCharCount val=&quot;58&quot;/&gt;&lt;lineCharCount val=&quot;6&quot;/&gt;&lt;lineCharCount val=&quot;54&quot;/&gt;&lt;lineCharCount val=&quot;33&quot;/&gt;&lt;lineChar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C5F5792C-B512-459D-8D6E-70EAA2C796B5}_15.png&quot;/&gt;&lt;left val=&quot;20&quot;/&gt;&lt;top val=&quot;167&quot;/&gt;&lt;width val=&quot;1245&quot;/&gt;&lt;height val=&quot;554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EF8D3F1A-DD18-48CA-BBB0-F477EDBAF985}_15.png&quot;/&gt;&lt;left val=&quot;0&quot;/&gt;&lt;top val=&quot;89&quot;/&gt;&lt;width val=&quot;1281&quot;/&gt;&lt;height val=&quot;128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571C5862-54AA-4695-BF00-02FDDA768EC8}_15.png&quot;/&gt;&lt;left val=&quot;-257&quot;/&gt;&lt;top val=&quot;21&quot;/&gt;&lt;width val=&quot;258&quot;/&gt;&lt;height val=&quot;40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1876401375,Q:\commonspedata\MAP-A\Webinar sections\Section 1\MAP-A Section 1 recording_pptx\Media.ppcx"/>
  <p:tag name="HTML_SHAPEINFO" val="&lt;SlideThumbPath val=&quot;Slide11.PNG&quot;/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CEA5A3A9-B9FC-4DEE-8D46-F9513D1BB905}_11.png&quot;/&gt;&lt;left val=&quot;20&quot;/&gt;&lt;top val=&quot;17&quot;/&gt;&lt;width val=&quot;108&quot;/&gt;&lt;height val=&quot;46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56&quot;/&gt;&lt;lineCharCount val=&quot;64&quot;/&gt;&lt;lineCharCount val=&quot;18&quot;/&gt;&lt;lineCharCount val=&quot;1&quot;/&gt;&lt;lineCharCount val=&quot;66&quot;/&gt;&lt;lineCharCount val=&quot;41&quot;/&gt;&lt;lineCharCount val=&quot;30&quot;/&gt;&lt;lineChar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F3CBD03A-859B-4B38-A6AD-B1AE6E673135}_11.png&quot;/&gt;&lt;left val=&quot;20&quot;/&gt;&lt;top val=&quot;203&quot;/&gt;&lt;width val=&quot;1244&quot;/&gt;&lt;height val=&quot;465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82BE2D35-6E4A-45B7-9C94-FEA227676189}_11.png&quot;/&gt;&lt;left val=&quot;0&quot;/&gt;&lt;top val=&quot;89&quot;/&gt;&lt;width val=&quot;1281&quot;/&gt;&lt;height val=&quot;128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6F44ACF1-A8EB-40C3-A1B0-13F14116028F}_11.png&quot;/&gt;&lt;left val=&quot;-257&quot;/&gt;&lt;top val=&quot;21&quot;/&gt;&lt;width val=&quot;258&quot;/&gt;&lt;height val=&quot;40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881848881,Q:\commonspedata\MAP-A\Webinar sections\Section 2\MAP-A Section 2 Recording 2_pptx\Media.ppcx"/>
  <p:tag name="HTML_SHAPEINFO" val="&lt;SlideThumbPath val=&quot;Slide1.PNG&quot;/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9B57F150-2434-42B7-A251-77A1BACA417C}_1.png&quot;/&gt;&lt;left val=&quot;31&quot;/&gt;&lt;top val=&quot;226&quot;/&gt;&lt;width val=&quot;1228&quot;/&gt;&lt;height val=&quot;124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22AAB19-7C20-46D9-9921-BB6EAB9300C4}_1.png&quot;/&gt;&lt;left val=&quot;1151&quot;/&gt;&lt;top val=&quot;663&quot;/&gt;&lt;width val=&quot;108&quot;/&gt;&lt;height val=&quot;46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853557174,Q:\commonspedata\MAP-A\Webinar sections\Section 3\MAPA-Section 3_pptx\Media.ppcx"/>
  <p:tag name="HTML_SHAPEINFO" val="&lt;SlideThumbPath val=&quot;Slide4.PNG&quot;/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D4555BCA-EFD9-48E3-81EC-C443479476C3}_4.png&quot;/&gt;&lt;left val=&quot;17&quot;/&gt;&lt;top val=&quot;17&quot;/&gt;&lt;width val=&quot;111&quot;/&gt;&lt;height val=&quot;46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4387364D-8E00-4639-80D4-E157533801E7}_4.png&quot;/&gt;&lt;left val=&quot;0&quot;/&gt;&lt;top val=&quot;29&quot;/&gt;&lt;width val=&quot;1281&quot;/&gt;&lt;height val=&quot;124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853557174,Q:\commonspedata\MAP-A\Webinar sections\Section 3\MAPA-Section 3_pptx\Media.ppcx"/>
  <p:tag name="HTML_SHAPEINFO" val="&lt;SlideThumbPath val=&quot;Slide7.PNG&quot;/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851E535D-48EF-4C42-AC5E-DC3352B1DBC8}_7.png&quot;/&gt;&lt;left val=&quot;17&quot;/&gt;&lt;top val=&quot;17&quot;/&gt;&lt;width val=&quot;111&quot;/&gt;&lt;height val=&quot;46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3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33F179B3-14BF-4A3D-93E1-8F0F6C97E79D}_7.png&quot;/&gt;&lt;left val=&quot;0&quot;/&gt;&lt;top val=&quot;34&quot;/&gt;&lt;width val=&quot;1281&quot;/&gt;&lt;height val=&quot;136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853557174,Q:\commonspedata\MAP-A\Webinar sections\Section 3\MAPA-Section 3_pptx\Media.ppcx"/>
  <p:tag name="HTML_SHAPEINFO" val="&lt;SlideThumbPath val=&quot;Slide8.PNG&quot;/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39059202-643D-42E5-9D8D-6F1CB25F1D38}_8.png&quot;/&gt;&lt;left val=&quot;17&quot;/&gt;&lt;top val=&quot;17&quot;/&gt;&lt;width val=&quot;111&quot;/&gt;&lt;height val=&quot;46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802501EF-46A3-4E28-8902-D7191BBF942C}_8.png&quot;/&gt;&lt;left val=&quot;0&quot;/&gt;&lt;top val=&quot;36&quot;/&gt;&lt;width val=&quot;1281&quot;/&gt;&lt;height val=&quot;127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853557174,Q:\commonspedata\MAP-A\Webinar sections\Section 3\MAPA-Section 3_pptx\Media.ppcx"/>
  <p:tag name="HTML_SHAPEINFO" val="&lt;SlideThumbPath val=&quot;Slide9.PNG&quot;/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8ADA65B-00D2-4727-85C9-DF1880BDF464}_9.png&quot;/&gt;&lt;left val=&quot;17&quot;/&gt;&lt;top val=&quot;17&quot;/&gt;&lt;width val=&quot;111&quot;/&gt;&lt;height val=&quot;46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853557174,Q:\commonspedata\MAP-A\Webinar sections\Section 3\MAPA-Section 3_pptx\Media.ppcx"/>
  <p:tag name="HTML_SHAPEINFO" val="&lt;SlideThumbPath val=&quot;Slide10.PNG&quot;/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F7BE3933-3611-44A8-B754-FD136CBAA79F}_10.png&quot;/&gt;&lt;left val=&quot;17&quot;/&gt;&lt;top val=&quot;17&quot;/&gt;&lt;width val=&quot;111&quot;/&gt;&lt;height val=&quot;46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39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44F96CC2-5172-48CD-9F04-704CE2784905}_10.png&quot;/&gt;&lt;left val=&quot;0&quot;/&gt;&lt;top val=&quot;36&quot;/&gt;&lt;width val=&quot;1281&quot;/&gt;&lt;height val=&quot;127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853557174,Q:\commonspedata\MAP-A\Webinar sections\Section 3\MAPA-Section 3_pptx\Media.ppcx"/>
  <p:tag name="HTML_SHAPEINFO" val="&lt;SlideThumbPath val=&quot;Slide11.PNG&quot;/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6369063A-1886-4FD3-BA34-916FE55E12F2}_11.png&quot;/&gt;&lt;left val=&quot;17&quot;/&gt;&lt;top val=&quot;17&quot;/&gt;&lt;width val=&quot;111&quot;/&gt;&lt;height val=&quot;46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39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815D4AFB-5F52-4800-923F-E18F81FEA0F2}_11.png&quot;/&gt;&lt;left val=&quot;0&quot;/&gt;&lt;top val=&quot;35&quot;/&gt;&lt;width val=&quot;1281&quot;/&gt;&lt;height val=&quot;124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853557174,Q:\commonspedata\MAP-A\Webinar sections\Section 3\MAPA-Section 3_pptx\Media.ppcx"/>
  <p:tag name="HTML_SHAPEINFO" val="&lt;SlideThumbPath val=&quot;Slide16.PNG&quot;/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B033D64-6922-4914-932C-A30DE6DE1E94}_16.png&quot;/&gt;&lt;left val=&quot;17&quot;/&gt;&lt;top val=&quot;17&quot;/&gt;&lt;width val=&quot;111&quot;/&gt;&lt;height val=&quot;46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D5057D97-FD00-492D-84A0-65F30AC831BB}_16.png&quot;/&gt;&lt;left val=&quot;2&quot;/&gt;&lt;top val=&quot;38&quot;/&gt;&lt;width val=&quot;1281&quot;/&gt;&lt;height val=&quot;127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853557174,Q:\commonspedata\MAP-A\Webinar sections\Section 3\MAPA-Section 3_pptx\Media.ppcx"/>
  <p:tag name="HTML_SHAPEINFO" val="&lt;SlideThumbPath val=&quot;Slide17.PNG&quot;/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59C9B12-A357-4935-8261-C2D6A7475026}_17.png&quot;/&gt;&lt;left val=&quot;17&quot;/&gt;&lt;top val=&quot;17&quot;/&gt;&lt;width val=&quot;111&quot;/&gt;&lt;height val=&quot;46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12&quot;/&gt;&lt;lineCharCount val=&quot;35&quot;/&gt;&lt;lineCharCount val=&quot;35&quot;/&gt;&lt;lineCharCount val=&quot;27&quot;/&gt;&lt;lineCharCount val=&quot;9&quot;/&gt;&lt;lineCharCount val=&quot;36&quot;/&gt;&lt;lineCharCount val=&quot;32&quot;/&gt;&lt;lineCharCount val=&quot;32&quot;/&gt;&lt;lineCharCount val=&quot;25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25FE204D-86E4-42C8-8134-EC7A3B4281F8}_17.png&quot;/&gt;&lt;left val=&quot;20&quot;/&gt;&lt;top val=&quot;182&quot;/&gt;&lt;width val=&quot;638&quot;/&gt;&lt;height val=&quot;505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B9AD5EBB-9DEB-4974-9AB7-ADE3176215BB}_17.png&quot;/&gt;&lt;left val=&quot;20&quot;/&gt;&lt;top val=&quot;36&quot;/&gt;&lt;width val=&quot;1238&quot;/&gt;&lt;height val=&quot;127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14&quot;/&gt;&lt;lineCharCount val=&quot;27&quot;/&gt;&lt;lineCharCount val=&quot;32&quot;/&gt;&lt;lineCharCount val=&quot;19&quot;/&gt;&lt;lineCharCount val=&quot;34&quot;/&gt;&lt;lineCharCount val=&quot;9&quot;/&gt;&lt;lineCharCount val=&quot;27&quot;/&gt;&lt;lineCharCount val=&quot;24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DCA0C6E8-1B57-40CF-8C4C-362C453A260A}_17.png&quot;/&gt;&lt;left val=&quot;678&quot;/&gt;&lt;top val=&quot;182&quot;/&gt;&lt;width val=&quot;594&quot;/&gt;&lt;height val=&quot;473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0,853557174,Q:\commonspedata\MAP-A\Webinar sections\Section 3\MAPA-Section 3_pptx\Media.ppcx"/>
  <p:tag name="HTML_SHAPEINFO" val="&lt;SlideThumbPath val=&quot;Slide20.PNG&quot;/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30AD6047-9285-4A64-A9B8-285F8CDE0102}_20.png&quot;/&gt;&lt;left val=&quot;17&quot;/&gt;&lt;top val=&quot;17&quot;/&gt;&lt;width val=&quot;111&quot;/&gt;&lt;height val=&quot;46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EE2E2454-1DCB-4F38-8947-118E04E27157}_20.png&quot;/&gt;&lt;left val=&quot;0&quot;/&gt;&lt;top val=&quot;36&quot;/&gt;&lt;width val=&quot;1281&quot;/&gt;&lt;height val=&quot;127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853557174,Q:\commonspedata\MAP-A\Webinar sections\Section 3\MAPA-Section 3_pptx\Media.ppcx"/>
  <p:tag name="HTML_SHAPEINFO" val="&lt;SlideThumbPath val=&quot;Slide21.PNG&quot;/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8&quot;/&gt;&lt;lineCharCount val=&quot;36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9EA342C-3D93-46B1-9BC6-EFD989B86CE3}_21.png&quot;/&gt;&lt;left val=&quot;9&quot;/&gt;&lt;top val=&quot;199&quot;/&gt;&lt;width val=&quot;1253&quot;/&gt;&lt;height val=&quot;225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2,853557174,Q:\commonspedata\MAP-A\Webinar sections\Section 3\MAPA-Section 3_pptx\Media.ppcx"/>
  <p:tag name="HTML_SHAPEINFO" val="&lt;SlideThumbPath val=&quot;Slide22.PNG&quot;/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40091FF2-AA95-4CCF-BE71-680191B7E4F8}_22.png&quot;/&gt;&lt;left val=&quot;20&quot;/&gt;&lt;top val=&quot;17&quot;/&gt;&lt;width val=&quot;108&quot;/&gt;&lt;height val=&quot;46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2304F81D-93D1-421E-9CBF-700A2B4D1F18}_22.png&quot;/&gt;&lt;left val=&quot;263&quot;/&gt;&lt;top val=&quot;322&quot;/&gt;&lt;width val=&quot;673&quot;/&gt;&lt;height val=&quot;392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326756E1-9C1B-4337-8D3A-B3876B151A72}_22.png&quot;/&gt;&lt;left val=&quot;0&quot;/&gt;&lt;top val=&quot;36&quot;/&gt;&lt;width val=&quot;1281&quot;/&gt;&lt;height val=&quot;127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4,853557174,Q:\commonspedata\MAP-A\Webinar sections\Section 3\MAPA-Section 3_pptx\Media.ppcx"/>
  <p:tag name="HTML_SHAPEINFO" val="&lt;SlideThumbPath val=&quot;Slide24.PNG&quot;/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31F3A5C2-8F48-48A9-AFC7-8E0F0327CE04}_24.png&quot;/&gt;&lt;left val=&quot;20&quot;/&gt;&lt;top val=&quot;17&quot;/&gt;&lt;width val=&quot;108&quot;/&gt;&lt;height val=&quot;46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51&quot;/&gt;&lt;lineCharCount val=&quot;39&quot;/&gt;&lt;lineCharCount val=&quot;40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6C2301F2-651D-40C4-B622-1A65E758007E}_24.png&quot;/&gt;&lt;left val=&quot;20&quot;/&gt;&lt;top val=&quot;183&quot;/&gt;&lt;width val=&quot;1238&quot;/&gt;&lt;height val=&quot;429&quot;/&gt;&lt;hasText val=&quot;1&quot;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6E4D8752-8D2B-48AE-8817-4D052F5A2E42}_24.png&quot;/&gt;&lt;left val=&quot;-22&quot;/&gt;&lt;top val=&quot;36&quot;/&gt;&lt;width val=&quot;1281&quot;/&gt;&lt;height val=&quot;127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5,853557174,Q:\commonspedata\MAP-A\Webinar sections\Section 3\MAPA-Section 3_pptx\Media.ppcx"/>
  <p:tag name="HTML_SHAPEINFO" val="&lt;SlideThumbPath val=&quot;Slide25.PNG&quot;/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0E6FC610-BE07-4A42-8702-C6FF63838A0F}_25.png&quot;/&gt;&lt;left val=&quot;20&quot;/&gt;&lt;top val=&quot;17&quot;/&gt;&lt;width val=&quot;108&quot;/&gt;&lt;height val=&quot;46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62&quot;/&gt;&lt;lineCharCount val=&quot;11&quot;/&gt;&lt;lineCharCount val=&quot;54&quot;/&gt;&lt;lineCharCount val=&quot;12&quot;/&gt;&lt;lineCharCount val=&quot;55&quot;/&gt;&lt;lineCharCount val=&quot;62&quot;/&gt;&lt;lineCharCount val=&quot;37&quot;/&gt;&lt;lineChar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1AF7F6E4-AAFC-4735-BFFB-D490149E2D1F}_25.png&quot;/&gt;&lt;left val=&quot;20&quot;/&gt;&lt;top val=&quot;180&quot;/&gt;&lt;width val=&quot;1238&quot;/&gt;&lt;height val=&quot;535&quot;/&gt;&lt;hasText val=&quot;1&quot;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EECA49E8-B1F8-46F9-B433-990BDDC0FCA2}_25.png&quot;/&gt;&lt;left val=&quot;0&quot;/&gt;&lt;top val=&quot;36&quot;/&gt;&lt;width val=&quot;1281&quot;/&gt;&lt;height val=&quot;127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8,853557174,Q:\commonspedata\MAP-A\Webinar sections\Section 3\MAPA-Section 3_pptx\Media.ppcx"/>
  <p:tag name="HTML_SHAPEINFO" val="&lt;SlideThumbPath val=&quot;Slide28.PNG&quot;/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DF6EDC06-24B9-4C4E-AD12-F046D216B449}_28.png&quot;/&gt;&lt;left val=&quot;17&quot;/&gt;&lt;top val=&quot;17&quot;/&gt;&lt;width val=&quot;111&quot;/&gt;&lt;height val=&quot;46&quot;/&gt;&lt;hasText val=&quot;1&quot;/&gt;&lt;/Image&gt;&lt;/ThreeDShape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58&quot;/&gt;&lt;lineCharCount val=&quot;45&quot;/&gt;&lt;lineCharCount val=&quot;1&quot;/&gt;&lt;lineCharCount val=&quot;63&quot;/&gt;&lt;lineCharCount val=&quot;11&quot;/&gt;&lt;lineCharCount val=&quot;1&quot;/&gt;&lt;lineCharCount val=&quot;53&quot;/&gt;&lt;lineChar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94AABBAC-ABEB-4368-9830-3F86B1DBDF04}_28.png&quot;/&gt;&lt;left val=&quot;20&quot;/&gt;&lt;top val=&quot;184&quot;/&gt;&lt;width val=&quot;1238&quot;/&gt;&lt;height val=&quot;440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A616CF86-627F-47AE-A7A2-E4CC31C09D8C}_1.png&quot;/&gt;&lt;left val=&quot;1151&quot;/&gt;&lt;top val=&quot;28&quot;/&gt;&lt;width val=&quot;108&quot;/&gt;&lt;height val=&quot;46&quot;/&gt;&lt;hasText val=&quot;1&quot;/&gt;&lt;/Image&gt;&lt;/ThreeDShape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E9F2E464-78B3-4BC6-BFB3-FBC6B68AB8BE}_28.png&quot;/&gt;&lt;left val=&quot;0&quot;/&gt;&lt;top val=&quot;24&quot;/&gt;&lt;width val=&quot;1281&quot;/&gt;&lt;height val=&quot;127&quot;/&gt;&lt;hasText val=&quot;1&quot;/&gt;&lt;/Image&gt;&lt;/ThreeDShape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0,853557174,Q:\commonspedata\MAP-A\Webinar sections\Section 3\MAPA-Section 3_pptx\Media.ppcx"/>
  <p:tag name="HTML_SHAPEINFO" val="&lt;SlideThumbPath val=&quot;Slide30.PNG&quot;/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6D58FD5C-DEF4-48E2-8F6F-37E23BA95A02}_30.png&quot;/&gt;&lt;left val=&quot;17&quot;/&gt;&lt;top val=&quot;17&quot;/&gt;&lt;width val=&quot;111&quot;/&gt;&lt;height val=&quot;46&quot;/&gt;&lt;hasText val=&quot;1&quot;/&gt;&lt;/Image&gt;&lt;/ThreeDShape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1&quot;/&gt;&lt;lineCharCount val=&quot;20&quot;/&gt;&lt;lineCharCount val=&quot;18&quot;/&gt;&lt;lineCharCount val=&quot;20&quot;/&gt;&lt;lineCharCount val=&quot;41&quot;/&gt;&lt;lineCharCount val=&quot;52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3D44C90B-502D-4847-9611-2EBB9B0A49C1}_30.png&quot;/&gt;&lt;left val=&quot;20&quot;/&gt;&lt;top val=&quot;177&quot;/&gt;&lt;width val=&quot;1238&quot;/&gt;&lt;height val=&quot;513&quot;/&gt;&lt;hasText val=&quot;1&quot;/&gt;&lt;/Image&gt;&lt;/ThreeDShape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6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301B2253-AA24-4C7D-AFA6-2D0C1A4DFBDE}_30.png&quot;/&gt;&lt;left val=&quot;0&quot;/&gt;&lt;top val=&quot;22&quot;/&gt;&lt;width val=&quot;1281&quot;/&gt;&lt;height val=&quot;136&quot;/&gt;&lt;hasText val=&quot;1&quot;/&gt;&lt;/Image&gt;&lt;/ThreeDShape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1,853557174,Q:\commonspedata\MAP-A\Webinar sections\Section 3\MAPA-Section 3_pptx\Media.ppcx"/>
  <p:tag name="HTML_SHAPEINFO" val="&lt;SlideThumbPath val=&quot;Slide31.PNG&quot;/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0728072C-1C0F-47B6-AF97-B82E3DC86E08}_31.png&quot;/&gt;&lt;left val=&quot;17&quot;/&gt;&lt;top val=&quot;17&quot;/&gt;&lt;width val=&quot;111&quot;/&gt;&lt;height val=&quot;46&quot;/&gt;&lt;hasText val=&quot;1&quot;/&gt;&lt;/Image&gt;&lt;/ThreeDShape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8&quot;/&gt;&lt;lineCharCount val=&quot;20&quot;/&gt;&lt;lineCharCount val=&quot;25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6BE02891-46D9-4FF1-B89B-9617ED00AE29}_31.png&quot;/&gt;&lt;left val=&quot;20&quot;/&gt;&lt;top val=&quot;225&quot;/&gt;&lt;width val=&quot;1238&quot;/&gt;&lt;height val=&quot;465&quot;/&gt;&lt;hasText val=&quot;1&quot;/&gt;&lt;/Image&gt;&lt;/ThreeDShape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33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32BFE7C1-C490-499B-8A32-7A41D6BCA710}_31.png&quot;/&gt;&lt;left val=&quot;0&quot;/&gt;&lt;top val=&quot;30&quot;/&gt;&lt;width val=&quot;1281&quot;/&gt;&lt;height val=&quot;136&quot;/&gt;&lt;hasText val=&quot;1&quot;/&gt;&lt;/Image&gt;&lt;/ThreeDShape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2,853557174,Q:\commonspedata\MAP-A\Webinar sections\Section 3\MAPA-Section 3_pptx\Media.ppcx"/>
  <p:tag name="HTML_SHAPEINFO" val="&lt;SlideThumbPath val=&quot;Slide32.PNG&quot;/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Layouts">
  <a:themeElements>
    <a:clrScheme name="DESE PPT Colors">
      <a:dk1>
        <a:srgbClr val="004B8D"/>
      </a:dk1>
      <a:lt1>
        <a:srgbClr val="FFFFFF"/>
      </a:lt1>
      <a:dk2>
        <a:srgbClr val="009900"/>
      </a:dk2>
      <a:lt2>
        <a:srgbClr val="FFFFFF"/>
      </a:lt2>
      <a:accent1>
        <a:srgbClr val="004B8D"/>
      </a:accent1>
      <a:accent2>
        <a:srgbClr val="9C5708"/>
      </a:accent2>
      <a:accent3>
        <a:srgbClr val="D9541E"/>
      </a:accent3>
      <a:accent4>
        <a:srgbClr val="BA8748"/>
      </a:accent4>
      <a:accent5>
        <a:srgbClr val="AB0635"/>
      </a:accent5>
      <a:accent6>
        <a:srgbClr val="F79646"/>
      </a:accent6>
      <a:hlink>
        <a:srgbClr val="004B8D"/>
      </a:hlink>
      <a:folHlink>
        <a:srgbClr val="6637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4472</TotalTime>
  <Words>1175</Words>
  <Application>Microsoft Office PowerPoint</Application>
  <PresentationFormat>Widescreen</PresentationFormat>
  <Paragraphs>298</Paragraphs>
  <Slides>65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76" baseType="lpstr">
      <vt:lpstr>Allerta</vt:lpstr>
      <vt:lpstr>Arial</vt:lpstr>
      <vt:lpstr>Calibri</vt:lpstr>
      <vt:lpstr>Calibri Light</vt:lpstr>
      <vt:lpstr>Courier New</vt:lpstr>
      <vt:lpstr>Noto Sans Symbols</vt:lpstr>
      <vt:lpstr>Rambla</vt:lpstr>
      <vt:lpstr>Times New Roman</vt:lpstr>
      <vt:lpstr>Verdana</vt:lpstr>
      <vt:lpstr>Office Theme</vt:lpstr>
      <vt:lpstr>Content Layouts</vt:lpstr>
      <vt:lpstr>PowerPoint Presentation</vt:lpstr>
      <vt:lpstr>DLM and MAP-A Relationship</vt:lpstr>
      <vt:lpstr>DLM Kite Programs</vt:lpstr>
      <vt:lpstr>MAP-A is Year-Long</vt:lpstr>
      <vt:lpstr>First Step to Using DLM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Organization of Learning Content</vt:lpstr>
      <vt:lpstr> Exploring the Mini-Map </vt:lpstr>
      <vt:lpstr>PowerPoint Presentation</vt:lpstr>
      <vt:lpstr> EEs for Each Conceptual Area Blueprint </vt:lpstr>
      <vt:lpstr> Linkage Levels for a Tested EE in ELA  </vt:lpstr>
      <vt:lpstr>Science Uses a Year-End Model</vt:lpstr>
      <vt:lpstr>Science Assessment Requirements</vt:lpstr>
      <vt:lpstr>Linkage Levels for a Tested EE in Science </vt:lpstr>
      <vt:lpstr>Testlets Required to Meet Blueprint</vt:lpstr>
      <vt:lpstr>Instructionally Embedded Assessments</vt:lpstr>
      <vt:lpstr>PowerPoint Presentation</vt:lpstr>
      <vt:lpstr>Instructionally Embedded Assessments</vt:lpstr>
      <vt:lpstr>Instructionally Embedded Assessments </vt:lpstr>
      <vt:lpstr>Engagement Activity</vt:lpstr>
      <vt:lpstr>Five Linkage Levels for ELA and Math</vt:lpstr>
      <vt:lpstr> Three Linkage Levels for Science </vt:lpstr>
      <vt:lpstr>Linkage Level Comparison </vt:lpstr>
      <vt:lpstr>Example of Linkage Levels in a Mini-Map</vt:lpstr>
      <vt:lpstr>PowerPoint Presentation</vt:lpstr>
      <vt:lpstr>Create IEP Goals</vt:lpstr>
      <vt:lpstr>Required Training for Teachers</vt:lpstr>
      <vt:lpstr>Required Training for New Teachers</vt:lpstr>
      <vt:lpstr>Experienced Teacher Training</vt:lpstr>
      <vt:lpstr>Access to Training Courses</vt:lpstr>
      <vt:lpstr>Steps for Help with Training</vt:lpstr>
      <vt:lpstr>Training on Missouri Page</vt:lpstr>
      <vt:lpstr>Professional Development Resources</vt:lpstr>
      <vt:lpstr>Using Kite® Suite</vt:lpstr>
      <vt:lpstr>Student Portal</vt:lpstr>
      <vt:lpstr>Educator Portal</vt:lpstr>
      <vt:lpstr>Practice on Released Testlets</vt:lpstr>
      <vt:lpstr>Using Educator Portal</vt:lpstr>
      <vt:lpstr>Access Educator Portal</vt:lpstr>
      <vt:lpstr>Prepare for Student Testing</vt:lpstr>
      <vt:lpstr>Information Needed to Complete the FCS</vt:lpstr>
      <vt:lpstr>Instruction and Assessment Planner</vt:lpstr>
      <vt:lpstr>Instruction and Assessment Planner</vt:lpstr>
      <vt:lpstr>Closeup of the Filepath to the Planner</vt:lpstr>
      <vt:lpstr>Student Activity Table</vt:lpstr>
      <vt:lpstr>ELA Blueprint Filepath</vt:lpstr>
      <vt:lpstr>Top of Student View Page</vt:lpstr>
      <vt:lpstr>Blueprint on Student View Page</vt:lpstr>
      <vt:lpstr>Blueprint Details in the Planner</vt:lpstr>
      <vt:lpstr>Blueprint Choices in Planner</vt:lpstr>
      <vt:lpstr>Meeting Blueprint Requirements</vt:lpstr>
      <vt:lpstr>Integrate Instruction and Assessment</vt:lpstr>
      <vt:lpstr>Creating an Instructional Unit with a Grade Level </vt:lpstr>
      <vt:lpstr>Creating an Instructional Unit across Grade Levels </vt:lpstr>
      <vt:lpstr>Testing</vt:lpstr>
      <vt:lpstr>Two Methods to Test</vt:lpstr>
      <vt:lpstr>Testlet Information Page (TIP)</vt:lpstr>
      <vt:lpstr>Test Administration Practices</vt:lpstr>
      <vt:lpstr>Student Transfer Information for DTCs</vt:lpstr>
      <vt:lpstr>Documents in Educator Portal </vt:lpstr>
      <vt:lpstr>DLM Resources for MAP-A Teachers</vt:lpstr>
    </vt:vector>
  </TitlesOfParts>
  <Company>State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Stock, Cheryl</dc:creator>
  <cp:lastModifiedBy>Buchmiller, Ashley</cp:lastModifiedBy>
  <cp:revision>459</cp:revision>
  <dcterms:created xsi:type="dcterms:W3CDTF">2020-08-17T14:28:03Z</dcterms:created>
  <dcterms:modified xsi:type="dcterms:W3CDTF">2021-09-01T14:13:28Z</dcterms:modified>
</cp:coreProperties>
</file>