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05" r:id="rId3"/>
    <p:sldId id="304" r:id="rId4"/>
    <p:sldId id="441" r:id="rId5"/>
    <p:sldId id="260" r:id="rId6"/>
    <p:sldId id="297" r:id="rId7"/>
    <p:sldId id="298" r:id="rId8"/>
    <p:sldId id="442" r:id="rId9"/>
    <p:sldId id="299" r:id="rId10"/>
    <p:sldId id="443" r:id="rId11"/>
    <p:sldId id="444" r:id="rId12"/>
    <p:sldId id="445" r:id="rId13"/>
    <p:sldId id="302" r:id="rId14"/>
    <p:sldId id="289" r:id="rId15"/>
    <p:sldId id="329" r:id="rId16"/>
    <p:sldId id="446" r:id="rId17"/>
    <p:sldId id="322" r:id="rId18"/>
    <p:sldId id="323" r:id="rId19"/>
    <p:sldId id="324" r:id="rId20"/>
    <p:sldId id="325" r:id="rId21"/>
    <p:sldId id="337" r:id="rId22"/>
    <p:sldId id="327" r:id="rId23"/>
    <p:sldId id="447" r:id="rId24"/>
    <p:sldId id="448" r:id="rId25"/>
    <p:sldId id="435" r:id="rId26"/>
    <p:sldId id="436"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ck, Cheryl" initials="SC" lastIdx="8" clrIdx="0">
    <p:extLst>
      <p:ext uri="{19B8F6BF-5375-455C-9EA6-DF929625EA0E}">
        <p15:presenceInfo xmlns:p15="http://schemas.microsoft.com/office/powerpoint/2012/main" userId="Stock, Cheryl" providerId="None"/>
      </p:ext>
    </p:extLst>
  </p:cmAuthor>
  <p:cmAuthor id="2" name="Miller, Regina" initials="MR" lastIdx="8" clrIdx="1">
    <p:extLst>
      <p:ext uri="{19B8F6BF-5375-455C-9EA6-DF929625EA0E}">
        <p15:presenceInfo xmlns:p15="http://schemas.microsoft.com/office/powerpoint/2012/main" userId="S-1-5-21-3219648850-738124763-203175933-4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96" autoAdjust="0"/>
  </p:normalViewPr>
  <p:slideViewPr>
    <p:cSldViewPr snapToGrid="0">
      <p:cViewPr varScale="1">
        <p:scale>
          <a:sx n="90" d="100"/>
          <a:sy n="90" d="100"/>
        </p:scale>
        <p:origin x="1392" y="90"/>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32567-CC7D-4602-8C53-E431E877E672}"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B746A-4E92-4A52-A57C-43EE14D5D2F8}" type="slidenum">
              <a:rPr lang="en-US" smtClean="0"/>
              <a:t>‹#›</a:t>
            </a:fld>
            <a:endParaRPr lang="en-US"/>
          </a:p>
        </p:txBody>
      </p:sp>
    </p:spTree>
    <p:extLst>
      <p:ext uri="{BB962C8B-B14F-4D97-AF65-F5344CB8AC3E}">
        <p14:creationId xmlns:p14="http://schemas.microsoft.com/office/powerpoint/2010/main" val="104593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400" b="1" i="0" u="none" strike="noStrike" cap="none" dirty="0" smtClean="0">
              <a:solidFill>
                <a:schemeClr val="dk1"/>
              </a:solidFill>
            </a:endParaRPr>
          </a:p>
        </p:txBody>
      </p:sp>
      <p:sp>
        <p:nvSpPr>
          <p:cNvPr id="420" name="Google Shape;420;p32: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6526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B746A-4E92-4A52-A57C-43EE14D5D2F8}" type="slidenum">
              <a:rPr lang="en-US" smtClean="0"/>
              <a:t>10</a:t>
            </a:fld>
            <a:endParaRPr lang="en-US"/>
          </a:p>
        </p:txBody>
      </p:sp>
    </p:spTree>
    <p:extLst>
      <p:ext uri="{BB962C8B-B14F-4D97-AF65-F5344CB8AC3E}">
        <p14:creationId xmlns:p14="http://schemas.microsoft.com/office/powerpoint/2010/main" val="39134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sz="1400" b="1" dirty="0" smtClean="0">
                <a:solidFill>
                  <a:srgbClr val="000000"/>
                </a:solidFill>
              </a:rPr>
              <a:t>
</a:t>
            </a:r>
            <a:endParaRPr lang="en-US" sz="2000" b="1" dirty="0" smtClean="0">
              <a:solidFill>
                <a:srgbClr val="000000"/>
              </a:solidFill>
            </a:endParaRPr>
          </a:p>
        </p:txBody>
      </p:sp>
      <p:sp>
        <p:nvSpPr>
          <p:cNvPr id="167" name="Google Shape;167;p13: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7366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9066e9485e_0_0: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9066e9485e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sz="1400" b="1" dirty="0"/>
          </a:p>
        </p:txBody>
      </p:sp>
      <p:sp>
        <p:nvSpPr>
          <p:cNvPr id="398" name="Google Shape;398;g9066e9485e_0_0:notes"/>
          <p:cNvSpPr txBox="1">
            <a:spLocks noGrp="1"/>
          </p:cNvSpPr>
          <p:nvPr>
            <p:ph type="sldNum" idx="12"/>
          </p:nvPr>
        </p:nvSpPr>
        <p:spPr>
          <a:xfrm>
            <a:off x="3820200" y="8679300"/>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70416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2:notes"/>
          <p:cNvSpPr>
            <a:spLocks noGrp="1" noRot="1" noChangeAspect="1"/>
          </p:cNvSpPr>
          <p:nvPr>
            <p:ph type="sldImg" idx="2"/>
          </p:nvPr>
        </p:nvSpPr>
        <p:spPr>
          <a:xfrm>
            <a:off x="485775" y="733425"/>
            <a:ext cx="6505575" cy="3659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2:notes"/>
          <p:cNvSpPr txBox="1">
            <a:spLocks noGrp="1"/>
          </p:cNvSpPr>
          <p:nvPr>
            <p:ph type="body" idx="1"/>
          </p:nvPr>
        </p:nvSpPr>
        <p:spPr>
          <a:xfrm>
            <a:off x="747776" y="4636580"/>
            <a:ext cx="5982080" cy="4392675"/>
          </a:xfrm>
          <a:prstGeom prst="rect">
            <a:avLst/>
          </a:prstGeom>
          <a:noFill/>
          <a:ln>
            <a:noFill/>
          </a:ln>
        </p:spPr>
        <p:txBody>
          <a:bodyPr spcFirstLastPara="1" wrap="square" lIns="98495" tIns="49234" rIns="98495" bIns="49234" anchor="t" anchorCtr="0">
            <a:noAutofit/>
          </a:bodyPr>
          <a:lstStyle/>
          <a:p>
            <a:pPr>
              <a:buSzPts val="1400"/>
            </a:pPr>
            <a:endParaRPr lang="en-US" sz="1900" b="1" dirty="0"/>
          </a:p>
          <a:p>
            <a:pPr>
              <a:buSzPts val="1400"/>
            </a:pPr>
            <a:endParaRPr lang="en-US" sz="1900" b="1" dirty="0"/>
          </a:p>
        </p:txBody>
      </p:sp>
      <p:sp>
        <p:nvSpPr>
          <p:cNvPr id="420" name="Google Shape;420;p32:notes"/>
          <p:cNvSpPr txBox="1">
            <a:spLocks noGrp="1"/>
          </p:cNvSpPr>
          <p:nvPr>
            <p:ph type="sldNum" idx="12"/>
          </p:nvPr>
        </p:nvSpPr>
        <p:spPr>
          <a:xfrm>
            <a:off x="4074880" y="9113265"/>
            <a:ext cx="3240320" cy="487935"/>
          </a:xfrm>
          <a:prstGeom prst="rect">
            <a:avLst/>
          </a:prstGeom>
          <a:noFill/>
          <a:ln>
            <a:noFill/>
          </a:ln>
        </p:spPr>
        <p:txBody>
          <a:bodyPr spcFirstLastPara="1" wrap="square" lIns="98495" tIns="49234" rIns="98495" bIns="49234" anchor="b" anchorCtr="0">
            <a:noAutofit/>
          </a:bodyPr>
          <a:lstStyle/>
          <a:p>
            <a:pPr defTabSz="966612">
              <a:buClr>
                <a:srgbClr val="000000"/>
              </a:buClr>
              <a:buSzPts val="1200"/>
              <a:defRPr/>
            </a:pPr>
            <a:fld id="{00000000-1234-1234-1234-123412341234}" type="slidenum">
              <a:rPr lang="en-US" sz="1400" kern="0">
                <a:solidFill>
                  <a:srgbClr val="000000"/>
                </a:solidFill>
                <a:latin typeface="Calibri" panose="020F0502020204030204" pitchFamily="34" charset="0"/>
                <a:cs typeface="Calibri" panose="020F0502020204030204" pitchFamily="34" charset="0"/>
                <a:sym typeface="Arial"/>
              </a:rPr>
              <a:pPr defTabSz="966612">
                <a:buClr>
                  <a:srgbClr val="000000"/>
                </a:buClr>
                <a:buSzPts val="1200"/>
                <a:defRPr/>
              </a:pPr>
              <a:t>14</a:t>
            </a:fld>
            <a:endParaRPr sz="14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34278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898525"/>
            <a:ext cx="5759450" cy="3240088"/>
          </a:xfrm>
        </p:spPr>
      </p:sp>
      <p:sp>
        <p:nvSpPr>
          <p:cNvPr id="3" name="Notes Placeholder 2"/>
          <p:cNvSpPr>
            <a:spLocks noGrp="1"/>
          </p:cNvSpPr>
          <p:nvPr>
            <p:ph type="body" idx="1"/>
          </p:nvPr>
        </p:nvSpPr>
        <p:spPr>
          <a:xfrm>
            <a:off x="731520" y="4340020"/>
            <a:ext cx="5852160" cy="3780473"/>
          </a:xfrm>
        </p:spPr>
        <p:txBody>
          <a:bodyPr/>
          <a:lstStyle/>
          <a:p>
            <a:pPr>
              <a:buSzPts val="1400"/>
            </a:pPr>
            <a:endParaRPr lang="en-US" sz="1200" b="1" dirty="0">
              <a:solidFill>
                <a:schemeClr val="dk1"/>
              </a:solidFill>
            </a:endParaRPr>
          </a:p>
        </p:txBody>
      </p:sp>
      <p:sp>
        <p:nvSpPr>
          <p:cNvPr id="4" name="Slide Number Placeholder 3"/>
          <p:cNvSpPr>
            <a:spLocks noGrp="1"/>
          </p:cNvSpPr>
          <p:nvPr>
            <p:ph type="sldNum" sz="quarter" idx="10"/>
          </p:nvPr>
        </p:nvSpPr>
        <p:spPr/>
        <p:txBody>
          <a:bodyPr/>
          <a:lstStyle/>
          <a:p>
            <a:fld id="{0768B3EE-187B-4DFF-9053-397A44166B73}" type="slidenum">
              <a:rPr lang="en-US" sz="1400" smtClean="0"/>
              <a:t>16</a:t>
            </a:fld>
            <a:endParaRPr lang="en-US" sz="1400" dirty="0"/>
          </a:p>
        </p:txBody>
      </p:sp>
    </p:spTree>
    <p:extLst>
      <p:ext uri="{BB962C8B-B14F-4D97-AF65-F5344CB8AC3E}">
        <p14:creationId xmlns:p14="http://schemas.microsoft.com/office/powerpoint/2010/main" val="217082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8B3EE-187B-4DFF-9053-397A44166B73}" type="slidenum">
              <a:rPr lang="en-US" sz="1400" smtClean="0"/>
              <a:t>17</a:t>
            </a:fld>
            <a:endParaRPr lang="en-US" sz="1400" dirty="0"/>
          </a:p>
        </p:txBody>
      </p:sp>
    </p:spTree>
    <p:extLst>
      <p:ext uri="{BB962C8B-B14F-4D97-AF65-F5344CB8AC3E}">
        <p14:creationId xmlns:p14="http://schemas.microsoft.com/office/powerpoint/2010/main" val="2816432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00050"/>
            <a:ext cx="5759450" cy="3240088"/>
          </a:xfrm>
        </p:spPr>
      </p:sp>
      <p:sp>
        <p:nvSpPr>
          <p:cNvPr id="3" name="Notes Placeholder 2"/>
          <p:cNvSpPr>
            <a:spLocks noGrp="1"/>
          </p:cNvSpPr>
          <p:nvPr>
            <p:ph type="body" idx="1"/>
          </p:nvPr>
        </p:nvSpPr>
        <p:spPr>
          <a:xfrm>
            <a:off x="731520" y="3758124"/>
            <a:ext cx="5991398" cy="5361350"/>
          </a:xfrm>
        </p:spPr>
        <p:txBody>
          <a:bodyPr/>
          <a:lstStyle/>
          <a:p>
            <a:pPr>
              <a:lnSpc>
                <a:spcPct val="80000"/>
              </a:lnSpc>
              <a:buSzPts val="1400"/>
            </a:pPr>
            <a:endParaRPr lang="en-US" sz="1050" b="0" dirty="0"/>
          </a:p>
        </p:txBody>
      </p:sp>
      <p:sp>
        <p:nvSpPr>
          <p:cNvPr id="4" name="Slide Number Placeholder 3"/>
          <p:cNvSpPr>
            <a:spLocks noGrp="1"/>
          </p:cNvSpPr>
          <p:nvPr>
            <p:ph type="sldNum" sz="quarter" idx="10"/>
          </p:nvPr>
        </p:nvSpPr>
        <p:spPr/>
        <p:txBody>
          <a:bodyPr/>
          <a:lstStyle/>
          <a:p>
            <a:fld id="{0768B3EE-187B-4DFF-9053-397A44166B73}" type="slidenum">
              <a:rPr lang="en-US" sz="1400" smtClean="0"/>
              <a:t>18</a:t>
            </a:fld>
            <a:endParaRPr lang="en-US" sz="1400" dirty="0"/>
          </a:p>
        </p:txBody>
      </p:sp>
    </p:spTree>
    <p:extLst>
      <p:ext uri="{BB962C8B-B14F-4D97-AF65-F5344CB8AC3E}">
        <p14:creationId xmlns:p14="http://schemas.microsoft.com/office/powerpoint/2010/main" val="362249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8B3EE-187B-4DFF-9053-397A44166B73}" type="slidenum">
              <a:rPr lang="en-US" sz="1400" smtClean="0"/>
              <a:t>19</a:t>
            </a:fld>
            <a:endParaRPr lang="en-US" sz="1400" dirty="0"/>
          </a:p>
        </p:txBody>
      </p:sp>
    </p:spTree>
    <p:extLst>
      <p:ext uri="{BB962C8B-B14F-4D97-AF65-F5344CB8AC3E}">
        <p14:creationId xmlns:p14="http://schemas.microsoft.com/office/powerpoint/2010/main" val="3035239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endParaRPr lang="en-US" sz="1400" b="0" dirty="0" smtClean="0">
              <a:solidFill>
                <a:schemeClr val="dk1"/>
              </a:solidFill>
            </a:endParaRPr>
          </a:p>
        </p:txBody>
      </p:sp>
      <p:sp>
        <p:nvSpPr>
          <p:cNvPr id="4" name="Slide Number Placeholder 3"/>
          <p:cNvSpPr>
            <a:spLocks noGrp="1"/>
          </p:cNvSpPr>
          <p:nvPr>
            <p:ph type="sldNum" sz="quarter" idx="10"/>
          </p:nvPr>
        </p:nvSpPr>
        <p:spPr/>
        <p:txBody>
          <a:bodyPr/>
          <a:lstStyle/>
          <a:p>
            <a:fld id="{0768B3EE-187B-4DFF-9053-397A44166B73}" type="slidenum">
              <a:rPr lang="en-US" sz="1400" smtClean="0"/>
              <a:t>20</a:t>
            </a:fld>
            <a:endParaRPr lang="en-US" sz="1400" dirty="0"/>
          </a:p>
        </p:txBody>
      </p:sp>
    </p:spTree>
    <p:extLst>
      <p:ext uri="{BB962C8B-B14F-4D97-AF65-F5344CB8AC3E}">
        <p14:creationId xmlns:p14="http://schemas.microsoft.com/office/powerpoint/2010/main" val="4242049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68B3EE-187B-4DFF-9053-397A44166B73}" type="slidenum">
              <a:rPr lang="en-US" sz="1400" smtClean="0"/>
              <a:t>21</a:t>
            </a:fld>
            <a:endParaRPr lang="en-US" sz="1400" dirty="0"/>
          </a:p>
        </p:txBody>
      </p:sp>
    </p:spTree>
    <p:extLst>
      <p:ext uri="{BB962C8B-B14F-4D97-AF65-F5344CB8AC3E}">
        <p14:creationId xmlns:p14="http://schemas.microsoft.com/office/powerpoint/2010/main" val="8817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877B746A-4E92-4A52-A57C-43EE14D5D2F8}" type="slidenum">
              <a:rPr lang="en-US" smtClean="0"/>
              <a:t>2</a:t>
            </a:fld>
            <a:endParaRPr lang="en-US"/>
          </a:p>
        </p:txBody>
      </p:sp>
    </p:spTree>
    <p:extLst>
      <p:ext uri="{BB962C8B-B14F-4D97-AF65-F5344CB8AC3E}">
        <p14:creationId xmlns:p14="http://schemas.microsoft.com/office/powerpoint/2010/main" val="377660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B746A-4E92-4A52-A57C-43EE14D5D2F8}" type="slidenum">
              <a:rPr lang="en-US" smtClean="0"/>
              <a:t>22</a:t>
            </a:fld>
            <a:endParaRPr lang="en-US"/>
          </a:p>
        </p:txBody>
      </p:sp>
    </p:spTree>
    <p:extLst>
      <p:ext uri="{BB962C8B-B14F-4D97-AF65-F5344CB8AC3E}">
        <p14:creationId xmlns:p14="http://schemas.microsoft.com/office/powerpoint/2010/main" val="90566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44:notes"/>
          <p:cNvSpPr>
            <a:spLocks noGrp="1" noRot="1" noChangeAspect="1"/>
          </p:cNvSpPr>
          <p:nvPr>
            <p:ph type="sldImg" idx="2"/>
          </p:nvPr>
        </p:nvSpPr>
        <p:spPr>
          <a:xfrm>
            <a:off x="485775" y="733425"/>
            <a:ext cx="6505575" cy="3659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144:notes"/>
          <p:cNvSpPr txBox="1">
            <a:spLocks noGrp="1"/>
          </p:cNvSpPr>
          <p:nvPr>
            <p:ph type="body" idx="1"/>
          </p:nvPr>
        </p:nvSpPr>
        <p:spPr>
          <a:xfrm>
            <a:off x="747776" y="4636580"/>
            <a:ext cx="5982208" cy="4392549"/>
          </a:xfrm>
          <a:prstGeom prst="rect">
            <a:avLst/>
          </a:prstGeom>
          <a:noFill/>
          <a:ln>
            <a:noFill/>
          </a:ln>
        </p:spPr>
        <p:txBody>
          <a:bodyPr spcFirstLastPara="1" wrap="square" lIns="98495" tIns="49234" rIns="98495" bIns="49234" anchor="t" anchorCtr="0">
            <a:noAutofit/>
          </a:bodyPr>
          <a:lstStyle/>
          <a:p>
            <a:pPr>
              <a:buSzPts val="1400"/>
            </a:pPr>
            <a:endParaRPr sz="1500" b="1" dirty="0">
              <a:solidFill>
                <a:schemeClr val="dk1"/>
              </a:solidFill>
            </a:endParaRPr>
          </a:p>
        </p:txBody>
      </p:sp>
    </p:spTree>
    <p:extLst>
      <p:ext uri="{BB962C8B-B14F-4D97-AF65-F5344CB8AC3E}">
        <p14:creationId xmlns:p14="http://schemas.microsoft.com/office/powerpoint/2010/main" val="414403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8e161b2fb6_1_200:notes"/>
          <p:cNvSpPr>
            <a:spLocks noGrp="1" noRot="1" noChangeAspect="1"/>
          </p:cNvSpPr>
          <p:nvPr>
            <p:ph type="sldImg" idx="2"/>
          </p:nvPr>
        </p:nvSpPr>
        <p:spPr>
          <a:xfrm>
            <a:off x="485775" y="733425"/>
            <a:ext cx="6505575" cy="36591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8e161b2fb6_1_200:notes"/>
          <p:cNvSpPr txBox="1">
            <a:spLocks noGrp="1"/>
          </p:cNvSpPr>
          <p:nvPr>
            <p:ph type="body" idx="1"/>
          </p:nvPr>
        </p:nvSpPr>
        <p:spPr>
          <a:xfrm>
            <a:off x="747776" y="4636580"/>
            <a:ext cx="5982080" cy="4392675"/>
          </a:xfrm>
          <a:prstGeom prst="rect">
            <a:avLst/>
          </a:prstGeom>
        </p:spPr>
        <p:txBody>
          <a:bodyPr spcFirstLastPara="1" wrap="square" lIns="98495" tIns="49234" rIns="98495" bIns="49234" anchor="t" anchorCtr="0">
            <a:noAutofit/>
          </a:bodyPr>
          <a:lstStyle/>
          <a:p>
            <a:pPr>
              <a:spcBef>
                <a:spcPts val="677"/>
              </a:spcBef>
            </a:pPr>
            <a:endParaRPr sz="1500" b="0" dirty="0"/>
          </a:p>
        </p:txBody>
      </p:sp>
      <p:sp>
        <p:nvSpPr>
          <p:cNvPr id="1259" name="Google Shape;1259;g8e161b2fb6_1_200:notes"/>
          <p:cNvSpPr txBox="1">
            <a:spLocks noGrp="1"/>
          </p:cNvSpPr>
          <p:nvPr>
            <p:ph type="sldNum" idx="12"/>
          </p:nvPr>
        </p:nvSpPr>
        <p:spPr>
          <a:xfrm>
            <a:off x="4074880" y="9113265"/>
            <a:ext cx="3240320" cy="487935"/>
          </a:xfrm>
          <a:prstGeom prst="rect">
            <a:avLst/>
          </a:prstGeom>
        </p:spPr>
        <p:txBody>
          <a:bodyPr spcFirstLastPara="1" wrap="square" lIns="98495" tIns="49234" rIns="98495" bIns="49234" anchor="b" anchorCtr="0">
            <a:noAutofit/>
          </a:bodyPr>
          <a:lstStyle/>
          <a:p>
            <a:pPr defTabSz="966612">
              <a:buClr>
                <a:srgbClr val="000000"/>
              </a:buClr>
              <a:buSzPts val="1200"/>
              <a:defRPr/>
            </a:pPr>
            <a:fld id="{00000000-1234-1234-1234-123412341234}" type="slidenum">
              <a:rPr lang="en-US" sz="1500" kern="0">
                <a:solidFill>
                  <a:srgbClr val="000000"/>
                </a:solidFill>
                <a:latin typeface="Calibri" panose="020F0502020204030204" pitchFamily="34" charset="0"/>
                <a:cs typeface="Calibri" panose="020F0502020204030204" pitchFamily="34" charset="0"/>
                <a:sym typeface="Arial"/>
              </a:rPr>
              <a:pPr defTabSz="966612">
                <a:buClr>
                  <a:srgbClr val="000000"/>
                </a:buClr>
                <a:buSzPts val="1200"/>
                <a:defRPr/>
              </a:pPr>
              <a:t>25</a:t>
            </a:fld>
            <a:endParaRPr sz="15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78507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sz="1800" b="1" dirty="0"/>
          </a:p>
        </p:txBody>
      </p:sp>
      <p:sp>
        <p:nvSpPr>
          <p:cNvPr id="167" name="Google Shape;167;p13: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0707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400" b="1" dirty="0"/>
          </a:p>
        </p:txBody>
      </p:sp>
      <p:sp>
        <p:nvSpPr>
          <p:cNvPr id="141" name="Google Shape;141;p11: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36099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sz="1800" b="1" i="0" u="none" strike="noStrike" cap="none" dirty="0" smtClean="0">
                <a:solidFill>
                  <a:schemeClr val="dk1"/>
                </a:solidFill>
              </a:rPr>
              <a:t>
</a:t>
            </a:r>
            <a:endParaRPr sz="1800" b="1" dirty="0"/>
          </a:p>
        </p:txBody>
      </p:sp>
      <p:sp>
        <p:nvSpPr>
          <p:cNvPr id="167" name="Google Shape;167;p13: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4119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sz="1800" b="1" i="0" u="none" strike="noStrike" cap="none" dirty="0" smtClean="0">
                <a:solidFill>
                  <a:srgbClr val="000000"/>
                </a:solidFill>
              </a:rPr>
              <a:t>
</a:t>
            </a:r>
            <a:endParaRPr sz="1800" b="1" dirty="0"/>
          </a:p>
        </p:txBody>
      </p:sp>
      <p:sp>
        <p:nvSpPr>
          <p:cNvPr id="167" name="Google Shape;167;p13: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0141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0:notes"/>
          <p:cNvSpPr>
            <a:spLocks noGrp="1" noRot="1" noChangeAspect="1"/>
          </p:cNvSpPr>
          <p:nvPr>
            <p:ph type="sldImg" idx="2"/>
          </p:nvPr>
        </p:nvSpPr>
        <p:spPr>
          <a:xfrm>
            <a:off x="485775" y="733425"/>
            <a:ext cx="6505575" cy="3659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0:notes"/>
          <p:cNvSpPr txBox="1">
            <a:spLocks noGrp="1"/>
          </p:cNvSpPr>
          <p:nvPr>
            <p:ph type="body" idx="1"/>
          </p:nvPr>
        </p:nvSpPr>
        <p:spPr>
          <a:xfrm>
            <a:off x="747776" y="4636580"/>
            <a:ext cx="5982208" cy="4392549"/>
          </a:xfrm>
          <a:prstGeom prst="rect">
            <a:avLst/>
          </a:prstGeom>
          <a:noFill/>
          <a:ln>
            <a:noFill/>
          </a:ln>
        </p:spPr>
        <p:txBody>
          <a:bodyPr spcFirstLastPara="1" wrap="square" lIns="98495" tIns="49234" rIns="98495" bIns="49234" anchor="t" anchorCtr="0">
            <a:noAutofit/>
          </a:bodyPr>
          <a:lstStyle/>
          <a:p>
            <a:pPr>
              <a:buSzPts val="1400"/>
            </a:pPr>
            <a:endParaRPr b="1" dirty="0">
              <a:solidFill>
                <a:srgbClr val="000000"/>
              </a:solidFill>
            </a:endParaRPr>
          </a:p>
        </p:txBody>
      </p:sp>
      <p:sp>
        <p:nvSpPr>
          <p:cNvPr id="693" name="Google Shape;693;p60:notes"/>
          <p:cNvSpPr txBox="1">
            <a:spLocks noGrp="1"/>
          </p:cNvSpPr>
          <p:nvPr>
            <p:ph type="sldNum" idx="12"/>
          </p:nvPr>
        </p:nvSpPr>
        <p:spPr>
          <a:xfrm>
            <a:off x="4074837" y="9113139"/>
            <a:ext cx="3240363" cy="488061"/>
          </a:xfrm>
          <a:prstGeom prst="rect">
            <a:avLst/>
          </a:prstGeom>
          <a:noFill/>
          <a:ln>
            <a:noFill/>
          </a:ln>
        </p:spPr>
        <p:txBody>
          <a:bodyPr spcFirstLastPara="1" wrap="square" lIns="98495" tIns="49234" rIns="98495" bIns="49234" anchor="b" anchorCtr="0">
            <a:noAutofit/>
          </a:bodyPr>
          <a:lstStyle/>
          <a:p>
            <a:pPr defTabSz="966612">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966612">
                <a:buClr>
                  <a:srgbClr val="000000"/>
                </a:buClr>
                <a:buSzPts val="1200"/>
                <a:defRPr/>
              </a:pPr>
              <a:t>7</a:t>
            </a:fld>
            <a:endParaRPr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444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a:spLocks noGrp="1" noRot="1" noChangeAspect="1"/>
          </p:cNvSpPr>
          <p:nvPr>
            <p:ph type="sldImg" idx="2"/>
          </p:nvPr>
        </p:nvSpPr>
        <p:spPr>
          <a:xfrm>
            <a:off x="407988" y="698500"/>
            <a:ext cx="61944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sz="1400" b="1" dirty="0" smtClean="0">
                <a:solidFill>
                  <a:srgbClr val="000000"/>
                </a:solidFill>
              </a:rPr>
              <a:t>
</a:t>
            </a:r>
            <a:r>
              <a:rPr lang="en-US" sz="1800" b="1" dirty="0" smtClean="0">
                <a:solidFill>
                  <a:srgbClr val="000000"/>
                </a:solidFill>
              </a:rPr>
              <a:t>
</a:t>
            </a:r>
            <a:endParaRPr sz="1800" b="1" dirty="0"/>
          </a:p>
        </p:txBody>
      </p:sp>
      <p:sp>
        <p:nvSpPr>
          <p:cNvPr id="167" name="Google Shape;167;p13:notes"/>
          <p:cNvSpPr txBox="1">
            <a:spLocks noGrp="1"/>
          </p:cNvSpPr>
          <p:nvPr>
            <p:ph type="sldNum" idx="12"/>
          </p:nvPr>
        </p:nvSpPr>
        <p:spPr>
          <a:xfrm>
            <a:off x="3820200" y="8679300"/>
            <a:ext cx="3037800" cy="46470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2957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B746A-4E92-4A52-A57C-43EE14D5D2F8}" type="slidenum">
              <a:rPr lang="en-US" smtClean="0"/>
              <a:t>9</a:t>
            </a:fld>
            <a:endParaRPr lang="en-US"/>
          </a:p>
        </p:txBody>
      </p:sp>
    </p:spTree>
    <p:extLst>
      <p:ext uri="{BB962C8B-B14F-4D97-AF65-F5344CB8AC3E}">
        <p14:creationId xmlns:p14="http://schemas.microsoft.com/office/powerpoint/2010/main" val="285481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jp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jp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jpg"/><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DDE6A-3A07-4112-AA40-5181B3ACBE46}"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123405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DE6A-3A07-4112-AA40-5181B3ACBE46}"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400863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DE6A-3A07-4112-AA40-5181B3ACBE46}"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221149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8"/>
        <p:cNvGrpSpPr/>
        <p:nvPr/>
      </p:nvGrpSpPr>
      <p:grpSpPr>
        <a:xfrm>
          <a:off x="0" y="0"/>
          <a:ext cx="0" cy="0"/>
          <a:chOff x="0" y="0"/>
          <a:chExt cx="0" cy="0"/>
        </a:xfrm>
      </p:grpSpPr>
      <p:pic>
        <p:nvPicPr>
          <p:cNvPr id="19" name="Google Shape;19;p3" descr="R:\COM\COMM\Branding\PPT Templates\widescreen\Widescreen Powerpoint 6.jpg"/>
          <p:cNvPicPr preferRelativeResize="0"/>
          <p:nvPr/>
        </p:nvPicPr>
        <p:blipFill rotWithShape="1">
          <a:blip r:embed="rId5">
            <a:alphaModFix/>
          </a:blip>
          <a:srcRect/>
          <a:stretch/>
        </p:blipFill>
        <p:spPr>
          <a:xfrm>
            <a:off x="0" y="1"/>
            <a:ext cx="12204192" cy="6867379"/>
          </a:xfrm>
          <a:prstGeom prst="rect">
            <a:avLst/>
          </a:prstGeom>
          <a:noFill/>
          <a:ln>
            <a:noFill/>
          </a:ln>
        </p:spPr>
      </p:pic>
      <p:sp>
        <p:nvSpPr>
          <p:cNvPr id="20" name="Google Shape;20;p3"/>
          <p:cNvSpPr txBox="1">
            <a:spLocks noGrp="1"/>
          </p:cNvSpPr>
          <p:nvPr>
            <p:ph type="body" idx="1"/>
            <p:custDataLst>
              <p:tags r:id="rId1"/>
            </p:custDataLst>
          </p:nvPr>
        </p:nvSpPr>
        <p:spPr>
          <a:xfrm>
            <a:off x="203200" y="3733800"/>
            <a:ext cx="11684000" cy="861600"/>
          </a:xfrm>
          <a:prstGeom prst="rect">
            <a:avLst/>
          </a:prstGeom>
          <a:noFill/>
          <a:ln>
            <a:noFill/>
          </a:ln>
        </p:spPr>
        <p:txBody>
          <a:bodyPr spcFirstLastPara="1" wrap="square" lIns="91425" tIns="45700" rIns="91425" bIns="45700" anchor="ctr" anchorCtr="0">
            <a:noAutofit/>
          </a:bodyPr>
          <a:lstStyle>
            <a:lvl1pPr marL="609585" marR="0" lvl="0" indent="-304792" algn="ctr">
              <a:lnSpc>
                <a:spcPct val="100000"/>
              </a:lnSpc>
              <a:spcBef>
                <a:spcPts val="96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custDataLst>
              <p:tags r:id="rId2"/>
            </p:custDataLst>
          </p:nvPr>
        </p:nvSpPr>
        <p:spPr>
          <a:xfrm>
            <a:off x="10972800" y="63246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22" name="Google Shape;22;p3"/>
          <p:cNvSpPr txBox="1"/>
          <p:nvPr>
            <p:custDataLst>
              <p:tags r:id="rId3"/>
            </p:custDataLst>
          </p:nvPr>
        </p:nvSpPr>
        <p:spPr>
          <a:xfrm>
            <a:off x="10972800" y="279400"/>
            <a:ext cx="10160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8827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8"/>
        <p:cNvGrpSpPr/>
        <p:nvPr/>
      </p:nvGrpSpPr>
      <p:grpSpPr>
        <a:xfrm>
          <a:off x="0" y="0"/>
          <a:ext cx="0" cy="0"/>
          <a:chOff x="0" y="0"/>
          <a:chExt cx="0" cy="0"/>
        </a:xfrm>
      </p:grpSpPr>
      <p:pic>
        <p:nvPicPr>
          <p:cNvPr id="19" name="Google Shape;19;p3" descr="R:\COM\COMM\Branding\PPT Templates\widescreen\Widescreen Powerpoint 6.jpg"/>
          <p:cNvPicPr preferRelativeResize="0"/>
          <p:nvPr/>
        </p:nvPicPr>
        <p:blipFill rotWithShape="1">
          <a:blip r:embed="rId5">
            <a:alphaModFix/>
          </a:blip>
          <a:srcRect/>
          <a:stretch/>
        </p:blipFill>
        <p:spPr>
          <a:xfrm>
            <a:off x="0" y="1"/>
            <a:ext cx="12204192" cy="6867379"/>
          </a:xfrm>
          <a:prstGeom prst="rect">
            <a:avLst/>
          </a:prstGeom>
          <a:noFill/>
          <a:ln>
            <a:noFill/>
          </a:ln>
        </p:spPr>
      </p:pic>
      <p:sp>
        <p:nvSpPr>
          <p:cNvPr id="20" name="Google Shape;20;p3"/>
          <p:cNvSpPr txBox="1">
            <a:spLocks noGrp="1"/>
          </p:cNvSpPr>
          <p:nvPr>
            <p:ph type="body" idx="1"/>
            <p:custDataLst>
              <p:tags r:id="rId1"/>
            </p:custDataLst>
          </p:nvPr>
        </p:nvSpPr>
        <p:spPr>
          <a:xfrm>
            <a:off x="203200" y="3733800"/>
            <a:ext cx="11684000" cy="861600"/>
          </a:xfrm>
          <a:prstGeom prst="rect">
            <a:avLst/>
          </a:prstGeom>
          <a:noFill/>
          <a:ln>
            <a:noFill/>
          </a:ln>
        </p:spPr>
        <p:txBody>
          <a:bodyPr spcFirstLastPara="1" wrap="square" lIns="91425" tIns="45700" rIns="91425" bIns="45700" anchor="ctr" anchorCtr="0">
            <a:noAutofit/>
          </a:bodyPr>
          <a:lstStyle>
            <a:lvl1pPr marL="609585" marR="0" lvl="0" indent="-304792" algn="ctr">
              <a:lnSpc>
                <a:spcPct val="100000"/>
              </a:lnSpc>
              <a:spcBef>
                <a:spcPts val="960"/>
              </a:spcBef>
              <a:spcAft>
                <a:spcPts val="0"/>
              </a:spcAft>
              <a:buClr>
                <a:srgbClr val="00B050"/>
              </a:buClr>
              <a:buSzPts val="3600"/>
              <a:buFont typeface="Arial"/>
              <a:buNone/>
              <a:defRPr sz="4800" b="1"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custDataLst>
              <p:tags r:id="rId2"/>
            </p:custDataLst>
          </p:nvPr>
        </p:nvSpPr>
        <p:spPr>
          <a:xfrm>
            <a:off x="10972800" y="63246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
        <p:nvSpPr>
          <p:cNvPr id="22" name="Google Shape;22;p3"/>
          <p:cNvSpPr txBox="1"/>
          <p:nvPr>
            <p:custDataLst>
              <p:tags r:id="rId3"/>
            </p:custDataLst>
          </p:nvPr>
        </p:nvSpPr>
        <p:spPr>
          <a:xfrm>
            <a:off x="10972800" y="279400"/>
            <a:ext cx="1016000" cy="365200"/>
          </a:xfrm>
          <a:prstGeom prst="rect">
            <a:avLst/>
          </a:prstGeom>
          <a:noFill/>
          <a:ln>
            <a:noFill/>
          </a:ln>
        </p:spPr>
        <p:txBody>
          <a:bodyPr spcFirstLastPara="1" wrap="square" lIns="121900" tIns="60933" rIns="121900" bIns="60933"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600" b="1"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243708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23"/>
        <p:cNvGrpSpPr/>
        <p:nvPr/>
      </p:nvGrpSpPr>
      <p:grpSpPr>
        <a:xfrm>
          <a:off x="0" y="0"/>
          <a:ext cx="0" cy="0"/>
          <a:chOff x="0" y="0"/>
          <a:chExt cx="0" cy="0"/>
        </a:xfrm>
      </p:grpSpPr>
      <p:pic>
        <p:nvPicPr>
          <p:cNvPr id="24" name="Google Shape;24;p4" descr="R:\COM\COMM\Branding\PPT Templates\widescreen\Widescreen Powerpoint 20.jpg"/>
          <p:cNvPicPr preferRelativeResize="0"/>
          <p:nvPr/>
        </p:nvPicPr>
        <p:blipFill rotWithShape="1">
          <a:blip r:embed="rId5">
            <a:alphaModFix/>
          </a:blip>
          <a:srcRect/>
          <a:stretch/>
        </p:blipFill>
        <p:spPr>
          <a:xfrm>
            <a:off x="0" y="1"/>
            <a:ext cx="12198355" cy="6864097"/>
          </a:xfrm>
          <a:prstGeom prst="rect">
            <a:avLst/>
          </a:prstGeom>
          <a:noFill/>
          <a:ln>
            <a:noFill/>
          </a:ln>
        </p:spPr>
      </p:pic>
      <p:sp>
        <p:nvSpPr>
          <p:cNvPr id="25" name="Google Shape;25;p4"/>
          <p:cNvSpPr txBox="1">
            <a:spLocks noGrp="1"/>
          </p:cNvSpPr>
          <p:nvPr>
            <p:ph type="sldNum" idx="12"/>
            <p:custDataLst>
              <p:tags r:id="rId1"/>
            </p:custDataLst>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6" name="Google Shape;26;p4"/>
          <p:cNvSpPr txBox="1">
            <a:spLocks noGrp="1"/>
          </p:cNvSpPr>
          <p:nvPr>
            <p:ph type="body" idx="1"/>
            <p:custDataLst>
              <p:tags r:id="rId2"/>
            </p:custDataLst>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marR="0" lvl="0" indent="-575719" algn="l">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title"/>
            <p:custDataLst>
              <p:tags r:id="rId3"/>
            </p:custDataLst>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Tree>
    <p:extLst>
      <p:ext uri="{BB962C8B-B14F-4D97-AF65-F5344CB8AC3E}">
        <p14:creationId xmlns:p14="http://schemas.microsoft.com/office/powerpoint/2010/main" val="1585142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28"/>
        <p:cNvGrpSpPr/>
        <p:nvPr/>
      </p:nvGrpSpPr>
      <p:grpSpPr>
        <a:xfrm>
          <a:off x="0" y="0"/>
          <a:ext cx="0" cy="0"/>
          <a:chOff x="0" y="0"/>
          <a:chExt cx="0" cy="0"/>
        </a:xfrm>
      </p:grpSpPr>
      <p:pic>
        <p:nvPicPr>
          <p:cNvPr id="29" name="Google Shape;29;p5" descr="R:\COM\COMM\Branding\PPT Templates\widescreen\Widescreen Powerpoint 24.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30" name="Google Shape;30;p5"/>
          <p:cNvSpPr txBox="1">
            <a:spLocks noGrp="1"/>
          </p:cNvSpPr>
          <p:nvPr>
            <p:ph type="title"/>
          </p:nvPr>
        </p:nvSpPr>
        <p:spPr>
          <a:xfrm>
            <a:off x="101600" y="1488440"/>
            <a:ext cx="11988800" cy="19812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400"/>
              <a:buFont typeface="Calibri"/>
              <a:buNone/>
              <a:defRPr sz="5867"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31" name="Google Shape;31;p5"/>
          <p:cNvSpPr txBox="1">
            <a:spLocks noGrp="1"/>
          </p:cNvSpPr>
          <p:nvPr>
            <p:ph type="body" idx="1"/>
          </p:nvPr>
        </p:nvSpPr>
        <p:spPr>
          <a:xfrm>
            <a:off x="406400" y="4419600"/>
            <a:ext cx="2235200" cy="457200"/>
          </a:xfrm>
          <a:prstGeom prst="rect">
            <a:avLst/>
          </a:prstGeom>
          <a:noFill/>
          <a:ln>
            <a:noFill/>
          </a:ln>
        </p:spPr>
        <p:txBody>
          <a:bodyPr spcFirstLastPara="1" wrap="square" lIns="91425" tIns="45700" rIns="91425" bIns="45700" anchor="t" anchorCtr="0">
            <a:noAutofit/>
          </a:bodyPr>
          <a:lstStyle>
            <a:lvl1pPr marL="609585" marR="0" lvl="0" indent="-304792" algn="ctr">
              <a:lnSpc>
                <a:spcPct val="100000"/>
              </a:lnSpc>
              <a:spcBef>
                <a:spcPts val="533"/>
              </a:spcBef>
              <a:spcAft>
                <a:spcPts val="0"/>
              </a:spcAft>
              <a:buClr>
                <a:srgbClr val="00B050"/>
              </a:buClr>
              <a:buSzPts val="2000"/>
              <a:buFont typeface="Arial"/>
              <a:buNone/>
              <a:defRPr sz="2667" b="1" i="0" u="none" strike="noStrike" cap="none">
                <a:solidFill>
                  <a:schemeClr val="lt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5588000" y="76200"/>
            <a:ext cx="6502400" cy="1219200"/>
          </a:xfrm>
          <a:prstGeom prst="rect">
            <a:avLst/>
          </a:prstGeom>
          <a:noFill/>
          <a:ln>
            <a:noFill/>
          </a:ln>
        </p:spPr>
        <p:txBody>
          <a:bodyPr spcFirstLastPara="1" wrap="square" lIns="91425" tIns="45700" rIns="91425" bIns="45700" anchor="ctr" anchorCtr="0">
            <a:noAutofit/>
          </a:bodyPr>
          <a:lstStyle>
            <a:lvl1pPr marL="609585" marR="0" lvl="0" indent="-304792" algn="ctr">
              <a:lnSpc>
                <a:spcPct val="100000"/>
              </a:lnSpc>
              <a:spcBef>
                <a:spcPts val="533"/>
              </a:spcBef>
              <a:spcAft>
                <a:spcPts val="0"/>
              </a:spcAft>
              <a:buClr>
                <a:srgbClr val="00B050"/>
              </a:buClr>
              <a:buSzPts val="2000"/>
              <a:buFont typeface="Arial"/>
              <a:buNone/>
              <a:defRPr sz="2667" b="0" i="1" u="none" strike="noStrike" cap="none">
                <a:solidFill>
                  <a:schemeClr val="dk1"/>
                </a:solidFill>
                <a:latin typeface="Calibri"/>
                <a:ea typeface="Calibri"/>
                <a:cs typeface="Calibri"/>
                <a:sym typeface="Calibri"/>
              </a:defRPr>
            </a:lvl1pPr>
            <a:lvl2pPr marL="1219170" marR="0" lvl="1" indent="-304792" algn="l">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828754" marR="0" lvl="2" indent="-304792" algn="l">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2438339" marR="0" lvl="3" indent="-304792" algn="l">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3047924" marR="0" lvl="4" indent="-304792" algn="l">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7288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33"/>
        <p:cNvGrpSpPr/>
        <p:nvPr/>
      </p:nvGrpSpPr>
      <p:grpSpPr>
        <a:xfrm>
          <a:off x="0" y="0"/>
          <a:ext cx="0" cy="0"/>
          <a:chOff x="0" y="0"/>
          <a:chExt cx="0" cy="0"/>
        </a:xfrm>
      </p:grpSpPr>
      <p:pic>
        <p:nvPicPr>
          <p:cNvPr id="34" name="Google Shape;34;p6" descr="R:\COM\COMM\Branding\PPT Templates\widescreen\Widescreen Powerpoint 28.jpg"/>
          <p:cNvPicPr preferRelativeResize="0"/>
          <p:nvPr/>
        </p:nvPicPr>
        <p:blipFill rotWithShape="1">
          <a:blip r:embed="rId5">
            <a:alphaModFix/>
          </a:blip>
          <a:srcRect/>
          <a:stretch/>
        </p:blipFill>
        <p:spPr>
          <a:xfrm>
            <a:off x="0" y="1"/>
            <a:ext cx="12204192" cy="6867379"/>
          </a:xfrm>
          <a:prstGeom prst="rect">
            <a:avLst/>
          </a:prstGeom>
          <a:noFill/>
          <a:ln>
            <a:noFill/>
          </a:ln>
        </p:spPr>
      </p:pic>
      <p:sp>
        <p:nvSpPr>
          <p:cNvPr id="35" name="Google Shape;35;p6"/>
          <p:cNvSpPr txBox="1">
            <a:spLocks noGrp="1"/>
          </p:cNvSpPr>
          <p:nvPr>
            <p:ph type="title"/>
            <p:custDataLst>
              <p:tags r:id="rId1"/>
            </p:custDataLst>
          </p:nvPr>
        </p:nvSpPr>
        <p:spPr>
          <a:xfrm>
            <a:off x="101600" y="1905000"/>
            <a:ext cx="7823200" cy="2133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custDataLst>
              <p:tags r:id="rId2"/>
            </p:custDataLst>
          </p:nvPr>
        </p:nvSpPr>
        <p:spPr>
          <a:xfrm>
            <a:off x="9652000" y="6096000"/>
            <a:ext cx="2235200" cy="457200"/>
          </a:xfrm>
          <a:prstGeom prst="rect">
            <a:avLst/>
          </a:prstGeom>
          <a:noFill/>
          <a:ln>
            <a:noFill/>
          </a:ln>
        </p:spPr>
        <p:txBody>
          <a:bodyPr spcFirstLastPara="1" wrap="square" lIns="91425" tIns="45700" rIns="91425" bIns="45700" anchor="t" anchorCtr="0">
            <a:noAutofit/>
          </a:bodyPr>
          <a:lstStyle>
            <a:lvl1pPr marL="609585" lvl="0" indent="-304792" algn="ctr">
              <a:lnSpc>
                <a:spcPct val="100000"/>
              </a:lnSpc>
              <a:spcBef>
                <a:spcPts val="853"/>
              </a:spcBef>
              <a:spcAft>
                <a:spcPts val="0"/>
              </a:spcAft>
              <a:buSzPts val="3200"/>
              <a:buNone/>
              <a:defRPr sz="2667" b="1">
                <a:solidFill>
                  <a:schemeClr val="lt1"/>
                </a:solidFill>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37" name="Google Shape;37;p6"/>
          <p:cNvSpPr txBox="1">
            <a:spLocks noGrp="1"/>
          </p:cNvSpPr>
          <p:nvPr>
            <p:ph type="body" idx="2"/>
            <p:custDataLst>
              <p:tags r:id="rId3"/>
            </p:custDataLst>
          </p:nvPr>
        </p:nvSpPr>
        <p:spPr>
          <a:xfrm>
            <a:off x="101600" y="4445000"/>
            <a:ext cx="6908800" cy="2133600"/>
          </a:xfrm>
          <a:prstGeom prst="rect">
            <a:avLst/>
          </a:prstGeom>
          <a:noFill/>
          <a:ln>
            <a:noFill/>
          </a:ln>
        </p:spPr>
        <p:txBody>
          <a:bodyPr spcFirstLastPara="1" wrap="square" lIns="91425" tIns="45700" rIns="91425" bIns="45700" anchor="ctr" anchorCtr="0">
            <a:noAutofit/>
          </a:bodyPr>
          <a:lstStyle>
            <a:lvl1pPr marL="609585" lvl="0" indent="-304792" algn="ctr">
              <a:lnSpc>
                <a:spcPct val="100000"/>
              </a:lnSpc>
              <a:spcBef>
                <a:spcPts val="853"/>
              </a:spcBef>
              <a:spcAft>
                <a:spcPts val="0"/>
              </a:spcAft>
              <a:buSzPts val="3200"/>
              <a:buNone/>
              <a:defRPr sz="2667" i="1"/>
            </a:lvl1pPr>
            <a:lvl2pPr marL="1219170" lvl="1" indent="-304792" algn="l">
              <a:lnSpc>
                <a:spcPct val="100000"/>
              </a:lnSpc>
              <a:spcBef>
                <a:spcPts val="853"/>
              </a:spcBef>
              <a:spcAft>
                <a:spcPts val="0"/>
              </a:spcAft>
              <a:buSzPts val="1920"/>
              <a:buNone/>
              <a:defRPr/>
            </a:lvl2pPr>
            <a:lvl3pPr marL="1828754" lvl="2" indent="-304792" algn="l">
              <a:lnSpc>
                <a:spcPct val="100000"/>
              </a:lnSpc>
              <a:spcBef>
                <a:spcPts val="747"/>
              </a:spcBef>
              <a:spcAft>
                <a:spcPts val="0"/>
              </a:spcAft>
              <a:buSzPts val="2380"/>
              <a:buNone/>
              <a:defRPr/>
            </a:lvl3pPr>
            <a:lvl4pPr marL="2438339" lvl="3" indent="-304792" algn="l">
              <a:lnSpc>
                <a:spcPct val="100000"/>
              </a:lnSpc>
              <a:spcBef>
                <a:spcPts val="640"/>
              </a:spcBef>
              <a:spcAft>
                <a:spcPts val="0"/>
              </a:spcAft>
              <a:buSzPts val="1920"/>
              <a:buNone/>
              <a:defRPr/>
            </a:lvl4pPr>
            <a:lvl5pPr marL="3047924" lvl="4" indent="-304792" algn="l">
              <a:lnSpc>
                <a:spcPct val="100000"/>
              </a:lnSpc>
              <a:spcBef>
                <a:spcPts val="640"/>
              </a:spcBef>
              <a:spcAft>
                <a:spcPts val="0"/>
              </a:spcAft>
              <a:buSzPts val="2400"/>
              <a:buNon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Tree>
    <p:extLst>
      <p:ext uri="{BB962C8B-B14F-4D97-AF65-F5344CB8AC3E}">
        <p14:creationId xmlns:p14="http://schemas.microsoft.com/office/powerpoint/2010/main" val="3598201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Option 3">
  <p:cSld name="1_Content Option 3">
    <p:spTree>
      <p:nvGrpSpPr>
        <p:cNvPr id="1" name="Shape 38"/>
        <p:cNvGrpSpPr/>
        <p:nvPr/>
      </p:nvGrpSpPr>
      <p:grpSpPr>
        <a:xfrm>
          <a:off x="0" y="0"/>
          <a:ext cx="0" cy="0"/>
          <a:chOff x="0" y="0"/>
          <a:chExt cx="0" cy="0"/>
        </a:xfrm>
      </p:grpSpPr>
      <p:pic>
        <p:nvPicPr>
          <p:cNvPr id="39" name="Google Shape;39;p7"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40" name="Google Shape;40;p7"/>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41" name="Google Shape;41;p7"/>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42" name="Google Shape;42;p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57458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43"/>
        <p:cNvGrpSpPr/>
        <p:nvPr/>
      </p:nvGrpSpPr>
      <p:grpSpPr>
        <a:xfrm>
          <a:off x="0" y="0"/>
          <a:ext cx="0" cy="0"/>
          <a:chOff x="0" y="0"/>
          <a:chExt cx="0" cy="0"/>
        </a:xfrm>
      </p:grpSpPr>
      <p:pic>
        <p:nvPicPr>
          <p:cNvPr id="44" name="Google Shape;44;p8" descr="R:\COM\COMM\Branding\PPT Templates\widescreen\Widescreen Powerpoint 20.jpg"/>
          <p:cNvPicPr preferRelativeResize="0"/>
          <p:nvPr/>
        </p:nvPicPr>
        <p:blipFill rotWithShape="1">
          <a:blip r:embed="rId5">
            <a:alphaModFix/>
          </a:blip>
          <a:srcRect/>
          <a:stretch/>
        </p:blipFill>
        <p:spPr>
          <a:xfrm>
            <a:off x="0" y="1"/>
            <a:ext cx="12198355" cy="6864097"/>
          </a:xfrm>
          <a:prstGeom prst="rect">
            <a:avLst/>
          </a:prstGeom>
          <a:noFill/>
          <a:ln>
            <a:noFill/>
          </a:ln>
        </p:spPr>
      </p:pic>
      <p:sp>
        <p:nvSpPr>
          <p:cNvPr id="45" name="Google Shape;45;p8"/>
          <p:cNvSpPr txBox="1">
            <a:spLocks noGrp="1"/>
          </p:cNvSpPr>
          <p:nvPr>
            <p:ph type="sldNum" idx="12"/>
            <p:custDataLst>
              <p:tags r:id="rId1"/>
            </p:custDataLst>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46" name="Google Shape;46;p8"/>
          <p:cNvSpPr txBox="1">
            <a:spLocks noGrp="1"/>
          </p:cNvSpPr>
          <p:nvPr>
            <p:ph type="body" idx="1"/>
            <p:custDataLst>
              <p:tags r:id="rId2"/>
            </p:custDataLst>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47" name="Google Shape;47;p8"/>
          <p:cNvSpPr txBox="1">
            <a:spLocks noGrp="1"/>
          </p:cNvSpPr>
          <p:nvPr>
            <p:ph type="title"/>
            <p:custDataLst>
              <p:tags r:id="rId3"/>
            </p:custDataLst>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128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Content Option 3">
  <p:cSld name="3_Content Option 3">
    <p:spTree>
      <p:nvGrpSpPr>
        <p:cNvPr id="1" name="Shape 48"/>
        <p:cNvGrpSpPr/>
        <p:nvPr/>
      </p:nvGrpSpPr>
      <p:grpSpPr>
        <a:xfrm>
          <a:off x="0" y="0"/>
          <a:ext cx="0" cy="0"/>
          <a:chOff x="0" y="0"/>
          <a:chExt cx="0" cy="0"/>
        </a:xfrm>
      </p:grpSpPr>
      <p:pic>
        <p:nvPicPr>
          <p:cNvPr id="49" name="Google Shape;49;p9"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50" name="Google Shape;50;p9"/>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51" name="Google Shape;51;p9"/>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52" name="Google Shape;52;p9"/>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626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DE6A-3A07-4112-AA40-5181B3ACBE46}"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291723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Content Option 3">
  <p:cSld name="4_Content Option 3">
    <p:spTree>
      <p:nvGrpSpPr>
        <p:cNvPr id="1" name="Shape 53"/>
        <p:cNvGrpSpPr/>
        <p:nvPr/>
      </p:nvGrpSpPr>
      <p:grpSpPr>
        <a:xfrm>
          <a:off x="0" y="0"/>
          <a:ext cx="0" cy="0"/>
          <a:chOff x="0" y="0"/>
          <a:chExt cx="0" cy="0"/>
        </a:xfrm>
      </p:grpSpPr>
      <p:pic>
        <p:nvPicPr>
          <p:cNvPr id="54" name="Google Shape;54;p10"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55" name="Google Shape;55;p10"/>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56" name="Google Shape;56;p10"/>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57" name="Google Shape;57;p1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9068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Content Option 3">
  <p:cSld name="5_Content Option 3">
    <p:spTree>
      <p:nvGrpSpPr>
        <p:cNvPr id="1" name="Shape 58"/>
        <p:cNvGrpSpPr/>
        <p:nvPr/>
      </p:nvGrpSpPr>
      <p:grpSpPr>
        <a:xfrm>
          <a:off x="0" y="0"/>
          <a:ext cx="0" cy="0"/>
          <a:chOff x="0" y="0"/>
          <a:chExt cx="0" cy="0"/>
        </a:xfrm>
      </p:grpSpPr>
      <p:pic>
        <p:nvPicPr>
          <p:cNvPr id="59" name="Google Shape;59;p11"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60" name="Google Shape;60;p11"/>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61" name="Google Shape;61;p11"/>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62" name="Google Shape;62;p1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9728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ontent Option 3">
  <p:cSld name="6_Content Option 3">
    <p:spTree>
      <p:nvGrpSpPr>
        <p:cNvPr id="1" name="Shape 63"/>
        <p:cNvGrpSpPr/>
        <p:nvPr/>
      </p:nvGrpSpPr>
      <p:grpSpPr>
        <a:xfrm>
          <a:off x="0" y="0"/>
          <a:ext cx="0" cy="0"/>
          <a:chOff x="0" y="0"/>
          <a:chExt cx="0" cy="0"/>
        </a:xfrm>
      </p:grpSpPr>
      <p:pic>
        <p:nvPicPr>
          <p:cNvPr id="64" name="Google Shape;64;p12"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65" name="Google Shape;65;p12"/>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66" name="Google Shape;66;p12"/>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67" name="Google Shape;67;p12"/>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8888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Content Option 3">
  <p:cSld name="7_Content Option 3">
    <p:spTree>
      <p:nvGrpSpPr>
        <p:cNvPr id="1" name="Shape 68"/>
        <p:cNvGrpSpPr/>
        <p:nvPr/>
      </p:nvGrpSpPr>
      <p:grpSpPr>
        <a:xfrm>
          <a:off x="0" y="0"/>
          <a:ext cx="0" cy="0"/>
          <a:chOff x="0" y="0"/>
          <a:chExt cx="0" cy="0"/>
        </a:xfrm>
      </p:grpSpPr>
      <p:pic>
        <p:nvPicPr>
          <p:cNvPr id="69" name="Google Shape;69;p13"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70" name="Google Shape;70;p13"/>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71" name="Google Shape;71;p1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72" name="Google Shape;72;p1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906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ontent Option 3">
  <p:cSld name="8_Content Option 3">
    <p:spTree>
      <p:nvGrpSpPr>
        <p:cNvPr id="1" name="Shape 73"/>
        <p:cNvGrpSpPr/>
        <p:nvPr/>
      </p:nvGrpSpPr>
      <p:grpSpPr>
        <a:xfrm>
          <a:off x="0" y="0"/>
          <a:ext cx="0" cy="0"/>
          <a:chOff x="0" y="0"/>
          <a:chExt cx="0" cy="0"/>
        </a:xfrm>
      </p:grpSpPr>
      <p:pic>
        <p:nvPicPr>
          <p:cNvPr id="74" name="Google Shape;74;p14"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75" name="Google Shape;75;p14"/>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76" name="Google Shape;76;p14"/>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77" name="Google Shape;77;p14"/>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9808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ontent Option 3">
  <p:cSld name="9_Content Option 3">
    <p:spTree>
      <p:nvGrpSpPr>
        <p:cNvPr id="1" name="Shape 78"/>
        <p:cNvGrpSpPr/>
        <p:nvPr/>
      </p:nvGrpSpPr>
      <p:grpSpPr>
        <a:xfrm>
          <a:off x="0" y="0"/>
          <a:ext cx="0" cy="0"/>
          <a:chOff x="0" y="0"/>
          <a:chExt cx="0" cy="0"/>
        </a:xfrm>
      </p:grpSpPr>
      <p:pic>
        <p:nvPicPr>
          <p:cNvPr id="79" name="Google Shape;79;p15" descr="R:\COM\COMM\Branding\PPT Templates\widescreen\Widescreen Powerpoint 20.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80" name="Google Shape;80;p15"/>
          <p:cNvSpPr txBox="1">
            <a:spLocks noGrp="1"/>
          </p:cNvSpPr>
          <p:nvPr>
            <p:ph type="sldNum" idx="12"/>
          </p:nvPr>
        </p:nvSpPr>
        <p:spPr>
          <a:xfrm>
            <a:off x="203200" y="177800"/>
            <a:ext cx="1016000" cy="3652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1200" b="1"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dirty="0"/>
          </a:p>
        </p:txBody>
      </p:sp>
      <p:sp>
        <p:nvSpPr>
          <p:cNvPr id="81" name="Google Shape;81;p15"/>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609585" lvl="0" indent="-575719" algn="l">
              <a:lnSpc>
                <a:spcPct val="100000"/>
              </a:lnSpc>
              <a:spcBef>
                <a:spcPts val="853"/>
              </a:spcBef>
              <a:spcAft>
                <a:spcPts val="0"/>
              </a:spcAft>
              <a:buSzPts val="3200"/>
              <a:buChar char="•"/>
              <a:defRPr/>
            </a:lvl1pPr>
            <a:lvl2pPr marL="1219170" lvl="1" indent="-467347" algn="l">
              <a:lnSpc>
                <a:spcPct val="100000"/>
              </a:lnSpc>
              <a:spcBef>
                <a:spcPts val="853"/>
              </a:spcBef>
              <a:spcAft>
                <a:spcPts val="0"/>
              </a:spcAft>
              <a:buSzPts val="1920"/>
              <a:buChar char="❑"/>
              <a:defRPr/>
            </a:lvl2pPr>
            <a:lvl3pPr marL="1828754" lvl="2" indent="-506294" algn="l">
              <a:lnSpc>
                <a:spcPct val="100000"/>
              </a:lnSpc>
              <a:spcBef>
                <a:spcPts val="747"/>
              </a:spcBef>
              <a:spcAft>
                <a:spcPts val="0"/>
              </a:spcAft>
              <a:buSzPts val="2380"/>
              <a:buChar char="o"/>
              <a:defRPr/>
            </a:lvl3pPr>
            <a:lvl4pPr marL="2438339" lvl="3" indent="-467347" algn="l">
              <a:lnSpc>
                <a:spcPct val="100000"/>
              </a:lnSpc>
              <a:spcBef>
                <a:spcPts val="640"/>
              </a:spcBef>
              <a:spcAft>
                <a:spcPts val="0"/>
              </a:spcAft>
              <a:buSzPts val="1920"/>
              <a:buChar char="❖"/>
              <a:defRPr/>
            </a:lvl4pPr>
            <a:lvl5pPr marL="3047924" lvl="4" indent="-507987" algn="l">
              <a:lnSpc>
                <a:spcPct val="100000"/>
              </a:lnSpc>
              <a:spcBef>
                <a:spcPts val="640"/>
              </a:spcBef>
              <a:spcAft>
                <a:spcPts val="0"/>
              </a:spcAft>
              <a:buSzPts val="2400"/>
              <a:buChar char="•"/>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82" name="Google Shape;82;p1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8544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83"/>
        <p:cNvGrpSpPr/>
        <p:nvPr/>
      </p:nvGrpSpPr>
      <p:grpSpPr>
        <a:xfrm>
          <a:off x="0" y="0"/>
          <a:ext cx="0" cy="0"/>
          <a:chOff x="0" y="0"/>
          <a:chExt cx="0" cy="0"/>
        </a:xfrm>
      </p:grpSpPr>
      <p:pic>
        <p:nvPicPr>
          <p:cNvPr id="84" name="Google Shape;84;p16" descr="R:\COM\COMM\Branding\PPT Templates\widescreen\Widescreen Powerpoint 3.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85" name="Google Shape;85;p16"/>
          <p:cNvSpPr txBox="1">
            <a:spLocks noGrp="1"/>
          </p:cNvSpPr>
          <p:nvPr>
            <p:ph type="title"/>
          </p:nvPr>
        </p:nvSpPr>
        <p:spPr>
          <a:xfrm>
            <a:off x="304800" y="889000"/>
            <a:ext cx="8928000" cy="10668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dk1"/>
              </a:buClr>
              <a:buSzPts val="4000"/>
              <a:buFont typeface="Calibri"/>
              <a:buNone/>
              <a:defRPr sz="5333"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86" name="Google Shape;86;p16"/>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87" name="Google Shape;87;p16"/>
          <p:cNvSpPr txBox="1">
            <a:spLocks noGrp="1"/>
          </p:cNvSpPr>
          <p:nvPr>
            <p:ph type="body" idx="1"/>
          </p:nvPr>
        </p:nvSpPr>
        <p:spPr>
          <a:xfrm>
            <a:off x="304800" y="2108200"/>
            <a:ext cx="11480800" cy="4470400"/>
          </a:xfrm>
          <a:prstGeom prst="rect">
            <a:avLst/>
          </a:prstGeom>
          <a:noFill/>
          <a:ln>
            <a:noFill/>
          </a:ln>
        </p:spPr>
        <p:txBody>
          <a:bodyPr spcFirstLastPara="1" wrap="square" lIns="91425" tIns="45700" rIns="91425" bIns="45700" anchor="t" anchorCtr="0">
            <a:noAutofit/>
          </a:bodyPr>
          <a:lstStyle>
            <a:lvl1pPr marL="609585" marR="0" lvl="0" indent="-575719" algn="l">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27434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88"/>
        <p:cNvGrpSpPr/>
        <p:nvPr/>
      </p:nvGrpSpPr>
      <p:grpSpPr>
        <a:xfrm>
          <a:off x="0" y="0"/>
          <a:ext cx="0" cy="0"/>
          <a:chOff x="0" y="0"/>
          <a:chExt cx="0" cy="0"/>
        </a:xfrm>
      </p:grpSpPr>
      <p:pic>
        <p:nvPicPr>
          <p:cNvPr id="89" name="Google Shape;89;p17" descr="R:\COM\COMM\Branding\PPT Templates\widescreen\Widescreen Powerpoint 7.jpg"/>
          <p:cNvPicPr preferRelativeResize="0"/>
          <p:nvPr/>
        </p:nvPicPr>
        <p:blipFill rotWithShape="1">
          <a:blip r:embed="rId2">
            <a:alphaModFix/>
          </a:blip>
          <a:srcRect/>
          <a:stretch/>
        </p:blipFill>
        <p:spPr>
          <a:xfrm>
            <a:off x="0" y="1"/>
            <a:ext cx="12198355" cy="6864097"/>
          </a:xfrm>
          <a:prstGeom prst="rect">
            <a:avLst/>
          </a:prstGeom>
          <a:noFill/>
          <a:ln>
            <a:noFill/>
          </a:ln>
        </p:spPr>
      </p:pic>
      <p:sp>
        <p:nvSpPr>
          <p:cNvPr id="90" name="Google Shape;90;p17"/>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609585" marR="0" lvl="0" indent="-304792" algn="l">
              <a:lnSpc>
                <a:spcPct val="100000"/>
              </a:lnSpc>
              <a:spcBef>
                <a:spcPts val="1173"/>
              </a:spcBef>
              <a:spcAft>
                <a:spcPts val="0"/>
              </a:spcAft>
              <a:buClr>
                <a:srgbClr val="00B050"/>
              </a:buClr>
              <a:buSzPts val="4400"/>
              <a:buFont typeface="Arial"/>
              <a:buNone/>
              <a:defRPr sz="5867" b="1"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304792" algn="l">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1" name="Google Shape;91;p17"/>
          <p:cNvSpPr txBox="1">
            <a:spLocks noGrp="1"/>
          </p:cNvSpPr>
          <p:nvPr>
            <p:ph type="body" idx="2"/>
          </p:nvPr>
        </p:nvSpPr>
        <p:spPr>
          <a:xfrm>
            <a:off x="2133600" y="1981200"/>
            <a:ext cx="9753600" cy="4597600"/>
          </a:xfrm>
          <a:prstGeom prst="rect">
            <a:avLst/>
          </a:prstGeom>
          <a:noFill/>
          <a:ln>
            <a:noFill/>
          </a:ln>
        </p:spPr>
        <p:txBody>
          <a:bodyPr spcFirstLastPara="1" wrap="square" lIns="91425" tIns="45700" rIns="91425" bIns="45700" anchor="t" anchorCtr="0">
            <a:noAutofit/>
          </a:bodyPr>
          <a:lstStyle>
            <a:lvl1pPr marL="609585" marR="0" lvl="0" indent="-575719" algn="l">
              <a:lnSpc>
                <a:spcPct val="100000"/>
              </a:lnSpc>
              <a:spcBef>
                <a:spcPts val="853"/>
              </a:spcBef>
              <a:spcAft>
                <a:spcPts val="0"/>
              </a:spcAft>
              <a:buClr>
                <a:srgbClr val="00B050"/>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467347" algn="l">
              <a:lnSpc>
                <a:spcPct val="100000"/>
              </a:lnSpc>
              <a:spcBef>
                <a:spcPts val="853"/>
              </a:spcBef>
              <a:spcAft>
                <a:spcPts val="0"/>
              </a:spcAft>
              <a:buClr>
                <a:srgbClr val="00B050"/>
              </a:buClr>
              <a:buSzPts val="1920"/>
              <a:buFont typeface="Noto Sans Symbols"/>
              <a:buChar char="❑"/>
              <a:defRPr sz="4267" b="0" i="0" u="none" strike="noStrike" cap="none">
                <a:solidFill>
                  <a:schemeClr val="dk1"/>
                </a:solidFill>
                <a:latin typeface="Calibri"/>
                <a:ea typeface="Calibri"/>
                <a:cs typeface="Calibri"/>
                <a:sym typeface="Calibri"/>
              </a:defRPr>
            </a:lvl2pPr>
            <a:lvl3pPr marL="1828754" marR="0" lvl="2" indent="-506294" algn="l">
              <a:lnSpc>
                <a:spcPct val="100000"/>
              </a:lnSpc>
              <a:spcBef>
                <a:spcPts val="747"/>
              </a:spcBef>
              <a:spcAft>
                <a:spcPts val="0"/>
              </a:spcAft>
              <a:buClr>
                <a:srgbClr val="00B050"/>
              </a:buClr>
              <a:buSzPts val="2380"/>
              <a:buFont typeface="Courier New"/>
              <a:buChar char="o"/>
              <a:defRPr sz="3733" b="0" i="0" u="none" strike="noStrike" cap="none">
                <a:solidFill>
                  <a:schemeClr val="dk1"/>
                </a:solidFill>
                <a:latin typeface="Calibri"/>
                <a:ea typeface="Calibri"/>
                <a:cs typeface="Calibri"/>
                <a:sym typeface="Calibri"/>
              </a:defRPr>
            </a:lvl3pPr>
            <a:lvl4pPr marL="2438339" marR="0" lvl="3" indent="-467347" algn="l">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4pPr>
            <a:lvl5pPr marL="3047924" marR="0" lvl="4" indent="-507987" algn="l">
              <a:lnSpc>
                <a:spcPct val="100000"/>
              </a:lnSpc>
              <a:spcBef>
                <a:spcPts val="640"/>
              </a:spcBef>
              <a:spcAft>
                <a:spcPts val="0"/>
              </a:spcAft>
              <a:buClr>
                <a:srgbClr val="00B050"/>
              </a:buClr>
              <a:buSzPts val="2400"/>
              <a:buFont typeface="Arial"/>
              <a:buChar char="•"/>
              <a:defRPr sz="3200" b="0" i="0" u="none" strike="noStrike" cap="none">
                <a:solidFill>
                  <a:schemeClr val="dk1"/>
                </a:solidFill>
                <a:latin typeface="Calibri"/>
                <a:ea typeface="Calibri"/>
                <a:cs typeface="Calibri"/>
                <a:sym typeface="Calibri"/>
              </a:defRPr>
            </a:lvl5pPr>
            <a:lvl6pPr marL="3657509" marR="0" lvl="5"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2" name="Google Shape;92;p17"/>
          <p:cNvSpPr txBox="1">
            <a:spLocks noGrp="1"/>
          </p:cNvSpPr>
          <p:nvPr>
            <p:ph type="sldNum" idx="12"/>
          </p:nvPr>
        </p:nvSpPr>
        <p:spPr>
          <a:xfrm>
            <a:off x="10972800" y="279400"/>
            <a:ext cx="10160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600" b="1"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4339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609600" y="1481329"/>
            <a:ext cx="10972800" cy="4526000"/>
          </a:xfrm>
          <a:prstGeom prst="rect">
            <a:avLst/>
          </a:prstGeom>
          <a:noFill/>
          <a:ln>
            <a:noFill/>
          </a:ln>
        </p:spPr>
        <p:txBody>
          <a:bodyPr spcFirstLastPara="1" wrap="square" lIns="91425" tIns="91425" rIns="91425" bIns="91425" anchor="t" anchorCtr="0">
            <a:noAutofit/>
          </a:bodyPr>
          <a:lstStyle>
            <a:lvl1pPr marL="609585" marR="0" lvl="0" indent="-421375" algn="l">
              <a:lnSpc>
                <a:spcPct val="100000"/>
              </a:lnSpc>
              <a:spcBef>
                <a:spcPts val="400"/>
              </a:spcBef>
              <a:spcAft>
                <a:spcPts val="0"/>
              </a:spcAft>
              <a:buClr>
                <a:schemeClr val="accent1"/>
              </a:buClr>
              <a:buSzPts val="1377"/>
              <a:buFont typeface="Noto Sans Symbols"/>
              <a:buChar char="●"/>
              <a:defRPr sz="2700" b="0" i="0" u="none" strike="noStrike" cap="none">
                <a:solidFill>
                  <a:schemeClr val="dk1"/>
                </a:solidFill>
                <a:latin typeface="Rambla"/>
                <a:ea typeface="Rambla"/>
                <a:cs typeface="Rambla"/>
                <a:sym typeface="Rambla"/>
              </a:defRPr>
            </a:lvl1pPr>
            <a:lvl2pPr marL="1219170" marR="0" lvl="1" indent="-450838" algn="l">
              <a:lnSpc>
                <a:spcPct val="100000"/>
              </a:lnSpc>
              <a:spcBef>
                <a:spcPts val="324"/>
              </a:spcBef>
              <a:spcAft>
                <a:spcPts val="0"/>
              </a:spcAft>
              <a:buClr>
                <a:schemeClr val="accent1"/>
              </a:buClr>
              <a:buSzPts val="1725"/>
              <a:buFont typeface="Verdana"/>
              <a:buChar char="◦"/>
              <a:defRPr sz="2300" b="0" i="0" u="none" strike="noStrike" cap="none">
                <a:solidFill>
                  <a:schemeClr val="dk1"/>
                </a:solidFill>
                <a:latin typeface="Rambla"/>
                <a:ea typeface="Rambla"/>
                <a:cs typeface="Rambla"/>
                <a:sym typeface="Rambla"/>
              </a:defRPr>
            </a:lvl2pPr>
            <a:lvl3pPr marL="1828754" marR="0" lvl="2" indent="-438138" algn="l">
              <a:lnSpc>
                <a:spcPct val="100000"/>
              </a:lnSpc>
              <a:spcBef>
                <a:spcPts val="351"/>
              </a:spcBef>
              <a:spcAft>
                <a:spcPts val="0"/>
              </a:spcAft>
              <a:buClr>
                <a:schemeClr val="accent2"/>
              </a:buClr>
              <a:buSzPts val="1575"/>
              <a:buFont typeface="Noto Sans Symbols"/>
              <a:buChar char="⚫"/>
              <a:defRPr sz="2100" b="0" i="0" u="none" strike="noStrike" cap="none">
                <a:solidFill>
                  <a:schemeClr val="dk1"/>
                </a:solidFill>
                <a:latin typeface="Rambla"/>
                <a:ea typeface="Rambla"/>
                <a:cs typeface="Rambla"/>
                <a:sym typeface="Rambla"/>
              </a:defRPr>
            </a:lvl3pPr>
            <a:lvl4pPr marL="2438339" marR="0" lvl="3" indent="-425439" algn="l">
              <a:lnSpc>
                <a:spcPct val="100000"/>
              </a:lnSpc>
              <a:spcBef>
                <a:spcPts val="351"/>
              </a:spcBef>
              <a:spcAft>
                <a:spcPts val="0"/>
              </a:spcAft>
              <a:buClr>
                <a:schemeClr val="accent2"/>
              </a:buClr>
              <a:buSzPts val="1425"/>
              <a:buFont typeface="Noto Sans Symbols"/>
              <a:buChar char="⚫"/>
              <a:defRPr sz="1900" b="0" i="0" u="none" strike="noStrike" cap="none">
                <a:solidFill>
                  <a:schemeClr val="dk1"/>
                </a:solidFill>
                <a:latin typeface="Rambla"/>
                <a:ea typeface="Rambla"/>
                <a:cs typeface="Rambla"/>
                <a:sym typeface="Rambla"/>
              </a:defRPr>
            </a:lvl4pPr>
            <a:lvl5pPr marL="3047924" marR="0" lvl="4" indent="-419090" algn="l">
              <a:lnSpc>
                <a:spcPct val="100000"/>
              </a:lnSpc>
              <a:spcBef>
                <a:spcPts val="351"/>
              </a:spcBef>
              <a:spcAft>
                <a:spcPts val="0"/>
              </a:spcAft>
              <a:buClr>
                <a:schemeClr val="accent2"/>
              </a:buClr>
              <a:buSzPts val="1350"/>
              <a:buFont typeface="Noto Sans Symbols"/>
              <a:buChar char="⚫"/>
              <a:defRPr sz="1800" b="0" i="0" u="none" strike="noStrike" cap="none">
                <a:solidFill>
                  <a:schemeClr val="dk1"/>
                </a:solidFill>
                <a:latin typeface="Rambla"/>
                <a:ea typeface="Rambla"/>
                <a:cs typeface="Rambla"/>
                <a:sym typeface="Rambla"/>
              </a:defRPr>
            </a:lvl5pPr>
            <a:lvl6pPr marL="3657509" marR="0" lvl="5" indent="-419090" algn="l">
              <a:lnSpc>
                <a:spcPct val="100000"/>
              </a:lnSpc>
              <a:spcBef>
                <a:spcPts val="351"/>
              </a:spcBef>
              <a:spcAft>
                <a:spcPts val="0"/>
              </a:spcAft>
              <a:buClr>
                <a:schemeClr val="accent3"/>
              </a:buClr>
              <a:buSzPts val="1350"/>
              <a:buFont typeface="Noto Sans Symbols"/>
              <a:buChar char="◾"/>
              <a:defRPr sz="1800" b="0" i="0" u="none" strike="noStrike" cap="none">
                <a:solidFill>
                  <a:schemeClr val="dk1"/>
                </a:solidFill>
                <a:latin typeface="Rambla"/>
                <a:ea typeface="Rambla"/>
                <a:cs typeface="Rambla"/>
                <a:sym typeface="Rambla"/>
              </a:defRPr>
            </a:lvl6pPr>
            <a:lvl7pPr marL="4267093" marR="0" lvl="6" indent="-406390" algn="l">
              <a:lnSpc>
                <a:spcPct val="100000"/>
              </a:lnSpc>
              <a:spcBef>
                <a:spcPts val="351"/>
              </a:spcBef>
              <a:spcAft>
                <a:spcPts val="0"/>
              </a:spcAft>
              <a:buClr>
                <a:schemeClr val="accent3"/>
              </a:buClr>
              <a:buSzPts val="1200"/>
              <a:buFont typeface="Noto Sans Symbols"/>
              <a:buChar char="◾"/>
              <a:defRPr sz="1600" b="0" i="0" u="none" strike="noStrike" cap="none">
                <a:solidFill>
                  <a:schemeClr val="dk1"/>
                </a:solidFill>
                <a:latin typeface="Rambla"/>
                <a:ea typeface="Rambla"/>
                <a:cs typeface="Rambla"/>
                <a:sym typeface="Rambla"/>
              </a:defRPr>
            </a:lvl7pPr>
            <a:lvl8pPr marL="4876678" marR="0" lvl="7" indent="-406390" algn="l">
              <a:lnSpc>
                <a:spcPct val="100000"/>
              </a:lnSpc>
              <a:spcBef>
                <a:spcPts val="351"/>
              </a:spcBef>
              <a:spcAft>
                <a:spcPts val="0"/>
              </a:spcAft>
              <a:buClr>
                <a:schemeClr val="accent3"/>
              </a:buClr>
              <a:buSzPts val="1200"/>
              <a:buFont typeface="Noto Sans Symbols"/>
              <a:buChar char="◾"/>
              <a:defRPr sz="1600" b="0" i="0" u="none" strike="noStrike" cap="none">
                <a:solidFill>
                  <a:schemeClr val="dk1"/>
                </a:solidFill>
                <a:latin typeface="Rambla"/>
                <a:ea typeface="Rambla"/>
                <a:cs typeface="Rambla"/>
                <a:sym typeface="Rambla"/>
              </a:defRPr>
            </a:lvl8pPr>
            <a:lvl9pPr marL="5486263" marR="0" lvl="8" indent="-406390" algn="l">
              <a:lnSpc>
                <a:spcPct val="100000"/>
              </a:lnSpc>
              <a:spcBef>
                <a:spcPts val="351"/>
              </a:spcBef>
              <a:spcAft>
                <a:spcPts val="0"/>
              </a:spcAft>
              <a:buClr>
                <a:schemeClr val="accent3"/>
              </a:buClr>
              <a:buSzPts val="12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5" name="Google Shape;95;p18"/>
          <p:cNvSpPr txBox="1">
            <a:spLocks noGrp="1"/>
          </p:cNvSpPr>
          <p:nvPr>
            <p:ph type="dt" idx="10"/>
          </p:nvPr>
        </p:nvSpPr>
        <p:spPr>
          <a:xfrm>
            <a:off x="8969377" y="6407945"/>
            <a:ext cx="2560400" cy="365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750"/>
              <a:buFont typeface="Rambla"/>
              <a:buNone/>
              <a:defRPr sz="1000">
                <a:solidFill>
                  <a:schemeClr val="dk1"/>
                </a:solidFill>
                <a:latin typeface="Rambla"/>
                <a:ea typeface="Rambla"/>
                <a:cs typeface="Rambla"/>
                <a:sym typeface="Rambla"/>
              </a:defRPr>
            </a:lvl1pPr>
            <a:lvl2pPr marR="0" lvl="1"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2pPr>
            <a:lvl3pPr marR="0" lvl="2"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3pPr>
            <a:lvl4pPr marR="0" lvl="3"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4pPr>
            <a:lvl5pPr marR="0" lvl="4"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5pPr>
            <a:lvl6pPr marR="0" lvl="5"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6pPr>
            <a:lvl7pPr marR="0" lvl="6"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7pPr>
            <a:lvl8pPr marR="0" lvl="7"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8pPr>
            <a:lvl9pPr marR="0" lvl="8" algn="l">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9pPr>
          </a:lstStyle>
          <a:p>
            <a:endParaRPr/>
          </a:p>
        </p:txBody>
      </p:sp>
      <p:sp>
        <p:nvSpPr>
          <p:cNvPr id="96" name="Google Shape;96;p18"/>
          <p:cNvSpPr txBox="1">
            <a:spLocks noGrp="1"/>
          </p:cNvSpPr>
          <p:nvPr>
            <p:ph type="ftr" idx="11"/>
          </p:nvPr>
        </p:nvSpPr>
        <p:spPr>
          <a:xfrm>
            <a:off x="5840096" y="6407944"/>
            <a:ext cx="3134400" cy="3652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chemeClr val="dk1"/>
              </a:buClr>
              <a:buSzPts val="750"/>
              <a:buFont typeface="Rambla"/>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chemeClr val="dk1"/>
              </a:buClr>
              <a:buSzPts val="1350"/>
              <a:buFont typeface="Rambla"/>
              <a:buNone/>
              <a:defRPr sz="1800" b="0" i="0" u="none" strike="noStrike" cap="none">
                <a:solidFill>
                  <a:schemeClr val="dk1"/>
                </a:solidFill>
                <a:latin typeface="Rambla"/>
                <a:ea typeface="Rambla"/>
                <a:cs typeface="Rambla"/>
                <a:sym typeface="Rambla"/>
              </a:defRPr>
            </a:lvl9pPr>
          </a:lstStyle>
          <a:p>
            <a:endParaRPr/>
          </a:p>
        </p:txBody>
      </p:sp>
      <p:sp>
        <p:nvSpPr>
          <p:cNvPr id="97" name="Google Shape;97;p18"/>
          <p:cNvSpPr txBox="1">
            <a:spLocks noGrp="1"/>
          </p:cNvSpPr>
          <p:nvPr>
            <p:ph type="sldNum" idx="12"/>
          </p:nvPr>
        </p:nvSpPr>
        <p:spPr>
          <a:xfrm>
            <a:off x="11529696" y="6407944"/>
            <a:ext cx="487600" cy="365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rgbClr val="000000"/>
              </a:buClr>
              <a:buSzPts val="750"/>
              <a:buFont typeface="Arial"/>
              <a:buNone/>
              <a:defRPr sz="1000" b="0" i="0" u="none" strike="noStrike" cap="none">
                <a:solidFill>
                  <a:schemeClr val="dk1"/>
                </a:solidFill>
                <a:latin typeface="Rambla"/>
                <a:ea typeface="Rambla"/>
                <a:cs typeface="Rambla"/>
                <a:sym typeface="Rambla"/>
              </a:defRPr>
            </a:lvl9pPr>
          </a:lstStyle>
          <a:p>
            <a:fld id="{00000000-1234-1234-1234-123412341234}" type="slidenum">
              <a:rPr lang="en-US" smtClean="0"/>
              <a:pPr/>
              <a:t>‹#›</a:t>
            </a:fld>
            <a:endParaRPr lang="en-US"/>
          </a:p>
        </p:txBody>
      </p:sp>
      <p:sp>
        <p:nvSpPr>
          <p:cNvPr id="98" name="Google Shape;98;p18"/>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3075"/>
              <a:buFont typeface="Rambla"/>
              <a:buNone/>
              <a:defRPr sz="4100" b="1" i="0" u="none" strike="noStrike" cap="none">
                <a:solidFill>
                  <a:schemeClr val="dk2"/>
                </a:solidFill>
                <a:latin typeface="Rambla"/>
                <a:ea typeface="Rambla"/>
                <a:cs typeface="Rambla"/>
                <a:sym typeface="Rambla"/>
              </a:defRPr>
            </a:lvl1pPr>
            <a:lvl2pPr lvl="1" algn="l">
              <a:lnSpc>
                <a:spcPct val="100000"/>
              </a:lnSpc>
              <a:spcBef>
                <a:spcPts val="0"/>
              </a:spcBef>
              <a:spcAft>
                <a:spcPts val="0"/>
              </a:spcAft>
              <a:buSzPts val="1350"/>
              <a:buFont typeface="Arial"/>
              <a:buNone/>
              <a:defRPr sz="1800"/>
            </a:lvl2pPr>
            <a:lvl3pPr lvl="2" algn="l">
              <a:lnSpc>
                <a:spcPct val="100000"/>
              </a:lnSpc>
              <a:spcBef>
                <a:spcPts val="0"/>
              </a:spcBef>
              <a:spcAft>
                <a:spcPts val="0"/>
              </a:spcAft>
              <a:buSzPts val="1350"/>
              <a:buFont typeface="Arial"/>
              <a:buNone/>
              <a:defRPr sz="1800"/>
            </a:lvl3pPr>
            <a:lvl4pPr lvl="3" algn="l">
              <a:lnSpc>
                <a:spcPct val="100000"/>
              </a:lnSpc>
              <a:spcBef>
                <a:spcPts val="0"/>
              </a:spcBef>
              <a:spcAft>
                <a:spcPts val="0"/>
              </a:spcAft>
              <a:buSzPts val="1350"/>
              <a:buFont typeface="Arial"/>
              <a:buNone/>
              <a:defRPr sz="1800"/>
            </a:lvl4pPr>
            <a:lvl5pPr lvl="4" algn="l">
              <a:lnSpc>
                <a:spcPct val="100000"/>
              </a:lnSpc>
              <a:spcBef>
                <a:spcPts val="0"/>
              </a:spcBef>
              <a:spcAft>
                <a:spcPts val="0"/>
              </a:spcAft>
              <a:buSzPts val="1350"/>
              <a:buFont typeface="Arial"/>
              <a:buNone/>
              <a:defRPr sz="1800"/>
            </a:lvl5pPr>
            <a:lvl6pPr lvl="5" algn="l">
              <a:lnSpc>
                <a:spcPct val="100000"/>
              </a:lnSpc>
              <a:spcBef>
                <a:spcPts val="0"/>
              </a:spcBef>
              <a:spcAft>
                <a:spcPts val="0"/>
              </a:spcAft>
              <a:buSzPts val="1350"/>
              <a:buFont typeface="Arial"/>
              <a:buNone/>
              <a:defRPr sz="1800"/>
            </a:lvl6pPr>
            <a:lvl7pPr lvl="6" algn="l">
              <a:lnSpc>
                <a:spcPct val="100000"/>
              </a:lnSpc>
              <a:spcBef>
                <a:spcPts val="0"/>
              </a:spcBef>
              <a:spcAft>
                <a:spcPts val="0"/>
              </a:spcAft>
              <a:buSzPts val="1350"/>
              <a:buFont typeface="Arial"/>
              <a:buNone/>
              <a:defRPr sz="1800"/>
            </a:lvl7pPr>
            <a:lvl8pPr lvl="7" algn="l">
              <a:lnSpc>
                <a:spcPct val="100000"/>
              </a:lnSpc>
              <a:spcBef>
                <a:spcPts val="0"/>
              </a:spcBef>
              <a:spcAft>
                <a:spcPts val="0"/>
              </a:spcAft>
              <a:buSzPts val="1350"/>
              <a:buFont typeface="Arial"/>
              <a:buNone/>
              <a:defRPr sz="1800"/>
            </a:lvl8pPr>
            <a:lvl9pPr lvl="8" algn="l">
              <a:lnSpc>
                <a:spcPct val="100000"/>
              </a:lnSpc>
              <a:spcBef>
                <a:spcPts val="0"/>
              </a:spcBef>
              <a:spcAft>
                <a:spcPts val="0"/>
              </a:spcAft>
              <a:buSzPts val="1350"/>
              <a:buFont typeface="Arial"/>
              <a:buNone/>
              <a:defRPr sz="1800"/>
            </a:lvl9pPr>
          </a:lstStyle>
          <a:p>
            <a:endParaRPr/>
          </a:p>
        </p:txBody>
      </p:sp>
    </p:spTree>
    <p:extLst>
      <p:ext uri="{BB962C8B-B14F-4D97-AF65-F5344CB8AC3E}">
        <p14:creationId xmlns:p14="http://schemas.microsoft.com/office/powerpoint/2010/main" val="1389048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9"/>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Autofit/>
          </a:bodyPr>
          <a:lstStyle>
            <a:lvl1pPr marL="609585" lvl="0" indent="-575719" rtl="0">
              <a:spcBef>
                <a:spcPts val="853"/>
              </a:spcBef>
              <a:spcAft>
                <a:spcPts val="0"/>
              </a:spcAft>
              <a:buSzPts val="3200"/>
              <a:buChar char="•"/>
              <a:defRPr/>
            </a:lvl1pPr>
            <a:lvl2pPr marL="1219170" lvl="1" indent="-467347" rtl="0">
              <a:spcBef>
                <a:spcPts val="853"/>
              </a:spcBef>
              <a:spcAft>
                <a:spcPts val="0"/>
              </a:spcAft>
              <a:buSzPts val="1920"/>
              <a:buChar char="❑"/>
              <a:defRPr/>
            </a:lvl2pPr>
            <a:lvl3pPr marL="1828754" lvl="2" indent="-506294" rtl="0">
              <a:spcBef>
                <a:spcPts val="747"/>
              </a:spcBef>
              <a:spcAft>
                <a:spcPts val="0"/>
              </a:spcAft>
              <a:buSzPts val="2380"/>
              <a:buChar char="o"/>
              <a:defRPr/>
            </a:lvl3pPr>
            <a:lvl4pPr marL="2438339" lvl="3" indent="-467347" rtl="0">
              <a:spcBef>
                <a:spcPts val="640"/>
              </a:spcBef>
              <a:spcAft>
                <a:spcPts val="0"/>
              </a:spcAft>
              <a:buSzPts val="1920"/>
              <a:buChar char="❖"/>
              <a:defRPr/>
            </a:lvl4pPr>
            <a:lvl5pPr marL="3047924" lvl="4" indent="-507987" rtl="0">
              <a:spcBef>
                <a:spcPts val="640"/>
              </a:spcBef>
              <a:spcAft>
                <a:spcPts val="0"/>
              </a:spcAft>
              <a:buSzPts val="24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02" name="Google Shape;102;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atin typeface="Calibri" panose="020F05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942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6DDE6A-3A07-4112-AA40-5181B3ACBE46}"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3377511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atin typeface="Calibri" panose="020F0502020204030204" pitchFamily="34" charset="0"/>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265659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05"/>
        <p:cNvGrpSpPr/>
        <p:nvPr/>
      </p:nvGrpSpPr>
      <p:grpSpPr>
        <a:xfrm>
          <a:off x="0" y="0"/>
          <a:ext cx="0" cy="0"/>
          <a:chOff x="0" y="0"/>
          <a:chExt cx="0" cy="0"/>
        </a:xfrm>
      </p:grpSpPr>
      <p:pic>
        <p:nvPicPr>
          <p:cNvPr id="106" name="Google Shape;106;p21"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07" name="Google Shape;107;p21"/>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Arial"/>
              <a:buNone/>
              <a:defRPr sz="5333"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2400"/>
            </a:lvl2pPr>
            <a:lvl3pPr lvl="2" algn="l" rtl="0">
              <a:lnSpc>
                <a:spcPct val="100000"/>
              </a:lnSpc>
              <a:spcBef>
                <a:spcPts val="0"/>
              </a:spcBef>
              <a:spcAft>
                <a:spcPts val="0"/>
              </a:spcAft>
              <a:buSzPts val="1400"/>
              <a:buNone/>
              <a:defRPr sz="2400"/>
            </a:lvl3pPr>
            <a:lvl4pPr lvl="3" algn="l" rtl="0">
              <a:lnSpc>
                <a:spcPct val="100000"/>
              </a:lnSpc>
              <a:spcBef>
                <a:spcPts val="0"/>
              </a:spcBef>
              <a:spcAft>
                <a:spcPts val="0"/>
              </a:spcAft>
              <a:buSzPts val="1400"/>
              <a:buNone/>
              <a:defRPr sz="2400"/>
            </a:lvl4pPr>
            <a:lvl5pPr lvl="4" algn="l" rtl="0">
              <a:lnSpc>
                <a:spcPct val="100000"/>
              </a:lnSpc>
              <a:spcBef>
                <a:spcPts val="0"/>
              </a:spcBef>
              <a:spcAft>
                <a:spcPts val="0"/>
              </a:spcAft>
              <a:buSzPts val="1400"/>
              <a:buNone/>
              <a:defRPr sz="2400"/>
            </a:lvl5pPr>
            <a:lvl6pPr lvl="5" algn="l" rtl="0">
              <a:lnSpc>
                <a:spcPct val="100000"/>
              </a:lnSpc>
              <a:spcBef>
                <a:spcPts val="0"/>
              </a:spcBef>
              <a:spcAft>
                <a:spcPts val="0"/>
              </a:spcAft>
              <a:buSzPts val="1400"/>
              <a:buNone/>
              <a:defRPr sz="2400"/>
            </a:lvl6pPr>
            <a:lvl7pPr lvl="6" algn="l" rtl="0">
              <a:lnSpc>
                <a:spcPct val="100000"/>
              </a:lnSpc>
              <a:spcBef>
                <a:spcPts val="0"/>
              </a:spcBef>
              <a:spcAft>
                <a:spcPts val="0"/>
              </a:spcAft>
              <a:buSzPts val="1400"/>
              <a:buNone/>
              <a:defRPr sz="2400"/>
            </a:lvl7pPr>
            <a:lvl8pPr lvl="7" algn="l" rtl="0">
              <a:lnSpc>
                <a:spcPct val="100000"/>
              </a:lnSpc>
              <a:spcBef>
                <a:spcPts val="0"/>
              </a:spcBef>
              <a:spcAft>
                <a:spcPts val="0"/>
              </a:spcAft>
              <a:buSzPts val="1400"/>
              <a:buNone/>
              <a:defRPr sz="2400"/>
            </a:lvl8pPr>
            <a:lvl9pPr lvl="8" algn="l" rtl="0">
              <a:lnSpc>
                <a:spcPct val="100000"/>
              </a:lnSpc>
              <a:spcBef>
                <a:spcPts val="0"/>
              </a:spcBef>
              <a:spcAft>
                <a:spcPts val="0"/>
              </a:spcAft>
              <a:buSzPts val="1400"/>
              <a:buNone/>
              <a:defRPr sz="2400"/>
            </a:lvl9pPr>
          </a:lstStyle>
          <a:p>
            <a:endParaRPr/>
          </a:p>
        </p:txBody>
      </p:sp>
      <p:sp>
        <p:nvSpPr>
          <p:cNvPr id="108" name="Google Shape;108;p21"/>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609585" marR="0" lvl="0" indent="-304792" algn="ctr" rtl="0">
              <a:lnSpc>
                <a:spcPct val="100000"/>
              </a:lnSpc>
              <a:spcBef>
                <a:spcPts val="533"/>
              </a:spcBef>
              <a:spcAft>
                <a:spcPts val="0"/>
              </a:spcAft>
              <a:buClr>
                <a:schemeClr val="lt1"/>
              </a:buClr>
              <a:buSzPts val="2000"/>
              <a:buFont typeface="Arial"/>
              <a:buNone/>
              <a:defRPr sz="2667" b="1" i="0" u="none" strike="noStrike" cap="none">
                <a:solidFill>
                  <a:schemeClr val="lt1"/>
                </a:solidFill>
                <a:latin typeface="Calibri"/>
                <a:ea typeface="Calibri"/>
                <a:cs typeface="Calibri"/>
                <a:sym typeface="Calibri"/>
              </a:defRPr>
            </a:lvl1pPr>
            <a:lvl2pPr marL="1219170" marR="0" lvl="1"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2"/>
          </p:nvPr>
        </p:nvSpPr>
        <p:spPr>
          <a:xfrm>
            <a:off x="5981700" y="76200"/>
            <a:ext cx="6172400" cy="1219200"/>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533"/>
              </a:spcBef>
              <a:spcAft>
                <a:spcPts val="0"/>
              </a:spcAft>
              <a:buClr>
                <a:schemeClr val="dk1"/>
              </a:buClr>
              <a:buSzPts val="2000"/>
              <a:buFont typeface="Arial"/>
              <a:buNone/>
              <a:defRPr sz="2667" b="0" i="1" u="none" strike="noStrike" cap="none">
                <a:solidFill>
                  <a:schemeClr val="dk1"/>
                </a:solidFill>
                <a:latin typeface="Calibri"/>
                <a:ea typeface="Calibri"/>
                <a:cs typeface="Calibri"/>
                <a:sym typeface="Calibri"/>
              </a:defRPr>
            </a:lvl1pPr>
            <a:lvl2pPr marL="1219170" marR="0" lvl="1" indent="-304792" algn="l" rtl="0">
              <a:lnSpc>
                <a:spcPct val="100000"/>
              </a:lnSpc>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L="1828754" marR="0" lvl="2" indent="-304792" algn="l" rtl="0">
              <a:lnSpc>
                <a:spcPct val="100000"/>
              </a:lnSpc>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L="2438339" marR="0" lvl="3"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L="3047924" marR="0" lvl="4" indent="-304792" algn="l" rtl="0">
              <a:lnSpc>
                <a:spcPct val="100000"/>
              </a:lnSpc>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64900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609585" marR="0" lvl="0" indent="-482588" algn="l" rtl="0">
              <a:lnSpc>
                <a:spcPct val="90000"/>
              </a:lnSpc>
              <a:spcBef>
                <a:spcPts val="1000"/>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8610600" y="6356351"/>
            <a:ext cx="2743200" cy="365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113" name="Google Shape;113;p22"/>
          <p:cNvSpPr txBox="1">
            <a:spLocks noGrp="1"/>
          </p:cNvSpPr>
          <p:nvPr>
            <p:ph type="title"/>
          </p:nvPr>
        </p:nvSpPr>
        <p:spPr>
          <a:xfrm>
            <a:off x="0" y="134667"/>
            <a:ext cx="10515600" cy="1325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3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429365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114"/>
        <p:cNvGrpSpPr/>
        <p:nvPr/>
      </p:nvGrpSpPr>
      <p:grpSpPr>
        <a:xfrm>
          <a:off x="0" y="0"/>
          <a:ext cx="0" cy="0"/>
          <a:chOff x="0" y="0"/>
          <a:chExt cx="0" cy="0"/>
        </a:xfrm>
      </p:grpSpPr>
      <p:pic>
        <p:nvPicPr>
          <p:cNvPr id="115" name="Google Shape;115;p23" descr="R:\COM\COMM\Branding\PPT Templates\widescreen\Widescreen Powerpoint 22.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116" name="Google Shape;116;p23"/>
          <p:cNvSpPr txBox="1">
            <a:spLocks noGrp="1"/>
          </p:cNvSpPr>
          <p:nvPr>
            <p:ph type="body" idx="1"/>
          </p:nvPr>
        </p:nvSpPr>
        <p:spPr>
          <a:xfrm>
            <a:off x="1524000" y="4787900"/>
            <a:ext cx="9016400" cy="2006400"/>
          </a:xfrm>
          <a:prstGeom prst="rect">
            <a:avLst/>
          </a:prstGeom>
          <a:noFill/>
          <a:ln>
            <a:noFill/>
          </a:ln>
        </p:spPr>
        <p:txBody>
          <a:bodyPr spcFirstLastPara="1" wrap="square" lIns="91425" tIns="45700" rIns="91425" bIns="45700" anchor="t" anchorCtr="0">
            <a:noAutofit/>
          </a:bodyPr>
          <a:lstStyle>
            <a:lvl1pPr marL="609585" marR="0" lvl="0" indent="-304792" algn="ctr" rtl="0">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1pPr>
            <a:lvl2pPr marL="1219170" marR="0" lvl="1" indent="-304792" algn="ctr" rtl="0">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828754" marR="0" lvl="2" indent="-304792" algn="ctr" rtl="0">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2438339" marR="0" lvl="3" indent="-304792" algn="ctr" rtl="0">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3047924" marR="0" lvl="4" indent="-304792" algn="ctr" rtl="0">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1320800" y="4127500"/>
            <a:ext cx="9347200" cy="609600"/>
          </a:xfrm>
          <a:prstGeom prst="rect">
            <a:avLst/>
          </a:prstGeom>
          <a:noFill/>
          <a:ln>
            <a:noFill/>
          </a:ln>
        </p:spPr>
        <p:txBody>
          <a:bodyPr spcFirstLastPara="1" wrap="square" lIns="91425" tIns="45700" rIns="91425" bIns="45700" anchor="ctr" anchorCtr="0">
            <a:noAutofit/>
          </a:bodyPr>
          <a:lstStyle>
            <a:lvl1pPr marL="609585" marR="0" lvl="0" indent="-304792" algn="ctr" rtl="0">
              <a:lnSpc>
                <a:spcPct val="100000"/>
              </a:lnSpc>
              <a:spcBef>
                <a:spcPts val="640"/>
              </a:spcBef>
              <a:spcAft>
                <a:spcPts val="0"/>
              </a:spcAft>
              <a:buClr>
                <a:srgbClr val="00B050"/>
              </a:buClr>
              <a:buSzPts val="2400"/>
              <a:buFont typeface="Arial"/>
              <a:buNone/>
              <a:defRPr sz="3200" b="0" i="0" u="none" strike="noStrike" cap="none">
                <a:solidFill>
                  <a:srgbClr val="003399"/>
                </a:solidFill>
                <a:latin typeface="Calibri"/>
                <a:ea typeface="Calibri"/>
                <a:cs typeface="Calibri"/>
                <a:sym typeface="Calibri"/>
              </a:defRPr>
            </a:lvl1pPr>
            <a:lvl2pPr marL="1219170" marR="0" lvl="1" indent="-304792" algn="ctr" rtl="0">
              <a:lnSpc>
                <a:spcPct val="100000"/>
              </a:lnSpc>
              <a:spcBef>
                <a:spcPts val="853"/>
              </a:spcBef>
              <a:spcAft>
                <a:spcPts val="0"/>
              </a:spcAft>
              <a:buClr>
                <a:srgbClr val="00B050"/>
              </a:buClr>
              <a:buSzPts val="1920"/>
              <a:buFont typeface="Noto Sans Symbols"/>
              <a:buNone/>
              <a:defRPr sz="4267" b="0" i="0" u="none" strike="noStrike" cap="none">
                <a:solidFill>
                  <a:schemeClr val="dk1"/>
                </a:solidFill>
                <a:latin typeface="Calibri"/>
                <a:ea typeface="Calibri"/>
                <a:cs typeface="Calibri"/>
                <a:sym typeface="Calibri"/>
              </a:defRPr>
            </a:lvl2pPr>
            <a:lvl3pPr marL="1828754" marR="0" lvl="2" indent="-304792" algn="ctr" rtl="0">
              <a:lnSpc>
                <a:spcPct val="100000"/>
              </a:lnSpc>
              <a:spcBef>
                <a:spcPts val="747"/>
              </a:spcBef>
              <a:spcAft>
                <a:spcPts val="0"/>
              </a:spcAft>
              <a:buClr>
                <a:srgbClr val="00B050"/>
              </a:buClr>
              <a:buSzPts val="2380"/>
              <a:buFont typeface="Courier New"/>
              <a:buNone/>
              <a:defRPr sz="3733" b="0" i="0" u="none" strike="noStrike" cap="none">
                <a:solidFill>
                  <a:schemeClr val="dk1"/>
                </a:solidFill>
                <a:latin typeface="Calibri"/>
                <a:ea typeface="Calibri"/>
                <a:cs typeface="Calibri"/>
                <a:sym typeface="Calibri"/>
              </a:defRPr>
            </a:lvl3pPr>
            <a:lvl4pPr marL="2438339" marR="0" lvl="3" indent="-304792" algn="ctr" rtl="0">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4pPr>
            <a:lvl5pPr marL="3047924" marR="0" lvl="4" indent="-304792" algn="ctr" rtl="0">
              <a:lnSpc>
                <a:spcPct val="100000"/>
              </a:lnSpc>
              <a:spcBef>
                <a:spcPts val="640"/>
              </a:spcBef>
              <a:spcAft>
                <a:spcPts val="0"/>
              </a:spcAft>
              <a:buClr>
                <a:srgbClr val="00B050"/>
              </a:buClr>
              <a:buSzPts val="2400"/>
              <a:buFont typeface="Arial"/>
              <a:buNone/>
              <a:defRPr sz="3200" b="0" i="0" u="none" strike="noStrike" cap="none">
                <a:solidFill>
                  <a:schemeClr val="dk1"/>
                </a:solidFill>
                <a:latin typeface="Calibri"/>
                <a:ea typeface="Calibri"/>
                <a:cs typeface="Calibri"/>
                <a:sym typeface="Calibri"/>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9252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DDE6A-3A07-4112-AA40-5181B3ACBE46}"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284986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DDE6A-3A07-4112-AA40-5181B3ACBE46}"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211326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DDE6A-3A07-4112-AA40-5181B3ACBE46}"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249285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DDE6A-3A07-4112-AA40-5181B3ACBE46}"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317886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DDE6A-3A07-4112-AA40-5181B3ACBE46}"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359207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DDE6A-3A07-4112-AA40-5181B3ACBE46}"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23627-1E92-4E35-8C09-7B5A218B9EDC}" type="slidenum">
              <a:rPr lang="en-US" smtClean="0"/>
              <a:t>‹#›</a:t>
            </a:fld>
            <a:endParaRPr lang="en-US"/>
          </a:p>
        </p:txBody>
      </p:sp>
    </p:spTree>
    <p:extLst>
      <p:ext uri="{BB962C8B-B14F-4D97-AF65-F5344CB8AC3E}">
        <p14:creationId xmlns:p14="http://schemas.microsoft.com/office/powerpoint/2010/main" val="175431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2.jp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1.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1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custDataLst>
              <p:tags r:id="rId1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DDE6A-3A07-4112-AA40-5181B3ACBE46}" type="datetimeFigureOut">
              <a:rPr lang="en-US" smtClean="0"/>
              <a:t>9/1/2021</a:t>
            </a:fld>
            <a:endParaRPr lang="en-US"/>
          </a:p>
        </p:txBody>
      </p:sp>
      <p:sp>
        <p:nvSpPr>
          <p:cNvPr id="5" name="Footer Placeholder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23627-1E92-4E35-8C09-7B5A218B9EDC}" type="slidenum">
              <a:rPr lang="en-US" smtClean="0"/>
              <a:t>‹#›</a:t>
            </a:fld>
            <a:endParaRPr lang="en-US"/>
          </a:p>
        </p:txBody>
      </p:sp>
    </p:spTree>
    <p:extLst>
      <p:ext uri="{BB962C8B-B14F-4D97-AF65-F5344CB8AC3E}">
        <p14:creationId xmlns:p14="http://schemas.microsoft.com/office/powerpoint/2010/main" val="243979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custDataLst>
              <p:tags r:id="rId23"/>
            </p:custDataLst>
          </p:nvPr>
        </p:nvSpPr>
        <p:spPr>
          <a:xfrm>
            <a:off x="609600" y="274639"/>
            <a:ext cx="10972800" cy="1143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custDataLst>
              <p:tags r:id="rId24"/>
            </p:custDataLst>
          </p:nvPr>
        </p:nvSpPr>
        <p:spPr>
          <a:xfrm>
            <a:off x="609600" y="1600201"/>
            <a:ext cx="10972800" cy="4526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custDataLst>
              <p:tags r:id="rId25"/>
            </p:custDataLst>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3442686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63.xml"/><Relationship Id="rId7" Type="http://schemas.openxmlformats.org/officeDocument/2006/relationships/notesSlide" Target="../notesSlides/notesSlide1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4.xml"/><Relationship Id="rId5" Type="http://schemas.openxmlformats.org/officeDocument/2006/relationships/tags" Target="../tags/tag65.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8" Type="http://schemas.openxmlformats.org/officeDocument/2006/relationships/hyperlink" Target="https://dese.mo.gov/special-education/compliance/statewide-assessments" TargetMode="External"/><Relationship Id="rId13" Type="http://schemas.openxmlformats.org/officeDocument/2006/relationships/hyperlink" Target="https://dynamiclearningmaps.org/ela-materials-collections-ie" TargetMode="External"/><Relationship Id="rId18" Type="http://schemas.openxmlformats.org/officeDocument/2006/relationships/hyperlink" Target="https://dynamiclearningmaps.org/sites/default/files/documents/ERP/dlm_math_glossary.pdf" TargetMode="External"/><Relationship Id="rId3" Type="http://schemas.openxmlformats.org/officeDocument/2006/relationships/tags" Target="../tags/tag68.xml"/><Relationship Id="rId7" Type="http://schemas.openxmlformats.org/officeDocument/2006/relationships/hyperlink" Target="https://dese.mo.gov/media/pdf/asmt-mapa-timeline-teachers" TargetMode="External"/><Relationship Id="rId12" Type="http://schemas.openxmlformats.org/officeDocument/2006/relationships/hyperlink" Target="https://dynamiclearningmaps.org/missouri" TargetMode="External"/><Relationship Id="rId17" Type="http://schemas.openxmlformats.org/officeDocument/2006/relationships/hyperlink" Target="https://dynamiclearningmaps.org/instructional-resources-ie/english_language_arts/familiar-texts" TargetMode="External"/><Relationship Id="rId2" Type="http://schemas.openxmlformats.org/officeDocument/2006/relationships/tags" Target="../tags/tag67.xml"/><Relationship Id="rId16" Type="http://schemas.openxmlformats.org/officeDocument/2006/relationships/hyperlink" Target="https://dynamiclearningmaps.org/instructional-resources-ie/science" TargetMode="External"/><Relationship Id="rId1" Type="http://schemas.openxmlformats.org/officeDocument/2006/relationships/tags" Target="../tags/tag66.xml"/><Relationship Id="rId6" Type="http://schemas.openxmlformats.org/officeDocument/2006/relationships/hyperlink" Target="http://dese.mo.gov/" TargetMode="External"/><Relationship Id="rId11" Type="http://schemas.openxmlformats.org/officeDocument/2006/relationships/hyperlink" Target="https://dynamiclearningmaps.org/" TargetMode="External"/><Relationship Id="rId5" Type="http://schemas.openxmlformats.org/officeDocument/2006/relationships/notesSlide" Target="../notesSlides/notesSlide12.xml"/><Relationship Id="rId15" Type="http://schemas.openxmlformats.org/officeDocument/2006/relationships/hyperlink" Target="https://dynamiclearningmaps.org/science-materials-collections" TargetMode="External"/><Relationship Id="rId10" Type="http://schemas.openxmlformats.org/officeDocument/2006/relationships/hyperlink" Target="https://dese.mo.gov/media/file/finding-activity-match-essential-element" TargetMode="External"/><Relationship Id="rId4" Type="http://schemas.openxmlformats.org/officeDocument/2006/relationships/slideLayout" Target="../slideLayouts/slideLayout18.xml"/><Relationship Id="rId9" Type="http://schemas.openxmlformats.org/officeDocument/2006/relationships/hyperlink" Target="https://dese.mo.gov/media/pdf/asmt-mapa-resources-testlets-required-chart" TargetMode="External"/><Relationship Id="rId14" Type="http://schemas.openxmlformats.org/officeDocument/2006/relationships/hyperlink" Target="https://dynamiclearningmaps.org/mathematics-materials-collections-ie"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4.jp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6.JPG"/><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7.jpg"/><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8.jpg"/><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9.jpg"/><Relationship Id="rId5" Type="http://schemas.openxmlformats.org/officeDocument/2006/relationships/notesSlide" Target="../notesSlides/notesSlide17.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30.xml"/></Relationships>
</file>

<file path=ppt/slides/_rels/slide2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0.png"/><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1.jpg"/><Relationship Id="rId5" Type="http://schemas.openxmlformats.org/officeDocument/2006/relationships/notesSlide" Target="../notesSlides/notesSlide19.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4.JP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8" Type="http://schemas.openxmlformats.org/officeDocument/2006/relationships/hyperlink" Target="mailto:Caryn.Giarratano@dese.mo.gov" TargetMode="External"/><Relationship Id="rId3" Type="http://schemas.openxmlformats.org/officeDocument/2006/relationships/tags" Target="../tags/tag33.xml"/><Relationship Id="rId7" Type="http://schemas.openxmlformats.org/officeDocument/2006/relationships/notesSlide" Target="../notesSlides/notesSlide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14.xml"/><Relationship Id="rId5" Type="http://schemas.openxmlformats.org/officeDocument/2006/relationships/tags" Target="../tags/tag35.xml"/><Relationship Id="rId4" Type="http://schemas.openxmlformats.org/officeDocument/2006/relationships/tags" Target="../tags/tag34.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8.xml"/><Relationship Id="rId7" Type="http://schemas.openxmlformats.org/officeDocument/2006/relationships/slideLayout" Target="../slideLayouts/slideLayout1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5.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14.xml"/><Relationship Id="rId5" Type="http://schemas.openxmlformats.org/officeDocument/2006/relationships/tags" Target="../tags/tag46.xml"/><Relationship Id="rId4" Type="http://schemas.openxmlformats.org/officeDocument/2006/relationships/tags" Target="../tags/tag45.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4.xml"/><Relationship Id="rId5" Type="http://schemas.openxmlformats.org/officeDocument/2006/relationships/tags" Target="../tags/tag51.xml"/><Relationship Id="rId4"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7.xml"/><Relationship Id="rId5" Type="http://schemas.openxmlformats.org/officeDocument/2006/relationships/slideLayout" Target="../slideLayouts/slideLayout14.xml"/><Relationship Id="rId4" Type="http://schemas.openxmlformats.org/officeDocument/2006/relationships/tags" Target="../tags/tag55.xml"/></Relationships>
</file>

<file path=ppt/slides/_rels/slide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14.xml"/><Relationship Id="rId5" Type="http://schemas.openxmlformats.org/officeDocument/2006/relationships/tags" Target="../tags/tag60.xml"/><Relationship Id="rId4" Type="http://schemas.openxmlformats.org/officeDocument/2006/relationships/tags" Target="../tags/tag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9"/>
          <p:cNvSpPr txBox="1">
            <a:spLocks noGrp="1"/>
          </p:cNvSpPr>
          <p:nvPr>
            <p:ph type="body" idx="1"/>
            <p:custDataLst>
              <p:tags r:id="rId2"/>
            </p:custDataLst>
          </p:nvPr>
        </p:nvSpPr>
        <p:spPr>
          <a:xfrm>
            <a:off x="0" y="3392558"/>
            <a:ext cx="12192000" cy="2769703"/>
          </a:xfrm>
          <a:prstGeom prst="rect">
            <a:avLst/>
          </a:prstGeom>
          <a:noFill/>
          <a:ln>
            <a:noFill/>
          </a:ln>
        </p:spPr>
        <p:txBody>
          <a:bodyPr spcFirstLastPara="1" wrap="square" lIns="121900" tIns="60933" rIns="121900" bIns="60933" anchor="ctr" anchorCtr="0">
            <a:noAutofit/>
          </a:bodyPr>
          <a:lstStyle/>
          <a:p>
            <a:pPr marL="0" indent="0"/>
            <a:r>
              <a:rPr lang="en-US" sz="6000" dirty="0">
                <a:solidFill>
                  <a:srgbClr val="004B8E"/>
                </a:solidFill>
                <a:latin typeface="Calibri" panose="020F0502020204030204" pitchFamily="34" charset="0"/>
                <a:cs typeface="Calibri" panose="020F0502020204030204" pitchFamily="34" charset="0"/>
              </a:rPr>
              <a:t>New MAP-A Teacher Orientation</a:t>
            </a:r>
          </a:p>
          <a:p>
            <a:pPr marL="0" indent="0"/>
            <a:r>
              <a:rPr lang="en-US" sz="4400" b="0" dirty="0" smtClean="0">
                <a:solidFill>
                  <a:srgbClr val="004B8E"/>
                </a:solidFill>
                <a:latin typeface="Calibri" panose="020F0502020204030204" pitchFamily="34" charset="0"/>
                <a:cs typeface="Calibri" panose="020F0502020204030204" pitchFamily="34" charset="0"/>
              </a:rPr>
              <a:t>Department of Elementary and Secondary Education </a:t>
            </a:r>
            <a:r>
              <a:rPr lang="en-US" sz="4400" dirty="0" smtClean="0">
                <a:solidFill>
                  <a:srgbClr val="004B8E"/>
                </a:solidFill>
                <a:latin typeface="Calibri" panose="020F0502020204030204" pitchFamily="34" charset="0"/>
                <a:cs typeface="Calibri" panose="020F0502020204030204" pitchFamily="34" charset="0"/>
              </a:rPr>
              <a:t>2021-22</a:t>
            </a:r>
            <a:endParaRPr lang="en-US" sz="4400" dirty="0">
              <a:solidFill>
                <a:srgbClr val="004B8E"/>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2340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9272588" cy="5029200"/>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US" smtClean="0"/>
              <a:pPr/>
              <a:t>10</a:t>
            </a:fld>
            <a:endParaRPr lang="en-US"/>
          </a:p>
        </p:txBody>
      </p:sp>
      <p:sp>
        <p:nvSpPr>
          <p:cNvPr id="4" name="Title 3"/>
          <p:cNvSpPr>
            <a:spLocks noGrp="1"/>
          </p:cNvSpPr>
          <p:nvPr>
            <p:ph type="title"/>
          </p:nvPr>
        </p:nvSpPr>
        <p:spPr>
          <a:xfrm>
            <a:off x="203200" y="846161"/>
            <a:ext cx="11785600" cy="982639"/>
          </a:xfrm>
        </p:spPr>
        <p:txBody>
          <a:bodyPr/>
          <a:lstStyle/>
          <a:p>
            <a:r>
              <a:rPr lang="en-US" dirty="0" smtClean="0"/>
              <a:t>DESE MAP-A Training Tab</a:t>
            </a:r>
            <a:endParaRPr lang="en-US" dirty="0"/>
          </a:p>
        </p:txBody>
      </p:sp>
      <p:sp>
        <p:nvSpPr>
          <p:cNvPr id="10" name="Rectangle 9"/>
          <p:cNvSpPr/>
          <p:nvPr/>
        </p:nvSpPr>
        <p:spPr>
          <a:xfrm>
            <a:off x="3097763" y="3825551"/>
            <a:ext cx="9094237" cy="3032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229" y="4030824"/>
            <a:ext cx="8677571" cy="2643577"/>
          </a:xfrm>
          <a:prstGeom prst="rect">
            <a:avLst/>
          </a:prstGeom>
        </p:spPr>
      </p:pic>
    </p:spTree>
    <p:extLst>
      <p:ext uri="{BB962C8B-B14F-4D97-AF65-F5344CB8AC3E}">
        <p14:creationId xmlns:p14="http://schemas.microsoft.com/office/powerpoint/2010/main" val="289499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a:p>
        </p:txBody>
      </p:sp>
      <p:sp>
        <p:nvSpPr>
          <p:cNvPr id="3" name="Text Placeholder 2"/>
          <p:cNvSpPr>
            <a:spLocks noGrp="1"/>
          </p:cNvSpPr>
          <p:nvPr>
            <p:ph type="body" idx="1"/>
          </p:nvPr>
        </p:nvSpPr>
        <p:spPr>
          <a:xfrm>
            <a:off x="0" y="2241754"/>
            <a:ext cx="12192000" cy="4616245"/>
          </a:xfrm>
        </p:spPr>
        <p:txBody>
          <a:bodyPr/>
          <a:lstStyle/>
          <a:p>
            <a:pPr>
              <a:buSzPct val="150000"/>
            </a:pPr>
            <a:r>
              <a:rPr lang="en-US" sz="4000" dirty="0"/>
              <a:t>This tab has been filled with new </a:t>
            </a:r>
            <a:r>
              <a:rPr lang="en-US" sz="4000" dirty="0" smtClean="0"/>
              <a:t>information, so it </a:t>
            </a:r>
            <a:r>
              <a:rPr lang="en-US" sz="4000" dirty="0"/>
              <a:t>is recommended that teachers view all </a:t>
            </a:r>
            <a:r>
              <a:rPr lang="en-US" sz="4000" dirty="0" smtClean="0"/>
              <a:t>documents</a:t>
            </a:r>
          </a:p>
          <a:p>
            <a:pPr>
              <a:buSzPct val="150000"/>
            </a:pPr>
            <a:r>
              <a:rPr lang="en-US" sz="4000" dirty="0" smtClean="0"/>
              <a:t>However</a:t>
            </a:r>
            <a:r>
              <a:rPr lang="en-US" sz="4000" dirty="0"/>
              <a:t>, of primary interest are</a:t>
            </a:r>
            <a:r>
              <a:rPr lang="en-US" sz="4000" dirty="0" smtClean="0"/>
              <a:t>: Brochure for Parents; Documents explaining ISRs; and Instructional Resources</a:t>
            </a:r>
            <a:endParaRPr lang="en-US" sz="4000" dirty="0"/>
          </a:p>
        </p:txBody>
      </p:sp>
      <p:sp>
        <p:nvSpPr>
          <p:cNvPr id="4" name="Title 3"/>
          <p:cNvSpPr>
            <a:spLocks noGrp="1"/>
          </p:cNvSpPr>
          <p:nvPr>
            <p:ph type="title"/>
          </p:nvPr>
        </p:nvSpPr>
        <p:spPr>
          <a:xfrm>
            <a:off x="0" y="839755"/>
            <a:ext cx="12192000" cy="1284013"/>
          </a:xfrm>
        </p:spPr>
        <p:txBody>
          <a:bodyPr/>
          <a:lstStyle/>
          <a:p>
            <a:r>
              <a:rPr lang="en-US" sz="5400" dirty="0"/>
              <a:t>DESE MAP-A Parent Information Tab</a:t>
            </a:r>
          </a:p>
        </p:txBody>
      </p:sp>
    </p:spTree>
    <p:extLst>
      <p:ext uri="{BB962C8B-B14F-4D97-AF65-F5344CB8AC3E}">
        <p14:creationId xmlns:p14="http://schemas.microsoft.com/office/powerpoint/2010/main" val="222807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12</a:t>
            </a:fld>
            <a:endParaRPr kern="0">
              <a:solidFill>
                <a:srgbClr val="FFFFFF"/>
              </a:solidFill>
            </a:endParaRPr>
          </a:p>
        </p:txBody>
      </p:sp>
      <p:sp>
        <p:nvSpPr>
          <p:cNvPr id="170" name="Google Shape;170;p30"/>
          <p:cNvSpPr txBox="1">
            <a:spLocks noGrp="1"/>
          </p:cNvSpPr>
          <p:nvPr>
            <p:ph type="body" idx="1"/>
            <p:custDataLst>
              <p:tags r:id="rId3"/>
            </p:custDataLst>
          </p:nvPr>
        </p:nvSpPr>
        <p:spPr>
          <a:xfrm>
            <a:off x="203200" y="1924400"/>
            <a:ext cx="11760200" cy="4419600"/>
          </a:xfrm>
          <a:prstGeom prst="rect">
            <a:avLst/>
          </a:prstGeom>
          <a:noFill/>
          <a:ln>
            <a:noFill/>
          </a:ln>
        </p:spPr>
        <p:txBody>
          <a:bodyPr spcFirstLastPara="1" wrap="square" lIns="121900" tIns="60933" rIns="121900" bIns="60933" anchor="t" anchorCtr="0">
            <a:noAutofit/>
          </a:bodyPr>
          <a:lstStyle/>
          <a:p>
            <a:pPr marL="84665" indent="0">
              <a:buSzPts val="2600"/>
              <a:buNone/>
            </a:pPr>
            <a:endParaRPr lang="en-US" sz="3200" dirty="0" smtClean="0"/>
          </a:p>
          <a:p>
            <a:pPr marL="84665" indent="0">
              <a:buSzPts val="2600"/>
              <a:buNone/>
            </a:pPr>
            <a:endParaRPr lang="en-US" sz="3200" dirty="0" smtClean="0"/>
          </a:p>
          <a:p>
            <a:pPr marL="84665" indent="0">
              <a:buSzPts val="2600"/>
              <a:buNone/>
            </a:pPr>
            <a:endParaRPr sz="3200" dirty="0"/>
          </a:p>
        </p:txBody>
      </p:sp>
      <p:sp>
        <p:nvSpPr>
          <p:cNvPr id="171" name="Google Shape;171;p30"/>
          <p:cNvSpPr txBox="1">
            <a:spLocks noGrp="1"/>
          </p:cNvSpPr>
          <p:nvPr>
            <p:ph type="title"/>
            <p:custDataLst>
              <p:tags r:id="rId4"/>
            </p:custDataLst>
          </p:nvPr>
        </p:nvSpPr>
        <p:spPr>
          <a:xfrm>
            <a:off x="0" y="857600"/>
            <a:ext cx="12192000" cy="1027696"/>
          </a:xfrm>
          <a:prstGeom prst="rect">
            <a:avLst/>
          </a:prstGeom>
          <a:noFill/>
          <a:ln>
            <a:noFill/>
          </a:ln>
        </p:spPr>
        <p:txBody>
          <a:bodyPr spcFirstLastPara="1" wrap="square" lIns="121900" tIns="60933" rIns="121900" bIns="60933" anchor="ctr" anchorCtr="0">
            <a:noAutofit/>
          </a:bodyPr>
          <a:lstStyle/>
          <a:p>
            <a:r>
              <a:rPr lang="en-US" sz="5400" dirty="0" smtClean="0"/>
              <a:t>Missouri Learning Standards Web Page</a:t>
            </a:r>
            <a:endParaRPr sz="5400" dirty="0"/>
          </a:p>
        </p:txBody>
      </p:sp>
      <p:sp>
        <p:nvSpPr>
          <p:cNvPr id="2" name="TextBox 1"/>
          <p:cNvSpPr txBox="1"/>
          <p:nvPr>
            <p:custDataLst>
              <p:tags r:id="rId5"/>
            </p:custDataLst>
          </p:nvPr>
        </p:nvSpPr>
        <p:spPr>
          <a:xfrm>
            <a:off x="-2445886" y="211221"/>
            <a:ext cx="2445886" cy="369332"/>
          </a:xfrm>
          <a:prstGeom prst="rect">
            <a:avLst/>
          </a:prstGeom>
          <a:noFill/>
        </p:spPr>
        <p:txBody>
          <a:bodyPr wrap="square" rtlCol="0">
            <a:spAutoFit/>
          </a:bodyPr>
          <a:lstStyle/>
          <a:p>
            <a:r>
              <a:rPr lang="en-US" dirty="0" smtClean="0">
                <a:latin typeface="Calibri" panose="020F0502020204030204" pitchFamily="34" charset="0"/>
              </a:rPr>
              <a:t> </a:t>
            </a:r>
            <a:endParaRPr lang="en-US" b="1" dirty="0">
              <a:solidFill>
                <a:srgbClr val="FF0000"/>
              </a:solidFill>
              <a:latin typeface="Calibri" panose="020F0502020204030204"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5329" y="1885296"/>
            <a:ext cx="7850155" cy="4926790"/>
          </a:xfrm>
          <a:prstGeom prst="rect">
            <a:avLst/>
          </a:prstGeom>
        </p:spPr>
      </p:pic>
    </p:spTree>
    <p:custDataLst>
      <p:tags r:id="rId1"/>
    </p:custDataLst>
    <p:extLst>
      <p:ext uri="{BB962C8B-B14F-4D97-AF65-F5344CB8AC3E}">
        <p14:creationId xmlns:p14="http://schemas.microsoft.com/office/powerpoint/2010/main" val="227637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9"/>
        <p:cNvGrpSpPr/>
        <p:nvPr/>
      </p:nvGrpSpPr>
      <p:grpSpPr>
        <a:xfrm>
          <a:off x="0" y="0"/>
          <a:ext cx="0" cy="0"/>
          <a:chOff x="0" y="0"/>
          <a:chExt cx="0" cy="0"/>
        </a:xfrm>
      </p:grpSpPr>
      <p:sp>
        <p:nvSpPr>
          <p:cNvPr id="400" name="Google Shape;400;p56"/>
          <p:cNvSpPr txBox="1">
            <a:spLocks noGrp="1"/>
          </p:cNvSpPr>
          <p:nvPr>
            <p:ph type="sldNum" idx="12"/>
            <p:custDataLst>
              <p:tags r:id="rId2"/>
            </p:custDataLst>
          </p:nvPr>
        </p:nvSpPr>
        <p:spPr>
          <a:xfrm>
            <a:off x="203200" y="177800"/>
            <a:ext cx="1016000" cy="365200"/>
          </a:xfrm>
          <a:prstGeom prst="rect">
            <a:avLst/>
          </a:prstGeom>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13</a:t>
            </a:fld>
            <a:endParaRPr kern="0">
              <a:solidFill>
                <a:srgbClr val="FFFFFF"/>
              </a:solidFill>
            </a:endParaRPr>
          </a:p>
        </p:txBody>
      </p:sp>
      <p:sp>
        <p:nvSpPr>
          <p:cNvPr id="401" name="Google Shape;401;p56"/>
          <p:cNvSpPr txBox="1">
            <a:spLocks noGrp="1"/>
          </p:cNvSpPr>
          <p:nvPr>
            <p:ph type="title"/>
            <p:custDataLst>
              <p:tags r:id="rId3"/>
            </p:custDataLst>
          </p:nvPr>
        </p:nvSpPr>
        <p:spPr>
          <a:xfrm>
            <a:off x="0" y="857250"/>
            <a:ext cx="12192000" cy="947583"/>
          </a:xfrm>
          <a:prstGeom prst="rect">
            <a:avLst/>
          </a:prstGeom>
        </p:spPr>
        <p:txBody>
          <a:bodyPr spcFirstLastPara="1" wrap="square" lIns="121900" tIns="60933" rIns="121900" bIns="60933" anchor="ctr" anchorCtr="0">
            <a:noAutofit/>
          </a:bodyPr>
          <a:lstStyle/>
          <a:p>
            <a:r>
              <a:rPr lang="en-US" sz="5400" dirty="0" smtClean="0"/>
              <a:t>Highlights of MAP-A Websites</a:t>
            </a:r>
            <a:endParaRPr sz="5400" dirty="0"/>
          </a:p>
        </p:txBody>
      </p:sp>
      <p:sp>
        <p:nvSpPr>
          <p:cNvPr id="4" name="TextBox 3"/>
          <p:cNvSpPr txBox="1"/>
          <p:nvPr/>
        </p:nvSpPr>
        <p:spPr>
          <a:xfrm>
            <a:off x="0" y="2244436"/>
            <a:ext cx="5777344" cy="3323987"/>
          </a:xfrm>
          <a:prstGeom prst="rect">
            <a:avLst/>
          </a:prstGeom>
          <a:noFill/>
        </p:spPr>
        <p:txBody>
          <a:bodyPr wrap="square" rtlCol="0">
            <a:spAutoFit/>
          </a:bodyPr>
          <a:lstStyle/>
          <a:p>
            <a:r>
              <a:rPr lang="en-US" sz="3200" b="1" dirty="0">
                <a:solidFill>
                  <a:schemeClr val="accent1">
                    <a:lumMod val="50000"/>
                  </a:schemeClr>
                </a:solidFill>
                <a:latin typeface="Calibri" panose="020F0502020204030204" pitchFamily="34" charset="0"/>
                <a:cs typeface="Calibri" panose="020F0502020204030204" pitchFamily="34" charset="0"/>
              </a:rPr>
              <a:t>DESE</a:t>
            </a:r>
            <a:r>
              <a:rPr lang="en-US" sz="3200"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hlinkClick r:id="rId6"/>
              </a:rPr>
              <a:t>dese.mo.gov</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7"/>
              </a:rPr>
              <a:t>Best Practices for Teachers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8"/>
              </a:rPr>
              <a:t>MAP-A Compliance Resources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9"/>
              </a:rPr>
              <a:t>Chart of Required # </a:t>
            </a:r>
            <a:r>
              <a:rPr lang="en-US" sz="3200" u="sng" dirty="0" err="1">
                <a:latin typeface="Calibri" panose="020F0502020204030204" pitchFamily="34" charset="0"/>
                <a:cs typeface="Calibri" panose="020F0502020204030204" pitchFamily="34" charset="0"/>
                <a:hlinkClick r:id="rId9"/>
              </a:rPr>
              <a:t>Testlets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0"/>
              </a:rPr>
              <a:t>Build Your Own Curriculum Finding an Activity</a:t>
            </a:r>
            <a:endParaRPr lang="en-US" sz="3200" dirty="0">
              <a:latin typeface="Calibri" panose="020F0502020204030204" pitchFamily="34" charset="0"/>
              <a:cs typeface="Calibri" panose="020F0502020204030204" pitchFamily="34" charset="0"/>
            </a:endParaRPr>
          </a:p>
          <a:p>
            <a:endParaRPr lang="en-US" dirty="0"/>
          </a:p>
        </p:txBody>
      </p:sp>
      <p:sp>
        <p:nvSpPr>
          <p:cNvPr id="5" name="TextBox 4"/>
          <p:cNvSpPr txBox="1"/>
          <p:nvPr/>
        </p:nvSpPr>
        <p:spPr>
          <a:xfrm>
            <a:off x="5777344" y="2119083"/>
            <a:ext cx="6414655" cy="4308872"/>
          </a:xfrm>
          <a:prstGeom prst="rect">
            <a:avLst/>
          </a:prstGeom>
          <a:noFill/>
        </p:spPr>
        <p:txBody>
          <a:bodyPr wrap="square" rtlCol="0">
            <a:spAutoFit/>
          </a:bodyPr>
          <a:lstStyle/>
          <a:p>
            <a:r>
              <a:rPr lang="en-US" sz="3200" b="1" dirty="0">
                <a:solidFill>
                  <a:schemeClr val="accent1">
                    <a:lumMod val="50000"/>
                  </a:schemeClr>
                </a:solidFill>
                <a:latin typeface="Calibri" panose="020F0502020204030204" pitchFamily="34" charset="0"/>
                <a:cs typeface="Calibri" panose="020F0502020204030204" pitchFamily="34" charset="0"/>
              </a:rPr>
              <a:t>DLM</a:t>
            </a:r>
            <a:r>
              <a:rPr lang="en-US" sz="3200"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hlinkClick r:id="rId11"/>
              </a:rPr>
              <a:t>dynamiclearningmaps.org</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2"/>
              </a:rPr>
              <a:t>Missouri Resources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3"/>
              </a:rPr>
              <a:t>Materials Collections for ELA</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4"/>
              </a:rPr>
              <a:t>Materials Collections for Math</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5"/>
              </a:rPr>
              <a:t>Materials Collections for Science</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6"/>
              </a:rPr>
              <a:t>Science Instructional Activities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7"/>
              </a:rPr>
              <a:t>ELA Familiar Texts</a:t>
            </a:r>
            <a:endParaRPr lang="en-US" sz="3200" dirty="0">
              <a:latin typeface="Calibri" panose="020F0502020204030204" pitchFamily="34" charset="0"/>
              <a:cs typeface="Calibri" panose="020F0502020204030204" pitchFamily="34" charset="0"/>
            </a:endParaRPr>
          </a:p>
          <a:p>
            <a:r>
              <a:rPr lang="en-US" sz="3200" u="sng" dirty="0">
                <a:latin typeface="Calibri" panose="020F0502020204030204" pitchFamily="34" charset="0"/>
                <a:cs typeface="Calibri" panose="020F0502020204030204" pitchFamily="34" charset="0"/>
                <a:hlinkClick r:id="rId18"/>
              </a:rPr>
              <a:t>Math Glossary</a:t>
            </a:r>
            <a:endParaRPr lang="en-US" sz="32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1545216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9"/>
          <p:cNvSpPr txBox="1">
            <a:spLocks noGrp="1"/>
          </p:cNvSpPr>
          <p:nvPr>
            <p:ph type="body" idx="1"/>
            <p:custDataLst>
              <p:tags r:id="rId2"/>
            </p:custDataLst>
          </p:nvPr>
        </p:nvSpPr>
        <p:spPr>
          <a:xfrm>
            <a:off x="0" y="3387777"/>
            <a:ext cx="12192000" cy="1409076"/>
          </a:xfrm>
          <a:prstGeom prst="rect">
            <a:avLst/>
          </a:prstGeom>
          <a:noFill/>
          <a:ln>
            <a:noFill/>
          </a:ln>
        </p:spPr>
        <p:txBody>
          <a:bodyPr spcFirstLastPara="1" wrap="square" lIns="121900" tIns="60933" rIns="121900" bIns="60933" anchor="ctr" anchorCtr="0">
            <a:noAutofit/>
          </a:bodyPr>
          <a:lstStyle/>
          <a:p>
            <a:pPr marL="0" indent="0"/>
            <a:r>
              <a:rPr lang="en-US" sz="6000" dirty="0" smtClean="0"/>
              <a:t>Eligibility Criteria </a:t>
            </a:r>
            <a:r>
              <a:rPr lang="en-US" sz="6000" dirty="0"/>
              <a:t>for MAP-A</a:t>
            </a:r>
            <a:endParaRPr sz="6000" dirty="0"/>
          </a:p>
        </p:txBody>
      </p:sp>
      <p:sp>
        <p:nvSpPr>
          <p:cNvPr id="423" name="Google Shape;423;p59"/>
          <p:cNvSpPr txBox="1">
            <a:spLocks noGrp="1"/>
          </p:cNvSpPr>
          <p:nvPr>
            <p:ph type="sldNum" idx="12"/>
            <p:custDataLst>
              <p:tags r:id="rId3"/>
            </p:custDataLst>
          </p:nvPr>
        </p:nvSpPr>
        <p:spPr>
          <a:xfrm>
            <a:off x="10972800" y="63246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004B8D"/>
                </a:solidFill>
              </a:rPr>
              <a:pPr defTabSz="1219170"/>
              <a:t>14</a:t>
            </a:fld>
            <a:endParaRPr kern="0">
              <a:solidFill>
                <a:srgbClr val="004B8D"/>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62" y="5737300"/>
            <a:ext cx="2543175" cy="952500"/>
          </a:xfrm>
          <a:prstGeom prst="rect">
            <a:avLst/>
          </a:prstGeom>
        </p:spPr>
      </p:pic>
    </p:spTree>
    <p:custDataLst>
      <p:tags r:id="rId1"/>
    </p:custDataLst>
    <p:extLst>
      <p:ext uri="{BB962C8B-B14F-4D97-AF65-F5344CB8AC3E}">
        <p14:creationId xmlns:p14="http://schemas.microsoft.com/office/powerpoint/2010/main" val="2862961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50" y="0"/>
            <a:ext cx="9897534" cy="6793959"/>
          </a:xfrm>
          <a:prstGeom prst="rect">
            <a:avLst/>
          </a:prstGeom>
        </p:spPr>
      </p:pic>
    </p:spTree>
    <p:extLst>
      <p:ext uri="{BB962C8B-B14F-4D97-AF65-F5344CB8AC3E}">
        <p14:creationId xmlns:p14="http://schemas.microsoft.com/office/powerpoint/2010/main" val="106640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16</a:t>
            </a:fld>
            <a:endParaRPr lang="en-US"/>
          </a:p>
        </p:txBody>
      </p:sp>
      <p:sp>
        <p:nvSpPr>
          <p:cNvPr id="7" name="Google Shape;458;p62"/>
          <p:cNvSpPr txBox="1"/>
          <p:nvPr>
            <p:custDataLst>
              <p:tags r:id="rId3"/>
            </p:custDataLst>
          </p:nvPr>
        </p:nvSpPr>
        <p:spPr>
          <a:xfrm>
            <a:off x="0" y="840658"/>
            <a:ext cx="12192000" cy="752168"/>
          </a:xfrm>
          <a:prstGeom prst="rect">
            <a:avLst/>
          </a:prstGeom>
          <a:noFill/>
          <a:ln>
            <a:noFill/>
          </a:ln>
        </p:spPr>
        <p:txBody>
          <a:bodyPr spcFirstLastPara="1" wrap="square" lIns="121900" tIns="60933" rIns="121900" bIns="60933" anchor="t" anchorCtr="0">
            <a:noAutofit/>
          </a:bodyPr>
          <a:lstStyle/>
          <a:p>
            <a:pPr algn="ctr" defTabSz="1219170">
              <a:buClr>
                <a:srgbClr val="000000"/>
              </a:buClr>
              <a:buSzPts val="2400"/>
            </a:pPr>
            <a:r>
              <a:rPr lang="en-US" sz="5400" kern="0" dirty="0" smtClean="0">
                <a:solidFill>
                  <a:srgbClr val="004B8D"/>
                </a:solidFill>
                <a:latin typeface="Calibri" panose="020F0502020204030204" pitchFamily="34" charset="0"/>
                <a:ea typeface="Arial"/>
                <a:cs typeface="Calibri" panose="020F0502020204030204" pitchFamily="34" charset="0"/>
                <a:sym typeface="Arial"/>
              </a:rPr>
              <a:t>Decision </a:t>
            </a:r>
            <a:r>
              <a:rPr lang="en-US" sz="5400" kern="0" dirty="0">
                <a:solidFill>
                  <a:srgbClr val="004B8D"/>
                </a:solidFill>
                <a:latin typeface="Calibri" panose="020F0502020204030204" pitchFamily="34" charset="0"/>
                <a:ea typeface="Arial"/>
                <a:cs typeface="Calibri" panose="020F0502020204030204" pitchFamily="34" charset="0"/>
                <a:sym typeface="Arial"/>
              </a:rPr>
              <a:t>Making </a:t>
            </a:r>
            <a:r>
              <a:rPr lang="en-US" sz="5400" kern="0" dirty="0" smtClean="0">
                <a:solidFill>
                  <a:srgbClr val="004B8D"/>
                </a:solidFill>
                <a:latin typeface="Calibri" panose="020F0502020204030204" pitchFamily="34" charset="0"/>
                <a:ea typeface="Arial"/>
                <a:cs typeface="Calibri" panose="020F0502020204030204" pitchFamily="34" charset="0"/>
                <a:sym typeface="Arial"/>
              </a:rPr>
              <a:t>Flow Chart</a:t>
            </a:r>
            <a:endParaRPr sz="5400" kern="0"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487" y="1784555"/>
            <a:ext cx="9725025" cy="4953000"/>
          </a:xfrm>
          <a:prstGeom prst="rect">
            <a:avLst/>
          </a:prstGeom>
        </p:spPr>
      </p:pic>
    </p:spTree>
    <p:custDataLst>
      <p:tags r:id="rId1"/>
    </p:custDataLst>
    <p:extLst>
      <p:ext uri="{BB962C8B-B14F-4D97-AF65-F5344CB8AC3E}">
        <p14:creationId xmlns:p14="http://schemas.microsoft.com/office/powerpoint/2010/main" val="257732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17</a:t>
            </a:fld>
            <a:endParaRPr lang="en-US"/>
          </a:p>
        </p:txBody>
      </p:sp>
      <p:sp>
        <p:nvSpPr>
          <p:cNvPr id="6" name="Google Shape;466;p63"/>
          <p:cNvSpPr txBox="1">
            <a:spLocks noGrp="1"/>
          </p:cNvSpPr>
          <p:nvPr>
            <p:ph type="title"/>
            <p:custDataLst>
              <p:tags r:id="rId3"/>
            </p:custDataLst>
          </p:nvPr>
        </p:nvSpPr>
        <p:spPr>
          <a:xfrm>
            <a:off x="-19050" y="811161"/>
            <a:ext cx="12192000" cy="1017639"/>
          </a:xfrm>
          <a:prstGeom prst="rect">
            <a:avLst/>
          </a:prstGeom>
          <a:noFill/>
          <a:ln>
            <a:noFill/>
          </a:ln>
        </p:spPr>
        <p:txBody>
          <a:bodyPr spcFirstLastPara="1" wrap="square" lIns="121900" tIns="60933" rIns="121900" bIns="60933" anchor="ctr" anchorCtr="0">
            <a:noAutofit/>
          </a:bodyPr>
          <a:lstStyle/>
          <a:p>
            <a:pPr>
              <a:buSzPts val="3600"/>
            </a:pPr>
            <a:r>
              <a:rPr lang="en-US" sz="5400" dirty="0" smtClean="0"/>
              <a:t>Flow Chart</a:t>
            </a:r>
            <a:r>
              <a:rPr lang="en-US" sz="5400" dirty="0"/>
              <a:t> </a:t>
            </a:r>
            <a:r>
              <a:rPr lang="en-US" sz="5400" dirty="0" smtClean="0"/>
              <a:t>Step 1</a:t>
            </a:r>
            <a:endParaRPr sz="5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200" y="1828799"/>
            <a:ext cx="11952762" cy="3156155"/>
          </a:xfrm>
          <a:prstGeom prst="rect">
            <a:avLst/>
          </a:prstGeom>
        </p:spPr>
      </p:pic>
    </p:spTree>
    <p:custDataLst>
      <p:tags r:id="rId1"/>
    </p:custDataLst>
    <p:extLst>
      <p:ext uri="{BB962C8B-B14F-4D97-AF65-F5344CB8AC3E}">
        <p14:creationId xmlns:p14="http://schemas.microsoft.com/office/powerpoint/2010/main" val="281481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18</a:t>
            </a:fld>
            <a:endParaRPr lang="en-US"/>
          </a:p>
        </p:txBody>
      </p:sp>
      <p:sp>
        <p:nvSpPr>
          <p:cNvPr id="6" name="Google Shape;474;p64"/>
          <p:cNvSpPr txBox="1">
            <a:spLocks noGrp="1"/>
          </p:cNvSpPr>
          <p:nvPr>
            <p:ph type="title"/>
            <p:custDataLst>
              <p:tags r:id="rId3"/>
            </p:custDataLst>
          </p:nvPr>
        </p:nvSpPr>
        <p:spPr>
          <a:xfrm>
            <a:off x="0" y="840658"/>
            <a:ext cx="12192000" cy="1045291"/>
          </a:xfrm>
          <a:prstGeom prst="rect">
            <a:avLst/>
          </a:prstGeom>
          <a:noFill/>
          <a:ln>
            <a:noFill/>
          </a:ln>
        </p:spPr>
        <p:txBody>
          <a:bodyPr spcFirstLastPara="1" wrap="square" lIns="121900" tIns="60933" rIns="121900" bIns="60933" anchor="ctr" anchorCtr="0">
            <a:noAutofit/>
          </a:bodyPr>
          <a:lstStyle/>
          <a:p>
            <a:pPr>
              <a:buSzPts val="3600"/>
            </a:pPr>
            <a:r>
              <a:rPr lang="en-US" sz="5400" dirty="0" smtClean="0"/>
              <a:t>Flow Chart </a:t>
            </a:r>
            <a:r>
              <a:rPr lang="en-US" sz="5400" dirty="0"/>
              <a:t>Step 2</a:t>
            </a:r>
            <a:endParaRPr sz="5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85949"/>
            <a:ext cx="12192000" cy="4530144"/>
          </a:xfrm>
          <a:prstGeom prst="rect">
            <a:avLst/>
          </a:prstGeom>
        </p:spPr>
      </p:pic>
    </p:spTree>
    <p:custDataLst>
      <p:tags r:id="rId1"/>
    </p:custDataLst>
    <p:extLst>
      <p:ext uri="{BB962C8B-B14F-4D97-AF65-F5344CB8AC3E}">
        <p14:creationId xmlns:p14="http://schemas.microsoft.com/office/powerpoint/2010/main" val="1703442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19</a:t>
            </a:fld>
            <a:endParaRPr lang="en-US"/>
          </a:p>
        </p:txBody>
      </p:sp>
      <p:sp>
        <p:nvSpPr>
          <p:cNvPr id="6" name="Google Shape;481;p65"/>
          <p:cNvSpPr txBox="1">
            <a:spLocks noGrp="1"/>
          </p:cNvSpPr>
          <p:nvPr>
            <p:ph type="title"/>
            <p:custDataLst>
              <p:tags r:id="rId3"/>
            </p:custDataLst>
          </p:nvPr>
        </p:nvSpPr>
        <p:spPr>
          <a:xfrm>
            <a:off x="117475" y="840658"/>
            <a:ext cx="11785600" cy="1017639"/>
          </a:xfrm>
          <a:prstGeom prst="rect">
            <a:avLst/>
          </a:prstGeom>
          <a:noFill/>
          <a:ln>
            <a:noFill/>
          </a:ln>
        </p:spPr>
        <p:txBody>
          <a:bodyPr spcFirstLastPara="1" wrap="square" lIns="121900" tIns="60933" rIns="121900" bIns="60933" anchor="ctr" anchorCtr="0">
            <a:noAutofit/>
          </a:bodyPr>
          <a:lstStyle/>
          <a:p>
            <a:r>
              <a:rPr lang="en-US" sz="5400" dirty="0" smtClean="0"/>
              <a:t>Flow Chart Step </a:t>
            </a:r>
            <a:r>
              <a:rPr lang="en-US" sz="5400" dirty="0"/>
              <a:t>3</a:t>
            </a:r>
            <a:endParaRPr sz="5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1" y="1858296"/>
            <a:ext cx="9925664" cy="4999703"/>
          </a:xfrm>
          <a:prstGeom prst="rect">
            <a:avLst/>
          </a:prstGeom>
        </p:spPr>
      </p:pic>
    </p:spTree>
    <p:custDataLst>
      <p:tags r:id="rId1"/>
    </p:custDataLst>
    <p:extLst>
      <p:ext uri="{BB962C8B-B14F-4D97-AF65-F5344CB8AC3E}">
        <p14:creationId xmlns:p14="http://schemas.microsoft.com/office/powerpoint/2010/main" val="123800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2</a:t>
            </a:fld>
            <a:endParaRPr lang="en-US"/>
          </a:p>
        </p:txBody>
      </p:sp>
      <p:sp>
        <p:nvSpPr>
          <p:cNvPr id="3" name="Text Placeholder 2"/>
          <p:cNvSpPr>
            <a:spLocks noGrp="1"/>
          </p:cNvSpPr>
          <p:nvPr>
            <p:ph type="body" idx="1"/>
            <p:custDataLst>
              <p:tags r:id="rId3"/>
            </p:custDataLst>
          </p:nvPr>
        </p:nvSpPr>
        <p:spPr>
          <a:xfrm>
            <a:off x="0" y="2225964"/>
            <a:ext cx="12192000" cy="4632036"/>
          </a:xfrm>
        </p:spPr>
        <p:txBody>
          <a:bodyPr/>
          <a:lstStyle/>
          <a:p>
            <a:pPr marL="609585" lvl="1" indent="-502920">
              <a:buClr>
                <a:schemeClr val="bg2"/>
              </a:buClr>
              <a:buSzPct val="100000"/>
              <a:buFont typeface="Times New Roman" panose="02020603050405020304" pitchFamily="18" charset="0"/>
              <a:buChar char="●"/>
            </a:pPr>
            <a:r>
              <a:rPr lang="en-US" sz="4000" dirty="0"/>
              <a:t>Missouri Assessment Program-Alternate</a:t>
            </a:r>
          </a:p>
          <a:p>
            <a:pPr marL="609585" lvl="1" indent="-502920">
              <a:buClr>
                <a:schemeClr val="bg2"/>
              </a:buClr>
              <a:buSzPct val="100000"/>
              <a:buFont typeface="Times New Roman" panose="02020603050405020304" pitchFamily="18" charset="0"/>
              <a:buChar char="●"/>
            </a:pPr>
            <a:r>
              <a:rPr lang="en-US" sz="4000" dirty="0"/>
              <a:t>Dynamic Learning Maps (DLM) serves as vendor</a:t>
            </a:r>
          </a:p>
          <a:p>
            <a:pPr marL="609585" lvl="1" indent="-502920">
              <a:buClr>
                <a:schemeClr val="bg2"/>
              </a:buClr>
              <a:buSzPct val="100000"/>
              <a:buFont typeface="Times New Roman" panose="02020603050405020304" pitchFamily="18" charset="0"/>
              <a:buChar char="●"/>
            </a:pPr>
            <a:r>
              <a:rPr lang="en-US" sz="4000" dirty="0"/>
              <a:t>DESE Assessment and Compliance is a partner</a:t>
            </a:r>
          </a:p>
          <a:p>
            <a:pPr marL="609585" lvl="1" indent="-502920">
              <a:buClr>
                <a:schemeClr val="bg2"/>
              </a:buClr>
              <a:buSzPct val="100000"/>
              <a:buFont typeface="Times New Roman" panose="02020603050405020304" pitchFamily="18" charset="0"/>
              <a:buChar char="●"/>
            </a:pPr>
            <a:r>
              <a:rPr lang="en-US" sz="4000" dirty="0"/>
              <a:t>* Tour </a:t>
            </a:r>
            <a:r>
              <a:rPr lang="en-US" sz="4000" dirty="0" smtClean="0"/>
              <a:t>the DESE MAP-A Page</a:t>
            </a:r>
          </a:p>
          <a:p>
            <a:pPr marL="33866" indent="0">
              <a:buNone/>
            </a:pPr>
            <a:endParaRPr lang="en-US" dirty="0"/>
          </a:p>
        </p:txBody>
      </p:sp>
      <p:sp>
        <p:nvSpPr>
          <p:cNvPr id="4" name="Title 3"/>
          <p:cNvSpPr>
            <a:spLocks noGrp="1"/>
          </p:cNvSpPr>
          <p:nvPr>
            <p:ph type="title"/>
            <p:custDataLst>
              <p:tags r:id="rId4"/>
            </p:custDataLst>
          </p:nvPr>
        </p:nvSpPr>
        <p:spPr>
          <a:xfrm>
            <a:off x="0" y="854439"/>
            <a:ext cx="12192000" cy="1060086"/>
          </a:xfrm>
        </p:spPr>
        <p:txBody>
          <a:bodyPr/>
          <a:lstStyle/>
          <a:p>
            <a:r>
              <a:rPr lang="en-US" sz="5400" dirty="0" smtClean="0"/>
              <a:t>Overview of the DESE MAP-A Program</a:t>
            </a:r>
            <a:endParaRPr lang="en-US" sz="5400" dirty="0"/>
          </a:p>
        </p:txBody>
      </p:sp>
    </p:spTree>
    <p:custDataLst>
      <p:tags r:id="rId1"/>
    </p:custDataLst>
    <p:extLst>
      <p:ext uri="{BB962C8B-B14F-4D97-AF65-F5344CB8AC3E}">
        <p14:creationId xmlns:p14="http://schemas.microsoft.com/office/powerpoint/2010/main" val="3895220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20</a:t>
            </a:fld>
            <a:endParaRPr lang="en-US"/>
          </a:p>
        </p:txBody>
      </p:sp>
      <p:sp>
        <p:nvSpPr>
          <p:cNvPr id="6" name="Google Shape;488;p66"/>
          <p:cNvSpPr txBox="1">
            <a:spLocks noGrp="1"/>
          </p:cNvSpPr>
          <p:nvPr>
            <p:ph type="title"/>
            <p:custDataLst>
              <p:tags r:id="rId3"/>
            </p:custDataLst>
          </p:nvPr>
        </p:nvSpPr>
        <p:spPr>
          <a:xfrm>
            <a:off x="0" y="840658"/>
            <a:ext cx="12192000" cy="1017639"/>
          </a:xfrm>
          <a:prstGeom prst="rect">
            <a:avLst/>
          </a:prstGeom>
          <a:noFill/>
          <a:ln>
            <a:noFill/>
          </a:ln>
        </p:spPr>
        <p:txBody>
          <a:bodyPr spcFirstLastPara="1" wrap="square" lIns="121900" tIns="60933" rIns="121900" bIns="60933" anchor="ctr" anchorCtr="0">
            <a:noAutofit/>
          </a:bodyPr>
          <a:lstStyle/>
          <a:p>
            <a:pPr>
              <a:buSzPts val="3600"/>
            </a:pPr>
            <a:r>
              <a:rPr lang="en-US" sz="5400" dirty="0" smtClean="0"/>
              <a:t>Flow Chart </a:t>
            </a:r>
            <a:r>
              <a:rPr lang="en-US" sz="5400" dirty="0"/>
              <a:t>Step 4</a:t>
            </a:r>
            <a:endParaRPr sz="5400" dirty="0"/>
          </a:p>
        </p:txBody>
      </p:sp>
      <p:pic>
        <p:nvPicPr>
          <p:cNvPr id="4" name="Picture 3"/>
          <p:cNvPicPr>
            <a:picLocks noChangeAspect="1"/>
          </p:cNvPicPr>
          <p:nvPr/>
        </p:nvPicPr>
        <p:blipFill>
          <a:blip r:embed="rId6"/>
          <a:stretch>
            <a:fillRect/>
          </a:stretch>
        </p:blipFill>
        <p:spPr>
          <a:xfrm>
            <a:off x="0" y="1858297"/>
            <a:ext cx="12155924" cy="3790335"/>
          </a:xfrm>
          <a:prstGeom prst="rect">
            <a:avLst/>
          </a:prstGeom>
        </p:spPr>
      </p:pic>
    </p:spTree>
    <p:custDataLst>
      <p:tags r:id="rId1"/>
    </p:custDataLst>
    <p:extLst>
      <p:ext uri="{BB962C8B-B14F-4D97-AF65-F5344CB8AC3E}">
        <p14:creationId xmlns:p14="http://schemas.microsoft.com/office/powerpoint/2010/main" val="2211631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custDataLst>
              <p:tags r:id="rId2"/>
            </p:custDataLst>
          </p:nvPr>
        </p:nvSpPr>
        <p:spPr>
          <a:xfrm>
            <a:off x="203200" y="177800"/>
            <a:ext cx="1016000" cy="365200"/>
          </a:xfrm>
        </p:spPr>
        <p:txBody>
          <a:bodyPr/>
          <a:lstStyle/>
          <a:p>
            <a:fld id="{00000000-1234-1234-1234-123412341234}" type="slidenum">
              <a:rPr lang="en-US" smtClean="0"/>
              <a:pPr/>
              <a:t>21</a:t>
            </a:fld>
            <a:endParaRPr lang="en-US"/>
          </a:p>
        </p:txBody>
      </p:sp>
      <p:sp>
        <p:nvSpPr>
          <p:cNvPr id="6" name="Google Shape;495;p67"/>
          <p:cNvSpPr txBox="1">
            <a:spLocks noGrp="1"/>
          </p:cNvSpPr>
          <p:nvPr>
            <p:ph type="title"/>
            <p:custDataLst>
              <p:tags r:id="rId3"/>
            </p:custDataLst>
          </p:nvPr>
        </p:nvSpPr>
        <p:spPr>
          <a:xfrm>
            <a:off x="127000" y="825910"/>
            <a:ext cx="11785600" cy="1165122"/>
          </a:xfrm>
          <a:prstGeom prst="rect">
            <a:avLst/>
          </a:prstGeom>
          <a:noFill/>
          <a:ln>
            <a:noFill/>
          </a:ln>
        </p:spPr>
        <p:txBody>
          <a:bodyPr spcFirstLastPara="1" wrap="square" lIns="121900" tIns="60933" rIns="121900" bIns="60933" anchor="ctr" anchorCtr="0">
            <a:noAutofit/>
          </a:bodyPr>
          <a:lstStyle/>
          <a:p>
            <a:pPr>
              <a:buSzPts val="3600"/>
            </a:pPr>
            <a:r>
              <a:rPr lang="en-US" sz="5400" dirty="0" smtClean="0"/>
              <a:t>Flow Chart</a:t>
            </a:r>
            <a:r>
              <a:rPr lang="en-US" sz="5400" dirty="0"/>
              <a:t>: Step 5</a:t>
            </a:r>
            <a:endParaRPr sz="54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94540"/>
            <a:ext cx="12198356" cy="5063460"/>
          </a:xfrm>
          <a:prstGeom prst="rect">
            <a:avLst/>
          </a:prstGeom>
        </p:spPr>
      </p:pic>
    </p:spTree>
    <p:custDataLst>
      <p:tags r:id="rId1"/>
    </p:custDataLst>
    <p:extLst>
      <p:ext uri="{BB962C8B-B14F-4D97-AF65-F5344CB8AC3E}">
        <p14:creationId xmlns:p14="http://schemas.microsoft.com/office/powerpoint/2010/main" val="27510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22</a:t>
            </a:fld>
            <a:endParaRPr lang="en-US"/>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a:xfrm>
            <a:off x="0" y="873126"/>
            <a:ext cx="12192000" cy="822940"/>
          </a:xfrm>
        </p:spPr>
        <p:txBody>
          <a:bodyPr/>
          <a:lstStyle/>
          <a:p>
            <a:r>
              <a:rPr lang="en-US" dirty="0" smtClean="0"/>
              <a:t>Eligibility Criteria Checklist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96066"/>
            <a:ext cx="12192000" cy="5161934"/>
          </a:xfrm>
          <a:prstGeom prst="rect">
            <a:avLst/>
          </a:prstGeom>
        </p:spPr>
      </p:pic>
    </p:spTree>
    <p:extLst>
      <p:ext uri="{BB962C8B-B14F-4D97-AF65-F5344CB8AC3E}">
        <p14:creationId xmlns:p14="http://schemas.microsoft.com/office/powerpoint/2010/main" val="3038023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23</a:t>
            </a:fld>
            <a:endParaRPr lang="en-US"/>
          </a:p>
        </p:txBody>
      </p:sp>
      <p:sp>
        <p:nvSpPr>
          <p:cNvPr id="3" name="Text Placeholder 2"/>
          <p:cNvSpPr>
            <a:spLocks noGrp="1"/>
          </p:cNvSpPr>
          <p:nvPr>
            <p:ph type="body" idx="1"/>
          </p:nvPr>
        </p:nvSpPr>
        <p:spPr/>
        <p:txBody>
          <a:bodyPr/>
          <a:lstStyle/>
          <a:p>
            <a:endParaRPr lang="en-US"/>
          </a:p>
        </p:txBody>
      </p:sp>
      <p:sp>
        <p:nvSpPr>
          <p:cNvPr id="4" name="Title 3"/>
          <p:cNvSpPr>
            <a:spLocks noGrp="1"/>
          </p:cNvSpPr>
          <p:nvPr>
            <p:ph type="title"/>
          </p:nvPr>
        </p:nvSpPr>
        <p:spPr>
          <a:xfrm>
            <a:off x="0" y="870156"/>
            <a:ext cx="12192000" cy="929148"/>
          </a:xfrm>
        </p:spPr>
        <p:txBody>
          <a:bodyPr/>
          <a:lstStyle/>
          <a:p>
            <a:r>
              <a:rPr lang="en-US" dirty="0" smtClean="0"/>
              <a:t>Guidance Document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9304"/>
            <a:ext cx="11988800" cy="5058696"/>
          </a:xfrm>
          <a:prstGeom prst="rect">
            <a:avLst/>
          </a:prstGeom>
        </p:spPr>
      </p:pic>
    </p:spTree>
    <p:extLst>
      <p:ext uri="{BB962C8B-B14F-4D97-AF65-F5344CB8AC3E}">
        <p14:creationId xmlns:p14="http://schemas.microsoft.com/office/powerpoint/2010/main" val="106933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63"/>
          <p:cNvSpPr txBox="1">
            <a:spLocks noGrp="1"/>
          </p:cNvSpPr>
          <p:nvPr>
            <p:ph type="title"/>
            <p:custDataLst>
              <p:tags r:id="rId2"/>
            </p:custDataLst>
          </p:nvPr>
        </p:nvSpPr>
        <p:spPr>
          <a:xfrm>
            <a:off x="187036" y="2057401"/>
            <a:ext cx="7747595" cy="1870364"/>
          </a:xfrm>
          <a:prstGeom prst="rect">
            <a:avLst/>
          </a:prstGeom>
          <a:noFill/>
          <a:ln>
            <a:noFill/>
          </a:ln>
        </p:spPr>
        <p:txBody>
          <a:bodyPr spcFirstLastPara="1" wrap="square" lIns="121900" tIns="60933" rIns="121900" bIns="60933" anchor="ctr" anchorCtr="0">
            <a:noAutofit/>
          </a:bodyPr>
          <a:lstStyle/>
          <a:p>
            <a:pPr algn="l"/>
            <a:r>
              <a:rPr lang="en-US" sz="6000" dirty="0" smtClean="0"/>
              <a:t>Technical </a:t>
            </a:r>
            <a:r>
              <a:rPr lang="en-US" sz="6000" dirty="0"/>
              <a:t>Assistance from </a:t>
            </a:r>
            <a:r>
              <a:rPr lang="en-US" sz="6000" dirty="0" smtClean="0"/>
              <a:t>RPDCs</a:t>
            </a:r>
            <a:endParaRPr sz="6000" dirty="0"/>
          </a:p>
        </p:txBody>
      </p:sp>
    </p:spTree>
    <p:custDataLst>
      <p:tags r:id="rId1"/>
    </p:custDataLst>
    <p:extLst>
      <p:ext uri="{BB962C8B-B14F-4D97-AF65-F5344CB8AC3E}">
        <p14:creationId xmlns:p14="http://schemas.microsoft.com/office/powerpoint/2010/main" val="587625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64"/>
          <p:cNvSpPr txBox="1">
            <a:spLocks noGrp="1"/>
          </p:cNvSpPr>
          <p:nvPr>
            <p:ph type="sldNum" idx="12"/>
            <p:custDataLst>
              <p:tags r:id="rId2"/>
            </p:custDataLst>
          </p:nvPr>
        </p:nvSpPr>
        <p:spPr>
          <a:xfrm>
            <a:off x="203200" y="177800"/>
            <a:ext cx="1016000" cy="365200"/>
          </a:xfrm>
          <a:prstGeom prst="rect">
            <a:avLst/>
          </a:prstGeom>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25</a:t>
            </a:fld>
            <a:endParaRPr kern="0" dirty="0">
              <a:solidFill>
                <a:srgbClr val="FFFFFF"/>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4746" y="870156"/>
            <a:ext cx="9713302" cy="5957693"/>
          </a:xfrm>
          <a:prstGeom prst="rect">
            <a:avLst/>
          </a:prstGeom>
        </p:spPr>
      </p:pic>
    </p:spTree>
    <p:custDataLst>
      <p:tags r:id="rId1"/>
    </p:custDataLst>
    <p:extLst>
      <p:ext uri="{BB962C8B-B14F-4D97-AF65-F5344CB8AC3E}">
        <p14:creationId xmlns:p14="http://schemas.microsoft.com/office/powerpoint/2010/main" val="3585536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3</a:t>
            </a:fld>
            <a:endParaRPr kern="0">
              <a:solidFill>
                <a:srgbClr val="FFFFFF"/>
              </a:solidFill>
            </a:endParaRPr>
          </a:p>
        </p:txBody>
      </p:sp>
      <p:sp>
        <p:nvSpPr>
          <p:cNvPr id="170" name="Google Shape;170;p30"/>
          <p:cNvSpPr txBox="1">
            <a:spLocks noGrp="1"/>
          </p:cNvSpPr>
          <p:nvPr>
            <p:ph type="body" idx="1"/>
            <p:custDataLst>
              <p:tags r:id="rId3"/>
            </p:custDataLst>
          </p:nvPr>
        </p:nvSpPr>
        <p:spPr>
          <a:xfrm>
            <a:off x="0" y="1897380"/>
            <a:ext cx="12192000" cy="4960620"/>
          </a:xfrm>
          <a:prstGeom prst="rect">
            <a:avLst/>
          </a:prstGeom>
          <a:noFill/>
          <a:ln>
            <a:noFill/>
          </a:ln>
        </p:spPr>
        <p:txBody>
          <a:bodyPr spcFirstLastPara="1" wrap="square" lIns="121900" tIns="60933" rIns="121900" bIns="60933" anchor="t" anchorCtr="0">
            <a:noAutofit/>
          </a:bodyPr>
          <a:lstStyle/>
          <a:p>
            <a:pPr indent="-502920">
              <a:buClr>
                <a:schemeClr val="bg2"/>
              </a:buClr>
              <a:buSzPct val="100000"/>
              <a:buChar char="●"/>
            </a:pPr>
            <a:r>
              <a:rPr lang="en-US" sz="4000" dirty="0" smtClean="0"/>
              <a:t>Ask </a:t>
            </a:r>
            <a:r>
              <a:rPr lang="en-US" sz="4000" dirty="0" smtClean="0">
                <a:latin typeface="Calibri" panose="020F0502020204030204" pitchFamily="34" charset="0"/>
                <a:cs typeface="Calibri" panose="020F0502020204030204" pitchFamily="34" charset="0"/>
              </a:rPr>
              <a:t>your DTC to create your Educator Portal account</a:t>
            </a:r>
          </a:p>
          <a:p>
            <a:pPr indent="-502920">
              <a:buClr>
                <a:schemeClr val="bg2"/>
              </a:buClr>
              <a:buSzPct val="100000"/>
              <a:buChar char="●"/>
            </a:pPr>
            <a:r>
              <a:rPr lang="en-US" sz="4000" dirty="0" smtClean="0">
                <a:latin typeface="Calibri" panose="020F0502020204030204" pitchFamily="34" charset="0"/>
                <a:cs typeface="Calibri" panose="020F0502020204030204" pitchFamily="34" charset="0"/>
              </a:rPr>
              <a:t>If you have an account </a:t>
            </a:r>
            <a:r>
              <a:rPr lang="en-US" sz="4000" dirty="0">
                <a:latin typeface="Calibri" panose="020F0502020204030204" pitchFamily="34" charset="0"/>
                <a:cs typeface="Calibri" panose="020F0502020204030204" pitchFamily="34" charset="0"/>
              </a:rPr>
              <a:t>that was created in a former </a:t>
            </a:r>
            <a:r>
              <a:rPr lang="en-US" sz="4000" dirty="0" smtClean="0">
                <a:latin typeface="Calibri" panose="020F0502020204030204" pitchFamily="34" charset="0"/>
                <a:cs typeface="Calibri" panose="020F0502020204030204" pitchFamily="34" charset="0"/>
              </a:rPr>
              <a:t>district, ask your DTC to contact DESE to have it transferred to your current district</a:t>
            </a:r>
          </a:p>
          <a:p>
            <a:pPr indent="-502920">
              <a:buClr>
                <a:schemeClr val="bg2"/>
              </a:buClr>
              <a:buSzPct val="100000"/>
              <a:buChar char="●"/>
            </a:pPr>
            <a:r>
              <a:rPr lang="en-US" sz="4000" dirty="0" smtClean="0">
                <a:latin typeface="Calibri" panose="020F0502020204030204" pitchFamily="34" charset="0"/>
                <a:cs typeface="Calibri" panose="020F0502020204030204" pitchFamily="34" charset="0"/>
              </a:rPr>
              <a:t>DESE contact: Caryn Giarratano, </a:t>
            </a:r>
            <a:r>
              <a:rPr lang="en-US" sz="4000" dirty="0" smtClean="0">
                <a:latin typeface="Calibri" panose="020F0502020204030204" pitchFamily="34" charset="0"/>
                <a:cs typeface="Calibri" panose="020F0502020204030204" pitchFamily="34" charset="0"/>
                <a:hlinkClick r:id="rId8"/>
              </a:rPr>
              <a:t>Caryn.Giarratano@dese.mo.gov</a:t>
            </a:r>
            <a:r>
              <a:rPr lang="en-US" sz="4000" dirty="0" smtClean="0">
                <a:latin typeface="Calibri" panose="020F0502020204030204" pitchFamily="34" charset="0"/>
                <a:cs typeface="Calibri" panose="020F0502020204030204" pitchFamily="34" charset="0"/>
              </a:rPr>
              <a:t>, 573-751-6731</a:t>
            </a:r>
          </a:p>
        </p:txBody>
      </p:sp>
      <p:sp>
        <p:nvSpPr>
          <p:cNvPr id="171" name="Google Shape;171;p30"/>
          <p:cNvSpPr txBox="1">
            <a:spLocks noGrp="1"/>
          </p:cNvSpPr>
          <p:nvPr>
            <p:ph type="title"/>
            <p:custDataLst>
              <p:tags r:id="rId4"/>
            </p:custDataLst>
          </p:nvPr>
        </p:nvSpPr>
        <p:spPr>
          <a:xfrm>
            <a:off x="0" y="857600"/>
            <a:ext cx="12192000" cy="1039780"/>
          </a:xfrm>
          <a:prstGeom prst="rect">
            <a:avLst/>
          </a:prstGeom>
          <a:noFill/>
          <a:ln>
            <a:noFill/>
          </a:ln>
        </p:spPr>
        <p:txBody>
          <a:bodyPr spcFirstLastPara="1" wrap="square" lIns="121900" tIns="60933" rIns="121900" bIns="60933" anchor="ctr" anchorCtr="0">
            <a:noAutofit/>
          </a:bodyPr>
          <a:lstStyle/>
          <a:p>
            <a:r>
              <a:rPr lang="en-US" sz="5400" dirty="0" smtClean="0"/>
              <a:t>First Step to Using MAP-A</a:t>
            </a:r>
            <a:endParaRPr sz="5400" dirty="0"/>
          </a:p>
        </p:txBody>
      </p:sp>
      <p:sp>
        <p:nvSpPr>
          <p:cNvPr id="2" name="TextBox 1"/>
          <p:cNvSpPr txBox="1"/>
          <p:nvPr>
            <p:custDataLst>
              <p:tags r:id="rId5"/>
            </p:custDataLst>
          </p:nvPr>
        </p:nvSpPr>
        <p:spPr>
          <a:xfrm>
            <a:off x="-2445886" y="211221"/>
            <a:ext cx="2445886" cy="369332"/>
          </a:xfrm>
          <a:prstGeom prst="rect">
            <a:avLst/>
          </a:prstGeom>
          <a:noFill/>
        </p:spPr>
        <p:txBody>
          <a:bodyPr wrap="square" rtlCol="0">
            <a:spAutoFit/>
          </a:bodyPr>
          <a:lstStyle/>
          <a:p>
            <a:r>
              <a:rPr lang="en-US" dirty="0" smtClean="0">
                <a:latin typeface="Calibri" panose="020F0502020204030204" pitchFamily="34" charset="0"/>
              </a:rPr>
              <a:t> </a:t>
            </a:r>
            <a:endParaRPr lang="en-US" b="1"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69844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4</a:t>
            </a:fld>
            <a:endParaRPr kern="0">
              <a:solidFill>
                <a:srgbClr val="FFFFFF"/>
              </a:solidFill>
            </a:endParaRPr>
          </a:p>
        </p:txBody>
      </p:sp>
      <p:sp>
        <p:nvSpPr>
          <p:cNvPr id="144" name="Google Shape;144;p27"/>
          <p:cNvSpPr txBox="1">
            <a:spLocks noGrp="1"/>
          </p:cNvSpPr>
          <p:nvPr>
            <p:ph type="body" idx="1"/>
            <p:custDataLst>
              <p:tags r:id="rId3"/>
            </p:custDataLst>
          </p:nvPr>
        </p:nvSpPr>
        <p:spPr>
          <a:xfrm>
            <a:off x="203200" y="2159000"/>
            <a:ext cx="11785600" cy="4419600"/>
          </a:xfrm>
          <a:prstGeom prst="rect">
            <a:avLst/>
          </a:prstGeom>
          <a:noFill/>
          <a:ln>
            <a:noFill/>
          </a:ln>
        </p:spPr>
        <p:txBody>
          <a:bodyPr spcFirstLastPara="1" wrap="square" lIns="121900" tIns="60933" rIns="121900" bIns="60933" anchor="t" anchorCtr="0">
            <a:noAutofit/>
          </a:bodyPr>
          <a:lstStyle/>
          <a:p>
            <a:pPr marL="0" indent="0">
              <a:buNone/>
            </a:pPr>
            <a:endParaRPr/>
          </a:p>
        </p:txBody>
      </p:sp>
      <p:sp>
        <p:nvSpPr>
          <p:cNvPr id="145" name="Google Shape;145;p27"/>
          <p:cNvSpPr txBox="1">
            <a:spLocks noGrp="1"/>
          </p:cNvSpPr>
          <p:nvPr>
            <p:ph type="title"/>
            <p:custDataLst>
              <p:tags r:id="rId4"/>
            </p:custDataLst>
          </p:nvPr>
        </p:nvSpPr>
        <p:spPr>
          <a:xfrm>
            <a:off x="203200" y="990600"/>
            <a:ext cx="11785600" cy="1066800"/>
          </a:xfrm>
          <a:prstGeom prst="rect">
            <a:avLst/>
          </a:prstGeom>
          <a:noFill/>
          <a:ln>
            <a:noFill/>
          </a:ln>
        </p:spPr>
        <p:txBody>
          <a:bodyPr spcFirstLastPara="1" wrap="square" lIns="121900" tIns="60933" rIns="121900" bIns="60933" anchor="ctr" anchorCtr="0">
            <a:noAutofit/>
          </a:bodyPr>
          <a:lstStyle/>
          <a:p>
            <a:r>
              <a:rPr lang="en-US"/>
              <a:t>Welcome!</a:t>
            </a:r>
            <a:endParaRPr/>
          </a:p>
        </p:txBody>
      </p:sp>
      <p:pic>
        <p:nvPicPr>
          <p:cNvPr id="146" name="Google Shape;146;p27"/>
          <p:cNvPicPr preferRelativeResize="0"/>
          <p:nvPr/>
        </p:nvPicPr>
        <p:blipFill rotWithShape="1">
          <a:blip r:embed="rId9">
            <a:alphaModFix/>
          </a:blip>
          <a:srcRect/>
          <a:stretch/>
        </p:blipFill>
        <p:spPr>
          <a:xfrm>
            <a:off x="0" y="0"/>
            <a:ext cx="12192000" cy="6753700"/>
          </a:xfrm>
          <a:prstGeom prst="rect">
            <a:avLst/>
          </a:prstGeom>
          <a:noFill/>
          <a:ln>
            <a:noFill/>
          </a:ln>
        </p:spPr>
      </p:pic>
      <p:sp>
        <p:nvSpPr>
          <p:cNvPr id="147" name="Google Shape;147;p27"/>
          <p:cNvSpPr txBox="1"/>
          <p:nvPr>
            <p:custDataLst>
              <p:tags r:id="rId5"/>
            </p:custDataLst>
          </p:nvPr>
        </p:nvSpPr>
        <p:spPr>
          <a:xfrm rot="10800000" flipH="1">
            <a:off x="11865167" y="462767"/>
            <a:ext cx="49600" cy="165200"/>
          </a:xfrm>
          <a:prstGeom prst="rect">
            <a:avLst/>
          </a:prstGeom>
          <a:solidFill>
            <a:schemeClr val="dk2"/>
          </a:solidFill>
          <a:ln>
            <a:noFill/>
          </a:ln>
        </p:spPr>
        <p:txBody>
          <a:bodyPr spcFirstLastPara="1" wrap="square" lIns="121900" tIns="121900" rIns="121900" bIns="121900" anchor="t" anchorCtr="0">
            <a:noAutofit/>
          </a:bodyPr>
          <a:lstStyle/>
          <a:p>
            <a:pPr defTabSz="1219170">
              <a:buClr>
                <a:srgbClr val="000000"/>
              </a:buClr>
              <a:buSzPts val="1400"/>
            </a:pPr>
            <a:endParaRPr sz="1867" kern="0" dirty="0">
              <a:solidFill>
                <a:srgbClr val="000000"/>
              </a:solidFill>
              <a:latin typeface="Calibri" panose="020F0502020204030204" pitchFamily="34" charset="0"/>
              <a:ea typeface="Arial"/>
              <a:cs typeface="Calibri" panose="020F0502020204030204" pitchFamily="34" charset="0"/>
              <a:sym typeface="Arial"/>
            </a:endParaRPr>
          </a:p>
        </p:txBody>
      </p:sp>
      <p:sp>
        <p:nvSpPr>
          <p:cNvPr id="148" name="Google Shape;148;p27"/>
          <p:cNvSpPr txBox="1"/>
          <p:nvPr>
            <p:custDataLst>
              <p:tags r:id="rId6"/>
            </p:custDataLst>
          </p:nvPr>
        </p:nvSpPr>
        <p:spPr>
          <a:xfrm>
            <a:off x="11633800" y="297467"/>
            <a:ext cx="280800" cy="245600"/>
          </a:xfrm>
          <a:prstGeom prst="rect">
            <a:avLst/>
          </a:prstGeom>
          <a:solidFill>
            <a:schemeClr val="dk2"/>
          </a:solidFill>
          <a:ln>
            <a:noFill/>
          </a:ln>
        </p:spPr>
        <p:txBody>
          <a:bodyPr spcFirstLastPara="1" wrap="square" lIns="121900" tIns="121900" rIns="121900" bIns="121900" anchor="t" anchorCtr="0">
            <a:noAutofit/>
          </a:bodyPr>
          <a:lstStyle/>
          <a:p>
            <a:pPr defTabSz="1219170">
              <a:buClr>
                <a:srgbClr val="000000"/>
              </a:buClr>
              <a:buSzPts val="1400"/>
            </a:pPr>
            <a:endParaRPr sz="1867" kern="0" dirty="0">
              <a:solidFill>
                <a:srgbClr val="000000"/>
              </a:solidFill>
              <a:latin typeface="Calibri" panose="020F0502020204030204" pitchFamily="34" charset="0"/>
              <a:ea typeface="Arial"/>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352918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5</a:t>
            </a:fld>
            <a:endParaRPr kern="0">
              <a:solidFill>
                <a:srgbClr val="FFFFFF"/>
              </a:solidFill>
            </a:endParaRPr>
          </a:p>
        </p:txBody>
      </p:sp>
      <p:sp>
        <p:nvSpPr>
          <p:cNvPr id="170" name="Google Shape;170;p30"/>
          <p:cNvSpPr txBox="1">
            <a:spLocks noGrp="1"/>
          </p:cNvSpPr>
          <p:nvPr>
            <p:ph type="body" idx="1"/>
            <p:custDataLst>
              <p:tags r:id="rId3"/>
            </p:custDataLst>
          </p:nvPr>
        </p:nvSpPr>
        <p:spPr>
          <a:xfrm>
            <a:off x="0" y="1924400"/>
            <a:ext cx="12192000" cy="4933600"/>
          </a:xfrm>
          <a:prstGeom prst="rect">
            <a:avLst/>
          </a:prstGeom>
          <a:noFill/>
          <a:ln>
            <a:noFill/>
          </a:ln>
        </p:spPr>
        <p:txBody>
          <a:bodyPr spcFirstLastPara="1" wrap="square" lIns="121900" tIns="60933" rIns="121900" bIns="60933" anchor="t" anchorCtr="0">
            <a:noAutofit/>
          </a:bodyPr>
          <a:lstStyle/>
          <a:p>
            <a:pPr indent="-502920">
              <a:buClr>
                <a:schemeClr val="bg2"/>
              </a:buClr>
              <a:buSzPct val="100000"/>
              <a:buFont typeface="Times New Roman" panose="02020603050405020304" pitchFamily="18" charset="0"/>
              <a:buChar char="●"/>
            </a:pPr>
            <a:r>
              <a:rPr lang="en-US" sz="4000" dirty="0" smtClean="0"/>
              <a:t>A student eligible for MAP-A does </a:t>
            </a:r>
            <a:r>
              <a:rPr lang="en-US" sz="4000" b="1" dirty="0" smtClean="0"/>
              <a:t>not</a:t>
            </a:r>
            <a:r>
              <a:rPr lang="en-US" sz="4000" dirty="0" smtClean="0"/>
              <a:t> participate in any other statewide standardized assessments</a:t>
            </a:r>
          </a:p>
          <a:p>
            <a:pPr indent="-502920">
              <a:buClr>
                <a:schemeClr val="bg2"/>
              </a:buClr>
              <a:buSzPct val="100000"/>
              <a:buFont typeface="Times New Roman" panose="02020603050405020304" pitchFamily="18" charset="0"/>
              <a:buChar char="●"/>
            </a:pPr>
            <a:r>
              <a:rPr lang="en-US" sz="4000" dirty="0" smtClean="0"/>
              <a:t>Students are required to be assessed in:</a:t>
            </a:r>
          </a:p>
          <a:p>
            <a:pPr lvl="1" indent="-502920">
              <a:buClr>
                <a:schemeClr val="bg2"/>
              </a:buClr>
              <a:buSzPct val="75000"/>
              <a:buFont typeface="Wingdings" panose="05000000000000000000" pitchFamily="2" charset="2"/>
              <a:buChar char="q"/>
            </a:pPr>
            <a:r>
              <a:rPr lang="en-US" sz="4000" dirty="0" smtClean="0"/>
              <a:t>English Language Arts (ELA) in grades 3-8 and 11</a:t>
            </a:r>
          </a:p>
          <a:p>
            <a:pPr lvl="1" indent="-502920">
              <a:buClr>
                <a:schemeClr val="bg2"/>
              </a:buClr>
              <a:buSzPct val="75000"/>
              <a:buFont typeface="Wingdings" panose="05000000000000000000" pitchFamily="2" charset="2"/>
              <a:buChar char="q"/>
            </a:pPr>
            <a:r>
              <a:rPr lang="en-US" sz="4000" dirty="0" smtClean="0"/>
              <a:t>Math in grades 3-8 and 11</a:t>
            </a:r>
          </a:p>
          <a:p>
            <a:pPr lvl="1" indent="-502920">
              <a:buClr>
                <a:schemeClr val="bg2"/>
              </a:buClr>
              <a:buSzPct val="75000"/>
              <a:buFont typeface="Wingdings" panose="05000000000000000000" pitchFamily="2" charset="2"/>
              <a:buChar char="q"/>
            </a:pPr>
            <a:r>
              <a:rPr lang="en-US" sz="4000" dirty="0" smtClean="0"/>
              <a:t>Science in grades 5, 8, and 11</a:t>
            </a:r>
          </a:p>
          <a:p>
            <a:pPr marL="84665" indent="0">
              <a:buSzPts val="2600"/>
              <a:buNone/>
            </a:pPr>
            <a:endParaRPr lang="en-US" sz="3200" dirty="0" smtClean="0"/>
          </a:p>
          <a:p>
            <a:pPr marL="84665" indent="0">
              <a:buSzPts val="2600"/>
              <a:buNone/>
            </a:pPr>
            <a:endParaRPr sz="3200" dirty="0"/>
          </a:p>
        </p:txBody>
      </p:sp>
      <p:sp>
        <p:nvSpPr>
          <p:cNvPr id="171" name="Google Shape;171;p30"/>
          <p:cNvSpPr txBox="1">
            <a:spLocks noGrp="1"/>
          </p:cNvSpPr>
          <p:nvPr>
            <p:ph type="title"/>
            <p:custDataLst>
              <p:tags r:id="rId4"/>
            </p:custDataLst>
          </p:nvPr>
        </p:nvSpPr>
        <p:spPr>
          <a:xfrm>
            <a:off x="0" y="857600"/>
            <a:ext cx="12192000" cy="1066800"/>
          </a:xfrm>
          <a:prstGeom prst="rect">
            <a:avLst/>
          </a:prstGeom>
          <a:noFill/>
          <a:ln>
            <a:noFill/>
          </a:ln>
        </p:spPr>
        <p:txBody>
          <a:bodyPr spcFirstLastPara="1" wrap="square" lIns="121900" tIns="60933" rIns="121900" bIns="60933" anchor="ctr" anchorCtr="0">
            <a:noAutofit/>
          </a:bodyPr>
          <a:lstStyle/>
          <a:p>
            <a:r>
              <a:rPr lang="en-US" sz="5400" dirty="0" smtClean="0"/>
              <a:t>Parameters of MAP-A</a:t>
            </a:r>
            <a:endParaRPr sz="5400" dirty="0"/>
          </a:p>
        </p:txBody>
      </p:sp>
      <p:sp>
        <p:nvSpPr>
          <p:cNvPr id="2" name="TextBox 1"/>
          <p:cNvSpPr txBox="1"/>
          <p:nvPr>
            <p:custDataLst>
              <p:tags r:id="rId5"/>
            </p:custDataLst>
          </p:nvPr>
        </p:nvSpPr>
        <p:spPr>
          <a:xfrm>
            <a:off x="-2445886" y="211221"/>
            <a:ext cx="2445886" cy="369332"/>
          </a:xfrm>
          <a:prstGeom prst="rect">
            <a:avLst/>
          </a:prstGeom>
          <a:noFill/>
        </p:spPr>
        <p:txBody>
          <a:bodyPr wrap="square" rtlCol="0">
            <a:spAutoFit/>
          </a:bodyPr>
          <a:lstStyle/>
          <a:p>
            <a:r>
              <a:rPr lang="en-US" dirty="0" smtClean="0">
                <a:latin typeface="Calibri" panose="020F0502020204030204" pitchFamily="34" charset="0"/>
              </a:rPr>
              <a:t> </a:t>
            </a:r>
            <a:endParaRPr lang="en-US" b="1"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73445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6</a:t>
            </a:fld>
            <a:endParaRPr kern="0">
              <a:solidFill>
                <a:srgbClr val="FFFFFF"/>
              </a:solidFill>
            </a:endParaRPr>
          </a:p>
        </p:txBody>
      </p:sp>
      <p:sp>
        <p:nvSpPr>
          <p:cNvPr id="170" name="Google Shape;170;p30"/>
          <p:cNvSpPr txBox="1">
            <a:spLocks noGrp="1"/>
          </p:cNvSpPr>
          <p:nvPr>
            <p:ph type="body" idx="1"/>
            <p:custDataLst>
              <p:tags r:id="rId3"/>
            </p:custDataLst>
          </p:nvPr>
        </p:nvSpPr>
        <p:spPr>
          <a:xfrm>
            <a:off x="0" y="2168305"/>
            <a:ext cx="12192000" cy="4689694"/>
          </a:xfrm>
          <a:prstGeom prst="rect">
            <a:avLst/>
          </a:prstGeom>
          <a:noFill/>
          <a:ln>
            <a:noFill/>
          </a:ln>
        </p:spPr>
        <p:txBody>
          <a:bodyPr spcFirstLastPara="1" wrap="square" lIns="121900" tIns="60933" rIns="121900" bIns="60933" anchor="t" anchorCtr="0">
            <a:noAutofit/>
          </a:bodyPr>
          <a:lstStyle/>
          <a:p>
            <a:pPr indent="-502920">
              <a:buClr>
                <a:schemeClr val="bg2"/>
              </a:buClr>
              <a:buSzPct val="100000"/>
              <a:buFont typeface="Times New Roman" panose="02020603050405020304" pitchFamily="18" charset="0"/>
              <a:buChar char="●"/>
            </a:pPr>
            <a:r>
              <a:rPr lang="en-US" sz="4000" dirty="0" smtClean="0">
                <a:latin typeface="Calibri" panose="020F0502020204030204" pitchFamily="34" charset="0"/>
                <a:cs typeface="Calibri" panose="020F0502020204030204" pitchFamily="34" charset="0"/>
              </a:rPr>
              <a:t>Administering ELA and math assessments in grades 9, 10, and 12 and science assessments in grades 3, 4, 6, 7, 9, 10, and 12 requires use of compliance forms to indicate local assessment</a:t>
            </a:r>
          </a:p>
          <a:p>
            <a:pPr indent="-502920">
              <a:buClr>
                <a:schemeClr val="bg2"/>
              </a:buClr>
              <a:buSzPct val="100000"/>
              <a:buFont typeface="Times New Roman" panose="02020603050405020304" pitchFamily="18" charset="0"/>
              <a:buChar char="●"/>
            </a:pPr>
            <a:r>
              <a:rPr lang="en-US" sz="4000" dirty="0" smtClean="0">
                <a:latin typeface="Calibri" panose="020F0502020204030204" pitchFamily="34" charset="0"/>
                <a:cs typeface="Calibri" panose="020F0502020204030204" pitchFamily="34" charset="0"/>
              </a:rPr>
              <a:t>Review compliance forms: D, E, IEP Form 2021, Checklist, and Decision-Making Guidance</a:t>
            </a:r>
          </a:p>
          <a:p>
            <a:pPr marL="84665" indent="0">
              <a:buSzPts val="2600"/>
              <a:buNone/>
            </a:pPr>
            <a:endParaRPr lang="en-US" sz="3200" dirty="0" smtClean="0"/>
          </a:p>
          <a:p>
            <a:pPr marL="84665" indent="0">
              <a:buSzPts val="2600"/>
              <a:buNone/>
            </a:pPr>
            <a:endParaRPr sz="3200" dirty="0"/>
          </a:p>
        </p:txBody>
      </p:sp>
      <p:sp>
        <p:nvSpPr>
          <p:cNvPr id="171" name="Google Shape;171;p30"/>
          <p:cNvSpPr txBox="1">
            <a:spLocks noGrp="1"/>
          </p:cNvSpPr>
          <p:nvPr>
            <p:ph type="title"/>
            <p:custDataLst>
              <p:tags r:id="rId4"/>
            </p:custDataLst>
          </p:nvPr>
        </p:nvSpPr>
        <p:spPr>
          <a:xfrm>
            <a:off x="0" y="824459"/>
            <a:ext cx="12192000" cy="1099940"/>
          </a:xfrm>
          <a:prstGeom prst="rect">
            <a:avLst/>
          </a:prstGeom>
          <a:noFill/>
          <a:ln>
            <a:noFill/>
          </a:ln>
        </p:spPr>
        <p:txBody>
          <a:bodyPr spcFirstLastPara="1" wrap="square" lIns="121900" tIns="60933" rIns="121900" bIns="60933" anchor="ctr" anchorCtr="0">
            <a:noAutofit/>
          </a:bodyPr>
          <a:lstStyle/>
          <a:p>
            <a:r>
              <a:rPr lang="en-US" sz="5400" dirty="0" smtClean="0"/>
              <a:t>Best Practice Is to Test All </a:t>
            </a:r>
            <a:r>
              <a:rPr lang="en-US" sz="5400" dirty="0"/>
              <a:t>G</a:t>
            </a:r>
            <a:r>
              <a:rPr lang="en-US" sz="5400" dirty="0" smtClean="0"/>
              <a:t>rades 3-11</a:t>
            </a:r>
            <a:endParaRPr sz="5400" dirty="0"/>
          </a:p>
        </p:txBody>
      </p:sp>
      <p:sp>
        <p:nvSpPr>
          <p:cNvPr id="2" name="TextBox 1"/>
          <p:cNvSpPr txBox="1"/>
          <p:nvPr>
            <p:custDataLst>
              <p:tags r:id="rId5"/>
            </p:custDataLst>
          </p:nvPr>
        </p:nvSpPr>
        <p:spPr>
          <a:xfrm>
            <a:off x="-2445886" y="211221"/>
            <a:ext cx="2445886" cy="369332"/>
          </a:xfrm>
          <a:prstGeom prst="rect">
            <a:avLst/>
          </a:prstGeom>
          <a:noFill/>
        </p:spPr>
        <p:txBody>
          <a:bodyPr wrap="square" rtlCol="0">
            <a:spAutoFit/>
          </a:bodyPr>
          <a:lstStyle/>
          <a:p>
            <a:r>
              <a:rPr lang="en-US" dirty="0" smtClean="0">
                <a:latin typeface="Calibri" panose="020F0502020204030204" pitchFamily="34" charset="0"/>
              </a:rPr>
              <a:t> </a:t>
            </a:r>
            <a:endParaRPr lang="en-US" b="1"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4992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1"/>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7</a:t>
            </a:fld>
            <a:endParaRPr kern="0">
              <a:solidFill>
                <a:srgbClr val="FFFFFF"/>
              </a:solidFill>
            </a:endParaRPr>
          </a:p>
        </p:txBody>
      </p:sp>
      <p:sp>
        <p:nvSpPr>
          <p:cNvPr id="696" name="Google Shape;696;p91"/>
          <p:cNvSpPr txBox="1">
            <a:spLocks noGrp="1"/>
          </p:cNvSpPr>
          <p:nvPr>
            <p:ph type="body" idx="1"/>
            <p:custDataLst>
              <p:tags r:id="rId3"/>
            </p:custDataLst>
          </p:nvPr>
        </p:nvSpPr>
        <p:spPr>
          <a:xfrm>
            <a:off x="0" y="2271252"/>
            <a:ext cx="12192000" cy="4586748"/>
          </a:xfrm>
          <a:prstGeom prst="rect">
            <a:avLst/>
          </a:prstGeom>
          <a:noFill/>
          <a:ln>
            <a:noFill/>
          </a:ln>
        </p:spPr>
        <p:txBody>
          <a:bodyPr spcFirstLastPara="1" wrap="square" lIns="121900" tIns="60933" rIns="121900" bIns="60933" anchor="t" anchorCtr="0">
            <a:noAutofit/>
          </a:bodyPr>
          <a:lstStyle/>
          <a:p>
            <a:pPr indent="-502920">
              <a:lnSpc>
                <a:spcPct val="150000"/>
              </a:lnSpc>
              <a:buClr>
                <a:schemeClr val="bg2"/>
              </a:buClr>
              <a:buFont typeface="Times New Roman" panose="02020603050405020304" pitchFamily="18" charset="0"/>
              <a:buChar char="●"/>
            </a:pPr>
            <a:r>
              <a:rPr lang="en-US" sz="4000" dirty="0" smtClean="0"/>
              <a:t>Seamless instruction </a:t>
            </a:r>
            <a:r>
              <a:rPr lang="en-US" sz="4000" dirty="0"/>
              <a:t>integrated with </a:t>
            </a:r>
            <a:r>
              <a:rPr lang="en-US" sz="4000" dirty="0" smtClean="0"/>
              <a:t>assessment</a:t>
            </a:r>
            <a:endParaRPr sz="4000" dirty="0"/>
          </a:p>
          <a:p>
            <a:pPr indent="-502920">
              <a:lnSpc>
                <a:spcPct val="150000"/>
              </a:lnSpc>
              <a:buClr>
                <a:schemeClr val="bg2"/>
              </a:buClr>
              <a:buFont typeface="Times New Roman" panose="02020603050405020304" pitchFamily="18" charset="0"/>
              <a:buChar char="●"/>
            </a:pPr>
            <a:r>
              <a:rPr lang="en-US" sz="4000" dirty="0"/>
              <a:t>Based on the student’s academic </a:t>
            </a:r>
            <a:r>
              <a:rPr lang="en-US" sz="4000" dirty="0" smtClean="0"/>
              <a:t>goals</a:t>
            </a:r>
            <a:endParaRPr sz="4000" dirty="0"/>
          </a:p>
          <a:p>
            <a:pPr indent="-502920">
              <a:lnSpc>
                <a:spcPct val="150000"/>
              </a:lnSpc>
              <a:buClr>
                <a:schemeClr val="bg2"/>
              </a:buClr>
              <a:buFont typeface="Times New Roman" panose="02020603050405020304" pitchFamily="18" charset="0"/>
              <a:buChar char="●"/>
            </a:pPr>
            <a:r>
              <a:rPr lang="en-US" sz="4000" dirty="0"/>
              <a:t>Administered throughout the school </a:t>
            </a:r>
            <a:r>
              <a:rPr lang="en-US" sz="4000" dirty="0" smtClean="0"/>
              <a:t>year</a:t>
            </a:r>
            <a:endParaRPr sz="4000" dirty="0"/>
          </a:p>
        </p:txBody>
      </p:sp>
      <p:sp>
        <p:nvSpPr>
          <p:cNvPr id="697" name="Google Shape;697;p91"/>
          <p:cNvSpPr txBox="1">
            <a:spLocks noGrp="1"/>
          </p:cNvSpPr>
          <p:nvPr>
            <p:ph type="title"/>
            <p:custDataLst>
              <p:tags r:id="rId4"/>
            </p:custDataLst>
          </p:nvPr>
        </p:nvSpPr>
        <p:spPr>
          <a:xfrm>
            <a:off x="0" y="836907"/>
            <a:ext cx="12192000" cy="1270861"/>
          </a:xfrm>
          <a:prstGeom prst="rect">
            <a:avLst/>
          </a:prstGeom>
          <a:noFill/>
          <a:ln>
            <a:noFill/>
          </a:ln>
        </p:spPr>
        <p:txBody>
          <a:bodyPr spcFirstLastPara="1" wrap="square" lIns="121900" tIns="60933" rIns="121900" bIns="60933" anchor="ctr" anchorCtr="0">
            <a:noAutofit/>
          </a:bodyPr>
          <a:lstStyle/>
          <a:p>
            <a:r>
              <a:rPr lang="en-US" sz="5400" dirty="0" smtClean="0"/>
              <a:t>Instructionally Embedded Assessments</a:t>
            </a:r>
            <a:endParaRPr sz="5400" dirty="0"/>
          </a:p>
        </p:txBody>
      </p:sp>
    </p:spTree>
    <p:custDataLst>
      <p:tags r:id="rId1"/>
    </p:custDataLst>
    <p:extLst>
      <p:ext uri="{BB962C8B-B14F-4D97-AF65-F5344CB8AC3E}">
        <p14:creationId xmlns:p14="http://schemas.microsoft.com/office/powerpoint/2010/main" val="381004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ldNum" idx="12"/>
            <p:custDataLst>
              <p:tags r:id="rId2"/>
            </p:custDataLst>
          </p:nvPr>
        </p:nvSpPr>
        <p:spPr>
          <a:xfrm>
            <a:off x="203200" y="177800"/>
            <a:ext cx="1016000" cy="3652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US" kern="0">
                <a:solidFill>
                  <a:srgbClr val="FFFFFF"/>
                </a:solidFill>
              </a:rPr>
              <a:pPr defTabSz="1219170"/>
              <a:t>8</a:t>
            </a:fld>
            <a:endParaRPr kern="0">
              <a:solidFill>
                <a:srgbClr val="FFFFFF"/>
              </a:solidFill>
            </a:endParaRPr>
          </a:p>
        </p:txBody>
      </p:sp>
      <p:sp>
        <p:nvSpPr>
          <p:cNvPr id="170" name="Google Shape;170;p30"/>
          <p:cNvSpPr txBox="1">
            <a:spLocks noGrp="1"/>
          </p:cNvSpPr>
          <p:nvPr>
            <p:ph type="body" idx="1"/>
            <p:custDataLst>
              <p:tags r:id="rId3"/>
            </p:custDataLst>
          </p:nvPr>
        </p:nvSpPr>
        <p:spPr>
          <a:xfrm>
            <a:off x="0" y="2094271"/>
            <a:ext cx="12192000" cy="4763729"/>
          </a:xfrm>
          <a:prstGeom prst="rect">
            <a:avLst/>
          </a:prstGeom>
          <a:noFill/>
          <a:ln>
            <a:noFill/>
          </a:ln>
        </p:spPr>
        <p:txBody>
          <a:bodyPr spcFirstLastPara="1" wrap="square" lIns="121900" tIns="60933" rIns="121900" bIns="60933" anchor="t" anchorCtr="0">
            <a:noAutofit/>
          </a:bodyPr>
          <a:lstStyle/>
          <a:p>
            <a:pPr indent="-502920">
              <a:buClr>
                <a:schemeClr val="bg2"/>
              </a:buClr>
              <a:buSzPct val="100000"/>
              <a:buFont typeface="Times New Roman" panose="02020603050405020304" pitchFamily="18" charset="0"/>
              <a:buChar char="●"/>
            </a:pPr>
            <a:r>
              <a:rPr lang="en-US" sz="4000" dirty="0" smtClean="0"/>
              <a:t>Instruction and assessment occurs all year</a:t>
            </a:r>
          </a:p>
          <a:p>
            <a:pPr indent="-502920">
              <a:buClr>
                <a:schemeClr val="bg2"/>
              </a:buClr>
              <a:buSzPct val="100000"/>
              <a:buFont typeface="Times New Roman" panose="02020603050405020304" pitchFamily="18" charset="0"/>
              <a:buChar char="●"/>
            </a:pPr>
            <a:r>
              <a:rPr lang="en-US" sz="4000" dirty="0" smtClean="0"/>
              <a:t>There are </a:t>
            </a:r>
            <a:r>
              <a:rPr lang="en-US" sz="4000" b="1" dirty="0" smtClean="0"/>
              <a:t>two Instructionally Embedded test windows </a:t>
            </a:r>
            <a:r>
              <a:rPr lang="en-US" sz="4000" dirty="0" smtClean="0"/>
              <a:t>for ELA and math</a:t>
            </a:r>
          </a:p>
          <a:p>
            <a:pPr indent="-502920">
              <a:buClr>
                <a:schemeClr val="bg2"/>
              </a:buClr>
              <a:buSzPct val="100000"/>
              <a:buFont typeface="Times New Roman" panose="02020603050405020304" pitchFamily="18" charset="0"/>
              <a:buChar char="●"/>
            </a:pPr>
            <a:r>
              <a:rPr lang="en-US" sz="4000" dirty="0" smtClean="0"/>
              <a:t>There is one Year End test window for science</a:t>
            </a:r>
          </a:p>
          <a:p>
            <a:pPr indent="-502920">
              <a:buClr>
                <a:schemeClr val="bg2"/>
              </a:buClr>
              <a:buSzPct val="100000"/>
              <a:buFont typeface="Times New Roman" panose="02020603050405020304" pitchFamily="18" charset="0"/>
              <a:buChar char="●"/>
            </a:pPr>
            <a:r>
              <a:rPr lang="en-US" sz="4000" dirty="0" smtClean="0"/>
              <a:t>Assessment </a:t>
            </a:r>
            <a:r>
              <a:rPr lang="en-US" sz="4000" dirty="0"/>
              <a:t>items and tasks are embedded in day-to-day </a:t>
            </a:r>
            <a:r>
              <a:rPr lang="en-US" sz="4000" dirty="0" smtClean="0"/>
              <a:t>instruction</a:t>
            </a:r>
            <a:endParaRPr lang="en-US" sz="4000" dirty="0"/>
          </a:p>
          <a:p>
            <a:pPr marL="84665" indent="0">
              <a:buSzPts val="2600"/>
              <a:buNone/>
            </a:pPr>
            <a:endParaRPr lang="en-US" sz="3200" dirty="0" smtClean="0"/>
          </a:p>
          <a:p>
            <a:pPr marL="84665" indent="0">
              <a:buSzPts val="2600"/>
              <a:buNone/>
            </a:pPr>
            <a:endParaRPr lang="en-US" sz="3200" dirty="0" smtClean="0"/>
          </a:p>
          <a:p>
            <a:pPr marL="84665" indent="0">
              <a:buSzPts val="2600"/>
              <a:buNone/>
            </a:pPr>
            <a:endParaRPr sz="3200" dirty="0"/>
          </a:p>
        </p:txBody>
      </p:sp>
      <p:sp>
        <p:nvSpPr>
          <p:cNvPr id="171" name="Google Shape;171;p30"/>
          <p:cNvSpPr txBox="1">
            <a:spLocks noGrp="1"/>
          </p:cNvSpPr>
          <p:nvPr>
            <p:ph type="title"/>
            <p:custDataLst>
              <p:tags r:id="rId4"/>
            </p:custDataLst>
          </p:nvPr>
        </p:nvSpPr>
        <p:spPr>
          <a:xfrm>
            <a:off x="0" y="857600"/>
            <a:ext cx="12192000" cy="784303"/>
          </a:xfrm>
          <a:prstGeom prst="rect">
            <a:avLst/>
          </a:prstGeom>
          <a:noFill/>
          <a:ln>
            <a:noFill/>
          </a:ln>
        </p:spPr>
        <p:txBody>
          <a:bodyPr spcFirstLastPara="1" wrap="square" lIns="121900" tIns="60933" rIns="121900" bIns="60933" anchor="ctr" anchorCtr="0">
            <a:noAutofit/>
          </a:bodyPr>
          <a:lstStyle/>
          <a:p>
            <a:r>
              <a:rPr lang="en-US" sz="5400" dirty="0" smtClean="0"/>
              <a:t>Instruction and Assessment is Year-Long</a:t>
            </a:r>
            <a:endParaRPr sz="5400" dirty="0"/>
          </a:p>
        </p:txBody>
      </p:sp>
      <p:sp>
        <p:nvSpPr>
          <p:cNvPr id="2" name="TextBox 1"/>
          <p:cNvSpPr txBox="1"/>
          <p:nvPr>
            <p:custDataLst>
              <p:tags r:id="rId5"/>
            </p:custDataLst>
          </p:nvPr>
        </p:nvSpPr>
        <p:spPr>
          <a:xfrm>
            <a:off x="-2445886" y="211221"/>
            <a:ext cx="2445886" cy="369332"/>
          </a:xfrm>
          <a:prstGeom prst="rect">
            <a:avLst/>
          </a:prstGeom>
          <a:noFill/>
        </p:spPr>
        <p:txBody>
          <a:bodyPr wrap="square" rtlCol="0">
            <a:spAutoFit/>
          </a:bodyPr>
          <a:lstStyle/>
          <a:p>
            <a:r>
              <a:rPr lang="en-US" dirty="0" smtClean="0">
                <a:latin typeface="Calibri" panose="020F0502020204030204" pitchFamily="34" charset="0"/>
              </a:rPr>
              <a:t> </a:t>
            </a:r>
            <a:endParaRPr lang="en-US" b="1" dirty="0">
              <a:solidFill>
                <a:srgbClr val="FF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09204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US" smtClean="0"/>
              <a:pPr/>
              <a:t>9</a:t>
            </a:fld>
            <a:endParaRPr lang="en-US"/>
          </a:p>
        </p:txBody>
      </p:sp>
      <p:sp>
        <p:nvSpPr>
          <p:cNvPr id="3" name="Text Placeholder 2"/>
          <p:cNvSpPr>
            <a:spLocks noGrp="1"/>
          </p:cNvSpPr>
          <p:nvPr>
            <p:ph type="body" idx="1"/>
          </p:nvPr>
        </p:nvSpPr>
        <p:spPr>
          <a:xfrm>
            <a:off x="0" y="2360562"/>
            <a:ext cx="12192000" cy="4497438"/>
          </a:xfrm>
        </p:spPr>
        <p:txBody>
          <a:bodyPr/>
          <a:lstStyle/>
          <a:p>
            <a:pPr>
              <a:lnSpc>
                <a:spcPct val="150000"/>
              </a:lnSpc>
              <a:buSzPct val="150000"/>
            </a:pPr>
            <a:r>
              <a:rPr lang="en-US" sz="4000" dirty="0" smtClean="0"/>
              <a:t>There are 11 manuals posted on the DESE and DLM websites</a:t>
            </a:r>
          </a:p>
          <a:p>
            <a:pPr>
              <a:lnSpc>
                <a:spcPct val="150000"/>
              </a:lnSpc>
              <a:buSzPct val="150000"/>
            </a:pPr>
            <a:r>
              <a:rPr lang="en-US" sz="4000" dirty="0" smtClean="0"/>
              <a:t>Teachers are encouraged to read 5 of them</a:t>
            </a:r>
            <a:endParaRPr lang="en-US" sz="4000" dirty="0"/>
          </a:p>
        </p:txBody>
      </p:sp>
      <p:sp>
        <p:nvSpPr>
          <p:cNvPr id="4" name="Title 3"/>
          <p:cNvSpPr>
            <a:spLocks noGrp="1"/>
          </p:cNvSpPr>
          <p:nvPr>
            <p:ph type="title"/>
          </p:nvPr>
        </p:nvSpPr>
        <p:spPr>
          <a:xfrm>
            <a:off x="0" y="846161"/>
            <a:ext cx="12192000" cy="1211239"/>
          </a:xfrm>
        </p:spPr>
        <p:txBody>
          <a:bodyPr/>
          <a:lstStyle/>
          <a:p>
            <a:r>
              <a:rPr lang="en-US" sz="5400" dirty="0" smtClean="0"/>
              <a:t>MAP-A/DLM Manuals</a:t>
            </a:r>
            <a:endParaRPr lang="en-US" sz="5400" dirty="0"/>
          </a:p>
        </p:txBody>
      </p:sp>
    </p:spTree>
    <p:extLst>
      <p:ext uri="{BB962C8B-B14F-4D97-AF65-F5344CB8AC3E}">
        <p14:creationId xmlns:p14="http://schemas.microsoft.com/office/powerpoint/2010/main" val="1047265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MAP-A Section 1 recording&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http://desemo.adobeconnect.com&quot;/&gt;&lt;property id=&quot;20192&quot; value=&quot;http://desemo.adobeconnect.com&quot;/&gt;&lt;property id=&quot;20193&quot; value=&quot;0&quot;/&gt;&lt;property id=&quot;20224&quot; value=&quot;C:\Users\lbrowner\Documents\My Adobe Presentations\MAP-A Section 1 recording&quot;/&gt;&lt;property id=&quot;20250&quot; value=&quot;0&quot;/&gt;&lt;property id=&quot;20251&quot; value=&quot;0&quot;/&gt;&lt;property id=&quot;20259&quot; value=&quot;0&quot;/&gt;&lt;property id=&quot;20262&quot; value=&quot;2463874211&quot;/&gt;&lt;property id=&quot;20263&quot; value=&quot;3&quot;/&gt;&lt;property id=&quot;20264&quot; value=&quot;3&quot;/&gt;&lt;property id=&quot;20519&quot; value=&quot;0&quot;/&gt;&lt;property id=&quot;20700&quot; value=&quot;0&quot;/&gt;&lt;object type=&quot;8&quot; unique_id=&quot;10644&quot;&gt;&lt;/object&gt;&lt;object type=&quot;2&quot; unique_id=&quot;10645&quot;&gt;&lt;object type=&quot;3&quot; unique_id=&quot;10648&quot;&gt;&lt;property id=&quot;20148&quot; value=&quot;5&quot;/&gt;&lt;property id=&quot;20300&quot; value=&quot;Slide 3 - &amp;quot;Part 1: Getting Started&amp;quot;&quot;/&gt;&lt;property id=&quot;20307&quot; value=&quot;259&quot;/&gt;&lt;property id=&quot;20309&quot; value=&quot;-1&quot;/&gt;&lt;/object&gt;&lt;object type=&quot;3&quot; unique_id=&quot;10649&quot;&gt;&lt;property id=&quot;20148&quot; value=&quot;5&quot;/&gt;&lt;property id=&quot;20300&quot; value=&quot;Slide 4 - &amp;quot;Welcome!&amp;quot;&quot;/&gt;&lt;property id=&quot;20307&quot; value=&quot;260&quot;/&gt;&lt;property id=&quot;20309&quot; value=&quot;-1&quot;/&gt;&lt;/object&gt;&lt;object type=&quot;3&quot; unique_id=&quot;10650&quot;&gt;&lt;property id=&quot;20148&quot; value=&quot;5&quot;/&gt;&lt;property id=&quot;20300&quot; value=&quot;Slide 5 - &amp;quot;MAP-A and DLM&amp;quot;&quot;/&gt;&lt;property id=&quot;20307&quot; value=&quot;291&quot;/&gt;&lt;property id=&quot;20309&quot; value=&quot;-1&quot;/&gt;&lt;/object&gt;&lt;object type=&quot;3&quot; unique_id=&quot;10651&quot;&gt;&lt;property id=&quot;20148&quot; value=&quot;5&quot;/&gt;&lt;property id=&quot;20300&quot; value=&quot;Slide 6 - &amp;quot;Essential Questions&amp;quot;&quot;/&gt;&lt;property id=&quot;20307&quot; value=&quot;262&quot;/&gt;&lt;property id=&quot;20309&quot; value=&quot;-1&quot;/&gt;&lt;/object&gt;&lt;object type=&quot;3&quot; unique_id=&quot;10652&quot;&gt;&lt;property id=&quot;20148&quot; value=&quot;5&quot;/&gt;&lt;property id=&quot;20300&quot; value=&quot;Slide 7 - &amp;quot;Essential Questions&amp;quot;&quot;/&gt;&lt;property id=&quot;20307&quot; value=&quot;263&quot;/&gt;&lt;property id=&quot;20309&quot; value=&quot;-1&quot;/&gt;&lt;/object&gt;&lt;object type=&quot;3&quot; unique_id=&quot;10653&quot;&gt;&lt;property id=&quot;20148&quot; value=&quot;5&quot;/&gt;&lt;property id=&quot;20300&quot; value=&quot;Slide 8 - &amp;quot;Materials Needed&amp;quot;&quot;/&gt;&lt;property id=&quot;20307&quot; value=&quot;292&quot;/&gt;&lt;property id=&quot;20309&quot; value=&quot;-1&quot;/&gt;&lt;/object&gt;&lt;object type=&quot;3&quot; unique_id=&quot;10654&quot;&gt;&lt;property id=&quot;20148&quot; value=&quot;5&quot;/&gt;&lt;property id=&quot;20300&quot; value=&quot;Slide 9 - &amp;quot;Part 2: General Information&amp;quot;&quot;/&gt;&lt;property id=&quot;20307&quot; value=&quot;293&quot;/&gt;&lt;property id=&quot;20309&quot; value=&quot;-1&quot;/&gt;&lt;/object&gt;&lt;object type=&quot;3&quot; unique_id=&quot;10655&quot;&gt;&lt;property id=&quot;20148&quot; value=&quot;5&quot;/&gt;&lt;property id=&quot;20300&quot; value=&quot;Slide 10 - &amp;quot;Important Roles&amp;quot;&quot;/&gt;&lt;property id=&quot;20307&quot; value=&quot;294&quot;/&gt;&lt;property id=&quot;20309&quot; value=&quot;-1&quot;/&gt;&lt;/object&gt;&lt;object type=&quot;3&quot; unique_id=&quot;10656&quot;&gt;&lt;property id=&quot;20148&quot; value=&quot;5&quot;/&gt;&lt;property id=&quot;20300&quot; value=&quot;Slide 11 - &amp;quot;Important Contact Information&amp;quot;&quot;/&gt;&lt;property id=&quot;20307&quot; value=&quot;295&quot;/&gt;&lt;property id=&quot;20309&quot; value=&quot;-1&quot;/&gt;&lt;/object&gt;&lt;object type=&quot;3&quot; unique_id=&quot;10657&quot;&gt;&lt;property id=&quot;20148&quot; value=&quot;5&quot;/&gt;&lt;property id=&quot;20300&quot; value=&quot;Slide 12 - &amp;quot;What is MAP-A&amp;quot;&quot;/&gt;&lt;property id=&quot;20307&quot; value=&quot;296&quot;/&gt;&lt;property id=&quot;20309&quot; value=&quot;-1&quot;/&gt;&lt;/object&gt;&lt;object type=&quot;3&quot; unique_id=&quot;10658&quot;&gt;&lt;property id=&quot;20148&quot; value=&quot;5&quot;/&gt;&lt;property id=&quot;20300&quot; value=&quot;Slide 13 - &amp;quot;Purpose of MAP-A&amp;quot;&quot;/&gt;&lt;property id=&quot;20307&quot; value=&quot;297&quot;/&gt;&lt;property id=&quot;20309&quot; value=&quot;-1&quot;/&gt;&lt;/object&gt;&lt;object type=&quot;3&quot; unique_id=&quot;10659&quot;&gt;&lt;property id=&quot;20148&quot; value=&quot;5&quot;/&gt;&lt;property id=&quot;20300&quot; value=&quot;Slide 14 - &amp;quot;Important to Note!&amp;quot;&quot;/&gt;&lt;property id=&quot;20307&quot; value=&quot;298&quot;/&gt;&lt;property id=&quot;20309&quot; value=&quot;-1&quot;/&gt;&lt;/object&gt;&lt;object type=&quot;3&quot; unique_id=&quot;10660&quot;&gt;&lt;property id=&quot;20148&quot; value=&quot;5&quot;/&gt;&lt;property id=&quot;20300&quot; value=&quot;Slide 15 - &amp;quot;MAP-A is Unique&amp;quot;&quot;/&gt;&lt;property id=&quot;20307&quot; value=&quot;299&quot;/&gt;&lt;property id=&quot;20309&quot; value=&quot;-1&quot;/&gt;&lt;/object&gt;&lt;object type=&quot;3&quot; unique_id=&quot;10661&quot;&gt;&lt;property id=&quot;20148&quot; value=&quot;5&quot;/&gt;&lt;property id=&quot;20300&quot; value=&quot;Slide 16 - &amp;quot;DESE MAP-A Webpage&amp;quot;&quot;/&gt;&lt;property id=&quot;20307&quot; value=&quot;300&quot;/&gt;&lt;property id=&quot;20309&quot; value=&quot;-1&quot;/&gt;&lt;/object&gt;&lt;object type=&quot;3&quot; unique_id=&quot;10662&quot;&gt;&lt;property id=&quot;20148&quot; value=&quot;5&quot;/&gt;&lt;property id=&quot;20300&quot; value=&quot;Slide 17&quot;/&gt;&lt;property id=&quot;20307&quot; value=&quot;273&quot;/&gt;&lt;property id=&quot;20309&quot; value=&quot;-1&quot;/&gt;&lt;/object&gt;&lt;object type=&quot;3&quot; unique_id=&quot;10663&quot;&gt;&lt;property id=&quot;20148&quot; value=&quot;5&quot;/&gt;&lt;property id=&quot;20300&quot; value=&quot;Slide 18 - &amp;quot;This page has: &amp;quot;&quot;/&gt;&lt;property id=&quot;20307&quot; value=&quot;274&quot;/&gt;&lt;property id=&quot;20309&quot; value=&quot;-1&quot;/&gt;&lt;/object&gt;&lt;object type=&quot;3&quot; unique_id=&quot;10673&quot;&gt;&lt;property id=&quot;20148&quot; value=&quot;5&quot;/&gt;&lt;property id=&quot;20300&quot; value=&quot;Slide 28 - &amp;quot;Missouri Learning Standards Web Page&amp;quot;&quot;/&gt;&lt;property id=&quot;20307&quot; value=&quot;302&quot;/&gt;&lt;property id=&quot;20309&quot; value=&quot;-1&quot;/&gt;&lt;/object&gt;&lt;object type=&quot;3&quot; unique_id=&quot;10674&quot;&gt;&lt;property id=&quot;20148&quot; value=&quot;5&quot;/&gt;&lt;property id=&quot;20300&quot; value=&quot;Slide 29 - &amp;quot;Dynamic Learning Maps webpage&amp;quot;&quot;/&gt;&lt;property id=&quot;20307&quot; value=&quot;303&quot;/&gt;&lt;property id=&quot;20309&quot; value=&quot;-1&quot;/&gt;&lt;/object&gt;&lt;object type=&quot;3&quot; unique_id=&quot;10678&quot;&gt;&lt;property id=&quot;20148&quot; value=&quot;5&quot;/&gt;&lt;property id=&quot;20300&quot; value=&quot;Slide 33 - &amp;quot;Summary of What is Found on Each Website&amp;quot;&quot;/&gt;&lt;property id=&quot;20307&quot; value=&quot;289&quot;/&gt;&lt;property id=&quot;20309&quot; value=&quot;-1&quot;/&gt;&lt;/object&gt;&lt;object type=&quot;3&quot; unique_id=&quot;10679&quot;&gt;&lt;property id=&quot;20148&quot; value=&quot;5&quot;/&gt;&lt;property id=&quot;20300&quot; value=&quot;Slide 34&quot;/&gt;&lt;property id=&quot;20307&quot; value=&quot;290&quot;/&gt;&lt;property id=&quot;20309&quot; value=&quot;-1&quot;/&gt;&lt;/object&gt;&lt;object type=&quot;3&quot; unique_id=&quot;10846&quot;&gt;&lt;property id=&quot;20148&quot; value=&quot;5&quot;/&gt;&lt;property id=&quot;20300&quot; value=&quot;Slide 2 - &amp;quot;Guide to This Webinar&amp;quot;&quot;/&gt;&lt;property id=&quot;20307&quot; value=&quot;304&quot;/&gt;&lt;property id=&quot;20309&quot; value=&quot;-1&quot;/&gt;&lt;/object&gt;&lt;object type=&quot;3&quot; unique_id=&quot;10847&quot;&gt;&lt;property id=&quot;20148&quot; value=&quot;5&quot;/&gt;&lt;property id=&quot;20300&quot; value=&quot;Slide 1&quot;/&gt;&lt;property id=&quot;20307&quot; value=&quot;305&quot;/&gt;&lt;property id=&quot;20309&quot; value=&quot;-1&quot;/&gt;&lt;/object&gt;&lt;object type=&quot;3&quot; unique_id=&quot;10848&quot;&gt;&lt;property id=&quot;20148&quot; value=&quot;5&quot;/&gt;&lt;property id=&quot;20300&quot; value=&quot;Slide 19 - &amp;quot;Dynamic Learning Maps (DLM) Website &amp;quot;&quot;/&gt;&lt;property id=&quot;20307&quot; value=&quot;306&quot;/&gt;&lt;property id=&quot;20309&quot; value=&quot;-1&quot;/&gt;&lt;/object&gt;&lt;object type=&quot;3&quot; unique_id=&quot;10849&quot;&gt;&lt;property id=&quot;20148&quot; value=&quot;5&quot;/&gt;&lt;property id=&quot;20300&quot; value=&quot;Slide 20 - &amp;quot;This page has:  &amp;quot;&quot;/&gt;&lt;property id=&quot;20307&quot; value=&quot;307&quot;/&gt;&lt;property id=&quot;20309&quot; value=&quot;-1&quot;/&gt;&lt;/object&gt;&lt;object type=&quot;3&quot; unique_id=&quot;10850&quot;&gt;&lt;property id=&quot;20148&quot; value=&quot;5&quot;/&gt;&lt;property id=&quot;20300&quot; value=&quot;Slide 21&quot;/&gt;&lt;property id=&quot;20307&quot; value=&quot;308&quot;/&gt;&lt;property id=&quot;20309&quot; value=&quot;-1&quot;/&gt;&lt;/object&gt;&lt;object type=&quot;3&quot; unique_id=&quot;10851&quot;&gt;&lt;property id=&quot;20148&quot; value=&quot;5&quot;/&gt;&lt;property id=&quot;20300&quot; value=&quot;Slide 22 - &amp;quot;Manuals that are Used Most Frequently&amp;quot;&quot;/&gt;&lt;property id=&quot;20307&quot; value=&quot;309&quot;/&gt;&lt;property id=&quot;20309&quot; value=&quot;-1&quot;/&gt;&lt;/object&gt;&lt;object type=&quot;3&quot; unique_id=&quot;10852&quot;&gt;&lt;property id=&quot;20148&quot; value=&quot;5&quot;/&gt;&lt;property id=&quot;20300&quot; value=&quot;Slide 23&quot;/&gt;&lt;property id=&quot;20307&quot; value=&quot;310&quot;/&gt;&lt;property id=&quot;20309&quot; value=&quot;-1&quot;/&gt;&lt;/object&gt;&lt;object type=&quot;3&quot; unique_id=&quot;10853&quot;&gt;&lt;property id=&quot;20148&quot; value=&quot;5&quot;/&gt;&lt;property id=&quot;20300&quot; value=&quot;Slide 24&quot;/&gt;&lt;property id=&quot;20307&quot; value=&quot;311&quot;/&gt;&lt;property id=&quot;20309&quot; value=&quot;-1&quot;/&gt;&lt;/object&gt;&lt;object type=&quot;3&quot; unique_id=&quot;10854&quot;&gt;&lt;property id=&quot;20148&quot; value=&quot;5&quot;/&gt;&lt;property id=&quot;20300&quot; value=&quot;Slide 25&quot;/&gt;&lt;property id=&quot;20307&quot; value=&quot;312&quot;/&gt;&lt;property id=&quot;20309&quot; value=&quot;-1&quot;/&gt;&lt;/object&gt;&lt;object type=&quot;3&quot; unique_id=&quot;10855&quot;&gt;&lt;property id=&quot;20148&quot; value=&quot;5&quot;/&gt;&lt;property id=&quot;20300&quot; value=&quot;Slide 26&quot;/&gt;&lt;property id=&quot;20307&quot; value=&quot;313&quot;/&gt;&lt;property id=&quot;20309&quot; value=&quot;-1&quot;/&gt;&lt;/object&gt;&lt;object type=&quot;3&quot; unique_id=&quot;10856&quot;&gt;&lt;property id=&quot;20148&quot; value=&quot;5&quot;/&gt;&lt;property id=&quot;20300&quot; value=&quot;Slide 27&quot;/&gt;&lt;property id=&quot;20307&quot; value=&quot;314&quot;/&gt;&lt;property id=&quot;20309&quot; value=&quot;-1&quot;/&gt;&lt;/object&gt;&lt;object type=&quot;3&quot; unique_id=&quot;10857&quot;&gt;&lt;property id=&quot;20148&quot; value=&quot;5&quot;/&gt;&lt;property id=&quot;20300&quot; value=&quot;Slide 30&quot;/&gt;&lt;property id=&quot;20307&quot; value=&quot;315&quot;/&gt;&lt;property id=&quot;20309&quot; value=&quot;-1&quot;/&gt;&lt;/object&gt;&lt;object type=&quot;3&quot; unique_id=&quot;10858&quot;&gt;&lt;property id=&quot;20148&quot; value=&quot;5&quot;/&gt;&lt;property id=&quot;20300&quot; value=&quot;Slide 31&quot;/&gt;&lt;property id=&quot;20307&quot; value=&quot;316&quot;/&gt;&lt;property id=&quot;20309&quot; value=&quot;-1&quot;/&gt;&lt;/object&gt;&lt;object type=&quot;3&quot; unique_id=&quot;10859&quot;&gt;&lt;property id=&quot;20148&quot; value=&quot;5&quot;/&gt;&lt;property id=&quot;20300&quot; value=&quot;Slide 32&quot;/&gt;&lt;property id=&quot;20307&quot; value=&quot;317&quot;/&gt;&lt;property id=&quot;20309&quot; value=&quot;-1&quot;/&gt;&lt;/object&gt;&lt;/object&gt;&lt;object type=&quot;10&quot; unique_id=&quot;10932&quot;&gt;&lt;object type=&quot;11&quot; unique_id=&quot;10933&quot;&gt;&lt;property id=&quot;20180&quot; value=&quot;1&quot;/&gt;&lt;property id=&quot;20181&quot; value=&quot;1&quot;/&gt;&lt;property id=&quot;20183&quot; value=&quot;1&quot;/&gt;&lt;/object&gt;&lt;object type=&quot;12&quot; unique_id=&quot;10935&quot;&gt;&lt;/object&gt;&lt;object type=&quot;13&quot; unique_id=&quot;11017&quot;&gt;&lt;/object&gt;&lt;/object&gt;&lt;object type=&quot;4&quot; unique_id=&quot;10934&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lbrowner\Documents\My Adobe Presentations\MAP-A Section 1 recording\data\asimages\{F72CEE76-6194-440E-9AC5-C26E42E43B22}_34.png&quot;/&gt;&lt;left val=&quot;1151&quot;/&gt;&lt;top val=&quot;28&quot;/&gt;&lt;width val=&quot;108&quot;/&gt;&lt;height val=&quot;4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1876401375,Q:\commonspedata\MAP-A\Webinar sections\Section 1\MAP-A Section 1 recording_pptx\Media.ppcx"/>
  <p:tag name="HTML_SHAPEINFO" val="&lt;SlideThumbPath val=&quot;Slide1.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3&quot;/&gt;&lt;/TableIndex&gt;&lt;/ShapeTextInfo&gt;"/>
  <p:tag name="HTML_SHAPEINFO" val="&lt;ThreeDShapeInfo&gt;&lt;uuid val=&quot;&quot;/&gt;&lt;isInvalidForFieldText val=&quot;0&quot;/&gt;&lt;Image&gt;&lt;filename val=&quot;C:\Users\lbrowner\Documents\My Adobe Presentations\MAP-A Section 1 recording\data\asimages\{2B9520B4-FEC1-4EF1-8D5B-86CEC4CF1B15}_1.png&quot;/&gt;&lt;left val=&quot;20&quot;/&gt;&lt;top val=&quot;364&quot;/&gt;&lt;width val=&quot;1228&quot;/&gt;&lt;height val=&quot;20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2,1876401375,Q:\commonspedata\MAP-A\Webinar sections\Section 1\MAP-A Section 1 recording_pptx\Media.ppcx"/>
  <p:tag name="HTML_SHAPEINFO" val="&lt;SlideThumbPath val=&quot;Slide2.PNG&quot;/&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2AD8EBC6-4C8F-4563-875B-F9B497C86F0F}_2.png&quot;/&gt;&lt;left val=&quot;17&quot;/&gt;&lt;top val=&quot;17&quot;/&gt;&lt;width val=&quot;111&quot;/&gt;&lt;height val=&quot;4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28&quot;/&gt;&lt;lineCharCount val=&quot;46&quot;/&gt;&lt;lineCharCount val=&quot;28&quot;/&gt;&lt;lineCharCount val=&quot;56&quot;/&gt;&lt;lineCharCount val=&quot;59&quot;/&gt;&lt;lineCharCount val=&quot;9&quot;/&gt;&lt;lineChar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496306F2-BF4C-471E-B28E-41792D6CDB59}_2.png&quot;/&gt;&lt;left val=&quot;8&quot;/&gt;&lt;top val=&quot;225&quot;/&gt;&lt;width val=&quot;1251&quot;/&gt;&lt;height val=&quot;4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lbrowner\Documents\My Adobe Presentations\MAP-A Section 1 recording\data\asimages\{9ADDD86E-9BF4-4BC0-AD85-D0BF00B92D4D}_2.png&quot;/&gt;&lt;left val=&quot;0&quot;/&gt;&lt;top val=&quot;88&quot;/&gt;&lt;width val=&quot;1281&quot;/&gt;&lt;height val=&quot;1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1,1876401375,Q:\commonspedata\MAP-A\Webinar sections\Section 1\MAP-A Section 1 recording_pptx\Media.ppcx"/>
  <p:tag name="HTML_SHAPEINFO" val="&lt;SlideThumbPath val=&quot;Slide11.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CEA5A3A9-B9FC-4DEE-8D46-F9513D1BB905}_11.png&quot;/&gt;&lt;left val=&quot;20&quot;/&gt;&lt;top val=&quot;17&quot;/&gt;&lt;width val=&quot;108&quot;/&gt;&lt;height val=&quot;4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6&quot;/&gt;&lt;lineCharCount val=&quot;64&quot;/&gt;&lt;lineCharCount val=&quot;18&quot;/&gt;&lt;lineCharCount val=&quot;1&quot;/&gt;&lt;lineCharCount val=&quot;66&quot;/&gt;&lt;lineCharCount val=&quot;41&quot;/&gt;&lt;lineCharCount val=&quot;30&quot;/&gt;&lt;lineChar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F3CBD03A-859B-4B38-A6AD-B1AE6E673135}_11.png&quot;/&gt;&lt;left val=&quot;20&quot;/&gt;&lt;top val=&quot;203&quot;/&gt;&lt;width val=&quot;1244&quot;/&gt;&lt;height val=&quot;4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lbrowner\Documents\My Adobe Presentations\MAP-A Section 1 recording\data\asimages\{82BE2D35-6E4A-45B7-9C94-FEA227676189}_11.png&quot;/&gt;&lt;left val=&quot;0&quot;/&gt;&lt;top val=&quot;89&quot;/&gt;&lt;width val=&quot;1281&quot;/&gt;&lt;height val=&quot;12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6F44ACF1-A8EB-40C3-A1B0-13F14116028F}_11.png&quot;/&gt;&lt;left val=&quot;-257&quot;/&gt;&lt;top val=&quot;21&quot;/&gt;&lt;width val=&quot;258&quot;/&gt;&lt;height val=&quot;4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PSNARRATION" val="4,1876401375,Q:\commonspedata\MAP-A\Webinar sections\Section 1\MAP-A Section 1 recording_pptx\Media.ppcx"/>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31029F3D-35FC-4BF0-A83C-1CDC6721EBC2}_4.png&quot;/&gt;&lt;left val=&quot;20&quot;/&gt;&lt;top val=&quot;17&quot;/&gt;&lt;width val=&quot;108&quot;/&gt;&lt;height val=&quot;4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lbrowner\Documents\My Adobe Presentations\MAP-A Section 1 recording\data\asimages\{11E2EC71-8C66-4D25-AFFE-5B6A978E0E04}_4.png&quot;/&gt;&lt;left val=&quot;20&quot;/&gt;&lt;top val=&quot;95&quot;/&gt;&lt;width val=&quot;1238&quot;/&gt;&lt;height val=&quot;15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13,1876401375,Q:\commonspedata\MAP-A\Webinar sections\Section 1\MAP-A Section 1 recording_pptx\Media.ppcx"/>
  <p:tag name="HTML_SHAPEINFO" val="&lt;SlideThumbPath val=&quot;Slide13.PNG&quot;/&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0C44FFBC-D3FB-4C36-A7A2-E7986D77E620}_13.png&quot;/&gt;&lt;left val=&quot;20&quot;/&gt;&lt;top val=&quot;17&quot;/&gt;&lt;width val=&quot;108&quot;/&gt;&lt;height val=&quot;4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63&quot;/&gt;&lt;lineCharCount val=&quot;46&quot;/&gt;&lt;lineCharCount val=&quot;25&quot;/&gt;&lt;lineCharCount val=&quot;49&quot;/&gt;&lt;lineCharCount val=&quot;26&quot;/&gt;&lt;lineCharCount val=&quot;3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FF818DE3-0D6A-41F2-AD8E-27D9D8032BF1}_13.png&quot;/&gt;&lt;left val=&quot;20&quot;/&gt;&lt;top val=&quot;203&quot;/&gt;&lt;width val=&quot;1242&quot;/&gt;&lt;height val=&quot;46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lbrowner\Documents\My Adobe Presentations\MAP-A Section 1 recording\data\asimages\{BFC82A97-01F8-4513-888D-02869C4B0BDA}_13.png&quot;/&gt;&lt;left val=&quot;0&quot;/&gt;&lt;top val=&quot;89&quot;/&gt;&lt;width val=&quot;1281&quot;/&gt;&lt;height val=&quot;12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C966576B-5E20-4A06-BCBE-D171DFB37E31}_13.png&quot;/&gt;&lt;left val=&quot;-257&quot;/&gt;&lt;top val=&quot;21&quot;/&gt;&lt;width val=&quot;258&quot;/&gt;&lt;height val=&quot;4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PSNARRATION" val="14,1876401375,Q:\commonspedata\MAP-A\Webinar sections\Section 1\MAP-A Section 1 recording_pptx\Media.ppcx"/>
  <p:tag name="HTML_SHAPEINFO" val="&lt;SlideThumbPath val=&quot;Slide14.PNG&quo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12AF3FF2-9AE6-49AF-B169-687D073E8838}_14.png&quot;/&gt;&lt;left val=&quot;20&quot;/&gt;&lt;top val=&quot;17&quot;/&gt;&lt;width val=&quot;108&quot;/&gt;&lt;height val=&quot;46&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61&quot;/&gt;&lt;lineCharCount val=&quot;66&quot;/&gt;&lt;lineCharCount val=&quot;47&quot;/&gt;&lt;lineCharCount val=&quot;1&quot;/&gt;&lt;lineCharCount val=&quot;63&quot;/&gt;&lt;lineCharCount val=&quot;15&quot;/&gt;&lt;lineCharCount val=&quot;59&quot;/&gt;&lt;lineCharCount val=&quot;62&quot;/&gt;&lt;lineCharCount val=&quot;44&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B5035CB6-D6EA-40F0-9930-4B6AA21F8E21}_14.png&quot;/&gt;&lt;left val=&quot;20&quot;/&gt;&lt;top val=&quot;153&quot;/&gt;&lt;width val=&quot;1237&quot;/&gt;&lt;height val=&quot;58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lbrowner\Documents\My Adobe Presentations\MAP-A Section 1 recording\data\asimages\{03858A79-544D-4862-9E37-3C5A7FA13534}_14.png&quot;/&gt;&lt;left val=&quot;0&quot;/&gt;&lt;top val=&quot;56&quot;/&gt;&lt;width val=&quot;1281&quot;/&gt;&lt;height val=&quot;14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51E5AD0D-CD56-493F-85F5-2924167EE6AD}_14.png&quot;/&gt;&lt;left val=&quot;-257&quot;/&gt;&lt;top val=&quot;21&quot;/&gt;&lt;width val=&quot;258&quot;/&gt;&lt;height val=&quot;4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 val="24,853557174,Q:\commonspedata\MAP-A\Webinar sections\Section 3\MAPA-Section 3_pptx\Media.ppcx"/>
  <p:tag name="HTML_SHAPEINFO" val="&lt;SlideThumbPath val=&quot;Slide24.PNG&quot;/&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AppData\Local\Temp\2\PR\data\asimages\{31F3A5C2-8F48-48A9-AFC7-8E0F0327CE04}_24.png&quot;/&gt;&lt;left val=&quot;20&quot;/&gt;&lt;top val=&quot;17&quot;/&gt;&lt;width val=&quot;108&quot;/&gt;&lt;height val=&quot;46&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39&quot;/&gt;&lt;lineCharCount val=&quot;40&quot;/&gt;&lt;/TableIndex&gt;&lt;/ShapeTextInfo&gt;"/>
  <p:tag name="HTML_SHAPEINFO" val="&lt;ThreeDShapeInfo&gt;&lt;uuid val=&quot;&quot;/&gt;&lt;isInvalidForFieldText val=&quot;0&quot;/&gt;&lt;Image&gt;&lt;filename val=&quot;C:\Users\lbrowner\AppData\Local\Temp\2\PR\data\asimages\{6C2301F2-651D-40C4-B622-1A65E758007E}_24.png&quot;/&gt;&lt;left val=&quot;20&quot;/&gt;&lt;top val=&quot;183&quot;/&gt;&lt;width val=&quot;1238&quot;/&gt;&lt;height val=&quot;42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lbrowner\AppData\Local\Temp\2\PR\data\asimages\{6E4D8752-8D2B-48AE-8817-4D052F5A2E42}_24.png&quot;/&gt;&lt;left val=&quot;-22&quot;/&gt;&lt;top val=&quot;36&quot;/&gt;&lt;width val=&quot;1281&quot;/&gt;&lt;height val=&quot;12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PSNARRATION" val="15,1876401375,Q:\commonspedata\MAP-A\Webinar sections\Section 1\MAP-A Section 1 recording_pptx\Media.ppcx"/>
  <p:tag name="HTML_SHAPEINFO" val="&lt;SlideThumbPath val=&quot;Slide15.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6933B53B-BFD2-4413-A699-67CD5C8ECB58}_15.png&quot;/&gt;&lt;left val=&quot;20&quot;/&gt;&lt;top val=&quot;17&quot;/&gt;&lt;width val=&quot;108&quot;/&gt;&lt;height val=&quot;4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60&quot;/&gt;&lt;lineCharCount val=&quot;10&quot;/&gt;&lt;lineCharCount val=&quot;50&quot;/&gt;&lt;lineCharCount val=&quot;19&quot;/&gt;&lt;lineCharCount val=&quot;58&quot;/&gt;&lt;lineCharCount val=&quot;6&quot;/&gt;&lt;lineCharCount val=&quot;54&quot;/&gt;&lt;lineCharCount val=&quot;33&quot;/&gt;&lt;lineChar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C5F5792C-B512-459D-8D6E-70EAA2C796B5}_15.png&quot;/&gt;&lt;left val=&quot;20&quot;/&gt;&lt;top val=&quot;167&quot;/&gt;&lt;width val=&quot;1245&quot;/&gt;&lt;height val=&quot;55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lbrowner\Documents\My Adobe Presentations\MAP-A Section 1 recording\data\asimages\{EF8D3F1A-DD18-48CA-BBB0-F477EDBAF985}_15.png&quot;/&gt;&lt;left val=&quot;0&quot;/&gt;&lt;top val=&quot;89&quot;/&gt;&lt;width val=&quot;1281&quot;/&gt;&lt;height val=&quot;128&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571C5862-54AA-4695-BF00-02FDDA768EC8}_15.png&quot;/&gt;&lt;left val=&quot;-257&quot;/&gt;&lt;top val=&quot;21&quot;/&gt;&lt;width val=&quot;258&quot;/&gt;&lt;height val=&quot;40&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PSNARRATION" val="28,1876401375,Q:\commonspedata\MAP-A\Webinar sections\Section 1\MAP-A Section 1 recording_pptx\Media.ppcx"/>
  <p:tag name="HTML_SHAPEINFO" val="&lt;SlideThumbPath val=&quot;Slide28.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921CD7BC-7BC9-46FA-9319-24F8B28BF45A}_28.png&quot;/&gt;&lt;left val=&quot;20&quot;/&gt;&lt;top val=&quot;17&quot;/&gt;&lt;width val=&quot;108&quot;/&gt;&lt;height val=&quot;4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84&quot;/&gt;&lt;lineCharCount val=&quot;57&quot;/&gt;&lt;lineCharCount val=&quot;18&quot;/&gt;&lt;lineCharCount val=&quot;19&quot;/&gt;&lt;lineCharCount val=&quot;48&quot;/&gt;&lt;lineCharCount val=&quot;53&quot;/&gt;&lt;lineCharCount val=&quot;36&quot;/&gt;&lt;lineCharCount val=&quot;20&quot;/&gt;&lt;lineCharCount val=&quot;97&quot;/&gt;&lt;lineCharCount val=&quot;1&quot;/&gt;&lt;lineChar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84008C08-D737-40B0-9CA6-033CF8937C76}_28.png&quot;/&gt;&lt;left val=&quot;21&quot;/&gt;&lt;top val=&quot;190&quot;/&gt;&lt;width val=&quot;1236&quot;/&gt;&lt;height val=&quot;51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lbrowner\Documents\My Adobe Presentations\MAP-A Section 1 recording\data\asimages\{FA0427AC-77C8-4D42-A30F-80AEA766A512}_28.png&quot;/&gt;&lt;left val=&quot;0&quot;/&gt;&lt;top val=&quot;89&quot;/&gt;&lt;width val=&quot;1281&quot;/&gt;&lt;height val=&quot;128&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Documents\My Adobe Presentations\MAP-A Section 1 recording\data\asimages\{BE489067-8179-4FF1-8104-37290DEBD29A}_28.png&quot;/&gt;&lt;left val=&quot;-257&quot;/&gt;&lt;top val=&quot;21&quot;/&gt;&lt;width val=&quot;258&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 val="33,1876401375,Q:\commonspedata\MAP-A\Webinar sections\Section 1\MAP-A Section 1 recording_pptx\Media.ppcx"/>
  <p:tag name="HTML_SHAPEINFO" val="&lt;SlideThumbPath val=&quot;Slide33.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Documents\My Adobe Presentations\MAP-A Section 1 recording\data\asimages\{6AC73137-0CF6-4DCA-8AB1-4F82FA966096}_33.png&quot;/&gt;&lt;left val=&quot;20&quot;/&gt;&lt;top val=&quot;17&quot;/&gt;&lt;width val=&quot;108&quot;/&gt;&lt;height val=&quot;3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lbrowner\Documents\My Adobe Presentations\MAP-A Section 1 recording\data\asimages\{D21F82FD-143C-4BD0-823B-02854DB6BB26}_33.png&quot;/&gt;&lt;left val=&quot;0&quot;/&gt;&lt;top val=&quot;89&quot;/&gt;&lt;width val=&quot;1281&quot;/&gt;&lt;height val=&quot;12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 val="1,881848881,Q:\commonspedata\MAP-A\Webinar sections\Section 2\MAP-A Section 2 Recording 2_pptx\Media.ppcx"/>
  <p:tag name="HTML_SHAPEINFO" val="&lt;SlideThumbPath val=&quot;Slide1.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lbrowner\AppData\Local\Temp\2\PR\data\asimages\{9B57F150-2434-42B7-A251-77A1BACA417C}_1.png&quot;/&gt;&lt;left val=&quot;31&quot;/&gt;&lt;top val=&quot;226&quot;/&gt;&lt;width val=&quot;1228&quot;/&gt;&lt;height val=&quot;124&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522AAB19-7C20-46D9-9921-BB6EAB9300C4}_1.png&quot;/&gt;&lt;left val=&quot;1151&quot;/&gt;&lt;top val=&quot;663&quot;/&gt;&lt;width val=&quot;108&quot;/&gt;&lt;height val=&quot;46&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 val="5,881848881,Q:\commonspedata\MAP-A\Webinar sections\Section 2\MAP-A Section 2 Recording 2_pptx\Media.ppcx"/>
  <p:tag name="HTML_SHAPEINFO" val="&lt;SlideThumbPath val=&quot;Slide5.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A158AF2F-86C4-43CF-811E-0D343EE1F2F0}_5.png&quot;/&gt;&lt;left val=&quot;17&quot;/&gt;&lt;top val=&quot;17&quot;/&gt;&lt;width val=&quot;111&quot;/&gt;&lt;height val=&quot;46&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 name="HTML_SHAPEINFO" val="&lt;ThreeDShapeInfo&gt;&lt;uuid val=&quot;&quot;/&gt;&lt;isInvalidForFieldText val=&quot;0&quot;/&gt;&lt;Image&gt;&lt;filename val=&quot;C:\Users\lbrowner\AppData\Local\Temp\2\PR\data\asimages\{1E5A1F62-D677-4EEA-B8B3-95B19F3D07EF}_5.png&quot;/&gt;&lt;left val=&quot;-1&quot;/&gt;&lt;top val=&quot;60&quot;/&gt;&lt;width val=&quot;1283&quot;/&gt;&lt;height val=&quot;10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PSNARRATION" val="6,881848881,Q:\commonspedata\MAP-A\Webinar sections\Section 2\MAP-A Section 2 Recording 2_pptx\Media.ppcx"/>
  <p:tag name="HTML_SHAPEINFO" val="&lt;SlideThumbPath val=&quot;Slide6.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41456E79-FB83-4EAF-A231-1A1AA5DAD922}_6.png&quot;/&gt;&lt;left val=&quot;17&quot;/&gt;&lt;top val=&quot;17&quot;/&gt;&lt;width val=&quot;111&quot;/&gt;&lt;height val=&quot;4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7&quot;/&gt;&lt;/TableIndex&gt;&lt;/ShapeTextInfo&gt;"/>
  <p:tag name="HTML_SHAPEINFO" val="&lt;ThreeDShapeInfo&gt;&lt;uuid val=&quot;&quot;/&gt;&lt;isInvalidForFieldText val=&quot;0&quot;/&gt;&lt;Image&gt;&lt;filename val=&quot;C:\Users\lbrowner\AppData\Local\Temp\2\PR\data\asimages\{51781911-7D95-4A5A-9E0A-2FE16533F73E}_6.png&quot;/&gt;&lt;left val=&quot;-2&quot;/&gt;&lt;top val=&quot;-12&quot;/&gt;&lt;width val=&quot;1281&quot;/&gt;&lt;height val=&quot;17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 val="7,881848881,Q:\commonspedata\MAP-A\Webinar sections\Section 2\MAP-A Section 2 Recording 2_pptx\Media.ppcx"/>
  <p:tag name="HTML_SHAPEINFO" val="&lt;SlideThumbPath val=&quot;Slide7.PNG&quot;/&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7090928C-CF74-4E76-A075-ECB9ADFD6A67}_7.png&quot;/&gt;&lt;left val=&quot;17&quot;/&gt;&lt;top val=&quot;17&quot;/&gt;&lt;width val=&quot;111&quot;/&gt;&lt;height val=&quot;4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lbrowner\AppData\Local\Temp\2\PR\data\asimages\{DE807944-F731-48C0-8820-C9F6CA5A7BD4}_7.png&quot;/&gt;&lt;left val=&quot;9&quot;/&gt;&lt;top val=&quot;34&quot;/&gt;&lt;width val=&quot;1238&quot;/&gt;&lt;height val=&quot;12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8,881848881,Q:\commonspedata\MAP-A\Webinar sections\Section 2\MAP-A Section 2 Recording 2_pptx\Media.ppcx"/>
  <p:tag name="HTML_SHAPEINFO" val="&lt;SlideThumbPath val=&quot;Slide8.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2AA3DE9B-B28F-4BFA-BA25-15796B2981F5}_8.png&quot;/&gt;&lt;left val=&quot;17&quot;/&gt;&lt;top val=&quot;17&quot;/&gt;&lt;width val=&quot;111&quot;/&gt;&lt;height val=&quot;46&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lbrowner\AppData\Local\Temp\2\PR\data\asimages\{E9A40C9C-37DA-4958-9585-E660D49E6405}_8.png&quot;/&gt;&lt;left val=&quot;11&quot;/&gt;&lt;top val=&quot;17&quot;/&gt;&lt;width val=&quot;1238&quot;/&gt;&lt;height val=&quot;12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 val="9,881848881,Q:\commonspedata\MAP-A\Webinar sections\Section 2\MAP-A Section 2 Recording 2_pptx\Media.ppcx"/>
  <p:tag name="HTML_SHAPEINFO" val="&lt;SlideThumbPath val=&quot;Slide9.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lbrowner\AppData\Local\Temp\2\PR\data\asimages\{6C000C8B-25D3-4EF7-B5EC-56CF4E5E45F7}_9.png&quot;/&gt;&lt;left val=&quot;17&quot;/&gt;&lt;top val=&quot;17&quot;/&gt;&lt;width val=&quot;111&quot;/&gt;&lt;height val=&quot;4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lbrowner\AppData\Local\Temp\2\PR\data\asimages\{17A256D7-8695-4943-9319-E173B1BE91AE}_9.png&quot;/&gt;&lt;left val=&quot;18&quot;/&gt;&lt;top val=&quot;17&quot;/&gt;&lt;width val=&quot;1238&quot;/&gt;&lt;height val=&quot;12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 val="10,881848881,Q:\commonspedata\MAP-A\Webinar sections\Section 2\MAP-A Section 2 Recording 2_pptx\Media.ppcx"/>
  <p:tag name="HTML_SHAPEINFO" val="&lt;SlideThumbPath val=&quot;Slide10.PNG&quot;/&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AppData\Local\Temp\2\PR\data\asimages\{7BD44E70-BF39-45C1-90C8-2DFF3F7710E8}_10.png&quot;/&gt;&lt;left val=&quot;17&quot;/&gt;&lt;top val=&quot;17&quot;/&gt;&lt;width val=&quot;111&quot;/&gt;&lt;height val=&quot;46&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lbrowner\AppData\Local\Temp\2\PR\data\asimages\{0714F418-2053-4B35-B637-90312B67131F}_10.png&quot;/&gt;&lt;left val=&quot;12&quot;/&gt;&lt;top val=&quot;36&quot;/&gt;&lt;width val=&quot;1238&quot;/&gt;&lt;height val=&quot;12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quot;/&gt;&lt;isInvalidForFieldText val=&quot;0&quot;/&gt;&lt;Image&gt;&lt;filename val=&quot;C:\Users\lbrowner\Documents\My Adobe Presentations\MAP-A Section 1 recording\data\asimages\{A616CF86-627F-47AE-A7A2-E4CC31C09D8C}_1.png&quot;/&gt;&lt;left val=&quot;1151&quot;/&gt;&lt;top val=&quot;28&quot;/&gt;&lt;width val=&quot;108&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PSNARRATION" val="27,1442433313,Q:\commonspedata\MAP-A\Webinar sections\Section 5\MAP-A Section 5_pptx\Media.ppcx"/>
  <p:tag name="HTML_SHAPEINFO" val="&lt;SlideThumbPath val=&quot;Slide27.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30&quot;/&gt;&lt;/TableIndex&gt;&lt;/ShapeTextInfo&gt;"/>
  <p:tag name="HTML_SHAPEINFO" val="&lt;ThreeDShapeInfo&gt;&lt;uuid val=&quot;&quot;/&gt;&lt;isInvalidForFieldText val=&quot;0&quot;/&gt;&lt;Image&gt;&lt;filename val=&quot;C:\Users\lbrowner\AppData\Local\Temp\2\PR\data\asimages\{A8583B62-C18D-4C4A-BC30-8F46D8F25C1E}_27.png&quot;/&gt;&lt;left val=&quot;9&quot;/&gt;&lt;top val=&quot;122&quot;/&gt;&lt;width val=&quot;823&quot;/&gt;&lt;height val=&quot;28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28,1442433313,Q:\commonspedata\MAP-A\Webinar sections\Section 5\MAP-A Section 5_pptx\Media.ppcx"/>
  <p:tag name="HTML_SHAPEINFO" val="&lt;SlideThumbPath val=&quot;Slide28.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lbrowner\AppData\Local\Temp\2\PR\data\asimages\{05DE06E6-C1B1-45FB-82C4-68D6D76BFB15}_28.png&quot;/&gt;&lt;left val=&quot;20&quot;/&gt;&lt;top val=&quot;17&quot;/&gt;&lt;width val=&quot;108&quot;/&gt;&lt;height val=&quot;4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483</Words>
  <Application>Microsoft Office PowerPoint</Application>
  <PresentationFormat>Widescreen</PresentationFormat>
  <Paragraphs>116</Paragraphs>
  <Slides>25</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Courier New</vt:lpstr>
      <vt:lpstr>Noto Sans Symbols</vt:lpstr>
      <vt:lpstr>Rambla</vt:lpstr>
      <vt:lpstr>Times New Roman</vt:lpstr>
      <vt:lpstr>Verdana</vt:lpstr>
      <vt:lpstr>Wingdings</vt:lpstr>
      <vt:lpstr>Office Theme</vt:lpstr>
      <vt:lpstr>Content Layouts</vt:lpstr>
      <vt:lpstr>PowerPoint Presentation</vt:lpstr>
      <vt:lpstr>Overview of the DESE MAP-A Program</vt:lpstr>
      <vt:lpstr>First Step to Using MAP-A</vt:lpstr>
      <vt:lpstr>Welcome!</vt:lpstr>
      <vt:lpstr>Parameters of MAP-A</vt:lpstr>
      <vt:lpstr>Best Practice Is to Test All Grades 3-11</vt:lpstr>
      <vt:lpstr>Instructionally Embedded Assessments</vt:lpstr>
      <vt:lpstr>Instruction and Assessment is Year-Long</vt:lpstr>
      <vt:lpstr>MAP-A/DLM Manuals</vt:lpstr>
      <vt:lpstr>DESE MAP-A Training Tab</vt:lpstr>
      <vt:lpstr>DESE MAP-A Parent Information Tab</vt:lpstr>
      <vt:lpstr>Missouri Learning Standards Web Page</vt:lpstr>
      <vt:lpstr>Highlights of MAP-A Websites</vt:lpstr>
      <vt:lpstr>PowerPoint Presentation</vt:lpstr>
      <vt:lpstr>PowerPoint Presentation</vt:lpstr>
      <vt:lpstr>PowerPoint Presentation</vt:lpstr>
      <vt:lpstr>Flow Chart Step 1</vt:lpstr>
      <vt:lpstr>Flow Chart Step 2</vt:lpstr>
      <vt:lpstr>Flow Chart Step 3</vt:lpstr>
      <vt:lpstr>Flow Chart Step 4</vt:lpstr>
      <vt:lpstr>Flow Chart: Step 5</vt:lpstr>
      <vt:lpstr>Eligibility Criteria Checklist</vt:lpstr>
      <vt:lpstr>Guidance Document</vt:lpstr>
      <vt:lpstr>Technical Assistance from RPDCs</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Cheryl</dc:creator>
  <cp:lastModifiedBy>Buchmiller, Ashley</cp:lastModifiedBy>
  <cp:revision>377</cp:revision>
  <dcterms:created xsi:type="dcterms:W3CDTF">2020-08-17T14:28:03Z</dcterms:created>
  <dcterms:modified xsi:type="dcterms:W3CDTF">2021-09-01T14:13:02Z</dcterms:modified>
</cp:coreProperties>
</file>