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12" autoAdjust="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8/5/2021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ssd.buildyourowncurriculum.com/Public/Landing_Grades.asp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857"/>
            <a:ext cx="6273800" cy="1880103"/>
          </a:xfrm>
        </p:spPr>
        <p:txBody>
          <a:bodyPr/>
          <a:lstStyle/>
          <a:p>
            <a:pPr algn="ctr"/>
            <a:r>
              <a:rPr lang="en-US" dirty="0" smtClean="0"/>
              <a:t>Finding an Activity to Match the Essential Element You Want to Teach, in the BYOC</a:t>
            </a:r>
            <a:endParaRPr lang="en-US" dirty="0"/>
          </a:p>
        </p:txBody>
      </p:sp>
      <p:pic>
        <p:nvPicPr>
          <p:cNvPr id="29" name="Picture Placeholder 28" descr="Young student drawing on a whiteboard">
            <a:extLst>
              <a:ext uri="{FF2B5EF4-FFF2-40B4-BE49-F238E27FC236}">
                <a16:creationId xmlns:a16="http://schemas.microsoft.com/office/drawing/2014/main" id="{AE2FE2E9-1D1E-404B-A659-DD19B5D66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878" y="1825625"/>
            <a:ext cx="4860243" cy="4351338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455"/>
            <a:ext cx="6273800" cy="882907"/>
          </a:xfrm>
        </p:spPr>
        <p:txBody>
          <a:bodyPr/>
          <a:lstStyle/>
          <a:p>
            <a:r>
              <a:rPr lang="en-US" sz="4800" dirty="0" smtClean="0"/>
              <a:t>FYI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/>
              <a:t>The way you will find the </a:t>
            </a:r>
            <a:r>
              <a:rPr lang="en-US" sz="4400" dirty="0" smtClean="0"/>
              <a:t>Essential Elements (EE) in the Build Your Own Curriculum (BYOC) </a:t>
            </a:r>
            <a:r>
              <a:rPr lang="en-US" sz="4400" dirty="0"/>
              <a:t>is the same way you would find the EE on the </a:t>
            </a:r>
            <a:r>
              <a:rPr lang="en-US" sz="4400" dirty="0" smtClean="0"/>
              <a:t>Dynamic Learning Maps (DLM).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3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Begin by right clicking on this website and click on “Open Hyperlink: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hlinkClick r:id="rId2"/>
              </a:rPr>
              <a:t>Courses by Grade Level, </a:t>
            </a:r>
            <a:r>
              <a:rPr lang="en-US" dirty="0" err="1">
                <a:hlinkClick r:id="rId2"/>
              </a:rPr>
              <a:t>BuildYourOwnCurriculum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Choose the course. (by grade level or by department)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this demonstration we will go to “Courses by Grade Level.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149" y="2509961"/>
            <a:ext cx="2352350" cy="37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Now you will choose what subject (ELA, Mathematics, Science, Health or Physical Education). Then chose the grade level of the students in your classroom. We will use 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grade ELA.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350" y="570085"/>
            <a:ext cx="6648450" cy="55749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Next you will choose the Unit. We will look at the Unit: Reading Literature.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349" y="1252603"/>
            <a:ext cx="7169825" cy="392453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 smtClean="0"/>
              <a:t>In this frame, you will see the Conceptual Areas in the Dynamic Learning Map which explains the Topics. We will be looking at the Topic of: Key Ideas and Details.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349" y="726511"/>
            <a:ext cx="7128857" cy="4404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3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You will now find all the Essential Elements under that Topic.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2596" y="365125"/>
            <a:ext cx="6173957" cy="59848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5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To find an Activity to go with the Essential Element you have chosen, go to the bottom of the page where you will find Activity. We will use the Activity: </a:t>
            </a:r>
            <a:r>
              <a:rPr lang="en-US" sz="4000" u="sng" dirty="0" smtClean="0"/>
              <a:t>It’s Not Easy Being a Bunny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5558" y="890294"/>
            <a:ext cx="6648450" cy="18531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Now you have the activity for the Essential Elements listed.  Unfortunately all of the Essential Elements do not have Activity Lists at this time.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0476" y="308518"/>
            <a:ext cx="5372012" cy="62329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7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Activity Details: Continued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350" y="814192"/>
            <a:ext cx="7329776" cy="4269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A9B5881-4007-4345-955A-79C2656F0C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020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1344&quot;&gt;&lt;/object&gt;&lt;object type=&quot;2&quot; unique_id=&quot;11345&quot;&gt;&lt;object type=&quot;3&quot; unique_id=&quot;11346&quot;&gt;&lt;property id=&quot;20148&quot; value=&quot;5&quot;/&gt;&lt;property id=&quot;20300&quot; value=&quot;Slide 1 - &amp;quot;Finding an Activity to Match the Essential Element You Want to Teach, in the BYOC&amp;quot;&quot;/&gt;&lt;property id=&quot;20307&quot; value=&quot;256&quot;/&gt;&lt;/object&gt;&lt;object type=&quot;3&quot; unique_id=&quot;11347&quot;&gt;&lt;property id=&quot;20148&quot; value=&quot;5&quot;/&gt;&lt;property id=&quot;20300&quot; value=&quot;Slide 2 - &amp;quot;Getting Started&amp;quot;&quot;/&gt;&lt;property id=&quot;20307&quot; value=&quot;257&quot;/&gt;&lt;/object&gt;&lt;object type=&quot;3&quot; unique_id=&quot;11348&quot;&gt;&lt;property id=&quot;20148&quot; value=&quot;5&quot;/&gt;&lt;property id=&quot;20300&quot; value=&quot;Slide 3 - &amp;quot;Now you will choose what subject (ELA, Mathematics, Science, Health or Physical Education). Then chose the grade le&quot;/&gt;&lt;property id=&quot;20307&quot; value=&quot;258&quot;/&gt;&lt;/object&gt;&lt;object type=&quot;3&quot; unique_id=&quot;11349&quot;&gt;&lt;property id=&quot;20148&quot; value=&quot;5&quot;/&gt;&lt;property id=&quot;20300&quot; value=&quot;Slide 4 - &amp;quot;Next you will choose the Unit. We will look at the Unit: Reading Literature.&amp;quot;&quot;/&gt;&lt;property id=&quot;20307&quot; value=&quot;259&quot;/&gt;&lt;/object&gt;&lt;object type=&quot;3&quot; unique_id=&quot;11350&quot;&gt;&lt;property id=&quot;20148&quot; value=&quot;5&quot;/&gt;&lt;property id=&quot;20300&quot; value=&quot;Slide 5 - &amp;quot;In this frame, you will see the Conceptual Areas in the Dynamic Learning Map which explains the Topics. We will be &quot;/&gt;&lt;property id=&quot;20307&quot; value=&quot;261&quot;/&gt;&lt;/object&gt;&lt;object type=&quot;3&quot; unique_id=&quot;11351&quot;&gt;&lt;property id=&quot;20148&quot; value=&quot;5&quot;/&gt;&lt;property id=&quot;20300&quot; value=&quot;Slide 6 - &amp;quot;You will now find all the Essential Elements under that Topic.&amp;quot;&quot;/&gt;&lt;property id=&quot;20307&quot; value=&quot;260&quot;/&gt;&lt;/object&gt;&lt;object type=&quot;3&quot; unique_id=&quot;11352&quot;&gt;&lt;property id=&quot;20148&quot; value=&quot;5&quot;/&gt;&lt;property id=&quot;20300&quot; value=&quot;Slide 7 - &amp;quot;To find an Activity to go with the Essential Element you have chosen, go to the bottom of the page where you will f&quot;/&gt;&lt;property id=&quot;20307&quot; value=&quot;262&quot;/&gt;&lt;/object&gt;&lt;object type=&quot;3&quot; unique_id=&quot;11353&quot;&gt;&lt;property id=&quot;20148&quot; value=&quot;5&quot;/&gt;&lt;property id=&quot;20300&quot; value=&quot;Slide 8 - &amp;quot;Now you have the activity for the Essential Elements listed.  Unfortunately all of the Essential Elements do not ha&quot;/&gt;&lt;property id=&quot;20307&quot; value=&quot;263&quot;/&gt;&lt;/object&gt;&lt;object type=&quot;3&quot; unique_id=&quot;11354&quot;&gt;&lt;property id=&quot;20148&quot; value=&quot;5&quot;/&gt;&lt;property id=&quot;20300&quot; value=&quot;Slide 9 - &amp;quot;Activity Details: Continued &amp;quot;&quot;/&gt;&lt;property id=&quot;20307&quot; value=&quot;264&quot;/&gt;&lt;/object&gt;&lt;object type=&quot;3&quot; unique_id=&quot;11355&quot;&gt;&lt;property id=&quot;20148&quot; value=&quot;5&quot;/&gt;&lt;property id=&quot;20300&quot; value=&quot;Slide 10 - &amp;quot;FYI&amp;quot;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292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Finding an Activity to Match the Essential Element You Want to Teach, in the BYOC</vt:lpstr>
      <vt:lpstr>Getting Started</vt:lpstr>
      <vt:lpstr>Now you will choose what subject (ELA, Mathematics, Science, Health or Physical Education). Then chose the grade level of the students in your classroom. We will use 3rd grade ELA.</vt:lpstr>
      <vt:lpstr>Next you will choose the Unit. We will look at the Unit: Reading Literature.</vt:lpstr>
      <vt:lpstr>In this frame, you will see the Conceptual Areas in the Dynamic Learning Map which explains the Topics. We will be looking at the Topic of: Key Ideas and Details.</vt:lpstr>
      <vt:lpstr>You will now find all the Essential Elements under that Topic.</vt:lpstr>
      <vt:lpstr>To find an Activity to go with the Essential Element you have chosen, go to the bottom of the page where you will find Activity. We will use the Activity: It’s Not Easy Being a Bunny.</vt:lpstr>
      <vt:lpstr>Now you have the activity for the Essential Elements listed.  Unfortunately all of the Essential Elements do not have Activity Lists at this time.</vt:lpstr>
      <vt:lpstr>Activity Details: Continued </vt:lpstr>
      <vt:lpstr>FYI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2021-08-05T13:46:17Z</dcterms:created>
  <dcterms:modified xsi:type="dcterms:W3CDTF">2021-08-05T15:22:12Z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