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48" r:id="rId2"/>
    <p:sldMasterId id="2147483691" r:id="rId3"/>
    <p:sldMasterId id="2147483694" r:id="rId4"/>
    <p:sldMasterId id="2147483692" r:id="rId5"/>
  </p:sldMasterIdLst>
  <p:sldIdLst>
    <p:sldId id="256" r:id="rId6"/>
    <p:sldId id="257" r:id="rId7"/>
  </p:sldIdLst>
  <p:sldSz cx="9144000" cy="5143500" type="screen16x9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:\COM\COMM\Branding\PPT Templates\widescreen\Widescreen Powerpoint 2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352800" y="1123950"/>
            <a:ext cx="5715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0289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86275" y="57150"/>
            <a:ext cx="462915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423049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34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800350"/>
            <a:ext cx="8763000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36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Title Here</a:t>
            </a:r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47434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0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2590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46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5257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0541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COM\COMM\Branding\PPT Templates\widescreen\Widescreen Powerpoint 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228600" y="666750"/>
            <a:ext cx="6696075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28600" y="1581150"/>
            <a:ext cx="8610599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2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:\COM\COMM\Branding\PPT Templates\widescreen\Widescreen Powerpoint 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721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:\COM\COMM\Branding\PPT Templates\widescreen\Widescreen Powerpoint 2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52400" y="1333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9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:\COM\COMM\Branding\PPT Templates\widescreen\Widescreen Powerpoint 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1600200" y="685800"/>
            <a:ext cx="53340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>
                <a:solidFill>
                  <a:schemeClr val="tx1"/>
                </a:solidFill>
                <a:latin typeface="+mj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600200" y="1485900"/>
            <a:ext cx="7315200" cy="344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1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:\COM\COMM\Branding\PPT Templates\widescreen\Widescreen Powerpoint 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438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71500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98120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769516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58165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60198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7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4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295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90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3895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04800" y="2343150"/>
            <a:ext cx="2667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2004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1722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714375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8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116330"/>
            <a:ext cx="8991600" cy="148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3147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91000" y="57150"/>
            <a:ext cx="4876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413681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:\COM\COMM\Branding\PPT Templates\widescreen\Widescreen Powerpoint 1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000250" y="2343150"/>
            <a:ext cx="15240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781425" y="2343150"/>
            <a:ext cx="15240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562600" y="2343150"/>
            <a:ext cx="15240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2162175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971508" y="1933575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34050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103177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:\COM\COMM\Branding\PPT Templates\widescreen\Widescreen Powerpoint 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4553366" y="1504950"/>
            <a:ext cx="4362034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enter 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819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3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R:\COM\COMM\Branding\PPT Templates\widescreen\Widescreen Powerpoint 8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105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590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05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590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enter Content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idx="27"/>
          </p:nvPr>
        </p:nvSpPr>
        <p:spPr>
          <a:xfrm>
            <a:off x="67056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enter Content</a:t>
            </a:r>
          </a:p>
        </p:txBody>
      </p:sp>
      <p:sp>
        <p:nvSpPr>
          <p:cNvPr id="12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42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:\COM\COMM\Branding\PPT Templates\widescreen\Widescreen Powerpoint 1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2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1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124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242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6388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3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:\COM\COMM\Branding\PPT Templates\widescreen\Widescreen Powerpoint 1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5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1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2390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78989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5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00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16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8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3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4762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5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2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971550"/>
            <a:ext cx="5943600" cy="1560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4005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" y="0"/>
            <a:ext cx="4324350" cy="8953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81193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1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54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3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9906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668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61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:\COM\COMM\Branding\PPT Templates\widescreen\Widescreen Powerpoint 1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hart Placeholder 8"/>
          <p:cNvSpPr>
            <a:spLocks noGrp="1"/>
          </p:cNvSpPr>
          <p:nvPr>
            <p:ph type="chart" sz="quarter" idx="14" hasCustomPrompt="1"/>
          </p:nvPr>
        </p:nvSpPr>
        <p:spPr>
          <a:xfrm>
            <a:off x="2514600" y="895350"/>
            <a:ext cx="4419600" cy="373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Chart/Text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9144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19812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30670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338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ou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:\COM\COMM\Branding\PPT Templates\widescreen\Widescreen Powerpoint 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1676400" y="10858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1076325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676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290382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82040" y="1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2665632"/>
            <a:ext cx="6781800" cy="1885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8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43000" y="3590925"/>
            <a:ext cx="6762333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3095625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567268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3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4416" y="3181350"/>
            <a:ext cx="7010399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148131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3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175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99945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2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16573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50"/>
            <a:ext cx="4038600" cy="152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48514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1219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720785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3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1047750"/>
            <a:ext cx="8305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" y="37147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69616" y="0"/>
            <a:ext cx="4114800" cy="971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342911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3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40689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3867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29017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3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50214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248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51734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867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3333750"/>
            <a:ext cx="5181600" cy="1600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89040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1" r:id="rId3"/>
    <p:sldLayoutId id="2147483654" r:id="rId4"/>
    <p:sldLayoutId id="2147483653" r:id="rId5"/>
    <p:sldLayoutId id="2147483713" r:id="rId6"/>
    <p:sldLayoutId id="2147483715" r:id="rId7"/>
    <p:sldLayoutId id="2147483714" r:id="rId8"/>
    <p:sldLayoutId id="2147483656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May 5,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49" r:id="rId2"/>
    <p:sldLayoutId id="2147483657" r:id="rId3"/>
    <p:sldLayoutId id="2147483711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May 5,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8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6" r:id="rId3"/>
    <p:sldLayoutId id="2147483650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57351"/>
            <a:ext cx="8229600" cy="293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May 5, 2021</a:t>
            </a:fld>
            <a:endParaRPr lang="en-US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457200" y="1118509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34448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4075" indent="-39687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60000"/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1738" indent="-347663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5000"/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63" indent="-33972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8733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2" indent="0" algn="ctr">
              <a:buNone/>
            </a:pPr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16474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698" r:id="rId3"/>
    <p:sldLayoutId id="2147483707" r:id="rId4"/>
    <p:sldLayoutId id="2147483710" r:id="rId5"/>
    <p:sldLayoutId id="2147483699" r:id="rId6"/>
    <p:sldLayoutId id="2147483709" r:id="rId7"/>
    <p:sldLayoutId id="2147483700" r:id="rId8"/>
    <p:sldLayoutId id="2147483701" r:id="rId9"/>
    <p:sldLayoutId id="2147483719" r:id="rId10"/>
    <p:sldLayoutId id="2147483712" r:id="rId11"/>
    <p:sldLayoutId id="2147483718" r:id="rId12"/>
    <p:sldLayoutId id="2147483702" r:id="rId13"/>
    <p:sldLayoutId id="2147483720" r:id="rId14"/>
    <p:sldLayoutId id="2147483703" r:id="rId15"/>
    <p:sldLayoutId id="2147483705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64080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6" r:id="rId2"/>
    <p:sldLayoutId id="2147483716" r:id="rId3"/>
    <p:sldLayoutId id="2147483717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71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0" algn="ctr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0" algn="ctr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 Model Alternative Curriculum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1/27/2020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97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Ls 27, 2020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397" y="675530"/>
            <a:ext cx="7641204" cy="4298177"/>
          </a:xfrm>
        </p:spPr>
      </p:pic>
    </p:spTree>
    <p:extLst>
      <p:ext uri="{BB962C8B-B14F-4D97-AF65-F5344CB8AC3E}">
        <p14:creationId xmlns:p14="http://schemas.microsoft.com/office/powerpoint/2010/main" val="39965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DESE Model Alternative Curriculum&amp;quot;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SE PPT Widescreen theme 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DESE">
      <a:dk1>
        <a:srgbClr val="080808"/>
      </a:dk1>
      <a:lt1>
        <a:sysClr val="window" lastClr="FFFFFF"/>
      </a:lt1>
      <a:dk2>
        <a:srgbClr val="009900"/>
      </a:dk2>
      <a:lt2>
        <a:srgbClr val="FFFFFF"/>
      </a:lt2>
      <a:accent1>
        <a:srgbClr val="CC6600"/>
      </a:accent1>
      <a:accent2>
        <a:srgbClr val="C0504D"/>
      </a:accent2>
      <a:accent3>
        <a:srgbClr val="9BBB59"/>
      </a:accent3>
      <a:accent4>
        <a:srgbClr val="31859B"/>
      </a:accent4>
      <a:accent5>
        <a:srgbClr val="4BACC6"/>
      </a:accent5>
      <a:accent6>
        <a:srgbClr val="F79646"/>
      </a:accent6>
      <a:hlink>
        <a:srgbClr val="0000FF"/>
      </a:hlink>
      <a:folHlink>
        <a:srgbClr val="994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Layouts">
  <a:themeElements>
    <a:clrScheme name="DESE">
      <a:dk1>
        <a:srgbClr val="080808"/>
      </a:dk1>
      <a:lt1>
        <a:sysClr val="window" lastClr="FFFFFF"/>
      </a:lt1>
      <a:dk2>
        <a:srgbClr val="009900"/>
      </a:dk2>
      <a:lt2>
        <a:srgbClr val="FFFFFF"/>
      </a:lt2>
      <a:accent1>
        <a:srgbClr val="CC6600"/>
      </a:accent1>
      <a:accent2>
        <a:srgbClr val="C0504D"/>
      </a:accent2>
      <a:accent3>
        <a:srgbClr val="9BBB59"/>
      </a:accent3>
      <a:accent4>
        <a:srgbClr val="31859B"/>
      </a:accent4>
      <a:accent5>
        <a:srgbClr val="4BACC6"/>
      </a:accent5>
      <a:accent6>
        <a:srgbClr val="F79646"/>
      </a:accent6>
      <a:hlink>
        <a:srgbClr val="0000FF"/>
      </a:hlink>
      <a:folHlink>
        <a:srgbClr val="994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 Breakout">
  <a:themeElements>
    <a:clrScheme name="DESE">
      <a:dk1>
        <a:srgbClr val="080808"/>
      </a:dk1>
      <a:lt1>
        <a:sysClr val="window" lastClr="FFFFFF"/>
      </a:lt1>
      <a:dk2>
        <a:srgbClr val="009900"/>
      </a:dk2>
      <a:lt2>
        <a:srgbClr val="FFFFFF"/>
      </a:lt2>
      <a:accent1>
        <a:srgbClr val="CC6600"/>
      </a:accent1>
      <a:accent2>
        <a:srgbClr val="C0504D"/>
      </a:accent2>
      <a:accent3>
        <a:srgbClr val="9BBB59"/>
      </a:accent3>
      <a:accent4>
        <a:srgbClr val="31859B"/>
      </a:accent4>
      <a:accent5>
        <a:srgbClr val="4BACC6"/>
      </a:accent5>
      <a:accent6>
        <a:srgbClr val="F79646"/>
      </a:accent6>
      <a:hlink>
        <a:srgbClr val="0000FF"/>
      </a:hlink>
      <a:folHlink>
        <a:srgbClr val="994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osing ">
  <a:themeElements>
    <a:clrScheme name="DESE">
      <a:dk1>
        <a:srgbClr val="080808"/>
      </a:dk1>
      <a:lt1>
        <a:sysClr val="window" lastClr="FFFFFF"/>
      </a:lt1>
      <a:dk2>
        <a:srgbClr val="009900"/>
      </a:dk2>
      <a:lt2>
        <a:srgbClr val="FFFFFF"/>
      </a:lt2>
      <a:accent1>
        <a:srgbClr val="CC6600"/>
      </a:accent1>
      <a:accent2>
        <a:srgbClr val="C0504D"/>
      </a:accent2>
      <a:accent3>
        <a:srgbClr val="9BBB59"/>
      </a:accent3>
      <a:accent4>
        <a:srgbClr val="31859B"/>
      </a:accent4>
      <a:accent5>
        <a:srgbClr val="4BACC6"/>
      </a:accent5>
      <a:accent6>
        <a:srgbClr val="F79646"/>
      </a:accent6>
      <a:hlink>
        <a:srgbClr val="0000FF"/>
      </a:hlink>
      <a:folHlink>
        <a:srgbClr val="994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DESE PPT Widescreen theme 2017</Template>
  <TotalTime>1</TotalTime>
  <Words>5</Words>
  <Application>Microsoft Office PowerPoint</Application>
  <PresentationFormat>On-screen Show (16:9)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Calibri</vt:lpstr>
      <vt:lpstr>Courier New</vt:lpstr>
      <vt:lpstr>Wingdings</vt:lpstr>
      <vt:lpstr>DESE PPT Widescreen theme 2017</vt:lpstr>
      <vt:lpstr>Section Dividers</vt:lpstr>
      <vt:lpstr>Content Layouts</vt:lpstr>
      <vt:lpstr>Content Breakout</vt:lpstr>
      <vt:lpstr>Closing </vt:lpstr>
      <vt:lpstr>DESE Model Alternative Curriculum</vt:lpstr>
      <vt:lpstr>PowerPoint Presentation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Marsicovetere, Samantha</dc:creator>
  <cp:lastModifiedBy>Abercrombie, Lori</cp:lastModifiedBy>
  <cp:revision>4</cp:revision>
  <dcterms:created xsi:type="dcterms:W3CDTF">2020-02-06T16:41:22Z</dcterms:created>
  <dcterms:modified xsi:type="dcterms:W3CDTF">2021-05-05T19:00:26Z</dcterms:modified>
</cp:coreProperties>
</file>