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8.xml" ContentType="application/vnd.openxmlformats-officedocument.presentationml.tags+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9.xml" ContentType="application/vnd.openxmlformats-officedocument.presentationml.tags+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0.xml" ContentType="application/vnd.openxmlformats-officedocument.presentationml.tags+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1.xml" ContentType="application/vnd.openxmlformats-officedocument.presentationml.tags+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2.xml" ContentType="application/vnd.openxmlformats-officedocument.presentationml.tags+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3.xml" ContentType="application/vnd.openxmlformats-officedocument.presentationml.tags+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25.xml" ContentType="application/vnd.openxmlformats-officedocument.presentationml.tags+xml"/>
  <Override PartName="/ppt/notesSlides/notesSlide26.xml" ContentType="application/vnd.openxmlformats-officedocument.presentationml.notesSlide+xml"/>
  <Override PartName="/ppt/tags/tag26.xml" ContentType="application/vnd.openxmlformats-officedocument.presentationml.tags+xml"/>
  <Override PartName="/ppt/notesSlides/notesSlide27.xml" ContentType="application/vnd.openxmlformats-officedocument.presentationml.notesSlide+xml"/>
  <Override PartName="/ppt/tags/tag27.xml" ContentType="application/vnd.openxmlformats-officedocument.presentationml.tags+xml"/>
  <Override PartName="/ppt/notesSlides/notesSlide28.xml" ContentType="application/vnd.openxmlformats-officedocument.presentationml.notesSlide+xml"/>
  <Override PartName="/ppt/tags/tag28.xml" ContentType="application/vnd.openxmlformats-officedocument.presentationml.tags+xml"/>
  <Override PartName="/ppt/notesSlides/notesSlide29.xml" ContentType="application/vnd.openxmlformats-officedocument.presentationml.notesSlide+xml"/>
  <Override PartName="/ppt/tags/tag29.xml" ContentType="application/vnd.openxmlformats-officedocument.presentationml.tags+xml"/>
  <Override PartName="/ppt/notesSlides/notesSlide30.xml" ContentType="application/vnd.openxmlformats-officedocument.presentationml.notesSlide+xml"/>
  <Override PartName="/ppt/tags/tag30.xml" ContentType="application/vnd.openxmlformats-officedocument.presentationml.tags+xml"/>
  <Override PartName="/ppt/notesSlides/notesSlide31.xml" ContentType="application/vnd.openxmlformats-officedocument.presentationml.notesSlide+xml"/>
  <Override PartName="/ppt/tags/tag31.xml" ContentType="application/vnd.openxmlformats-officedocument.presentationml.tags+xml"/>
  <Override PartName="/ppt/notesSlides/notesSlide32.xml" ContentType="application/vnd.openxmlformats-officedocument.presentationml.notesSlide+xml"/>
  <Override PartName="/ppt/tags/tag32.xml" ContentType="application/vnd.openxmlformats-officedocument.presentationml.tags+xml"/>
  <Override PartName="/ppt/notesSlides/notesSlide33.xml" ContentType="application/vnd.openxmlformats-officedocument.presentationml.notesSlide+xml"/>
  <Override PartName="/ppt/tags/tag33.xml" ContentType="application/vnd.openxmlformats-officedocument.presentationml.tags+xml"/>
  <Override PartName="/ppt/notesSlides/notesSlide34.xml" ContentType="application/vnd.openxmlformats-officedocument.presentationml.notesSlide+xml"/>
  <Override PartName="/ppt/tags/tag34.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35.xml" ContentType="application/vnd.openxmlformats-officedocument.presentationml.tags+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handoutMasterIdLst>
    <p:handoutMasterId r:id="rId40"/>
  </p:handoutMasterIdLst>
  <p:sldIdLst>
    <p:sldId id="283" r:id="rId2"/>
    <p:sldId id="285" r:id="rId3"/>
    <p:sldId id="288" r:id="rId4"/>
    <p:sldId id="289" r:id="rId5"/>
    <p:sldId id="286" r:id="rId6"/>
    <p:sldId id="291" r:id="rId7"/>
    <p:sldId id="290" r:id="rId8"/>
    <p:sldId id="292" r:id="rId9"/>
    <p:sldId id="293" r:id="rId10"/>
    <p:sldId id="294" r:id="rId11"/>
    <p:sldId id="295" r:id="rId12"/>
    <p:sldId id="296" r:id="rId13"/>
    <p:sldId id="287" r:id="rId14"/>
    <p:sldId id="297" r:id="rId15"/>
    <p:sldId id="298" r:id="rId16"/>
    <p:sldId id="321" r:id="rId17"/>
    <p:sldId id="299" r:id="rId18"/>
    <p:sldId id="300" r:id="rId19"/>
    <p:sldId id="301" r:id="rId20"/>
    <p:sldId id="302" r:id="rId21"/>
    <p:sldId id="303" r:id="rId22"/>
    <p:sldId id="323" r:id="rId23"/>
    <p:sldId id="304" r:id="rId24"/>
    <p:sldId id="305" r:id="rId25"/>
    <p:sldId id="322" r:id="rId26"/>
    <p:sldId id="306" r:id="rId27"/>
    <p:sldId id="307" r:id="rId28"/>
    <p:sldId id="308" r:id="rId29"/>
    <p:sldId id="309" r:id="rId30"/>
    <p:sldId id="310" r:id="rId31"/>
    <p:sldId id="312" r:id="rId32"/>
    <p:sldId id="314" r:id="rId33"/>
    <p:sldId id="316" r:id="rId34"/>
    <p:sldId id="318" r:id="rId35"/>
    <p:sldId id="320" r:id="rId36"/>
    <p:sldId id="324" r:id="rId37"/>
    <p:sldId id="281" r:id="rId38"/>
  </p:sldIdLst>
  <p:sldSz cx="9144000" cy="5715000" type="screen16x10"/>
  <p:notesSz cx="6858000" cy="9199563"/>
  <p:custDataLst>
    <p:tags r:id="rId41"/>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89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9833"/>
    <a:srgbClr val="D5FFFF"/>
    <a:srgbClr val="BDFFFF"/>
    <a:srgbClr val="D9F2D6"/>
    <a:srgbClr val="BEE8BA"/>
    <a:srgbClr val="93D88C"/>
    <a:srgbClr val="8FFF8F"/>
    <a:srgbClr val="8FFFFF"/>
    <a:srgbClr val="009999"/>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24" autoAdjust="0"/>
    <p:restoredTop sz="73957" autoAdjust="0"/>
  </p:normalViewPr>
  <p:slideViewPr>
    <p:cSldViewPr>
      <p:cViewPr varScale="1">
        <p:scale>
          <a:sx n="101" d="100"/>
          <a:sy n="101" d="100"/>
        </p:scale>
        <p:origin x="1734" y="108"/>
      </p:cViewPr>
      <p:guideLst>
        <p:guide orient="horz" pos="180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3324" y="-78"/>
      </p:cViewPr>
      <p:guideLst>
        <p:guide orient="horz" pos="289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DCE29C-5D1B-4564-AFBA-221261299FA1}"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en-US"/>
        </a:p>
      </dgm:t>
    </dgm:pt>
    <dgm:pt modelId="{A0ADDE83-E708-42F7-A833-FBE5F133C8BC}">
      <dgm:prSet phldrT="[Text]" custT="1"/>
      <dgm:spPr/>
      <dgm:t>
        <a:bodyPr/>
        <a:lstStyle/>
        <a:p>
          <a:pPr>
            <a:lnSpc>
              <a:spcPct val="70000"/>
            </a:lnSpc>
          </a:pPr>
          <a:r>
            <a:rPr lang="en-US" sz="1800" b="1" dirty="0" smtClean="0"/>
            <a:t>Missouri School Counselor Standards and Quality Indicators</a:t>
          </a:r>
        </a:p>
        <a:p>
          <a:pPr>
            <a:lnSpc>
              <a:spcPct val="70000"/>
            </a:lnSpc>
          </a:pPr>
          <a:r>
            <a:rPr lang="en-US" sz="1200" b="1" dirty="0" smtClean="0"/>
            <a:t>(10 Indicators for Intern experience)</a:t>
          </a:r>
          <a:endParaRPr lang="en-US" sz="1200" b="1" dirty="0"/>
        </a:p>
      </dgm:t>
    </dgm:pt>
    <dgm:pt modelId="{4E82878A-B1A9-40C4-9DCE-742D46CAD9FA}" type="parTrans" cxnId="{E9C5FF18-E323-4BCC-BCD9-B45C8CB9E468}">
      <dgm:prSet/>
      <dgm:spPr/>
      <dgm:t>
        <a:bodyPr/>
        <a:lstStyle/>
        <a:p>
          <a:endParaRPr lang="en-US"/>
        </a:p>
      </dgm:t>
    </dgm:pt>
    <dgm:pt modelId="{AE42CDF0-C78E-4BF4-9BE9-D87498FF19E5}" type="sibTrans" cxnId="{E9C5FF18-E323-4BCC-BCD9-B45C8CB9E468}">
      <dgm:prSet/>
      <dgm:spPr/>
      <dgm:t>
        <a:bodyPr/>
        <a:lstStyle/>
        <a:p>
          <a:endParaRPr lang="en-US"/>
        </a:p>
      </dgm:t>
    </dgm:pt>
    <dgm:pt modelId="{2A547836-4ABE-4227-9578-364AD23C6393}">
      <dgm:prSet phldrT="[Text]"/>
      <dgm:spPr/>
      <dgm:t>
        <a:bodyPr/>
        <a:lstStyle/>
        <a:p>
          <a:r>
            <a:rPr lang="en-US" dirty="0" smtClean="0"/>
            <a:t>Standard 1: Student Development</a:t>
          </a:r>
          <a:endParaRPr lang="en-US" dirty="0"/>
        </a:p>
      </dgm:t>
    </dgm:pt>
    <dgm:pt modelId="{8131FAEA-A864-48C9-A407-E26168AC1B0F}" type="parTrans" cxnId="{E693FF21-30D8-475F-86C1-9381BBBFF476}">
      <dgm:prSet/>
      <dgm:spPr/>
      <dgm:t>
        <a:bodyPr/>
        <a:lstStyle/>
        <a:p>
          <a:endParaRPr lang="en-US"/>
        </a:p>
      </dgm:t>
    </dgm:pt>
    <dgm:pt modelId="{3846BCED-49B3-4C43-A223-4C86FF2675A7}" type="sibTrans" cxnId="{E693FF21-30D8-475F-86C1-9381BBBFF476}">
      <dgm:prSet/>
      <dgm:spPr/>
      <dgm:t>
        <a:bodyPr/>
        <a:lstStyle/>
        <a:p>
          <a:endParaRPr lang="en-US"/>
        </a:p>
      </dgm:t>
    </dgm:pt>
    <dgm:pt modelId="{579BF38D-C238-4D5D-99BC-1C8850A9D0F6}">
      <dgm:prSet phldrT="[Text]"/>
      <dgm:spPr/>
      <dgm:t>
        <a:bodyPr/>
        <a:lstStyle/>
        <a:p>
          <a:r>
            <a:rPr lang="en-US" dirty="0" smtClean="0"/>
            <a:t>Standard 4: Leadership and Advocacy </a:t>
          </a:r>
          <a:endParaRPr lang="en-US" dirty="0"/>
        </a:p>
      </dgm:t>
    </dgm:pt>
    <dgm:pt modelId="{0F8F30A5-D913-408B-86C0-8FF97CD68A5C}" type="parTrans" cxnId="{36AFD0E5-4846-4F1A-9932-C67C2826C1F7}">
      <dgm:prSet/>
      <dgm:spPr/>
      <dgm:t>
        <a:bodyPr/>
        <a:lstStyle/>
        <a:p>
          <a:endParaRPr lang="en-US"/>
        </a:p>
      </dgm:t>
    </dgm:pt>
    <dgm:pt modelId="{06CCE4EE-BBF0-451D-B180-CA1AB1F3DE79}" type="sibTrans" cxnId="{36AFD0E5-4846-4F1A-9932-C67C2826C1F7}">
      <dgm:prSet/>
      <dgm:spPr/>
      <dgm:t>
        <a:bodyPr/>
        <a:lstStyle/>
        <a:p>
          <a:endParaRPr lang="en-US"/>
        </a:p>
      </dgm:t>
    </dgm:pt>
    <dgm:pt modelId="{701B4A1D-F05D-4718-B8EF-E030B96AEBE4}">
      <dgm:prSet phldrT="[Text]"/>
      <dgm:spPr/>
      <dgm:t>
        <a:bodyPr/>
        <a:lstStyle/>
        <a:p>
          <a:r>
            <a:rPr lang="en-US" dirty="0" smtClean="0"/>
            <a:t>Standard 5: Ethical and Professional Conduct</a:t>
          </a:r>
          <a:endParaRPr lang="en-US" dirty="0"/>
        </a:p>
      </dgm:t>
    </dgm:pt>
    <dgm:pt modelId="{45116488-55DF-4F49-8D51-28CF3E8491EB}" type="parTrans" cxnId="{5D3C179F-9E17-47CE-8D4A-49B7D0C68223}">
      <dgm:prSet/>
      <dgm:spPr/>
      <dgm:t>
        <a:bodyPr/>
        <a:lstStyle/>
        <a:p>
          <a:endParaRPr lang="en-US"/>
        </a:p>
      </dgm:t>
    </dgm:pt>
    <dgm:pt modelId="{8473F6D2-14B3-43BB-900E-84861E8F0DD8}" type="sibTrans" cxnId="{5D3C179F-9E17-47CE-8D4A-49B7D0C68223}">
      <dgm:prSet/>
      <dgm:spPr/>
      <dgm:t>
        <a:bodyPr/>
        <a:lstStyle/>
        <a:p>
          <a:endParaRPr lang="en-US"/>
        </a:p>
      </dgm:t>
    </dgm:pt>
    <dgm:pt modelId="{90E9897D-3CAA-4856-B148-AFC3F9D0EFC6}">
      <dgm:prSet/>
      <dgm:spPr/>
      <dgm:t>
        <a:bodyPr/>
        <a:lstStyle/>
        <a:p>
          <a:r>
            <a:rPr lang="en-US" dirty="0" smtClean="0"/>
            <a:t>Standard 2: Program Implementation</a:t>
          </a:r>
        </a:p>
      </dgm:t>
    </dgm:pt>
    <dgm:pt modelId="{D355ABBC-2E0E-48CB-9CA5-71CB43EA1400}" type="parTrans" cxnId="{03D056F5-D2A1-42CB-9479-07A4A35D3150}">
      <dgm:prSet/>
      <dgm:spPr/>
      <dgm:t>
        <a:bodyPr/>
        <a:lstStyle/>
        <a:p>
          <a:endParaRPr lang="en-US"/>
        </a:p>
      </dgm:t>
    </dgm:pt>
    <dgm:pt modelId="{A01E19E5-150B-4A39-9703-1C296EE1A4BA}" type="sibTrans" cxnId="{03D056F5-D2A1-42CB-9479-07A4A35D3150}">
      <dgm:prSet/>
      <dgm:spPr/>
      <dgm:t>
        <a:bodyPr/>
        <a:lstStyle/>
        <a:p>
          <a:endParaRPr lang="en-US"/>
        </a:p>
      </dgm:t>
    </dgm:pt>
    <dgm:pt modelId="{AFBAA01E-704E-4140-8AD3-CEF7D1A1C8DC}">
      <dgm:prSet phldrT="[Text]"/>
      <dgm:spPr/>
      <dgm:t>
        <a:bodyPr/>
        <a:lstStyle/>
        <a:p>
          <a:r>
            <a:rPr lang="en-US" dirty="0" smtClean="0"/>
            <a:t>Standard 3: Professional Relationships</a:t>
          </a:r>
          <a:endParaRPr lang="en-US" dirty="0"/>
        </a:p>
      </dgm:t>
    </dgm:pt>
    <dgm:pt modelId="{FD16F2EB-BA6C-4DE5-B433-A3867E9EF834}" type="parTrans" cxnId="{4FA20BC2-F4B6-4D3A-8010-0B5704A3079E}">
      <dgm:prSet/>
      <dgm:spPr/>
      <dgm:t>
        <a:bodyPr/>
        <a:lstStyle/>
        <a:p>
          <a:endParaRPr lang="en-US"/>
        </a:p>
      </dgm:t>
    </dgm:pt>
    <dgm:pt modelId="{42EA8AF4-0DB0-453A-B764-CFE513928CC5}" type="sibTrans" cxnId="{4FA20BC2-F4B6-4D3A-8010-0B5704A3079E}">
      <dgm:prSet/>
      <dgm:spPr/>
      <dgm:t>
        <a:bodyPr/>
        <a:lstStyle/>
        <a:p>
          <a:endParaRPr lang="en-US"/>
        </a:p>
      </dgm:t>
    </dgm:pt>
    <dgm:pt modelId="{395EA204-6776-4BB7-8421-E299C1EA7DD8}">
      <dgm:prSet phldrT="[Text]"/>
      <dgm:spPr>
        <a:solidFill>
          <a:schemeClr val="bg1">
            <a:lumMod val="65000"/>
          </a:schemeClr>
        </a:solidFill>
      </dgm:spPr>
      <dgm:t>
        <a:bodyPr/>
        <a:lstStyle/>
        <a:p>
          <a:r>
            <a:rPr lang="en-US" dirty="0" smtClean="0"/>
            <a:t>1:1 Human Growth and Development</a:t>
          </a:r>
          <a:endParaRPr lang="en-US" dirty="0"/>
        </a:p>
      </dgm:t>
    </dgm:pt>
    <dgm:pt modelId="{BBBD7E78-6D67-4CF5-8BD1-69A35B015A6E}" type="parTrans" cxnId="{D606A374-4728-467C-90EA-DBFD49D0A218}">
      <dgm:prSet/>
      <dgm:spPr/>
      <dgm:t>
        <a:bodyPr/>
        <a:lstStyle/>
        <a:p>
          <a:endParaRPr lang="en-US">
            <a:solidFill>
              <a:srgbClr val="7030A0"/>
            </a:solidFill>
          </a:endParaRPr>
        </a:p>
      </dgm:t>
    </dgm:pt>
    <dgm:pt modelId="{5F004D4D-842C-4337-91AB-EB97E2740910}" type="sibTrans" cxnId="{D606A374-4728-467C-90EA-DBFD49D0A218}">
      <dgm:prSet/>
      <dgm:spPr/>
      <dgm:t>
        <a:bodyPr/>
        <a:lstStyle/>
        <a:p>
          <a:endParaRPr lang="en-US"/>
        </a:p>
      </dgm:t>
    </dgm:pt>
    <dgm:pt modelId="{8B4897F5-7ECF-4147-8212-F052FE32A474}">
      <dgm:prSet phldrT="[Text]"/>
      <dgm:spPr>
        <a:solidFill>
          <a:schemeClr val="bg1">
            <a:lumMod val="65000"/>
          </a:schemeClr>
        </a:solidFill>
      </dgm:spPr>
      <dgm:t>
        <a:bodyPr/>
        <a:lstStyle/>
        <a:p>
          <a:r>
            <a:rPr lang="en-US" dirty="0" smtClean="0"/>
            <a:t>1:2 Counseling Theories and Interventions</a:t>
          </a:r>
          <a:endParaRPr lang="en-US" dirty="0"/>
        </a:p>
      </dgm:t>
    </dgm:pt>
    <dgm:pt modelId="{200796BC-97FE-4C3B-B77C-E590BA1ED9B2}" type="parTrans" cxnId="{6B3D570C-5960-4142-8FCE-ED564FE46A42}">
      <dgm:prSet/>
      <dgm:spPr/>
      <dgm:t>
        <a:bodyPr/>
        <a:lstStyle/>
        <a:p>
          <a:endParaRPr lang="en-US"/>
        </a:p>
      </dgm:t>
    </dgm:pt>
    <dgm:pt modelId="{C8201A71-5A02-44F1-9BF6-2E526A2A6046}" type="sibTrans" cxnId="{6B3D570C-5960-4142-8FCE-ED564FE46A42}">
      <dgm:prSet/>
      <dgm:spPr/>
      <dgm:t>
        <a:bodyPr/>
        <a:lstStyle/>
        <a:p>
          <a:endParaRPr lang="en-US"/>
        </a:p>
      </dgm:t>
    </dgm:pt>
    <dgm:pt modelId="{02891674-A23A-4646-A8A1-527D72D0D634}">
      <dgm:prSet phldrT="[Text]"/>
      <dgm:spPr/>
      <dgm:t>
        <a:bodyPr/>
        <a:lstStyle/>
        <a:p>
          <a:r>
            <a:rPr lang="en-US" dirty="0" smtClean="0"/>
            <a:t>1:3 Helping Relationships</a:t>
          </a:r>
          <a:endParaRPr lang="en-US" dirty="0"/>
        </a:p>
      </dgm:t>
    </dgm:pt>
    <dgm:pt modelId="{553284C6-692A-49D9-9C98-EF26ECA40994}" type="parTrans" cxnId="{EE3B0116-1637-4839-B623-BE2B1CC56200}">
      <dgm:prSet/>
      <dgm:spPr/>
      <dgm:t>
        <a:bodyPr/>
        <a:lstStyle/>
        <a:p>
          <a:endParaRPr lang="en-US"/>
        </a:p>
      </dgm:t>
    </dgm:pt>
    <dgm:pt modelId="{3202ACF8-A49D-454D-879B-D5D2E6EE28F4}" type="sibTrans" cxnId="{EE3B0116-1637-4839-B623-BE2B1CC56200}">
      <dgm:prSet/>
      <dgm:spPr/>
      <dgm:t>
        <a:bodyPr/>
        <a:lstStyle/>
        <a:p>
          <a:endParaRPr lang="en-US"/>
        </a:p>
      </dgm:t>
    </dgm:pt>
    <dgm:pt modelId="{2ED37190-7F34-4693-81D2-29AA6C258E1B}">
      <dgm:prSet phldrT="[Text]"/>
      <dgm:spPr/>
      <dgm:t>
        <a:bodyPr/>
        <a:lstStyle/>
        <a:p>
          <a:r>
            <a:rPr lang="en-US" dirty="0" smtClean="0"/>
            <a:t>1:4 Social and Cultural Diversity</a:t>
          </a:r>
          <a:endParaRPr lang="en-US" dirty="0"/>
        </a:p>
      </dgm:t>
    </dgm:pt>
    <dgm:pt modelId="{24EFE52F-F5CF-4B70-B026-A3CA83F798BD}" type="parTrans" cxnId="{C4DB20AF-8CB8-43DA-A14E-E8A4CA04DFFB}">
      <dgm:prSet/>
      <dgm:spPr/>
      <dgm:t>
        <a:bodyPr/>
        <a:lstStyle/>
        <a:p>
          <a:endParaRPr lang="en-US"/>
        </a:p>
      </dgm:t>
    </dgm:pt>
    <dgm:pt modelId="{7C11BD83-0EFA-421D-9392-09850F749901}" type="sibTrans" cxnId="{C4DB20AF-8CB8-43DA-A14E-E8A4CA04DFFB}">
      <dgm:prSet/>
      <dgm:spPr/>
      <dgm:t>
        <a:bodyPr/>
        <a:lstStyle/>
        <a:p>
          <a:endParaRPr lang="en-US"/>
        </a:p>
      </dgm:t>
    </dgm:pt>
    <dgm:pt modelId="{7A10E515-CAC0-48BC-B15D-3B037B74A64A}">
      <dgm:prSet phldrT="[Text]"/>
      <dgm:spPr>
        <a:solidFill>
          <a:schemeClr val="bg1">
            <a:lumMod val="65000"/>
          </a:schemeClr>
        </a:solidFill>
      </dgm:spPr>
      <dgm:t>
        <a:bodyPr/>
        <a:lstStyle/>
        <a:p>
          <a:r>
            <a:rPr lang="en-US" dirty="0" smtClean="0"/>
            <a:t>1:5 Appraisal of Student Growth and Achievement</a:t>
          </a:r>
          <a:endParaRPr lang="en-US" dirty="0"/>
        </a:p>
      </dgm:t>
    </dgm:pt>
    <dgm:pt modelId="{045F1C9C-1317-4DD7-8C2A-CCBAC93D7522}" type="parTrans" cxnId="{9A7316F4-8B70-484B-B4FE-A220D63079C2}">
      <dgm:prSet/>
      <dgm:spPr/>
      <dgm:t>
        <a:bodyPr/>
        <a:lstStyle/>
        <a:p>
          <a:endParaRPr lang="en-US"/>
        </a:p>
      </dgm:t>
    </dgm:pt>
    <dgm:pt modelId="{D2D43EDF-456D-480A-AA3C-D9749AB07428}" type="sibTrans" cxnId="{9A7316F4-8B70-484B-B4FE-A220D63079C2}">
      <dgm:prSet/>
      <dgm:spPr/>
      <dgm:t>
        <a:bodyPr/>
        <a:lstStyle/>
        <a:p>
          <a:endParaRPr lang="en-US"/>
        </a:p>
      </dgm:t>
    </dgm:pt>
    <dgm:pt modelId="{E214CBAA-1D30-48E7-99E7-BE0BBF4E84DC}">
      <dgm:prSet phldrT="[Text]"/>
      <dgm:spPr>
        <a:solidFill>
          <a:schemeClr val="bg1">
            <a:lumMod val="65000"/>
          </a:schemeClr>
        </a:solidFill>
      </dgm:spPr>
      <dgm:t>
        <a:bodyPr/>
        <a:lstStyle/>
        <a:p>
          <a:r>
            <a:rPr lang="en-US" smtClean="0"/>
            <a:t>1:6 Career Development and Planning</a:t>
          </a:r>
          <a:endParaRPr lang="en-US" dirty="0"/>
        </a:p>
      </dgm:t>
    </dgm:pt>
    <dgm:pt modelId="{F8E6BF50-7563-4617-B73C-92FF154356B8}" type="parTrans" cxnId="{2A001B5B-D7A8-4BCE-959C-814355FF87B0}">
      <dgm:prSet/>
      <dgm:spPr/>
      <dgm:t>
        <a:bodyPr/>
        <a:lstStyle/>
        <a:p>
          <a:endParaRPr lang="en-US"/>
        </a:p>
      </dgm:t>
    </dgm:pt>
    <dgm:pt modelId="{4C25B741-3A2F-41A6-9041-469A7D11470C}" type="sibTrans" cxnId="{2A001B5B-D7A8-4BCE-959C-814355FF87B0}">
      <dgm:prSet/>
      <dgm:spPr/>
      <dgm:t>
        <a:bodyPr/>
        <a:lstStyle/>
        <a:p>
          <a:endParaRPr lang="en-US"/>
        </a:p>
      </dgm:t>
    </dgm:pt>
    <dgm:pt modelId="{2A48698E-1CBF-45C7-B9A3-183D44027F6C}">
      <dgm:prSet/>
      <dgm:spPr>
        <a:solidFill>
          <a:schemeClr val="bg1">
            <a:lumMod val="65000"/>
          </a:schemeClr>
        </a:solidFill>
      </dgm:spPr>
      <dgm:t>
        <a:bodyPr/>
        <a:lstStyle/>
        <a:p>
          <a:r>
            <a:rPr lang="en-US" smtClean="0"/>
            <a:t>2:1 Structural Components</a:t>
          </a:r>
          <a:endParaRPr lang="en-US" dirty="0" smtClean="0"/>
        </a:p>
      </dgm:t>
    </dgm:pt>
    <dgm:pt modelId="{2FDAB80C-A4B7-4040-8DBF-19A840500D35}" type="parTrans" cxnId="{E46C5028-D8C2-4E49-BF09-4E354CA6C280}">
      <dgm:prSet/>
      <dgm:spPr/>
      <dgm:t>
        <a:bodyPr/>
        <a:lstStyle/>
        <a:p>
          <a:endParaRPr lang="en-US"/>
        </a:p>
      </dgm:t>
    </dgm:pt>
    <dgm:pt modelId="{578C294E-2903-4D98-83B5-2175F309F415}" type="sibTrans" cxnId="{E46C5028-D8C2-4E49-BF09-4E354CA6C280}">
      <dgm:prSet/>
      <dgm:spPr/>
      <dgm:t>
        <a:bodyPr/>
        <a:lstStyle/>
        <a:p>
          <a:endParaRPr lang="en-US"/>
        </a:p>
      </dgm:t>
    </dgm:pt>
    <dgm:pt modelId="{0E463D3A-66BD-4EB7-BF19-E86344F8B1E2}">
      <dgm:prSet/>
      <dgm:spPr/>
      <dgm:t>
        <a:bodyPr/>
        <a:lstStyle/>
        <a:p>
          <a:r>
            <a:rPr lang="en-US" dirty="0" smtClean="0"/>
            <a:t>2:2 Program Components</a:t>
          </a:r>
        </a:p>
      </dgm:t>
    </dgm:pt>
    <dgm:pt modelId="{28ADE9BE-9B38-4CAF-BE03-1EB0906A4AF2}" type="parTrans" cxnId="{00E0D417-1282-41F1-A12C-3BC05EC8FFF4}">
      <dgm:prSet/>
      <dgm:spPr/>
      <dgm:t>
        <a:bodyPr/>
        <a:lstStyle/>
        <a:p>
          <a:endParaRPr lang="en-US"/>
        </a:p>
      </dgm:t>
    </dgm:pt>
    <dgm:pt modelId="{53042D73-19B3-4AF5-B779-761BD3BBD2BA}" type="sibTrans" cxnId="{00E0D417-1282-41F1-A12C-3BC05EC8FFF4}">
      <dgm:prSet/>
      <dgm:spPr/>
      <dgm:t>
        <a:bodyPr/>
        <a:lstStyle/>
        <a:p>
          <a:endParaRPr lang="en-US"/>
        </a:p>
      </dgm:t>
    </dgm:pt>
    <dgm:pt modelId="{0FDDAD2B-2517-420E-8CA4-1BC7B9E8FD28}">
      <dgm:prSet/>
      <dgm:spPr>
        <a:solidFill>
          <a:schemeClr val="bg1">
            <a:lumMod val="65000"/>
          </a:schemeClr>
        </a:solidFill>
      </dgm:spPr>
      <dgm:t>
        <a:bodyPr/>
        <a:lstStyle/>
        <a:p>
          <a:r>
            <a:rPr lang="en-US" smtClean="0"/>
            <a:t>2:3 Technology</a:t>
          </a:r>
          <a:endParaRPr lang="en-US" dirty="0" smtClean="0"/>
        </a:p>
      </dgm:t>
    </dgm:pt>
    <dgm:pt modelId="{850C4610-1CB5-4A24-9FB8-200F4FC35B60}" type="parTrans" cxnId="{15EFC71C-3E0C-474E-93FA-697A3A9969B0}">
      <dgm:prSet/>
      <dgm:spPr/>
      <dgm:t>
        <a:bodyPr/>
        <a:lstStyle/>
        <a:p>
          <a:endParaRPr lang="en-US"/>
        </a:p>
      </dgm:t>
    </dgm:pt>
    <dgm:pt modelId="{D63FD922-9CF0-4417-BF25-31F5D33099D1}" type="sibTrans" cxnId="{15EFC71C-3E0C-474E-93FA-697A3A9969B0}">
      <dgm:prSet/>
      <dgm:spPr/>
      <dgm:t>
        <a:bodyPr/>
        <a:lstStyle/>
        <a:p>
          <a:endParaRPr lang="en-US"/>
        </a:p>
      </dgm:t>
    </dgm:pt>
    <dgm:pt modelId="{0416AC83-61E7-43B3-A119-CF9BC6A08367}">
      <dgm:prSet/>
      <dgm:spPr/>
      <dgm:t>
        <a:bodyPr/>
        <a:lstStyle/>
        <a:p>
          <a:r>
            <a:rPr lang="en-US" dirty="0" smtClean="0"/>
            <a:t>2:4 Program, Personnel, Results Evaluation</a:t>
          </a:r>
        </a:p>
      </dgm:t>
    </dgm:pt>
    <dgm:pt modelId="{47A8E0AC-088D-4F5D-B294-5D171ADB5610}" type="parTrans" cxnId="{F16ED279-2412-4729-AE03-1DF463B6E441}">
      <dgm:prSet/>
      <dgm:spPr/>
      <dgm:t>
        <a:bodyPr/>
        <a:lstStyle/>
        <a:p>
          <a:endParaRPr lang="en-US"/>
        </a:p>
      </dgm:t>
    </dgm:pt>
    <dgm:pt modelId="{B6AAFDA8-EC83-4062-B46B-1AD76B1BE362}" type="sibTrans" cxnId="{F16ED279-2412-4729-AE03-1DF463B6E441}">
      <dgm:prSet/>
      <dgm:spPr/>
      <dgm:t>
        <a:bodyPr/>
        <a:lstStyle/>
        <a:p>
          <a:endParaRPr lang="en-US"/>
        </a:p>
      </dgm:t>
    </dgm:pt>
    <dgm:pt modelId="{5F6B5BE9-1CD5-4AB5-A8CA-4A475957DC38}">
      <dgm:prSet phldrT="[Text]"/>
      <dgm:spPr/>
      <dgm:t>
        <a:bodyPr/>
        <a:lstStyle/>
        <a:p>
          <a:r>
            <a:rPr lang="en-US" dirty="0" smtClean="0"/>
            <a:t>3:1 Interpersonal Skills</a:t>
          </a:r>
          <a:endParaRPr lang="en-US" dirty="0"/>
        </a:p>
      </dgm:t>
    </dgm:pt>
    <dgm:pt modelId="{262B9EDB-B1E8-4A1C-A5B3-DA268DEE9A41}" type="parTrans" cxnId="{01320F02-A018-4E63-A1FB-133BF41BBE9F}">
      <dgm:prSet/>
      <dgm:spPr/>
      <dgm:t>
        <a:bodyPr/>
        <a:lstStyle/>
        <a:p>
          <a:endParaRPr lang="en-US"/>
        </a:p>
      </dgm:t>
    </dgm:pt>
    <dgm:pt modelId="{E5F44C3C-1EB5-4271-B370-ED5223838D5C}" type="sibTrans" cxnId="{01320F02-A018-4E63-A1FB-133BF41BBE9F}">
      <dgm:prSet/>
      <dgm:spPr/>
      <dgm:t>
        <a:bodyPr/>
        <a:lstStyle/>
        <a:p>
          <a:endParaRPr lang="en-US"/>
        </a:p>
      </dgm:t>
    </dgm:pt>
    <dgm:pt modelId="{8E1A95E6-F586-4E3D-BCC8-7B5CE9C3DECA}">
      <dgm:prSet phldrT="[Text]"/>
      <dgm:spPr/>
      <dgm:t>
        <a:bodyPr/>
        <a:lstStyle/>
        <a:p>
          <a:r>
            <a:rPr lang="en-US" dirty="0" smtClean="0"/>
            <a:t>3:2 Collaboration</a:t>
          </a:r>
          <a:endParaRPr lang="en-US" dirty="0"/>
        </a:p>
      </dgm:t>
    </dgm:pt>
    <dgm:pt modelId="{CEE1F74F-03E5-4CD1-BD69-C2A15B2EE3BF}" type="parTrans" cxnId="{07C35229-DD36-4C25-AFB9-C43003C58E71}">
      <dgm:prSet/>
      <dgm:spPr/>
      <dgm:t>
        <a:bodyPr/>
        <a:lstStyle/>
        <a:p>
          <a:endParaRPr lang="en-US"/>
        </a:p>
      </dgm:t>
    </dgm:pt>
    <dgm:pt modelId="{9D71C6E3-0F98-4826-A932-B905C65AD789}" type="sibTrans" cxnId="{07C35229-DD36-4C25-AFB9-C43003C58E71}">
      <dgm:prSet/>
      <dgm:spPr/>
      <dgm:t>
        <a:bodyPr/>
        <a:lstStyle/>
        <a:p>
          <a:endParaRPr lang="en-US"/>
        </a:p>
      </dgm:t>
    </dgm:pt>
    <dgm:pt modelId="{42BB2A2A-C81C-459D-B989-6E0B6632FE74}">
      <dgm:prSet phldrT="[Text]"/>
      <dgm:spPr>
        <a:solidFill>
          <a:schemeClr val="bg1">
            <a:lumMod val="65000"/>
          </a:schemeClr>
        </a:solidFill>
      </dgm:spPr>
      <dgm:t>
        <a:bodyPr/>
        <a:lstStyle/>
        <a:p>
          <a:r>
            <a:rPr lang="en-US" smtClean="0"/>
            <a:t>3:3 Consultation Theories and Strategies</a:t>
          </a:r>
          <a:endParaRPr lang="en-US" dirty="0"/>
        </a:p>
      </dgm:t>
    </dgm:pt>
    <dgm:pt modelId="{C00D71B8-0E6A-4FF2-AA00-43BBE8798A12}" type="parTrans" cxnId="{B62541C1-4144-4195-9D0E-E619D6B4A182}">
      <dgm:prSet/>
      <dgm:spPr/>
      <dgm:t>
        <a:bodyPr/>
        <a:lstStyle/>
        <a:p>
          <a:endParaRPr lang="en-US"/>
        </a:p>
      </dgm:t>
    </dgm:pt>
    <dgm:pt modelId="{B9A80658-87E6-4478-B6B0-B8354AF71F1F}" type="sibTrans" cxnId="{B62541C1-4144-4195-9D0E-E619D6B4A182}">
      <dgm:prSet/>
      <dgm:spPr/>
      <dgm:t>
        <a:bodyPr/>
        <a:lstStyle/>
        <a:p>
          <a:endParaRPr lang="en-US"/>
        </a:p>
      </dgm:t>
    </dgm:pt>
    <dgm:pt modelId="{C552197B-4809-423F-BC7D-87275FB96FB1}">
      <dgm:prSet phldrT="[Text]"/>
      <dgm:spPr>
        <a:solidFill>
          <a:schemeClr val="bg1">
            <a:lumMod val="65000"/>
          </a:schemeClr>
        </a:solidFill>
      </dgm:spPr>
      <dgm:t>
        <a:bodyPr/>
        <a:lstStyle/>
        <a:p>
          <a:r>
            <a:rPr lang="en-US" smtClean="0"/>
            <a:t>3:4 School and Community Involvement </a:t>
          </a:r>
          <a:endParaRPr lang="en-US" dirty="0"/>
        </a:p>
      </dgm:t>
    </dgm:pt>
    <dgm:pt modelId="{201FA576-3DA4-4167-A985-6DDF0B00C164}" type="parTrans" cxnId="{5AC3316C-0815-4552-A37C-10CA089BEA25}">
      <dgm:prSet/>
      <dgm:spPr/>
      <dgm:t>
        <a:bodyPr/>
        <a:lstStyle/>
        <a:p>
          <a:endParaRPr lang="en-US"/>
        </a:p>
      </dgm:t>
    </dgm:pt>
    <dgm:pt modelId="{1533160A-5F2B-451A-9C17-C50596416F30}" type="sibTrans" cxnId="{5AC3316C-0815-4552-A37C-10CA089BEA25}">
      <dgm:prSet/>
      <dgm:spPr/>
      <dgm:t>
        <a:bodyPr/>
        <a:lstStyle/>
        <a:p>
          <a:endParaRPr lang="en-US"/>
        </a:p>
      </dgm:t>
    </dgm:pt>
    <dgm:pt modelId="{150F50D4-D8EE-4B83-B852-1786084753BF}">
      <dgm:prSet phldrT="[Text]"/>
      <dgm:spPr>
        <a:solidFill>
          <a:schemeClr val="bg1">
            <a:lumMod val="65000"/>
          </a:schemeClr>
        </a:solidFill>
      </dgm:spPr>
      <dgm:t>
        <a:bodyPr/>
        <a:lstStyle/>
        <a:p>
          <a:r>
            <a:rPr lang="en-US" dirty="0" smtClean="0"/>
            <a:t>4:1 Personal         Well-Being</a:t>
          </a:r>
          <a:endParaRPr lang="en-US" dirty="0"/>
        </a:p>
      </dgm:t>
    </dgm:pt>
    <dgm:pt modelId="{C30DA80C-5350-4842-A4E9-645B7EBEEA9F}" type="parTrans" cxnId="{9633A4D5-B477-4291-8722-7D92CF87DCD5}">
      <dgm:prSet/>
      <dgm:spPr/>
      <dgm:t>
        <a:bodyPr/>
        <a:lstStyle/>
        <a:p>
          <a:endParaRPr lang="en-US"/>
        </a:p>
      </dgm:t>
    </dgm:pt>
    <dgm:pt modelId="{0571F236-6B28-4ADD-A140-58E499944087}" type="sibTrans" cxnId="{9633A4D5-B477-4291-8722-7D92CF87DCD5}">
      <dgm:prSet/>
      <dgm:spPr/>
      <dgm:t>
        <a:bodyPr/>
        <a:lstStyle/>
        <a:p>
          <a:endParaRPr lang="en-US"/>
        </a:p>
      </dgm:t>
    </dgm:pt>
    <dgm:pt modelId="{76E90801-6A72-43B1-B7C7-04275539EAF0}">
      <dgm:prSet phldrT="[Text]"/>
      <dgm:spPr>
        <a:solidFill>
          <a:schemeClr val="bg1">
            <a:lumMod val="65000"/>
          </a:schemeClr>
        </a:solidFill>
      </dgm:spPr>
      <dgm:t>
        <a:bodyPr/>
        <a:lstStyle/>
        <a:p>
          <a:r>
            <a:rPr lang="en-US" dirty="0" smtClean="0"/>
            <a:t>4:2 Leadership and Professionalism</a:t>
          </a:r>
          <a:endParaRPr lang="en-US" dirty="0"/>
        </a:p>
      </dgm:t>
    </dgm:pt>
    <dgm:pt modelId="{372D5061-8588-4176-8800-F07714B6D08D}" type="parTrans" cxnId="{9104F937-490C-42FD-8ACC-45B581765D1A}">
      <dgm:prSet/>
      <dgm:spPr/>
      <dgm:t>
        <a:bodyPr/>
        <a:lstStyle/>
        <a:p>
          <a:endParaRPr lang="en-US"/>
        </a:p>
      </dgm:t>
    </dgm:pt>
    <dgm:pt modelId="{894398AD-F83D-4BF0-AF36-EADC4993C3EA}" type="sibTrans" cxnId="{9104F937-490C-42FD-8ACC-45B581765D1A}">
      <dgm:prSet/>
      <dgm:spPr/>
      <dgm:t>
        <a:bodyPr/>
        <a:lstStyle/>
        <a:p>
          <a:endParaRPr lang="en-US"/>
        </a:p>
      </dgm:t>
    </dgm:pt>
    <dgm:pt modelId="{048550B0-2D80-4117-BF7A-FBCE67F20965}">
      <dgm:prSet phldrT="[Text]"/>
      <dgm:spPr>
        <a:solidFill>
          <a:schemeClr val="bg1">
            <a:lumMod val="65000"/>
          </a:schemeClr>
        </a:solidFill>
      </dgm:spPr>
      <dgm:t>
        <a:bodyPr/>
        <a:lstStyle/>
        <a:p>
          <a:r>
            <a:rPr lang="en-US" smtClean="0"/>
            <a:t>4:3 Student Advocacy </a:t>
          </a:r>
          <a:endParaRPr lang="en-US" dirty="0"/>
        </a:p>
      </dgm:t>
    </dgm:pt>
    <dgm:pt modelId="{49DDA740-305E-4459-9DAF-86574CC4EDE7}" type="parTrans" cxnId="{753740F7-5D30-4928-9B82-0DDF4388A6D1}">
      <dgm:prSet/>
      <dgm:spPr/>
      <dgm:t>
        <a:bodyPr/>
        <a:lstStyle/>
        <a:p>
          <a:endParaRPr lang="en-US"/>
        </a:p>
      </dgm:t>
    </dgm:pt>
    <dgm:pt modelId="{75F4EAB7-5C33-4DB2-A655-E65A98B44067}" type="sibTrans" cxnId="{753740F7-5D30-4928-9B82-0DDF4388A6D1}">
      <dgm:prSet/>
      <dgm:spPr/>
      <dgm:t>
        <a:bodyPr/>
        <a:lstStyle/>
        <a:p>
          <a:endParaRPr lang="en-US"/>
        </a:p>
      </dgm:t>
    </dgm:pt>
    <dgm:pt modelId="{9DF0983F-74A7-474E-AC2B-CC063433A9ED}">
      <dgm:prSet phldrT="[Text]"/>
      <dgm:spPr/>
      <dgm:t>
        <a:bodyPr/>
        <a:lstStyle/>
        <a:p>
          <a:r>
            <a:rPr lang="en-US" dirty="0" smtClean="0"/>
            <a:t>4:4 Program Leadership</a:t>
          </a:r>
          <a:endParaRPr lang="en-US" dirty="0"/>
        </a:p>
      </dgm:t>
    </dgm:pt>
    <dgm:pt modelId="{D33FF876-636A-463A-A682-4FFBBE1E5DAE}" type="parTrans" cxnId="{1B009DCB-0798-43A7-B0F1-FF8AA8FB1013}">
      <dgm:prSet/>
      <dgm:spPr/>
      <dgm:t>
        <a:bodyPr/>
        <a:lstStyle/>
        <a:p>
          <a:endParaRPr lang="en-US"/>
        </a:p>
      </dgm:t>
    </dgm:pt>
    <dgm:pt modelId="{7C2DB269-8F36-4012-B268-0059896E1EC2}" type="sibTrans" cxnId="{1B009DCB-0798-43A7-B0F1-FF8AA8FB1013}">
      <dgm:prSet/>
      <dgm:spPr/>
      <dgm:t>
        <a:bodyPr/>
        <a:lstStyle/>
        <a:p>
          <a:endParaRPr lang="en-US"/>
        </a:p>
      </dgm:t>
    </dgm:pt>
    <dgm:pt modelId="{CB1663E4-5872-402C-9321-49F9FAFD3F09}">
      <dgm:prSet phldrT="[Text]"/>
      <dgm:spPr/>
      <dgm:t>
        <a:bodyPr/>
        <a:lstStyle/>
        <a:p>
          <a:r>
            <a:rPr lang="en-US" dirty="0" smtClean="0"/>
            <a:t>4:5 School Culture and Climate</a:t>
          </a:r>
          <a:endParaRPr lang="en-US" dirty="0"/>
        </a:p>
      </dgm:t>
    </dgm:pt>
    <dgm:pt modelId="{17609355-E524-47BE-B787-AB860DACABBF}" type="parTrans" cxnId="{3AC5A692-25C1-499D-8B95-3D1C09A70CB3}">
      <dgm:prSet/>
      <dgm:spPr/>
      <dgm:t>
        <a:bodyPr/>
        <a:lstStyle/>
        <a:p>
          <a:endParaRPr lang="en-US"/>
        </a:p>
      </dgm:t>
    </dgm:pt>
    <dgm:pt modelId="{FAD26AC4-917C-4CE5-8616-D6DE21919C37}" type="sibTrans" cxnId="{3AC5A692-25C1-499D-8B95-3D1C09A70CB3}">
      <dgm:prSet/>
      <dgm:spPr/>
      <dgm:t>
        <a:bodyPr/>
        <a:lstStyle/>
        <a:p>
          <a:endParaRPr lang="en-US"/>
        </a:p>
      </dgm:t>
    </dgm:pt>
    <dgm:pt modelId="{6737EC7F-FB74-427B-BAA2-2EA7DFD3A43A}">
      <dgm:prSet phldrT="[Text]"/>
      <dgm:spPr/>
      <dgm:t>
        <a:bodyPr/>
        <a:lstStyle/>
        <a:p>
          <a:r>
            <a:rPr lang="en-US" dirty="0" smtClean="0"/>
            <a:t>5:1 Ethical Standards</a:t>
          </a:r>
          <a:endParaRPr lang="en-US" dirty="0"/>
        </a:p>
      </dgm:t>
    </dgm:pt>
    <dgm:pt modelId="{11AC3871-990B-4ACD-AB4B-043471704F93}" type="parTrans" cxnId="{192D8F79-9CE5-4FED-A61A-BE83603552D2}">
      <dgm:prSet/>
      <dgm:spPr/>
      <dgm:t>
        <a:bodyPr/>
        <a:lstStyle/>
        <a:p>
          <a:endParaRPr lang="en-US"/>
        </a:p>
      </dgm:t>
    </dgm:pt>
    <dgm:pt modelId="{F35656AE-9A64-4E5F-AE98-9FE01DE469CB}" type="sibTrans" cxnId="{192D8F79-9CE5-4FED-A61A-BE83603552D2}">
      <dgm:prSet/>
      <dgm:spPr/>
      <dgm:t>
        <a:bodyPr/>
        <a:lstStyle/>
        <a:p>
          <a:endParaRPr lang="en-US"/>
        </a:p>
      </dgm:t>
    </dgm:pt>
    <dgm:pt modelId="{F0AEF0C5-4FA1-4B15-B591-4900CF17DAB3}">
      <dgm:prSet phldrT="[Text]"/>
      <dgm:spPr>
        <a:solidFill>
          <a:schemeClr val="bg1">
            <a:lumMod val="65000"/>
          </a:schemeClr>
        </a:solidFill>
      </dgm:spPr>
      <dgm:t>
        <a:bodyPr/>
        <a:lstStyle/>
        <a:p>
          <a:r>
            <a:rPr lang="en-US" smtClean="0"/>
            <a:t>5:2 Professional Standards</a:t>
          </a:r>
          <a:endParaRPr lang="en-US" dirty="0"/>
        </a:p>
      </dgm:t>
    </dgm:pt>
    <dgm:pt modelId="{032853D1-703B-456E-9737-7B9D776E857E}" type="parTrans" cxnId="{94CE82AD-6F3D-4321-B975-80385B0657C7}">
      <dgm:prSet/>
      <dgm:spPr/>
      <dgm:t>
        <a:bodyPr/>
        <a:lstStyle/>
        <a:p>
          <a:endParaRPr lang="en-US"/>
        </a:p>
      </dgm:t>
    </dgm:pt>
    <dgm:pt modelId="{E575CC7C-907B-48A4-A4BB-C7447CEFD0CF}" type="sibTrans" cxnId="{94CE82AD-6F3D-4321-B975-80385B0657C7}">
      <dgm:prSet/>
      <dgm:spPr/>
      <dgm:t>
        <a:bodyPr/>
        <a:lstStyle/>
        <a:p>
          <a:endParaRPr lang="en-US"/>
        </a:p>
      </dgm:t>
    </dgm:pt>
    <dgm:pt modelId="{CC12FA92-86D2-4528-9DCB-CE98D2E84591}">
      <dgm:prSet phldrT="[Text]"/>
      <dgm:spPr>
        <a:solidFill>
          <a:schemeClr val="bg1">
            <a:lumMod val="65000"/>
          </a:schemeClr>
        </a:solidFill>
      </dgm:spPr>
      <dgm:t>
        <a:bodyPr/>
        <a:lstStyle/>
        <a:p>
          <a:r>
            <a:rPr lang="en-US" smtClean="0"/>
            <a:t>5:3 District and School Policies</a:t>
          </a:r>
          <a:endParaRPr lang="en-US" dirty="0"/>
        </a:p>
      </dgm:t>
    </dgm:pt>
    <dgm:pt modelId="{83619ED9-099B-4CB6-A37D-324A8EA96B7A}" type="parTrans" cxnId="{4EE695F0-A67F-4E73-81AF-6519486D79CE}">
      <dgm:prSet/>
      <dgm:spPr/>
      <dgm:t>
        <a:bodyPr/>
        <a:lstStyle/>
        <a:p>
          <a:endParaRPr lang="en-US"/>
        </a:p>
      </dgm:t>
    </dgm:pt>
    <dgm:pt modelId="{DB3BD564-B347-4B4C-9367-9103BEC7A506}" type="sibTrans" cxnId="{4EE695F0-A67F-4E73-81AF-6519486D79CE}">
      <dgm:prSet/>
      <dgm:spPr/>
      <dgm:t>
        <a:bodyPr/>
        <a:lstStyle/>
        <a:p>
          <a:endParaRPr lang="en-US"/>
        </a:p>
      </dgm:t>
    </dgm:pt>
    <dgm:pt modelId="{077605CB-AF03-40D0-BF07-D67D3DFB9471}">
      <dgm:prSet phldrT="[Text]"/>
      <dgm:spPr/>
      <dgm:t>
        <a:bodyPr/>
        <a:lstStyle/>
        <a:p>
          <a:r>
            <a:rPr lang="en-US" dirty="0" smtClean="0"/>
            <a:t>5:4 Legal Requirements</a:t>
          </a:r>
          <a:endParaRPr lang="en-US" dirty="0"/>
        </a:p>
      </dgm:t>
    </dgm:pt>
    <dgm:pt modelId="{FE8378BB-A2EC-4648-A807-4FD94D938303}" type="parTrans" cxnId="{7F6718DF-2917-47FE-B8F6-5713CECF94B2}">
      <dgm:prSet/>
      <dgm:spPr/>
      <dgm:t>
        <a:bodyPr/>
        <a:lstStyle/>
        <a:p>
          <a:endParaRPr lang="en-US"/>
        </a:p>
      </dgm:t>
    </dgm:pt>
    <dgm:pt modelId="{EF800F1D-190A-4961-9934-33C9A5CC40B8}" type="sibTrans" cxnId="{7F6718DF-2917-47FE-B8F6-5713CECF94B2}">
      <dgm:prSet/>
      <dgm:spPr/>
      <dgm:t>
        <a:bodyPr/>
        <a:lstStyle/>
        <a:p>
          <a:endParaRPr lang="en-US"/>
        </a:p>
      </dgm:t>
    </dgm:pt>
    <dgm:pt modelId="{FD6C4956-A18B-4C2C-9317-B2B940B180A2}" type="pres">
      <dgm:prSet presAssocID="{4BDCE29C-5D1B-4564-AFBA-221261299FA1}" presName="hierChild1" presStyleCnt="0">
        <dgm:presLayoutVars>
          <dgm:orgChart val="1"/>
          <dgm:chPref val="1"/>
          <dgm:dir/>
          <dgm:animOne val="branch"/>
          <dgm:animLvl val="lvl"/>
          <dgm:resizeHandles/>
        </dgm:presLayoutVars>
      </dgm:prSet>
      <dgm:spPr/>
      <dgm:t>
        <a:bodyPr/>
        <a:lstStyle/>
        <a:p>
          <a:endParaRPr lang="en-US"/>
        </a:p>
      </dgm:t>
    </dgm:pt>
    <dgm:pt modelId="{083811D3-991E-4EC9-8229-61757DA60A80}" type="pres">
      <dgm:prSet presAssocID="{A0ADDE83-E708-42F7-A833-FBE5F133C8BC}" presName="hierRoot1" presStyleCnt="0">
        <dgm:presLayoutVars>
          <dgm:hierBranch val="init"/>
        </dgm:presLayoutVars>
      </dgm:prSet>
      <dgm:spPr/>
      <dgm:t>
        <a:bodyPr/>
        <a:lstStyle/>
        <a:p>
          <a:endParaRPr lang="en-US"/>
        </a:p>
      </dgm:t>
    </dgm:pt>
    <dgm:pt modelId="{4304F3B0-83D6-4C08-AA86-B59A01743FCF}" type="pres">
      <dgm:prSet presAssocID="{A0ADDE83-E708-42F7-A833-FBE5F133C8BC}" presName="rootComposite1" presStyleCnt="0"/>
      <dgm:spPr/>
      <dgm:t>
        <a:bodyPr/>
        <a:lstStyle/>
        <a:p>
          <a:endParaRPr lang="en-US"/>
        </a:p>
      </dgm:t>
    </dgm:pt>
    <dgm:pt modelId="{906FE527-B0B4-4100-AA60-D04D2CB42EA3}" type="pres">
      <dgm:prSet presAssocID="{A0ADDE83-E708-42F7-A833-FBE5F133C8BC}" presName="rootText1" presStyleLbl="node0" presStyleIdx="0" presStyleCnt="1" custScaleX="344383" custScaleY="139033" custLinFactNeighborX="11438" custLinFactNeighborY="-85923">
        <dgm:presLayoutVars>
          <dgm:chPref val="3"/>
        </dgm:presLayoutVars>
      </dgm:prSet>
      <dgm:spPr/>
      <dgm:t>
        <a:bodyPr/>
        <a:lstStyle/>
        <a:p>
          <a:endParaRPr lang="en-US"/>
        </a:p>
      </dgm:t>
    </dgm:pt>
    <dgm:pt modelId="{A255B213-20B4-42AE-8889-CEE4E648CD95}" type="pres">
      <dgm:prSet presAssocID="{A0ADDE83-E708-42F7-A833-FBE5F133C8BC}" presName="rootConnector1" presStyleLbl="node1" presStyleIdx="0" presStyleCnt="0"/>
      <dgm:spPr/>
      <dgm:t>
        <a:bodyPr/>
        <a:lstStyle/>
        <a:p>
          <a:endParaRPr lang="en-US"/>
        </a:p>
      </dgm:t>
    </dgm:pt>
    <dgm:pt modelId="{E46814F0-E655-4915-AFA4-AFFFD6BF2D17}" type="pres">
      <dgm:prSet presAssocID="{A0ADDE83-E708-42F7-A833-FBE5F133C8BC}" presName="hierChild2" presStyleCnt="0"/>
      <dgm:spPr/>
      <dgm:t>
        <a:bodyPr/>
        <a:lstStyle/>
        <a:p>
          <a:endParaRPr lang="en-US"/>
        </a:p>
      </dgm:t>
    </dgm:pt>
    <dgm:pt modelId="{5587EF26-A3FC-4E73-B912-4C7A8F2B5873}" type="pres">
      <dgm:prSet presAssocID="{8131FAEA-A864-48C9-A407-E26168AC1B0F}" presName="Name37" presStyleLbl="parChTrans1D2" presStyleIdx="0" presStyleCnt="5"/>
      <dgm:spPr/>
      <dgm:t>
        <a:bodyPr/>
        <a:lstStyle/>
        <a:p>
          <a:endParaRPr lang="en-US"/>
        </a:p>
      </dgm:t>
    </dgm:pt>
    <dgm:pt modelId="{3FD55EC6-13C6-4536-869D-47053CFC0F51}" type="pres">
      <dgm:prSet presAssocID="{2A547836-4ABE-4227-9578-364AD23C6393}" presName="hierRoot2" presStyleCnt="0">
        <dgm:presLayoutVars>
          <dgm:hierBranch val="init"/>
        </dgm:presLayoutVars>
      </dgm:prSet>
      <dgm:spPr/>
      <dgm:t>
        <a:bodyPr/>
        <a:lstStyle/>
        <a:p>
          <a:endParaRPr lang="en-US"/>
        </a:p>
      </dgm:t>
    </dgm:pt>
    <dgm:pt modelId="{9BDA753F-815B-45E4-8DEE-1B08A8951738}" type="pres">
      <dgm:prSet presAssocID="{2A547836-4ABE-4227-9578-364AD23C6393}" presName="rootComposite" presStyleCnt="0"/>
      <dgm:spPr/>
      <dgm:t>
        <a:bodyPr/>
        <a:lstStyle/>
        <a:p>
          <a:endParaRPr lang="en-US"/>
        </a:p>
      </dgm:t>
    </dgm:pt>
    <dgm:pt modelId="{8BC4590D-0845-40B1-B21F-4D8F1E1D8EE9}" type="pres">
      <dgm:prSet presAssocID="{2A547836-4ABE-4227-9578-364AD23C6393}" presName="rootText" presStyleLbl="node2" presStyleIdx="0" presStyleCnt="5" custScaleX="150233" custLinFactNeighborX="14511" custLinFactNeighborY="-68877">
        <dgm:presLayoutVars>
          <dgm:chPref val="3"/>
        </dgm:presLayoutVars>
      </dgm:prSet>
      <dgm:spPr/>
      <dgm:t>
        <a:bodyPr/>
        <a:lstStyle/>
        <a:p>
          <a:endParaRPr lang="en-US"/>
        </a:p>
      </dgm:t>
    </dgm:pt>
    <dgm:pt modelId="{8107DBC9-6EA7-48AE-B2A5-BE25297AE3EC}" type="pres">
      <dgm:prSet presAssocID="{2A547836-4ABE-4227-9578-364AD23C6393}" presName="rootConnector" presStyleLbl="node2" presStyleIdx="0" presStyleCnt="5"/>
      <dgm:spPr/>
      <dgm:t>
        <a:bodyPr/>
        <a:lstStyle/>
        <a:p>
          <a:endParaRPr lang="en-US"/>
        </a:p>
      </dgm:t>
    </dgm:pt>
    <dgm:pt modelId="{DEE8F0D4-B801-45E3-A6C7-EFF7D5EE24CB}" type="pres">
      <dgm:prSet presAssocID="{2A547836-4ABE-4227-9578-364AD23C6393}" presName="hierChild4" presStyleCnt="0"/>
      <dgm:spPr/>
      <dgm:t>
        <a:bodyPr/>
        <a:lstStyle/>
        <a:p>
          <a:endParaRPr lang="en-US"/>
        </a:p>
      </dgm:t>
    </dgm:pt>
    <dgm:pt modelId="{F0058746-196D-4CBA-A966-946EE9A8C758}" type="pres">
      <dgm:prSet presAssocID="{BBBD7E78-6D67-4CF5-8BD1-69A35B015A6E}" presName="Name37" presStyleLbl="parChTrans1D3" presStyleIdx="0" presStyleCnt="23"/>
      <dgm:spPr/>
      <dgm:t>
        <a:bodyPr/>
        <a:lstStyle/>
        <a:p>
          <a:endParaRPr lang="en-US"/>
        </a:p>
      </dgm:t>
    </dgm:pt>
    <dgm:pt modelId="{E7A511FA-0FCB-4D2D-9669-7AC143A86C4F}" type="pres">
      <dgm:prSet presAssocID="{395EA204-6776-4BB7-8421-E299C1EA7DD8}" presName="hierRoot2" presStyleCnt="0">
        <dgm:presLayoutVars>
          <dgm:hierBranch val="init"/>
        </dgm:presLayoutVars>
      </dgm:prSet>
      <dgm:spPr/>
      <dgm:t>
        <a:bodyPr/>
        <a:lstStyle/>
        <a:p>
          <a:endParaRPr lang="en-US"/>
        </a:p>
      </dgm:t>
    </dgm:pt>
    <dgm:pt modelId="{1EB4C18E-F533-40AD-9DF9-15C64862D6C0}" type="pres">
      <dgm:prSet presAssocID="{395EA204-6776-4BB7-8421-E299C1EA7DD8}" presName="rootComposite" presStyleCnt="0"/>
      <dgm:spPr/>
      <dgm:t>
        <a:bodyPr/>
        <a:lstStyle/>
        <a:p>
          <a:endParaRPr lang="en-US"/>
        </a:p>
      </dgm:t>
    </dgm:pt>
    <dgm:pt modelId="{5A6D1986-9993-4FA3-99CF-C0AA980CBD0E}" type="pres">
      <dgm:prSet presAssocID="{395EA204-6776-4BB7-8421-E299C1EA7DD8}" presName="rootText" presStyleLbl="node3" presStyleIdx="0" presStyleCnt="23" custScaleX="112059" custScaleY="93372" custLinFactY="-2525" custLinFactNeighborX="-2212" custLinFactNeighborY="-100000">
        <dgm:presLayoutVars>
          <dgm:chPref val="3"/>
        </dgm:presLayoutVars>
      </dgm:prSet>
      <dgm:spPr/>
      <dgm:t>
        <a:bodyPr/>
        <a:lstStyle/>
        <a:p>
          <a:endParaRPr lang="en-US"/>
        </a:p>
      </dgm:t>
    </dgm:pt>
    <dgm:pt modelId="{2C221E1A-53BD-4DF0-9B7D-B9C2F8690172}" type="pres">
      <dgm:prSet presAssocID="{395EA204-6776-4BB7-8421-E299C1EA7DD8}" presName="rootConnector" presStyleLbl="node3" presStyleIdx="0" presStyleCnt="23"/>
      <dgm:spPr/>
      <dgm:t>
        <a:bodyPr/>
        <a:lstStyle/>
        <a:p>
          <a:endParaRPr lang="en-US"/>
        </a:p>
      </dgm:t>
    </dgm:pt>
    <dgm:pt modelId="{8F20137D-D0EE-4BB3-A38B-12C56D7E7BB4}" type="pres">
      <dgm:prSet presAssocID="{395EA204-6776-4BB7-8421-E299C1EA7DD8}" presName="hierChild4" presStyleCnt="0"/>
      <dgm:spPr/>
      <dgm:t>
        <a:bodyPr/>
        <a:lstStyle/>
        <a:p>
          <a:endParaRPr lang="en-US"/>
        </a:p>
      </dgm:t>
    </dgm:pt>
    <dgm:pt modelId="{2640984A-5560-4813-B3DE-49445D99939C}" type="pres">
      <dgm:prSet presAssocID="{395EA204-6776-4BB7-8421-E299C1EA7DD8}" presName="hierChild5" presStyleCnt="0"/>
      <dgm:spPr/>
      <dgm:t>
        <a:bodyPr/>
        <a:lstStyle/>
        <a:p>
          <a:endParaRPr lang="en-US"/>
        </a:p>
      </dgm:t>
    </dgm:pt>
    <dgm:pt modelId="{FB797BC0-0B52-423B-AD11-5804E244FFA9}" type="pres">
      <dgm:prSet presAssocID="{200796BC-97FE-4C3B-B77C-E590BA1ED9B2}" presName="Name37" presStyleLbl="parChTrans1D3" presStyleIdx="1" presStyleCnt="23"/>
      <dgm:spPr/>
      <dgm:t>
        <a:bodyPr/>
        <a:lstStyle/>
        <a:p>
          <a:endParaRPr lang="en-US"/>
        </a:p>
      </dgm:t>
    </dgm:pt>
    <dgm:pt modelId="{7E8C38EA-FAFA-4CE6-8503-07E27BF9C06B}" type="pres">
      <dgm:prSet presAssocID="{8B4897F5-7ECF-4147-8212-F052FE32A474}" presName="hierRoot2" presStyleCnt="0">
        <dgm:presLayoutVars>
          <dgm:hierBranch val="init"/>
        </dgm:presLayoutVars>
      </dgm:prSet>
      <dgm:spPr/>
      <dgm:t>
        <a:bodyPr/>
        <a:lstStyle/>
        <a:p>
          <a:endParaRPr lang="en-US"/>
        </a:p>
      </dgm:t>
    </dgm:pt>
    <dgm:pt modelId="{72272E17-7018-4C34-BD95-50FEE70E6CE9}" type="pres">
      <dgm:prSet presAssocID="{8B4897F5-7ECF-4147-8212-F052FE32A474}" presName="rootComposite" presStyleCnt="0"/>
      <dgm:spPr/>
      <dgm:t>
        <a:bodyPr/>
        <a:lstStyle/>
        <a:p>
          <a:endParaRPr lang="en-US"/>
        </a:p>
      </dgm:t>
    </dgm:pt>
    <dgm:pt modelId="{00B4FC18-53F4-44A7-A849-11C4955C73CB}" type="pres">
      <dgm:prSet presAssocID="{8B4897F5-7ECF-4147-8212-F052FE32A474}" presName="rootText" presStyleLbl="node3" presStyleIdx="1" presStyleCnt="23" custScaleX="112059" custScaleY="93372" custLinFactY="-31220" custLinFactNeighborX="-2212" custLinFactNeighborY="-100000">
        <dgm:presLayoutVars>
          <dgm:chPref val="3"/>
        </dgm:presLayoutVars>
      </dgm:prSet>
      <dgm:spPr/>
      <dgm:t>
        <a:bodyPr/>
        <a:lstStyle/>
        <a:p>
          <a:endParaRPr lang="en-US"/>
        </a:p>
      </dgm:t>
    </dgm:pt>
    <dgm:pt modelId="{5CAA7A1E-052C-479A-B254-C67672CBE768}" type="pres">
      <dgm:prSet presAssocID="{8B4897F5-7ECF-4147-8212-F052FE32A474}" presName="rootConnector" presStyleLbl="node3" presStyleIdx="1" presStyleCnt="23"/>
      <dgm:spPr/>
      <dgm:t>
        <a:bodyPr/>
        <a:lstStyle/>
        <a:p>
          <a:endParaRPr lang="en-US"/>
        </a:p>
      </dgm:t>
    </dgm:pt>
    <dgm:pt modelId="{E7C05074-BD14-414C-821A-A01299B82531}" type="pres">
      <dgm:prSet presAssocID="{8B4897F5-7ECF-4147-8212-F052FE32A474}" presName="hierChild4" presStyleCnt="0"/>
      <dgm:spPr/>
      <dgm:t>
        <a:bodyPr/>
        <a:lstStyle/>
        <a:p>
          <a:endParaRPr lang="en-US"/>
        </a:p>
      </dgm:t>
    </dgm:pt>
    <dgm:pt modelId="{FE067F12-2930-4CEE-B31D-7D6E193B7C5F}" type="pres">
      <dgm:prSet presAssocID="{8B4897F5-7ECF-4147-8212-F052FE32A474}" presName="hierChild5" presStyleCnt="0"/>
      <dgm:spPr/>
      <dgm:t>
        <a:bodyPr/>
        <a:lstStyle/>
        <a:p>
          <a:endParaRPr lang="en-US"/>
        </a:p>
      </dgm:t>
    </dgm:pt>
    <dgm:pt modelId="{2866BDAD-2B50-4C08-9000-42F736FABB17}" type="pres">
      <dgm:prSet presAssocID="{553284C6-692A-49D9-9C98-EF26ECA40994}" presName="Name37" presStyleLbl="parChTrans1D3" presStyleIdx="2" presStyleCnt="23"/>
      <dgm:spPr/>
      <dgm:t>
        <a:bodyPr/>
        <a:lstStyle/>
        <a:p>
          <a:endParaRPr lang="en-US"/>
        </a:p>
      </dgm:t>
    </dgm:pt>
    <dgm:pt modelId="{CD9E8012-848E-4DBE-839E-0991ADD8F505}" type="pres">
      <dgm:prSet presAssocID="{02891674-A23A-4646-A8A1-527D72D0D634}" presName="hierRoot2" presStyleCnt="0">
        <dgm:presLayoutVars>
          <dgm:hierBranch val="init"/>
        </dgm:presLayoutVars>
      </dgm:prSet>
      <dgm:spPr/>
      <dgm:t>
        <a:bodyPr/>
        <a:lstStyle/>
        <a:p>
          <a:endParaRPr lang="en-US"/>
        </a:p>
      </dgm:t>
    </dgm:pt>
    <dgm:pt modelId="{1412CBF3-8E1D-4FC0-A847-520112B80A21}" type="pres">
      <dgm:prSet presAssocID="{02891674-A23A-4646-A8A1-527D72D0D634}" presName="rootComposite" presStyleCnt="0"/>
      <dgm:spPr/>
      <dgm:t>
        <a:bodyPr/>
        <a:lstStyle/>
        <a:p>
          <a:endParaRPr lang="en-US"/>
        </a:p>
      </dgm:t>
    </dgm:pt>
    <dgm:pt modelId="{852A6FF2-DE00-4128-97B3-5058BDA82F9A}" type="pres">
      <dgm:prSet presAssocID="{02891674-A23A-4646-A8A1-527D72D0D634}" presName="rootText" presStyleLbl="node3" presStyleIdx="2" presStyleCnt="23" custScaleX="112059" custScaleY="93372" custLinFactY="-52278" custLinFactNeighborX="-2212" custLinFactNeighborY="-100000">
        <dgm:presLayoutVars>
          <dgm:chPref val="3"/>
        </dgm:presLayoutVars>
      </dgm:prSet>
      <dgm:spPr/>
      <dgm:t>
        <a:bodyPr/>
        <a:lstStyle/>
        <a:p>
          <a:endParaRPr lang="en-US"/>
        </a:p>
      </dgm:t>
    </dgm:pt>
    <dgm:pt modelId="{57197A6B-3DDD-4C79-81EA-83F2A5643B18}" type="pres">
      <dgm:prSet presAssocID="{02891674-A23A-4646-A8A1-527D72D0D634}" presName="rootConnector" presStyleLbl="node3" presStyleIdx="2" presStyleCnt="23"/>
      <dgm:spPr/>
      <dgm:t>
        <a:bodyPr/>
        <a:lstStyle/>
        <a:p>
          <a:endParaRPr lang="en-US"/>
        </a:p>
      </dgm:t>
    </dgm:pt>
    <dgm:pt modelId="{AFFC2059-5450-4B79-868F-3AE3531CD4F3}" type="pres">
      <dgm:prSet presAssocID="{02891674-A23A-4646-A8A1-527D72D0D634}" presName="hierChild4" presStyleCnt="0"/>
      <dgm:spPr/>
      <dgm:t>
        <a:bodyPr/>
        <a:lstStyle/>
        <a:p>
          <a:endParaRPr lang="en-US"/>
        </a:p>
      </dgm:t>
    </dgm:pt>
    <dgm:pt modelId="{EE015D5E-3314-4695-9449-458A6B14E905}" type="pres">
      <dgm:prSet presAssocID="{02891674-A23A-4646-A8A1-527D72D0D634}" presName="hierChild5" presStyleCnt="0"/>
      <dgm:spPr/>
      <dgm:t>
        <a:bodyPr/>
        <a:lstStyle/>
        <a:p>
          <a:endParaRPr lang="en-US"/>
        </a:p>
      </dgm:t>
    </dgm:pt>
    <dgm:pt modelId="{75192111-5DAF-4328-A648-5CAAA7170D92}" type="pres">
      <dgm:prSet presAssocID="{24EFE52F-F5CF-4B70-B026-A3CA83F798BD}" presName="Name37" presStyleLbl="parChTrans1D3" presStyleIdx="3" presStyleCnt="23"/>
      <dgm:spPr/>
      <dgm:t>
        <a:bodyPr/>
        <a:lstStyle/>
        <a:p>
          <a:endParaRPr lang="en-US"/>
        </a:p>
      </dgm:t>
    </dgm:pt>
    <dgm:pt modelId="{0442AE71-757B-4C19-99D6-B620AE7BF267}" type="pres">
      <dgm:prSet presAssocID="{2ED37190-7F34-4693-81D2-29AA6C258E1B}" presName="hierRoot2" presStyleCnt="0">
        <dgm:presLayoutVars>
          <dgm:hierBranch val="init"/>
        </dgm:presLayoutVars>
      </dgm:prSet>
      <dgm:spPr/>
      <dgm:t>
        <a:bodyPr/>
        <a:lstStyle/>
        <a:p>
          <a:endParaRPr lang="en-US"/>
        </a:p>
      </dgm:t>
    </dgm:pt>
    <dgm:pt modelId="{5878069C-5CDB-41CF-AF2E-60435D45C56B}" type="pres">
      <dgm:prSet presAssocID="{2ED37190-7F34-4693-81D2-29AA6C258E1B}" presName="rootComposite" presStyleCnt="0"/>
      <dgm:spPr/>
      <dgm:t>
        <a:bodyPr/>
        <a:lstStyle/>
        <a:p>
          <a:endParaRPr lang="en-US"/>
        </a:p>
      </dgm:t>
    </dgm:pt>
    <dgm:pt modelId="{38F3ED30-CAA7-447D-AB17-B8B4887958E9}" type="pres">
      <dgm:prSet presAssocID="{2ED37190-7F34-4693-81D2-29AA6C258E1B}" presName="rootText" presStyleLbl="node3" presStyleIdx="3" presStyleCnt="23" custScaleX="112059" custScaleY="93372" custLinFactY="-79989" custLinFactNeighborX="-2212" custLinFactNeighborY="-100000">
        <dgm:presLayoutVars>
          <dgm:chPref val="3"/>
        </dgm:presLayoutVars>
      </dgm:prSet>
      <dgm:spPr/>
      <dgm:t>
        <a:bodyPr/>
        <a:lstStyle/>
        <a:p>
          <a:endParaRPr lang="en-US"/>
        </a:p>
      </dgm:t>
    </dgm:pt>
    <dgm:pt modelId="{56A870C5-051E-4CC3-B29D-AE42AB42279F}" type="pres">
      <dgm:prSet presAssocID="{2ED37190-7F34-4693-81D2-29AA6C258E1B}" presName="rootConnector" presStyleLbl="node3" presStyleIdx="3" presStyleCnt="23"/>
      <dgm:spPr/>
      <dgm:t>
        <a:bodyPr/>
        <a:lstStyle/>
        <a:p>
          <a:endParaRPr lang="en-US"/>
        </a:p>
      </dgm:t>
    </dgm:pt>
    <dgm:pt modelId="{67126EF0-426F-4AC7-9EB4-83309231DD16}" type="pres">
      <dgm:prSet presAssocID="{2ED37190-7F34-4693-81D2-29AA6C258E1B}" presName="hierChild4" presStyleCnt="0"/>
      <dgm:spPr/>
      <dgm:t>
        <a:bodyPr/>
        <a:lstStyle/>
        <a:p>
          <a:endParaRPr lang="en-US"/>
        </a:p>
      </dgm:t>
    </dgm:pt>
    <dgm:pt modelId="{91280F96-EE95-4D83-AA42-04A8B6876BF6}" type="pres">
      <dgm:prSet presAssocID="{2ED37190-7F34-4693-81D2-29AA6C258E1B}" presName="hierChild5" presStyleCnt="0"/>
      <dgm:spPr/>
      <dgm:t>
        <a:bodyPr/>
        <a:lstStyle/>
        <a:p>
          <a:endParaRPr lang="en-US"/>
        </a:p>
      </dgm:t>
    </dgm:pt>
    <dgm:pt modelId="{46164C23-6CFB-44E6-A618-69DB2653AA7F}" type="pres">
      <dgm:prSet presAssocID="{045F1C9C-1317-4DD7-8C2A-CCBAC93D7522}" presName="Name37" presStyleLbl="parChTrans1D3" presStyleIdx="4" presStyleCnt="23"/>
      <dgm:spPr/>
      <dgm:t>
        <a:bodyPr/>
        <a:lstStyle/>
        <a:p>
          <a:endParaRPr lang="en-US"/>
        </a:p>
      </dgm:t>
    </dgm:pt>
    <dgm:pt modelId="{ED76DE74-0820-4478-BE5A-BE8929BC72D4}" type="pres">
      <dgm:prSet presAssocID="{7A10E515-CAC0-48BC-B15D-3B037B74A64A}" presName="hierRoot2" presStyleCnt="0">
        <dgm:presLayoutVars>
          <dgm:hierBranch val="init"/>
        </dgm:presLayoutVars>
      </dgm:prSet>
      <dgm:spPr/>
      <dgm:t>
        <a:bodyPr/>
        <a:lstStyle/>
        <a:p>
          <a:endParaRPr lang="en-US"/>
        </a:p>
      </dgm:t>
    </dgm:pt>
    <dgm:pt modelId="{B35B19EC-D491-469E-8FB0-C6E113A39EF3}" type="pres">
      <dgm:prSet presAssocID="{7A10E515-CAC0-48BC-B15D-3B037B74A64A}" presName="rootComposite" presStyleCnt="0"/>
      <dgm:spPr/>
      <dgm:t>
        <a:bodyPr/>
        <a:lstStyle/>
        <a:p>
          <a:endParaRPr lang="en-US"/>
        </a:p>
      </dgm:t>
    </dgm:pt>
    <dgm:pt modelId="{51C40F3F-9720-448D-8EE4-0F888C41D840}" type="pres">
      <dgm:prSet presAssocID="{7A10E515-CAC0-48BC-B15D-3B037B74A64A}" presName="rootText" presStyleLbl="node3" presStyleIdx="4" presStyleCnt="23" custScaleX="112059" custScaleY="93372" custLinFactY="-100000" custLinFactNeighborX="-2212" custLinFactNeighborY="-108684">
        <dgm:presLayoutVars>
          <dgm:chPref val="3"/>
        </dgm:presLayoutVars>
      </dgm:prSet>
      <dgm:spPr/>
      <dgm:t>
        <a:bodyPr/>
        <a:lstStyle/>
        <a:p>
          <a:endParaRPr lang="en-US"/>
        </a:p>
      </dgm:t>
    </dgm:pt>
    <dgm:pt modelId="{17F19486-E558-41AF-B45F-C2C62D51AAD8}" type="pres">
      <dgm:prSet presAssocID="{7A10E515-CAC0-48BC-B15D-3B037B74A64A}" presName="rootConnector" presStyleLbl="node3" presStyleIdx="4" presStyleCnt="23"/>
      <dgm:spPr/>
      <dgm:t>
        <a:bodyPr/>
        <a:lstStyle/>
        <a:p>
          <a:endParaRPr lang="en-US"/>
        </a:p>
      </dgm:t>
    </dgm:pt>
    <dgm:pt modelId="{81B28A3A-9A84-444B-ACE5-51C4FD785462}" type="pres">
      <dgm:prSet presAssocID="{7A10E515-CAC0-48BC-B15D-3B037B74A64A}" presName="hierChild4" presStyleCnt="0"/>
      <dgm:spPr/>
      <dgm:t>
        <a:bodyPr/>
        <a:lstStyle/>
        <a:p>
          <a:endParaRPr lang="en-US"/>
        </a:p>
      </dgm:t>
    </dgm:pt>
    <dgm:pt modelId="{15B25093-C7B2-4241-8408-0FD109A36568}" type="pres">
      <dgm:prSet presAssocID="{7A10E515-CAC0-48BC-B15D-3B037B74A64A}" presName="hierChild5" presStyleCnt="0"/>
      <dgm:spPr/>
      <dgm:t>
        <a:bodyPr/>
        <a:lstStyle/>
        <a:p>
          <a:endParaRPr lang="en-US"/>
        </a:p>
      </dgm:t>
    </dgm:pt>
    <dgm:pt modelId="{3DB5840A-9D1D-4EA1-8DE7-0AC6E70DFAAB}" type="pres">
      <dgm:prSet presAssocID="{F8E6BF50-7563-4617-B73C-92FF154356B8}" presName="Name37" presStyleLbl="parChTrans1D3" presStyleIdx="5" presStyleCnt="23"/>
      <dgm:spPr/>
      <dgm:t>
        <a:bodyPr/>
        <a:lstStyle/>
        <a:p>
          <a:endParaRPr lang="en-US"/>
        </a:p>
      </dgm:t>
    </dgm:pt>
    <dgm:pt modelId="{326A51EB-62F9-4D66-A405-9A9AA2D0329B}" type="pres">
      <dgm:prSet presAssocID="{E214CBAA-1D30-48E7-99E7-BE0BBF4E84DC}" presName="hierRoot2" presStyleCnt="0">
        <dgm:presLayoutVars>
          <dgm:hierBranch val="init"/>
        </dgm:presLayoutVars>
      </dgm:prSet>
      <dgm:spPr/>
      <dgm:t>
        <a:bodyPr/>
        <a:lstStyle/>
        <a:p>
          <a:endParaRPr lang="en-US"/>
        </a:p>
      </dgm:t>
    </dgm:pt>
    <dgm:pt modelId="{EAF0A1A3-0F11-46CA-B9E7-4C3F547225DA}" type="pres">
      <dgm:prSet presAssocID="{E214CBAA-1D30-48E7-99E7-BE0BBF4E84DC}" presName="rootComposite" presStyleCnt="0"/>
      <dgm:spPr/>
      <dgm:t>
        <a:bodyPr/>
        <a:lstStyle/>
        <a:p>
          <a:endParaRPr lang="en-US"/>
        </a:p>
      </dgm:t>
    </dgm:pt>
    <dgm:pt modelId="{93DC4D56-0411-4E99-B893-EF2EC692099B}" type="pres">
      <dgm:prSet presAssocID="{E214CBAA-1D30-48E7-99E7-BE0BBF4E84DC}" presName="rootText" presStyleLbl="node3" presStyleIdx="5" presStyleCnt="23" custScaleX="114339" custScaleY="112716" custLinFactY="-100000" custLinFactNeighborX="-2212" custLinFactNeighborY="-136395">
        <dgm:presLayoutVars>
          <dgm:chPref val="3"/>
        </dgm:presLayoutVars>
      </dgm:prSet>
      <dgm:spPr/>
      <dgm:t>
        <a:bodyPr/>
        <a:lstStyle/>
        <a:p>
          <a:endParaRPr lang="en-US"/>
        </a:p>
      </dgm:t>
    </dgm:pt>
    <dgm:pt modelId="{FAC537FF-5C5C-4EDB-85CF-F9985CF32F86}" type="pres">
      <dgm:prSet presAssocID="{E214CBAA-1D30-48E7-99E7-BE0BBF4E84DC}" presName="rootConnector" presStyleLbl="node3" presStyleIdx="5" presStyleCnt="23"/>
      <dgm:spPr/>
      <dgm:t>
        <a:bodyPr/>
        <a:lstStyle/>
        <a:p>
          <a:endParaRPr lang="en-US"/>
        </a:p>
      </dgm:t>
    </dgm:pt>
    <dgm:pt modelId="{054012AD-FA0F-46E0-B1F5-03EF37BA0B0F}" type="pres">
      <dgm:prSet presAssocID="{E214CBAA-1D30-48E7-99E7-BE0BBF4E84DC}" presName="hierChild4" presStyleCnt="0"/>
      <dgm:spPr/>
      <dgm:t>
        <a:bodyPr/>
        <a:lstStyle/>
        <a:p>
          <a:endParaRPr lang="en-US"/>
        </a:p>
      </dgm:t>
    </dgm:pt>
    <dgm:pt modelId="{1BA54E7E-9816-4F0D-A354-F95DE2A39842}" type="pres">
      <dgm:prSet presAssocID="{E214CBAA-1D30-48E7-99E7-BE0BBF4E84DC}" presName="hierChild5" presStyleCnt="0"/>
      <dgm:spPr/>
      <dgm:t>
        <a:bodyPr/>
        <a:lstStyle/>
        <a:p>
          <a:endParaRPr lang="en-US"/>
        </a:p>
      </dgm:t>
    </dgm:pt>
    <dgm:pt modelId="{366FBD85-DEC5-443E-856F-2FC6F7421F45}" type="pres">
      <dgm:prSet presAssocID="{2A547836-4ABE-4227-9578-364AD23C6393}" presName="hierChild5" presStyleCnt="0"/>
      <dgm:spPr/>
      <dgm:t>
        <a:bodyPr/>
        <a:lstStyle/>
        <a:p>
          <a:endParaRPr lang="en-US"/>
        </a:p>
      </dgm:t>
    </dgm:pt>
    <dgm:pt modelId="{F52FE381-745F-4D4D-8D21-4C4E0889B9DC}" type="pres">
      <dgm:prSet presAssocID="{D355ABBC-2E0E-48CB-9CA5-71CB43EA1400}" presName="Name37" presStyleLbl="parChTrans1D2" presStyleIdx="1" presStyleCnt="5"/>
      <dgm:spPr/>
      <dgm:t>
        <a:bodyPr/>
        <a:lstStyle/>
        <a:p>
          <a:endParaRPr lang="en-US"/>
        </a:p>
      </dgm:t>
    </dgm:pt>
    <dgm:pt modelId="{80A6F332-068F-4FFC-B4EB-6BCAFFCE3881}" type="pres">
      <dgm:prSet presAssocID="{90E9897D-3CAA-4856-B148-AFC3F9D0EFC6}" presName="hierRoot2" presStyleCnt="0">
        <dgm:presLayoutVars>
          <dgm:hierBranch val="init"/>
        </dgm:presLayoutVars>
      </dgm:prSet>
      <dgm:spPr/>
      <dgm:t>
        <a:bodyPr/>
        <a:lstStyle/>
        <a:p>
          <a:endParaRPr lang="en-US"/>
        </a:p>
      </dgm:t>
    </dgm:pt>
    <dgm:pt modelId="{FD0F714C-44C8-4BE4-B137-703603D8E0A6}" type="pres">
      <dgm:prSet presAssocID="{90E9897D-3CAA-4856-B148-AFC3F9D0EFC6}" presName="rootComposite" presStyleCnt="0"/>
      <dgm:spPr/>
      <dgm:t>
        <a:bodyPr/>
        <a:lstStyle/>
        <a:p>
          <a:endParaRPr lang="en-US"/>
        </a:p>
      </dgm:t>
    </dgm:pt>
    <dgm:pt modelId="{E1938DC9-B72C-446C-B933-F4A7780BB30D}" type="pres">
      <dgm:prSet presAssocID="{90E9897D-3CAA-4856-B148-AFC3F9D0EFC6}" presName="rootText" presStyleLbl="node2" presStyleIdx="1" presStyleCnt="5" custScaleX="150233" custLinFactNeighborX="11542" custLinFactNeighborY="-71493">
        <dgm:presLayoutVars>
          <dgm:chPref val="3"/>
        </dgm:presLayoutVars>
      </dgm:prSet>
      <dgm:spPr/>
      <dgm:t>
        <a:bodyPr/>
        <a:lstStyle/>
        <a:p>
          <a:endParaRPr lang="en-US"/>
        </a:p>
      </dgm:t>
    </dgm:pt>
    <dgm:pt modelId="{6CEFC013-DF3E-41F5-9878-5A4FADD37D43}" type="pres">
      <dgm:prSet presAssocID="{90E9897D-3CAA-4856-B148-AFC3F9D0EFC6}" presName="rootConnector" presStyleLbl="node2" presStyleIdx="1" presStyleCnt="5"/>
      <dgm:spPr/>
      <dgm:t>
        <a:bodyPr/>
        <a:lstStyle/>
        <a:p>
          <a:endParaRPr lang="en-US"/>
        </a:p>
      </dgm:t>
    </dgm:pt>
    <dgm:pt modelId="{71C396E0-E1CF-48B2-A1BC-80CA440463B0}" type="pres">
      <dgm:prSet presAssocID="{90E9897D-3CAA-4856-B148-AFC3F9D0EFC6}" presName="hierChild4" presStyleCnt="0"/>
      <dgm:spPr/>
      <dgm:t>
        <a:bodyPr/>
        <a:lstStyle/>
        <a:p>
          <a:endParaRPr lang="en-US"/>
        </a:p>
      </dgm:t>
    </dgm:pt>
    <dgm:pt modelId="{A9EC70DA-865A-4E75-9460-0DBD608F70C3}" type="pres">
      <dgm:prSet presAssocID="{2FDAB80C-A4B7-4040-8DBF-19A840500D35}" presName="Name37" presStyleLbl="parChTrans1D3" presStyleIdx="6" presStyleCnt="23"/>
      <dgm:spPr/>
      <dgm:t>
        <a:bodyPr/>
        <a:lstStyle/>
        <a:p>
          <a:endParaRPr lang="en-US"/>
        </a:p>
      </dgm:t>
    </dgm:pt>
    <dgm:pt modelId="{18A5E520-4987-4349-A69F-A8F79926AEB6}" type="pres">
      <dgm:prSet presAssocID="{2A48698E-1CBF-45C7-B9A3-183D44027F6C}" presName="hierRoot2" presStyleCnt="0">
        <dgm:presLayoutVars>
          <dgm:hierBranch val="init"/>
        </dgm:presLayoutVars>
      </dgm:prSet>
      <dgm:spPr/>
      <dgm:t>
        <a:bodyPr/>
        <a:lstStyle/>
        <a:p>
          <a:endParaRPr lang="en-US"/>
        </a:p>
      </dgm:t>
    </dgm:pt>
    <dgm:pt modelId="{AC7EF11C-0512-4C62-A749-462622467E64}" type="pres">
      <dgm:prSet presAssocID="{2A48698E-1CBF-45C7-B9A3-183D44027F6C}" presName="rootComposite" presStyleCnt="0"/>
      <dgm:spPr/>
      <dgm:t>
        <a:bodyPr/>
        <a:lstStyle/>
        <a:p>
          <a:endParaRPr lang="en-US"/>
        </a:p>
      </dgm:t>
    </dgm:pt>
    <dgm:pt modelId="{6F7E1E57-C448-4C62-BA04-312EB0CC3D56}" type="pres">
      <dgm:prSet presAssocID="{2A48698E-1CBF-45C7-B9A3-183D44027F6C}" presName="rootText" presStyleLbl="node3" presStyleIdx="6" presStyleCnt="23" custScaleX="112059" custScaleY="93372" custLinFactY="-2677" custLinFactNeighborX="-5988" custLinFactNeighborY="-100000">
        <dgm:presLayoutVars>
          <dgm:chPref val="3"/>
        </dgm:presLayoutVars>
      </dgm:prSet>
      <dgm:spPr/>
      <dgm:t>
        <a:bodyPr/>
        <a:lstStyle/>
        <a:p>
          <a:endParaRPr lang="en-US"/>
        </a:p>
      </dgm:t>
    </dgm:pt>
    <dgm:pt modelId="{BC17C484-9A83-484C-B298-F912CA3D8238}" type="pres">
      <dgm:prSet presAssocID="{2A48698E-1CBF-45C7-B9A3-183D44027F6C}" presName="rootConnector" presStyleLbl="node3" presStyleIdx="6" presStyleCnt="23"/>
      <dgm:spPr/>
      <dgm:t>
        <a:bodyPr/>
        <a:lstStyle/>
        <a:p>
          <a:endParaRPr lang="en-US"/>
        </a:p>
      </dgm:t>
    </dgm:pt>
    <dgm:pt modelId="{A2127825-26E0-4F9D-80AC-B963F324DC0B}" type="pres">
      <dgm:prSet presAssocID="{2A48698E-1CBF-45C7-B9A3-183D44027F6C}" presName="hierChild4" presStyleCnt="0"/>
      <dgm:spPr/>
      <dgm:t>
        <a:bodyPr/>
        <a:lstStyle/>
        <a:p>
          <a:endParaRPr lang="en-US"/>
        </a:p>
      </dgm:t>
    </dgm:pt>
    <dgm:pt modelId="{0524FB07-BE3C-4705-BD16-6FCA9182ED0F}" type="pres">
      <dgm:prSet presAssocID="{2A48698E-1CBF-45C7-B9A3-183D44027F6C}" presName="hierChild5" presStyleCnt="0"/>
      <dgm:spPr/>
      <dgm:t>
        <a:bodyPr/>
        <a:lstStyle/>
        <a:p>
          <a:endParaRPr lang="en-US"/>
        </a:p>
      </dgm:t>
    </dgm:pt>
    <dgm:pt modelId="{DC267C88-AFE3-4401-92F9-533037C13386}" type="pres">
      <dgm:prSet presAssocID="{28ADE9BE-9B38-4CAF-BE03-1EB0906A4AF2}" presName="Name37" presStyleLbl="parChTrans1D3" presStyleIdx="7" presStyleCnt="23"/>
      <dgm:spPr/>
      <dgm:t>
        <a:bodyPr/>
        <a:lstStyle/>
        <a:p>
          <a:endParaRPr lang="en-US"/>
        </a:p>
      </dgm:t>
    </dgm:pt>
    <dgm:pt modelId="{E54D99EC-1116-406C-B81D-CF490468CA04}" type="pres">
      <dgm:prSet presAssocID="{0E463D3A-66BD-4EB7-BF19-E86344F8B1E2}" presName="hierRoot2" presStyleCnt="0">
        <dgm:presLayoutVars>
          <dgm:hierBranch val="init"/>
        </dgm:presLayoutVars>
      </dgm:prSet>
      <dgm:spPr/>
      <dgm:t>
        <a:bodyPr/>
        <a:lstStyle/>
        <a:p>
          <a:endParaRPr lang="en-US"/>
        </a:p>
      </dgm:t>
    </dgm:pt>
    <dgm:pt modelId="{947E56CF-D9E9-4DF0-86CB-F8C701DDC88E}" type="pres">
      <dgm:prSet presAssocID="{0E463D3A-66BD-4EB7-BF19-E86344F8B1E2}" presName="rootComposite" presStyleCnt="0"/>
      <dgm:spPr/>
      <dgm:t>
        <a:bodyPr/>
        <a:lstStyle/>
        <a:p>
          <a:endParaRPr lang="en-US"/>
        </a:p>
      </dgm:t>
    </dgm:pt>
    <dgm:pt modelId="{28155BD7-9989-4F46-BC86-9EE30E294EE5}" type="pres">
      <dgm:prSet presAssocID="{0E463D3A-66BD-4EB7-BF19-E86344F8B1E2}" presName="rootText" presStyleLbl="node3" presStyleIdx="7" presStyleCnt="23" custScaleX="112059" custScaleY="93372" custLinFactY="-2677" custLinFactNeighborX="-5988" custLinFactNeighborY="-100000">
        <dgm:presLayoutVars>
          <dgm:chPref val="3"/>
        </dgm:presLayoutVars>
      </dgm:prSet>
      <dgm:spPr/>
      <dgm:t>
        <a:bodyPr/>
        <a:lstStyle/>
        <a:p>
          <a:endParaRPr lang="en-US"/>
        </a:p>
      </dgm:t>
    </dgm:pt>
    <dgm:pt modelId="{6ABC5F23-AB7C-4210-B3BF-378A75073F91}" type="pres">
      <dgm:prSet presAssocID="{0E463D3A-66BD-4EB7-BF19-E86344F8B1E2}" presName="rootConnector" presStyleLbl="node3" presStyleIdx="7" presStyleCnt="23"/>
      <dgm:spPr/>
      <dgm:t>
        <a:bodyPr/>
        <a:lstStyle/>
        <a:p>
          <a:endParaRPr lang="en-US"/>
        </a:p>
      </dgm:t>
    </dgm:pt>
    <dgm:pt modelId="{EBD8BCD5-A189-4D1E-85B0-13C1405AF176}" type="pres">
      <dgm:prSet presAssocID="{0E463D3A-66BD-4EB7-BF19-E86344F8B1E2}" presName="hierChild4" presStyleCnt="0"/>
      <dgm:spPr/>
      <dgm:t>
        <a:bodyPr/>
        <a:lstStyle/>
        <a:p>
          <a:endParaRPr lang="en-US"/>
        </a:p>
      </dgm:t>
    </dgm:pt>
    <dgm:pt modelId="{4A3C317A-CA94-4FB8-9C78-550480F03BC8}" type="pres">
      <dgm:prSet presAssocID="{0E463D3A-66BD-4EB7-BF19-E86344F8B1E2}" presName="hierChild5" presStyleCnt="0"/>
      <dgm:spPr/>
      <dgm:t>
        <a:bodyPr/>
        <a:lstStyle/>
        <a:p>
          <a:endParaRPr lang="en-US"/>
        </a:p>
      </dgm:t>
    </dgm:pt>
    <dgm:pt modelId="{06F77B99-890D-406D-BF9B-6352FCE59BF4}" type="pres">
      <dgm:prSet presAssocID="{850C4610-1CB5-4A24-9FB8-200F4FC35B60}" presName="Name37" presStyleLbl="parChTrans1D3" presStyleIdx="8" presStyleCnt="23"/>
      <dgm:spPr/>
      <dgm:t>
        <a:bodyPr/>
        <a:lstStyle/>
        <a:p>
          <a:endParaRPr lang="en-US"/>
        </a:p>
      </dgm:t>
    </dgm:pt>
    <dgm:pt modelId="{1F2321AB-59D3-42F9-9280-21E73F30EA0A}" type="pres">
      <dgm:prSet presAssocID="{0FDDAD2B-2517-420E-8CA4-1BC7B9E8FD28}" presName="hierRoot2" presStyleCnt="0">
        <dgm:presLayoutVars>
          <dgm:hierBranch val="init"/>
        </dgm:presLayoutVars>
      </dgm:prSet>
      <dgm:spPr/>
      <dgm:t>
        <a:bodyPr/>
        <a:lstStyle/>
        <a:p>
          <a:endParaRPr lang="en-US"/>
        </a:p>
      </dgm:t>
    </dgm:pt>
    <dgm:pt modelId="{ED10A8B1-16CA-46F2-950E-A2E45881C2EC}" type="pres">
      <dgm:prSet presAssocID="{0FDDAD2B-2517-420E-8CA4-1BC7B9E8FD28}" presName="rootComposite" presStyleCnt="0"/>
      <dgm:spPr/>
      <dgm:t>
        <a:bodyPr/>
        <a:lstStyle/>
        <a:p>
          <a:endParaRPr lang="en-US"/>
        </a:p>
      </dgm:t>
    </dgm:pt>
    <dgm:pt modelId="{AF2D9F92-784D-4B1A-817E-1598077E79D3}" type="pres">
      <dgm:prSet presAssocID="{0FDDAD2B-2517-420E-8CA4-1BC7B9E8FD28}" presName="rootText" presStyleLbl="node3" presStyleIdx="8" presStyleCnt="23" custScaleX="112059" custScaleY="93372" custLinFactY="-2677" custLinFactNeighborX="-5988" custLinFactNeighborY="-100000">
        <dgm:presLayoutVars>
          <dgm:chPref val="3"/>
        </dgm:presLayoutVars>
      </dgm:prSet>
      <dgm:spPr/>
      <dgm:t>
        <a:bodyPr/>
        <a:lstStyle/>
        <a:p>
          <a:endParaRPr lang="en-US"/>
        </a:p>
      </dgm:t>
    </dgm:pt>
    <dgm:pt modelId="{82079144-3F1A-49F5-9E43-0E21229B314D}" type="pres">
      <dgm:prSet presAssocID="{0FDDAD2B-2517-420E-8CA4-1BC7B9E8FD28}" presName="rootConnector" presStyleLbl="node3" presStyleIdx="8" presStyleCnt="23"/>
      <dgm:spPr/>
      <dgm:t>
        <a:bodyPr/>
        <a:lstStyle/>
        <a:p>
          <a:endParaRPr lang="en-US"/>
        </a:p>
      </dgm:t>
    </dgm:pt>
    <dgm:pt modelId="{746F051F-4A70-443C-8164-ADF960F023F6}" type="pres">
      <dgm:prSet presAssocID="{0FDDAD2B-2517-420E-8CA4-1BC7B9E8FD28}" presName="hierChild4" presStyleCnt="0"/>
      <dgm:spPr/>
      <dgm:t>
        <a:bodyPr/>
        <a:lstStyle/>
        <a:p>
          <a:endParaRPr lang="en-US"/>
        </a:p>
      </dgm:t>
    </dgm:pt>
    <dgm:pt modelId="{2E5E9D2D-18F1-4E70-A51F-873ABEC31EEF}" type="pres">
      <dgm:prSet presAssocID="{0FDDAD2B-2517-420E-8CA4-1BC7B9E8FD28}" presName="hierChild5" presStyleCnt="0"/>
      <dgm:spPr/>
      <dgm:t>
        <a:bodyPr/>
        <a:lstStyle/>
        <a:p>
          <a:endParaRPr lang="en-US"/>
        </a:p>
      </dgm:t>
    </dgm:pt>
    <dgm:pt modelId="{33DC0ED3-4688-4BF6-8BC7-D3340C4BDCFE}" type="pres">
      <dgm:prSet presAssocID="{47A8E0AC-088D-4F5D-B294-5D171ADB5610}" presName="Name37" presStyleLbl="parChTrans1D3" presStyleIdx="9" presStyleCnt="23"/>
      <dgm:spPr/>
      <dgm:t>
        <a:bodyPr/>
        <a:lstStyle/>
        <a:p>
          <a:endParaRPr lang="en-US"/>
        </a:p>
      </dgm:t>
    </dgm:pt>
    <dgm:pt modelId="{FCD42AE8-14E1-44FF-AA31-D489A7EDEE0D}" type="pres">
      <dgm:prSet presAssocID="{0416AC83-61E7-43B3-A119-CF9BC6A08367}" presName="hierRoot2" presStyleCnt="0">
        <dgm:presLayoutVars>
          <dgm:hierBranch val="init"/>
        </dgm:presLayoutVars>
      </dgm:prSet>
      <dgm:spPr/>
      <dgm:t>
        <a:bodyPr/>
        <a:lstStyle/>
        <a:p>
          <a:endParaRPr lang="en-US"/>
        </a:p>
      </dgm:t>
    </dgm:pt>
    <dgm:pt modelId="{CA7E8E9F-8223-42FB-BC82-7140DE91B556}" type="pres">
      <dgm:prSet presAssocID="{0416AC83-61E7-43B3-A119-CF9BC6A08367}" presName="rootComposite" presStyleCnt="0"/>
      <dgm:spPr/>
      <dgm:t>
        <a:bodyPr/>
        <a:lstStyle/>
        <a:p>
          <a:endParaRPr lang="en-US"/>
        </a:p>
      </dgm:t>
    </dgm:pt>
    <dgm:pt modelId="{91966CF5-9335-485E-B730-416C44869CAE}" type="pres">
      <dgm:prSet presAssocID="{0416AC83-61E7-43B3-A119-CF9BC6A08367}" presName="rootText" presStyleLbl="node3" presStyleIdx="9" presStyleCnt="23" custScaleX="112059" custScaleY="93372" custLinFactY="-2677" custLinFactNeighborX="-5988" custLinFactNeighborY="-100000">
        <dgm:presLayoutVars>
          <dgm:chPref val="3"/>
        </dgm:presLayoutVars>
      </dgm:prSet>
      <dgm:spPr/>
      <dgm:t>
        <a:bodyPr/>
        <a:lstStyle/>
        <a:p>
          <a:endParaRPr lang="en-US"/>
        </a:p>
      </dgm:t>
    </dgm:pt>
    <dgm:pt modelId="{62C3E6F2-D5C5-4BA4-AAB3-1B06376CAE63}" type="pres">
      <dgm:prSet presAssocID="{0416AC83-61E7-43B3-A119-CF9BC6A08367}" presName="rootConnector" presStyleLbl="node3" presStyleIdx="9" presStyleCnt="23"/>
      <dgm:spPr/>
      <dgm:t>
        <a:bodyPr/>
        <a:lstStyle/>
        <a:p>
          <a:endParaRPr lang="en-US"/>
        </a:p>
      </dgm:t>
    </dgm:pt>
    <dgm:pt modelId="{3FB1E62B-C4BF-43D9-8F06-8F7ABC7E98D5}" type="pres">
      <dgm:prSet presAssocID="{0416AC83-61E7-43B3-A119-CF9BC6A08367}" presName="hierChild4" presStyleCnt="0"/>
      <dgm:spPr/>
      <dgm:t>
        <a:bodyPr/>
        <a:lstStyle/>
        <a:p>
          <a:endParaRPr lang="en-US"/>
        </a:p>
      </dgm:t>
    </dgm:pt>
    <dgm:pt modelId="{AAD16D5A-DE19-4F9C-8135-065C2FAEFD2F}" type="pres">
      <dgm:prSet presAssocID="{0416AC83-61E7-43B3-A119-CF9BC6A08367}" presName="hierChild5" presStyleCnt="0"/>
      <dgm:spPr/>
      <dgm:t>
        <a:bodyPr/>
        <a:lstStyle/>
        <a:p>
          <a:endParaRPr lang="en-US"/>
        </a:p>
      </dgm:t>
    </dgm:pt>
    <dgm:pt modelId="{0DFDA8E9-BAE4-4B51-872D-A3C169E7E17E}" type="pres">
      <dgm:prSet presAssocID="{90E9897D-3CAA-4856-B148-AFC3F9D0EFC6}" presName="hierChild5" presStyleCnt="0"/>
      <dgm:spPr/>
      <dgm:t>
        <a:bodyPr/>
        <a:lstStyle/>
        <a:p>
          <a:endParaRPr lang="en-US"/>
        </a:p>
      </dgm:t>
    </dgm:pt>
    <dgm:pt modelId="{2F1BA44E-1FA6-4885-9F0B-8CBE19527395}" type="pres">
      <dgm:prSet presAssocID="{FD16F2EB-BA6C-4DE5-B433-A3867E9EF834}" presName="Name37" presStyleLbl="parChTrans1D2" presStyleIdx="2" presStyleCnt="5"/>
      <dgm:spPr/>
      <dgm:t>
        <a:bodyPr/>
        <a:lstStyle/>
        <a:p>
          <a:endParaRPr lang="en-US"/>
        </a:p>
      </dgm:t>
    </dgm:pt>
    <dgm:pt modelId="{CC041A1A-BBE9-4343-89FE-F33D16FC47F8}" type="pres">
      <dgm:prSet presAssocID="{AFBAA01E-704E-4140-8AD3-CEF7D1A1C8DC}" presName="hierRoot2" presStyleCnt="0">
        <dgm:presLayoutVars>
          <dgm:hierBranch val="init"/>
        </dgm:presLayoutVars>
      </dgm:prSet>
      <dgm:spPr/>
      <dgm:t>
        <a:bodyPr/>
        <a:lstStyle/>
        <a:p>
          <a:endParaRPr lang="en-US"/>
        </a:p>
      </dgm:t>
    </dgm:pt>
    <dgm:pt modelId="{1C256DD1-F1A3-492B-ABA7-63CF661EF4F6}" type="pres">
      <dgm:prSet presAssocID="{AFBAA01E-704E-4140-8AD3-CEF7D1A1C8DC}" presName="rootComposite" presStyleCnt="0"/>
      <dgm:spPr/>
      <dgm:t>
        <a:bodyPr/>
        <a:lstStyle/>
        <a:p>
          <a:endParaRPr lang="en-US"/>
        </a:p>
      </dgm:t>
    </dgm:pt>
    <dgm:pt modelId="{0F00EE6E-B117-4469-88FC-802430770D11}" type="pres">
      <dgm:prSet presAssocID="{AFBAA01E-704E-4140-8AD3-CEF7D1A1C8DC}" presName="rootText" presStyleLbl="node2" presStyleIdx="2" presStyleCnt="5" custScaleX="150233" custLinFactNeighborX="9797" custLinFactNeighborY="-71493">
        <dgm:presLayoutVars>
          <dgm:chPref val="3"/>
        </dgm:presLayoutVars>
      </dgm:prSet>
      <dgm:spPr/>
      <dgm:t>
        <a:bodyPr/>
        <a:lstStyle/>
        <a:p>
          <a:endParaRPr lang="en-US"/>
        </a:p>
      </dgm:t>
    </dgm:pt>
    <dgm:pt modelId="{E1F0ACFE-74A1-42FD-9FB0-130A7FD4C1A7}" type="pres">
      <dgm:prSet presAssocID="{AFBAA01E-704E-4140-8AD3-CEF7D1A1C8DC}" presName="rootConnector" presStyleLbl="node2" presStyleIdx="2" presStyleCnt="5"/>
      <dgm:spPr/>
      <dgm:t>
        <a:bodyPr/>
        <a:lstStyle/>
        <a:p>
          <a:endParaRPr lang="en-US"/>
        </a:p>
      </dgm:t>
    </dgm:pt>
    <dgm:pt modelId="{13513594-5E4A-4DFD-B656-4F4FD344D5E7}" type="pres">
      <dgm:prSet presAssocID="{AFBAA01E-704E-4140-8AD3-CEF7D1A1C8DC}" presName="hierChild4" presStyleCnt="0"/>
      <dgm:spPr/>
      <dgm:t>
        <a:bodyPr/>
        <a:lstStyle/>
        <a:p>
          <a:endParaRPr lang="en-US"/>
        </a:p>
      </dgm:t>
    </dgm:pt>
    <dgm:pt modelId="{F70880B9-F59E-43AE-85A5-48B984045892}" type="pres">
      <dgm:prSet presAssocID="{262B9EDB-B1E8-4A1C-A5B3-DA268DEE9A41}" presName="Name37" presStyleLbl="parChTrans1D3" presStyleIdx="10" presStyleCnt="23"/>
      <dgm:spPr/>
      <dgm:t>
        <a:bodyPr/>
        <a:lstStyle/>
        <a:p>
          <a:endParaRPr lang="en-US"/>
        </a:p>
      </dgm:t>
    </dgm:pt>
    <dgm:pt modelId="{7F66A5BE-FEAB-45C5-97FE-E53E107DA5E6}" type="pres">
      <dgm:prSet presAssocID="{5F6B5BE9-1CD5-4AB5-A8CA-4A475957DC38}" presName="hierRoot2" presStyleCnt="0">
        <dgm:presLayoutVars>
          <dgm:hierBranch val="init"/>
        </dgm:presLayoutVars>
      </dgm:prSet>
      <dgm:spPr/>
      <dgm:t>
        <a:bodyPr/>
        <a:lstStyle/>
        <a:p>
          <a:endParaRPr lang="en-US"/>
        </a:p>
      </dgm:t>
    </dgm:pt>
    <dgm:pt modelId="{52015D90-3198-4A63-9F72-845CE7561054}" type="pres">
      <dgm:prSet presAssocID="{5F6B5BE9-1CD5-4AB5-A8CA-4A475957DC38}" presName="rootComposite" presStyleCnt="0"/>
      <dgm:spPr/>
      <dgm:t>
        <a:bodyPr/>
        <a:lstStyle/>
        <a:p>
          <a:endParaRPr lang="en-US"/>
        </a:p>
      </dgm:t>
    </dgm:pt>
    <dgm:pt modelId="{9FE7DB15-2913-4D41-A39F-85D22443B84C}" type="pres">
      <dgm:prSet presAssocID="{5F6B5BE9-1CD5-4AB5-A8CA-4A475957DC38}" presName="rootText" presStyleLbl="node3" presStyleIdx="10" presStyleCnt="23" custScaleX="112059" custScaleY="93372" custLinFactY="-3569" custLinFactNeighborX="-6627" custLinFactNeighborY="-100000">
        <dgm:presLayoutVars>
          <dgm:chPref val="3"/>
        </dgm:presLayoutVars>
      </dgm:prSet>
      <dgm:spPr/>
      <dgm:t>
        <a:bodyPr/>
        <a:lstStyle/>
        <a:p>
          <a:endParaRPr lang="en-US"/>
        </a:p>
      </dgm:t>
    </dgm:pt>
    <dgm:pt modelId="{2EC70442-0D61-4C1E-9529-F5763B245A72}" type="pres">
      <dgm:prSet presAssocID="{5F6B5BE9-1CD5-4AB5-A8CA-4A475957DC38}" presName="rootConnector" presStyleLbl="node3" presStyleIdx="10" presStyleCnt="23"/>
      <dgm:spPr/>
      <dgm:t>
        <a:bodyPr/>
        <a:lstStyle/>
        <a:p>
          <a:endParaRPr lang="en-US"/>
        </a:p>
      </dgm:t>
    </dgm:pt>
    <dgm:pt modelId="{C509EAB5-EB36-4AEE-974D-FEE7C97C33EA}" type="pres">
      <dgm:prSet presAssocID="{5F6B5BE9-1CD5-4AB5-A8CA-4A475957DC38}" presName="hierChild4" presStyleCnt="0"/>
      <dgm:spPr/>
      <dgm:t>
        <a:bodyPr/>
        <a:lstStyle/>
        <a:p>
          <a:endParaRPr lang="en-US"/>
        </a:p>
      </dgm:t>
    </dgm:pt>
    <dgm:pt modelId="{064DFBF6-E897-4D04-88A3-7D3CC2A723AD}" type="pres">
      <dgm:prSet presAssocID="{5F6B5BE9-1CD5-4AB5-A8CA-4A475957DC38}" presName="hierChild5" presStyleCnt="0"/>
      <dgm:spPr/>
      <dgm:t>
        <a:bodyPr/>
        <a:lstStyle/>
        <a:p>
          <a:endParaRPr lang="en-US"/>
        </a:p>
      </dgm:t>
    </dgm:pt>
    <dgm:pt modelId="{FF1A81ED-D926-4D74-9CB4-66EB97A1E7B6}" type="pres">
      <dgm:prSet presAssocID="{CEE1F74F-03E5-4CD1-BD69-C2A15B2EE3BF}" presName="Name37" presStyleLbl="parChTrans1D3" presStyleIdx="11" presStyleCnt="23"/>
      <dgm:spPr/>
      <dgm:t>
        <a:bodyPr/>
        <a:lstStyle/>
        <a:p>
          <a:endParaRPr lang="en-US"/>
        </a:p>
      </dgm:t>
    </dgm:pt>
    <dgm:pt modelId="{AF4696E0-41B5-4585-9986-3F3891EF4738}" type="pres">
      <dgm:prSet presAssocID="{8E1A95E6-F586-4E3D-BCC8-7B5CE9C3DECA}" presName="hierRoot2" presStyleCnt="0">
        <dgm:presLayoutVars>
          <dgm:hierBranch val="init"/>
        </dgm:presLayoutVars>
      </dgm:prSet>
      <dgm:spPr/>
      <dgm:t>
        <a:bodyPr/>
        <a:lstStyle/>
        <a:p>
          <a:endParaRPr lang="en-US"/>
        </a:p>
      </dgm:t>
    </dgm:pt>
    <dgm:pt modelId="{5649AF59-A706-4BB2-BFF5-2DBD13809CA5}" type="pres">
      <dgm:prSet presAssocID="{8E1A95E6-F586-4E3D-BCC8-7B5CE9C3DECA}" presName="rootComposite" presStyleCnt="0"/>
      <dgm:spPr/>
      <dgm:t>
        <a:bodyPr/>
        <a:lstStyle/>
        <a:p>
          <a:endParaRPr lang="en-US"/>
        </a:p>
      </dgm:t>
    </dgm:pt>
    <dgm:pt modelId="{E130CE97-C853-4219-88D8-3ADA30515F33}" type="pres">
      <dgm:prSet presAssocID="{8E1A95E6-F586-4E3D-BCC8-7B5CE9C3DECA}" presName="rootText" presStyleLbl="node3" presStyleIdx="11" presStyleCnt="23" custScaleX="112059" custScaleY="93372" custLinFactY="-3569" custLinFactNeighborX="-6627" custLinFactNeighborY="-100000">
        <dgm:presLayoutVars>
          <dgm:chPref val="3"/>
        </dgm:presLayoutVars>
      </dgm:prSet>
      <dgm:spPr/>
      <dgm:t>
        <a:bodyPr/>
        <a:lstStyle/>
        <a:p>
          <a:endParaRPr lang="en-US"/>
        </a:p>
      </dgm:t>
    </dgm:pt>
    <dgm:pt modelId="{0CF00E66-9AA4-4ADC-B4A4-3DD7A11EEE7F}" type="pres">
      <dgm:prSet presAssocID="{8E1A95E6-F586-4E3D-BCC8-7B5CE9C3DECA}" presName="rootConnector" presStyleLbl="node3" presStyleIdx="11" presStyleCnt="23"/>
      <dgm:spPr/>
      <dgm:t>
        <a:bodyPr/>
        <a:lstStyle/>
        <a:p>
          <a:endParaRPr lang="en-US"/>
        </a:p>
      </dgm:t>
    </dgm:pt>
    <dgm:pt modelId="{1A80D007-B78C-4A9F-B478-19330B682DE2}" type="pres">
      <dgm:prSet presAssocID="{8E1A95E6-F586-4E3D-BCC8-7B5CE9C3DECA}" presName="hierChild4" presStyleCnt="0"/>
      <dgm:spPr/>
      <dgm:t>
        <a:bodyPr/>
        <a:lstStyle/>
        <a:p>
          <a:endParaRPr lang="en-US"/>
        </a:p>
      </dgm:t>
    </dgm:pt>
    <dgm:pt modelId="{2F9A49B8-EF80-4D6D-8C05-A034C3786507}" type="pres">
      <dgm:prSet presAssocID="{8E1A95E6-F586-4E3D-BCC8-7B5CE9C3DECA}" presName="hierChild5" presStyleCnt="0"/>
      <dgm:spPr/>
      <dgm:t>
        <a:bodyPr/>
        <a:lstStyle/>
        <a:p>
          <a:endParaRPr lang="en-US"/>
        </a:p>
      </dgm:t>
    </dgm:pt>
    <dgm:pt modelId="{7FEA3B46-CA75-43BA-A5CA-BDF120FD221E}" type="pres">
      <dgm:prSet presAssocID="{C00D71B8-0E6A-4FF2-AA00-43BBE8798A12}" presName="Name37" presStyleLbl="parChTrans1D3" presStyleIdx="12" presStyleCnt="23"/>
      <dgm:spPr/>
      <dgm:t>
        <a:bodyPr/>
        <a:lstStyle/>
        <a:p>
          <a:endParaRPr lang="en-US"/>
        </a:p>
      </dgm:t>
    </dgm:pt>
    <dgm:pt modelId="{062B93D9-8AA8-4FDC-A129-D6F2F459BB35}" type="pres">
      <dgm:prSet presAssocID="{42BB2A2A-C81C-459D-B989-6E0B6632FE74}" presName="hierRoot2" presStyleCnt="0">
        <dgm:presLayoutVars>
          <dgm:hierBranch val="init"/>
        </dgm:presLayoutVars>
      </dgm:prSet>
      <dgm:spPr/>
      <dgm:t>
        <a:bodyPr/>
        <a:lstStyle/>
        <a:p>
          <a:endParaRPr lang="en-US"/>
        </a:p>
      </dgm:t>
    </dgm:pt>
    <dgm:pt modelId="{639B4470-011C-44DF-BCEA-40E561294901}" type="pres">
      <dgm:prSet presAssocID="{42BB2A2A-C81C-459D-B989-6E0B6632FE74}" presName="rootComposite" presStyleCnt="0"/>
      <dgm:spPr/>
      <dgm:t>
        <a:bodyPr/>
        <a:lstStyle/>
        <a:p>
          <a:endParaRPr lang="en-US"/>
        </a:p>
      </dgm:t>
    </dgm:pt>
    <dgm:pt modelId="{1027C147-ED8E-47B1-93D8-0894DE3C380A}" type="pres">
      <dgm:prSet presAssocID="{42BB2A2A-C81C-459D-B989-6E0B6632FE74}" presName="rootText" presStyleLbl="node3" presStyleIdx="12" presStyleCnt="23" custScaleX="112059" custScaleY="93372" custLinFactY="-3569" custLinFactNeighborX="-6627" custLinFactNeighborY="-100000">
        <dgm:presLayoutVars>
          <dgm:chPref val="3"/>
        </dgm:presLayoutVars>
      </dgm:prSet>
      <dgm:spPr/>
      <dgm:t>
        <a:bodyPr/>
        <a:lstStyle/>
        <a:p>
          <a:endParaRPr lang="en-US"/>
        </a:p>
      </dgm:t>
    </dgm:pt>
    <dgm:pt modelId="{DD24FE27-4B5C-4A0C-828C-D874DCAF52E1}" type="pres">
      <dgm:prSet presAssocID="{42BB2A2A-C81C-459D-B989-6E0B6632FE74}" presName="rootConnector" presStyleLbl="node3" presStyleIdx="12" presStyleCnt="23"/>
      <dgm:spPr/>
      <dgm:t>
        <a:bodyPr/>
        <a:lstStyle/>
        <a:p>
          <a:endParaRPr lang="en-US"/>
        </a:p>
      </dgm:t>
    </dgm:pt>
    <dgm:pt modelId="{5F380093-7DE9-498B-9591-6E67C322EF4C}" type="pres">
      <dgm:prSet presAssocID="{42BB2A2A-C81C-459D-B989-6E0B6632FE74}" presName="hierChild4" presStyleCnt="0"/>
      <dgm:spPr/>
      <dgm:t>
        <a:bodyPr/>
        <a:lstStyle/>
        <a:p>
          <a:endParaRPr lang="en-US"/>
        </a:p>
      </dgm:t>
    </dgm:pt>
    <dgm:pt modelId="{E8085E38-B010-4AF4-8AE0-926DF4684CAF}" type="pres">
      <dgm:prSet presAssocID="{42BB2A2A-C81C-459D-B989-6E0B6632FE74}" presName="hierChild5" presStyleCnt="0"/>
      <dgm:spPr/>
      <dgm:t>
        <a:bodyPr/>
        <a:lstStyle/>
        <a:p>
          <a:endParaRPr lang="en-US"/>
        </a:p>
      </dgm:t>
    </dgm:pt>
    <dgm:pt modelId="{66468657-D1BA-4E3E-8708-4646ABE1A4F6}" type="pres">
      <dgm:prSet presAssocID="{201FA576-3DA4-4167-A985-6DDF0B00C164}" presName="Name37" presStyleLbl="parChTrans1D3" presStyleIdx="13" presStyleCnt="23"/>
      <dgm:spPr/>
      <dgm:t>
        <a:bodyPr/>
        <a:lstStyle/>
        <a:p>
          <a:endParaRPr lang="en-US"/>
        </a:p>
      </dgm:t>
    </dgm:pt>
    <dgm:pt modelId="{C1488921-8F33-464B-A61F-DF9F0D3A4F67}" type="pres">
      <dgm:prSet presAssocID="{C552197B-4809-423F-BC7D-87275FB96FB1}" presName="hierRoot2" presStyleCnt="0">
        <dgm:presLayoutVars>
          <dgm:hierBranch val="init"/>
        </dgm:presLayoutVars>
      </dgm:prSet>
      <dgm:spPr/>
      <dgm:t>
        <a:bodyPr/>
        <a:lstStyle/>
        <a:p>
          <a:endParaRPr lang="en-US"/>
        </a:p>
      </dgm:t>
    </dgm:pt>
    <dgm:pt modelId="{99237901-81F4-44D4-84DC-0CEFA7E0AD8E}" type="pres">
      <dgm:prSet presAssocID="{C552197B-4809-423F-BC7D-87275FB96FB1}" presName="rootComposite" presStyleCnt="0"/>
      <dgm:spPr/>
      <dgm:t>
        <a:bodyPr/>
        <a:lstStyle/>
        <a:p>
          <a:endParaRPr lang="en-US"/>
        </a:p>
      </dgm:t>
    </dgm:pt>
    <dgm:pt modelId="{EC2896F2-07AF-4D8D-96B7-2936045D6690}" type="pres">
      <dgm:prSet presAssocID="{C552197B-4809-423F-BC7D-87275FB96FB1}" presName="rootText" presStyleLbl="node3" presStyleIdx="13" presStyleCnt="23" custScaleX="112059" custScaleY="93372" custLinFactY="-3569" custLinFactNeighborX="-6627" custLinFactNeighborY="-100000">
        <dgm:presLayoutVars>
          <dgm:chPref val="3"/>
        </dgm:presLayoutVars>
      </dgm:prSet>
      <dgm:spPr/>
      <dgm:t>
        <a:bodyPr/>
        <a:lstStyle/>
        <a:p>
          <a:endParaRPr lang="en-US"/>
        </a:p>
      </dgm:t>
    </dgm:pt>
    <dgm:pt modelId="{E8FE5F2C-01D0-4E57-939C-026BBA61CA84}" type="pres">
      <dgm:prSet presAssocID="{C552197B-4809-423F-BC7D-87275FB96FB1}" presName="rootConnector" presStyleLbl="node3" presStyleIdx="13" presStyleCnt="23"/>
      <dgm:spPr/>
      <dgm:t>
        <a:bodyPr/>
        <a:lstStyle/>
        <a:p>
          <a:endParaRPr lang="en-US"/>
        </a:p>
      </dgm:t>
    </dgm:pt>
    <dgm:pt modelId="{BB09D5B5-2B1C-4814-8F52-20962D8A1B76}" type="pres">
      <dgm:prSet presAssocID="{C552197B-4809-423F-BC7D-87275FB96FB1}" presName="hierChild4" presStyleCnt="0"/>
      <dgm:spPr/>
      <dgm:t>
        <a:bodyPr/>
        <a:lstStyle/>
        <a:p>
          <a:endParaRPr lang="en-US"/>
        </a:p>
      </dgm:t>
    </dgm:pt>
    <dgm:pt modelId="{836CE6FE-FD8A-4C45-9832-40BE13C66B03}" type="pres">
      <dgm:prSet presAssocID="{C552197B-4809-423F-BC7D-87275FB96FB1}" presName="hierChild5" presStyleCnt="0"/>
      <dgm:spPr/>
      <dgm:t>
        <a:bodyPr/>
        <a:lstStyle/>
        <a:p>
          <a:endParaRPr lang="en-US"/>
        </a:p>
      </dgm:t>
    </dgm:pt>
    <dgm:pt modelId="{A8DBB272-E3D4-4DD5-A4F4-E5919A5360B9}" type="pres">
      <dgm:prSet presAssocID="{AFBAA01E-704E-4140-8AD3-CEF7D1A1C8DC}" presName="hierChild5" presStyleCnt="0"/>
      <dgm:spPr/>
      <dgm:t>
        <a:bodyPr/>
        <a:lstStyle/>
        <a:p>
          <a:endParaRPr lang="en-US"/>
        </a:p>
      </dgm:t>
    </dgm:pt>
    <dgm:pt modelId="{762C3003-A885-4436-A0B7-4916C3835DF8}" type="pres">
      <dgm:prSet presAssocID="{0F8F30A5-D913-408B-86C0-8FF97CD68A5C}" presName="Name37" presStyleLbl="parChTrans1D2" presStyleIdx="3" presStyleCnt="5"/>
      <dgm:spPr/>
      <dgm:t>
        <a:bodyPr/>
        <a:lstStyle/>
        <a:p>
          <a:endParaRPr lang="en-US"/>
        </a:p>
      </dgm:t>
    </dgm:pt>
    <dgm:pt modelId="{9CE1AFD1-7516-4789-9058-95818E524297}" type="pres">
      <dgm:prSet presAssocID="{579BF38D-C238-4D5D-99BC-1C8850A9D0F6}" presName="hierRoot2" presStyleCnt="0">
        <dgm:presLayoutVars>
          <dgm:hierBranch val="init"/>
        </dgm:presLayoutVars>
      </dgm:prSet>
      <dgm:spPr/>
      <dgm:t>
        <a:bodyPr/>
        <a:lstStyle/>
        <a:p>
          <a:endParaRPr lang="en-US"/>
        </a:p>
      </dgm:t>
    </dgm:pt>
    <dgm:pt modelId="{F387775D-1B33-4813-9B2C-11715EF635BC}" type="pres">
      <dgm:prSet presAssocID="{579BF38D-C238-4D5D-99BC-1C8850A9D0F6}" presName="rootComposite" presStyleCnt="0"/>
      <dgm:spPr/>
      <dgm:t>
        <a:bodyPr/>
        <a:lstStyle/>
        <a:p>
          <a:endParaRPr lang="en-US"/>
        </a:p>
      </dgm:t>
    </dgm:pt>
    <dgm:pt modelId="{7366DC9B-BC04-4915-9209-8151776DEBDB}" type="pres">
      <dgm:prSet presAssocID="{579BF38D-C238-4D5D-99BC-1C8850A9D0F6}" presName="rootText" presStyleLbl="node2" presStyleIdx="3" presStyleCnt="5" custScaleX="150233" custLinFactNeighborX="13604" custLinFactNeighborY="-71493">
        <dgm:presLayoutVars>
          <dgm:chPref val="3"/>
        </dgm:presLayoutVars>
      </dgm:prSet>
      <dgm:spPr/>
      <dgm:t>
        <a:bodyPr/>
        <a:lstStyle/>
        <a:p>
          <a:endParaRPr lang="en-US"/>
        </a:p>
      </dgm:t>
    </dgm:pt>
    <dgm:pt modelId="{E322BB35-1720-4527-AB69-16DEBA57E497}" type="pres">
      <dgm:prSet presAssocID="{579BF38D-C238-4D5D-99BC-1C8850A9D0F6}" presName="rootConnector" presStyleLbl="node2" presStyleIdx="3" presStyleCnt="5"/>
      <dgm:spPr/>
      <dgm:t>
        <a:bodyPr/>
        <a:lstStyle/>
        <a:p>
          <a:endParaRPr lang="en-US"/>
        </a:p>
      </dgm:t>
    </dgm:pt>
    <dgm:pt modelId="{C6F54509-1052-4104-A130-FC8440F25067}" type="pres">
      <dgm:prSet presAssocID="{579BF38D-C238-4D5D-99BC-1C8850A9D0F6}" presName="hierChild4" presStyleCnt="0"/>
      <dgm:spPr/>
      <dgm:t>
        <a:bodyPr/>
        <a:lstStyle/>
        <a:p>
          <a:endParaRPr lang="en-US"/>
        </a:p>
      </dgm:t>
    </dgm:pt>
    <dgm:pt modelId="{3C4C0EC5-BA1E-48D3-B118-D9C78E628ADE}" type="pres">
      <dgm:prSet presAssocID="{C30DA80C-5350-4842-A4E9-645B7EBEEA9F}" presName="Name37" presStyleLbl="parChTrans1D3" presStyleIdx="14" presStyleCnt="23"/>
      <dgm:spPr/>
      <dgm:t>
        <a:bodyPr/>
        <a:lstStyle/>
        <a:p>
          <a:endParaRPr lang="en-US"/>
        </a:p>
      </dgm:t>
    </dgm:pt>
    <dgm:pt modelId="{0A114977-C88F-48E7-8B06-F01F6C913835}" type="pres">
      <dgm:prSet presAssocID="{150F50D4-D8EE-4B83-B852-1786084753BF}" presName="hierRoot2" presStyleCnt="0">
        <dgm:presLayoutVars>
          <dgm:hierBranch val="init"/>
        </dgm:presLayoutVars>
      </dgm:prSet>
      <dgm:spPr/>
      <dgm:t>
        <a:bodyPr/>
        <a:lstStyle/>
        <a:p>
          <a:endParaRPr lang="en-US"/>
        </a:p>
      </dgm:t>
    </dgm:pt>
    <dgm:pt modelId="{676BD7AD-A827-46E3-8189-E829CD7E8C9A}" type="pres">
      <dgm:prSet presAssocID="{150F50D4-D8EE-4B83-B852-1786084753BF}" presName="rootComposite" presStyleCnt="0"/>
      <dgm:spPr/>
      <dgm:t>
        <a:bodyPr/>
        <a:lstStyle/>
        <a:p>
          <a:endParaRPr lang="en-US"/>
        </a:p>
      </dgm:t>
    </dgm:pt>
    <dgm:pt modelId="{D83D9C4B-EAEA-4BE6-A99A-B7858F994677}" type="pres">
      <dgm:prSet presAssocID="{150F50D4-D8EE-4B83-B852-1786084753BF}" presName="rootText" presStyleLbl="node3" presStyleIdx="14" presStyleCnt="23" custScaleX="112059" custScaleY="93372" custLinFactY="-3569" custLinFactNeighborX="755" custLinFactNeighborY="-100000">
        <dgm:presLayoutVars>
          <dgm:chPref val="3"/>
        </dgm:presLayoutVars>
      </dgm:prSet>
      <dgm:spPr/>
      <dgm:t>
        <a:bodyPr/>
        <a:lstStyle/>
        <a:p>
          <a:endParaRPr lang="en-US"/>
        </a:p>
      </dgm:t>
    </dgm:pt>
    <dgm:pt modelId="{18022B7C-437C-46E1-8DFB-CC4F4C983675}" type="pres">
      <dgm:prSet presAssocID="{150F50D4-D8EE-4B83-B852-1786084753BF}" presName="rootConnector" presStyleLbl="node3" presStyleIdx="14" presStyleCnt="23"/>
      <dgm:spPr/>
      <dgm:t>
        <a:bodyPr/>
        <a:lstStyle/>
        <a:p>
          <a:endParaRPr lang="en-US"/>
        </a:p>
      </dgm:t>
    </dgm:pt>
    <dgm:pt modelId="{76D8FB87-4889-4021-A2F6-848FAC7C0D94}" type="pres">
      <dgm:prSet presAssocID="{150F50D4-D8EE-4B83-B852-1786084753BF}" presName="hierChild4" presStyleCnt="0"/>
      <dgm:spPr/>
      <dgm:t>
        <a:bodyPr/>
        <a:lstStyle/>
        <a:p>
          <a:endParaRPr lang="en-US"/>
        </a:p>
      </dgm:t>
    </dgm:pt>
    <dgm:pt modelId="{D5B08A7A-DB75-47EE-8AEE-582BBA336B71}" type="pres">
      <dgm:prSet presAssocID="{150F50D4-D8EE-4B83-B852-1786084753BF}" presName="hierChild5" presStyleCnt="0"/>
      <dgm:spPr/>
      <dgm:t>
        <a:bodyPr/>
        <a:lstStyle/>
        <a:p>
          <a:endParaRPr lang="en-US"/>
        </a:p>
      </dgm:t>
    </dgm:pt>
    <dgm:pt modelId="{529C2C8E-2264-4A70-B383-013EA7013A1B}" type="pres">
      <dgm:prSet presAssocID="{372D5061-8588-4176-8800-F07714B6D08D}" presName="Name37" presStyleLbl="parChTrans1D3" presStyleIdx="15" presStyleCnt="23"/>
      <dgm:spPr/>
      <dgm:t>
        <a:bodyPr/>
        <a:lstStyle/>
        <a:p>
          <a:endParaRPr lang="en-US"/>
        </a:p>
      </dgm:t>
    </dgm:pt>
    <dgm:pt modelId="{3052B19A-139E-41D9-98F4-B34562444CB3}" type="pres">
      <dgm:prSet presAssocID="{76E90801-6A72-43B1-B7C7-04275539EAF0}" presName="hierRoot2" presStyleCnt="0">
        <dgm:presLayoutVars>
          <dgm:hierBranch val="init"/>
        </dgm:presLayoutVars>
      </dgm:prSet>
      <dgm:spPr/>
      <dgm:t>
        <a:bodyPr/>
        <a:lstStyle/>
        <a:p>
          <a:endParaRPr lang="en-US"/>
        </a:p>
      </dgm:t>
    </dgm:pt>
    <dgm:pt modelId="{910DB025-9E18-4389-B1CC-725BE22D133B}" type="pres">
      <dgm:prSet presAssocID="{76E90801-6A72-43B1-B7C7-04275539EAF0}" presName="rootComposite" presStyleCnt="0"/>
      <dgm:spPr/>
      <dgm:t>
        <a:bodyPr/>
        <a:lstStyle/>
        <a:p>
          <a:endParaRPr lang="en-US"/>
        </a:p>
      </dgm:t>
    </dgm:pt>
    <dgm:pt modelId="{56CE196B-091B-41FF-89A5-34534230EC10}" type="pres">
      <dgm:prSet presAssocID="{76E90801-6A72-43B1-B7C7-04275539EAF0}" presName="rootText" presStyleLbl="node3" presStyleIdx="15" presStyleCnt="23" custScaleX="112059" custScaleY="93372" custLinFactY="-3569" custLinFactNeighborX="755" custLinFactNeighborY="-100000">
        <dgm:presLayoutVars>
          <dgm:chPref val="3"/>
        </dgm:presLayoutVars>
      </dgm:prSet>
      <dgm:spPr/>
      <dgm:t>
        <a:bodyPr/>
        <a:lstStyle/>
        <a:p>
          <a:endParaRPr lang="en-US"/>
        </a:p>
      </dgm:t>
    </dgm:pt>
    <dgm:pt modelId="{57D52F37-98B6-4ED4-9738-C24606FC3283}" type="pres">
      <dgm:prSet presAssocID="{76E90801-6A72-43B1-B7C7-04275539EAF0}" presName="rootConnector" presStyleLbl="node3" presStyleIdx="15" presStyleCnt="23"/>
      <dgm:spPr/>
      <dgm:t>
        <a:bodyPr/>
        <a:lstStyle/>
        <a:p>
          <a:endParaRPr lang="en-US"/>
        </a:p>
      </dgm:t>
    </dgm:pt>
    <dgm:pt modelId="{C6013D77-913B-41D7-9FBB-1E668B77F257}" type="pres">
      <dgm:prSet presAssocID="{76E90801-6A72-43B1-B7C7-04275539EAF0}" presName="hierChild4" presStyleCnt="0"/>
      <dgm:spPr/>
      <dgm:t>
        <a:bodyPr/>
        <a:lstStyle/>
        <a:p>
          <a:endParaRPr lang="en-US"/>
        </a:p>
      </dgm:t>
    </dgm:pt>
    <dgm:pt modelId="{FBAACFBD-DAF3-4A70-9D70-3C36006A23E8}" type="pres">
      <dgm:prSet presAssocID="{76E90801-6A72-43B1-B7C7-04275539EAF0}" presName="hierChild5" presStyleCnt="0"/>
      <dgm:spPr/>
      <dgm:t>
        <a:bodyPr/>
        <a:lstStyle/>
        <a:p>
          <a:endParaRPr lang="en-US"/>
        </a:p>
      </dgm:t>
    </dgm:pt>
    <dgm:pt modelId="{F60D26C4-9610-406B-9A87-C11EC61C7737}" type="pres">
      <dgm:prSet presAssocID="{49DDA740-305E-4459-9DAF-86574CC4EDE7}" presName="Name37" presStyleLbl="parChTrans1D3" presStyleIdx="16" presStyleCnt="23"/>
      <dgm:spPr/>
      <dgm:t>
        <a:bodyPr/>
        <a:lstStyle/>
        <a:p>
          <a:endParaRPr lang="en-US"/>
        </a:p>
      </dgm:t>
    </dgm:pt>
    <dgm:pt modelId="{AF37B93F-362F-4168-922D-2BF1827037E8}" type="pres">
      <dgm:prSet presAssocID="{048550B0-2D80-4117-BF7A-FBCE67F20965}" presName="hierRoot2" presStyleCnt="0">
        <dgm:presLayoutVars>
          <dgm:hierBranch val="init"/>
        </dgm:presLayoutVars>
      </dgm:prSet>
      <dgm:spPr/>
      <dgm:t>
        <a:bodyPr/>
        <a:lstStyle/>
        <a:p>
          <a:endParaRPr lang="en-US"/>
        </a:p>
      </dgm:t>
    </dgm:pt>
    <dgm:pt modelId="{CC36A5D6-762A-43D9-AEA8-B7C36CC25E93}" type="pres">
      <dgm:prSet presAssocID="{048550B0-2D80-4117-BF7A-FBCE67F20965}" presName="rootComposite" presStyleCnt="0"/>
      <dgm:spPr/>
      <dgm:t>
        <a:bodyPr/>
        <a:lstStyle/>
        <a:p>
          <a:endParaRPr lang="en-US"/>
        </a:p>
      </dgm:t>
    </dgm:pt>
    <dgm:pt modelId="{C51966A9-F44A-4525-AC90-F07DC682C704}" type="pres">
      <dgm:prSet presAssocID="{048550B0-2D80-4117-BF7A-FBCE67F20965}" presName="rootText" presStyleLbl="node3" presStyleIdx="16" presStyleCnt="23" custScaleX="112059" custScaleY="93372" custLinFactY="-3569" custLinFactNeighborX="755" custLinFactNeighborY="-100000">
        <dgm:presLayoutVars>
          <dgm:chPref val="3"/>
        </dgm:presLayoutVars>
      </dgm:prSet>
      <dgm:spPr/>
      <dgm:t>
        <a:bodyPr/>
        <a:lstStyle/>
        <a:p>
          <a:endParaRPr lang="en-US"/>
        </a:p>
      </dgm:t>
    </dgm:pt>
    <dgm:pt modelId="{40DE4779-89C0-4396-B70A-24A3E50C5CF0}" type="pres">
      <dgm:prSet presAssocID="{048550B0-2D80-4117-BF7A-FBCE67F20965}" presName="rootConnector" presStyleLbl="node3" presStyleIdx="16" presStyleCnt="23"/>
      <dgm:spPr/>
      <dgm:t>
        <a:bodyPr/>
        <a:lstStyle/>
        <a:p>
          <a:endParaRPr lang="en-US"/>
        </a:p>
      </dgm:t>
    </dgm:pt>
    <dgm:pt modelId="{0283D75D-9363-40C4-952C-D1639FA31C31}" type="pres">
      <dgm:prSet presAssocID="{048550B0-2D80-4117-BF7A-FBCE67F20965}" presName="hierChild4" presStyleCnt="0"/>
      <dgm:spPr/>
      <dgm:t>
        <a:bodyPr/>
        <a:lstStyle/>
        <a:p>
          <a:endParaRPr lang="en-US"/>
        </a:p>
      </dgm:t>
    </dgm:pt>
    <dgm:pt modelId="{A2576EF2-D791-48CD-9CBF-2701A5E88F94}" type="pres">
      <dgm:prSet presAssocID="{048550B0-2D80-4117-BF7A-FBCE67F20965}" presName="hierChild5" presStyleCnt="0"/>
      <dgm:spPr/>
      <dgm:t>
        <a:bodyPr/>
        <a:lstStyle/>
        <a:p>
          <a:endParaRPr lang="en-US"/>
        </a:p>
      </dgm:t>
    </dgm:pt>
    <dgm:pt modelId="{B11E0E79-FAF6-45A8-91AF-A7C221A2F8FA}" type="pres">
      <dgm:prSet presAssocID="{D33FF876-636A-463A-A682-4FFBBE1E5DAE}" presName="Name37" presStyleLbl="parChTrans1D3" presStyleIdx="17" presStyleCnt="23"/>
      <dgm:spPr/>
      <dgm:t>
        <a:bodyPr/>
        <a:lstStyle/>
        <a:p>
          <a:endParaRPr lang="en-US"/>
        </a:p>
      </dgm:t>
    </dgm:pt>
    <dgm:pt modelId="{FD80545A-51DF-48A1-94A3-7E82ADD0416C}" type="pres">
      <dgm:prSet presAssocID="{9DF0983F-74A7-474E-AC2B-CC063433A9ED}" presName="hierRoot2" presStyleCnt="0">
        <dgm:presLayoutVars>
          <dgm:hierBranch val="init"/>
        </dgm:presLayoutVars>
      </dgm:prSet>
      <dgm:spPr/>
      <dgm:t>
        <a:bodyPr/>
        <a:lstStyle/>
        <a:p>
          <a:endParaRPr lang="en-US"/>
        </a:p>
      </dgm:t>
    </dgm:pt>
    <dgm:pt modelId="{6479C537-D798-4266-95D7-C1E8D0AD403D}" type="pres">
      <dgm:prSet presAssocID="{9DF0983F-74A7-474E-AC2B-CC063433A9ED}" presName="rootComposite" presStyleCnt="0"/>
      <dgm:spPr/>
      <dgm:t>
        <a:bodyPr/>
        <a:lstStyle/>
        <a:p>
          <a:endParaRPr lang="en-US"/>
        </a:p>
      </dgm:t>
    </dgm:pt>
    <dgm:pt modelId="{A84F0EE9-5C1E-4C77-8378-0C691616548F}" type="pres">
      <dgm:prSet presAssocID="{9DF0983F-74A7-474E-AC2B-CC063433A9ED}" presName="rootText" presStyleLbl="node3" presStyleIdx="17" presStyleCnt="23" custScaleX="112059" custScaleY="93372" custLinFactY="-3569" custLinFactNeighborX="755" custLinFactNeighborY="-100000">
        <dgm:presLayoutVars>
          <dgm:chPref val="3"/>
        </dgm:presLayoutVars>
      </dgm:prSet>
      <dgm:spPr/>
      <dgm:t>
        <a:bodyPr/>
        <a:lstStyle/>
        <a:p>
          <a:endParaRPr lang="en-US"/>
        </a:p>
      </dgm:t>
    </dgm:pt>
    <dgm:pt modelId="{B94C3CD9-1F02-44ED-92DD-C9DB8188903C}" type="pres">
      <dgm:prSet presAssocID="{9DF0983F-74A7-474E-AC2B-CC063433A9ED}" presName="rootConnector" presStyleLbl="node3" presStyleIdx="17" presStyleCnt="23"/>
      <dgm:spPr/>
      <dgm:t>
        <a:bodyPr/>
        <a:lstStyle/>
        <a:p>
          <a:endParaRPr lang="en-US"/>
        </a:p>
      </dgm:t>
    </dgm:pt>
    <dgm:pt modelId="{17F70D24-DB43-4A03-8F82-01F69A0129B3}" type="pres">
      <dgm:prSet presAssocID="{9DF0983F-74A7-474E-AC2B-CC063433A9ED}" presName="hierChild4" presStyleCnt="0"/>
      <dgm:spPr/>
      <dgm:t>
        <a:bodyPr/>
        <a:lstStyle/>
        <a:p>
          <a:endParaRPr lang="en-US"/>
        </a:p>
      </dgm:t>
    </dgm:pt>
    <dgm:pt modelId="{9E22378B-1E1D-47D3-B5BF-371F367B3222}" type="pres">
      <dgm:prSet presAssocID="{9DF0983F-74A7-474E-AC2B-CC063433A9ED}" presName="hierChild5" presStyleCnt="0"/>
      <dgm:spPr/>
      <dgm:t>
        <a:bodyPr/>
        <a:lstStyle/>
        <a:p>
          <a:endParaRPr lang="en-US"/>
        </a:p>
      </dgm:t>
    </dgm:pt>
    <dgm:pt modelId="{DF4EDE46-94B2-43ED-94AA-A10F2B60F99D}" type="pres">
      <dgm:prSet presAssocID="{17609355-E524-47BE-B787-AB860DACABBF}" presName="Name37" presStyleLbl="parChTrans1D3" presStyleIdx="18" presStyleCnt="23"/>
      <dgm:spPr/>
      <dgm:t>
        <a:bodyPr/>
        <a:lstStyle/>
        <a:p>
          <a:endParaRPr lang="en-US"/>
        </a:p>
      </dgm:t>
    </dgm:pt>
    <dgm:pt modelId="{207ED9A3-FE53-47DE-8820-B63DFD29D114}" type="pres">
      <dgm:prSet presAssocID="{CB1663E4-5872-402C-9321-49F9FAFD3F09}" presName="hierRoot2" presStyleCnt="0">
        <dgm:presLayoutVars>
          <dgm:hierBranch val="init"/>
        </dgm:presLayoutVars>
      </dgm:prSet>
      <dgm:spPr/>
      <dgm:t>
        <a:bodyPr/>
        <a:lstStyle/>
        <a:p>
          <a:endParaRPr lang="en-US"/>
        </a:p>
      </dgm:t>
    </dgm:pt>
    <dgm:pt modelId="{9B640B78-DA69-435B-BDFF-12CDFBEF8B1B}" type="pres">
      <dgm:prSet presAssocID="{CB1663E4-5872-402C-9321-49F9FAFD3F09}" presName="rootComposite" presStyleCnt="0"/>
      <dgm:spPr/>
      <dgm:t>
        <a:bodyPr/>
        <a:lstStyle/>
        <a:p>
          <a:endParaRPr lang="en-US"/>
        </a:p>
      </dgm:t>
    </dgm:pt>
    <dgm:pt modelId="{AB146F54-6D87-4259-828C-5C0BFB611B0C}" type="pres">
      <dgm:prSet presAssocID="{CB1663E4-5872-402C-9321-49F9FAFD3F09}" presName="rootText" presStyleLbl="node3" presStyleIdx="18" presStyleCnt="23" custScaleX="112059" custScaleY="93372" custLinFactY="-3569" custLinFactNeighborX="755" custLinFactNeighborY="-100000">
        <dgm:presLayoutVars>
          <dgm:chPref val="3"/>
        </dgm:presLayoutVars>
      </dgm:prSet>
      <dgm:spPr/>
      <dgm:t>
        <a:bodyPr/>
        <a:lstStyle/>
        <a:p>
          <a:endParaRPr lang="en-US"/>
        </a:p>
      </dgm:t>
    </dgm:pt>
    <dgm:pt modelId="{8503DA48-A00C-4E20-B5A9-EE3E25D94809}" type="pres">
      <dgm:prSet presAssocID="{CB1663E4-5872-402C-9321-49F9FAFD3F09}" presName="rootConnector" presStyleLbl="node3" presStyleIdx="18" presStyleCnt="23"/>
      <dgm:spPr/>
      <dgm:t>
        <a:bodyPr/>
        <a:lstStyle/>
        <a:p>
          <a:endParaRPr lang="en-US"/>
        </a:p>
      </dgm:t>
    </dgm:pt>
    <dgm:pt modelId="{E01FB6DC-03AE-416D-810B-602413445B72}" type="pres">
      <dgm:prSet presAssocID="{CB1663E4-5872-402C-9321-49F9FAFD3F09}" presName="hierChild4" presStyleCnt="0"/>
      <dgm:spPr/>
      <dgm:t>
        <a:bodyPr/>
        <a:lstStyle/>
        <a:p>
          <a:endParaRPr lang="en-US"/>
        </a:p>
      </dgm:t>
    </dgm:pt>
    <dgm:pt modelId="{251D5AA4-99DF-4DC7-83B4-7316E7B3B4FD}" type="pres">
      <dgm:prSet presAssocID="{CB1663E4-5872-402C-9321-49F9FAFD3F09}" presName="hierChild5" presStyleCnt="0"/>
      <dgm:spPr/>
      <dgm:t>
        <a:bodyPr/>
        <a:lstStyle/>
        <a:p>
          <a:endParaRPr lang="en-US"/>
        </a:p>
      </dgm:t>
    </dgm:pt>
    <dgm:pt modelId="{03EC7E74-766C-4544-BAB2-A5B1C7075322}" type="pres">
      <dgm:prSet presAssocID="{579BF38D-C238-4D5D-99BC-1C8850A9D0F6}" presName="hierChild5" presStyleCnt="0"/>
      <dgm:spPr/>
      <dgm:t>
        <a:bodyPr/>
        <a:lstStyle/>
        <a:p>
          <a:endParaRPr lang="en-US"/>
        </a:p>
      </dgm:t>
    </dgm:pt>
    <dgm:pt modelId="{5109EE4F-9774-40D0-AD02-A0FD26B8C47D}" type="pres">
      <dgm:prSet presAssocID="{45116488-55DF-4F49-8D51-28CF3E8491EB}" presName="Name37" presStyleLbl="parChTrans1D2" presStyleIdx="4" presStyleCnt="5"/>
      <dgm:spPr/>
      <dgm:t>
        <a:bodyPr/>
        <a:lstStyle/>
        <a:p>
          <a:endParaRPr lang="en-US"/>
        </a:p>
      </dgm:t>
    </dgm:pt>
    <dgm:pt modelId="{F74714A2-BC11-4069-B588-EF50BAA087A4}" type="pres">
      <dgm:prSet presAssocID="{701B4A1D-F05D-4718-B8EF-E030B96AEBE4}" presName="hierRoot2" presStyleCnt="0">
        <dgm:presLayoutVars>
          <dgm:hierBranch val="init"/>
        </dgm:presLayoutVars>
      </dgm:prSet>
      <dgm:spPr/>
      <dgm:t>
        <a:bodyPr/>
        <a:lstStyle/>
        <a:p>
          <a:endParaRPr lang="en-US"/>
        </a:p>
      </dgm:t>
    </dgm:pt>
    <dgm:pt modelId="{9B033B82-E5C7-4CA7-B2E0-A47CC28B4308}" type="pres">
      <dgm:prSet presAssocID="{701B4A1D-F05D-4718-B8EF-E030B96AEBE4}" presName="rootComposite" presStyleCnt="0"/>
      <dgm:spPr/>
      <dgm:t>
        <a:bodyPr/>
        <a:lstStyle/>
        <a:p>
          <a:endParaRPr lang="en-US"/>
        </a:p>
      </dgm:t>
    </dgm:pt>
    <dgm:pt modelId="{C5D18890-389B-42AB-9655-7BE8EEBC44EE}" type="pres">
      <dgm:prSet presAssocID="{701B4A1D-F05D-4718-B8EF-E030B96AEBE4}" presName="rootText" presStyleLbl="node2" presStyleIdx="4" presStyleCnt="5" custScaleX="150233" custLinFactNeighborX="7428" custLinFactNeighborY="-71493">
        <dgm:presLayoutVars>
          <dgm:chPref val="3"/>
        </dgm:presLayoutVars>
      </dgm:prSet>
      <dgm:spPr/>
      <dgm:t>
        <a:bodyPr/>
        <a:lstStyle/>
        <a:p>
          <a:endParaRPr lang="en-US"/>
        </a:p>
      </dgm:t>
    </dgm:pt>
    <dgm:pt modelId="{AC9D4A7A-0DE0-4675-9562-81EBB7FE466C}" type="pres">
      <dgm:prSet presAssocID="{701B4A1D-F05D-4718-B8EF-E030B96AEBE4}" presName="rootConnector" presStyleLbl="node2" presStyleIdx="4" presStyleCnt="5"/>
      <dgm:spPr/>
      <dgm:t>
        <a:bodyPr/>
        <a:lstStyle/>
        <a:p>
          <a:endParaRPr lang="en-US"/>
        </a:p>
      </dgm:t>
    </dgm:pt>
    <dgm:pt modelId="{54E39C53-2E2E-47EC-96A3-BA03E142999C}" type="pres">
      <dgm:prSet presAssocID="{701B4A1D-F05D-4718-B8EF-E030B96AEBE4}" presName="hierChild4" presStyleCnt="0"/>
      <dgm:spPr/>
      <dgm:t>
        <a:bodyPr/>
        <a:lstStyle/>
        <a:p>
          <a:endParaRPr lang="en-US"/>
        </a:p>
      </dgm:t>
    </dgm:pt>
    <dgm:pt modelId="{1179E3B5-73CB-468D-8845-C9BAFE62A87A}" type="pres">
      <dgm:prSet presAssocID="{11AC3871-990B-4ACD-AB4B-043471704F93}" presName="Name37" presStyleLbl="parChTrans1D3" presStyleIdx="19" presStyleCnt="23"/>
      <dgm:spPr/>
      <dgm:t>
        <a:bodyPr/>
        <a:lstStyle/>
        <a:p>
          <a:endParaRPr lang="en-US"/>
        </a:p>
      </dgm:t>
    </dgm:pt>
    <dgm:pt modelId="{6E0CCBF9-D9C5-4B8E-84A5-43A79B492566}" type="pres">
      <dgm:prSet presAssocID="{6737EC7F-FB74-427B-BAA2-2EA7DFD3A43A}" presName="hierRoot2" presStyleCnt="0">
        <dgm:presLayoutVars>
          <dgm:hierBranch val="init"/>
        </dgm:presLayoutVars>
      </dgm:prSet>
      <dgm:spPr/>
      <dgm:t>
        <a:bodyPr/>
        <a:lstStyle/>
        <a:p>
          <a:endParaRPr lang="en-US"/>
        </a:p>
      </dgm:t>
    </dgm:pt>
    <dgm:pt modelId="{24CAD68C-5FF9-4208-B058-89A706F6102B}" type="pres">
      <dgm:prSet presAssocID="{6737EC7F-FB74-427B-BAA2-2EA7DFD3A43A}" presName="rootComposite" presStyleCnt="0"/>
      <dgm:spPr/>
      <dgm:t>
        <a:bodyPr/>
        <a:lstStyle/>
        <a:p>
          <a:endParaRPr lang="en-US"/>
        </a:p>
      </dgm:t>
    </dgm:pt>
    <dgm:pt modelId="{A53C91AC-8F3B-443E-A392-C018821068A6}" type="pres">
      <dgm:prSet presAssocID="{6737EC7F-FB74-427B-BAA2-2EA7DFD3A43A}" presName="rootText" presStyleLbl="node3" presStyleIdx="19" presStyleCnt="23" custScaleX="112059" custScaleY="93372" custLinFactY="-3569" custLinFactNeighborX="-12420" custLinFactNeighborY="-100000">
        <dgm:presLayoutVars>
          <dgm:chPref val="3"/>
        </dgm:presLayoutVars>
      </dgm:prSet>
      <dgm:spPr/>
      <dgm:t>
        <a:bodyPr/>
        <a:lstStyle/>
        <a:p>
          <a:endParaRPr lang="en-US"/>
        </a:p>
      </dgm:t>
    </dgm:pt>
    <dgm:pt modelId="{6EB0CA3C-0598-4082-AF42-7256A820184E}" type="pres">
      <dgm:prSet presAssocID="{6737EC7F-FB74-427B-BAA2-2EA7DFD3A43A}" presName="rootConnector" presStyleLbl="node3" presStyleIdx="19" presStyleCnt="23"/>
      <dgm:spPr/>
      <dgm:t>
        <a:bodyPr/>
        <a:lstStyle/>
        <a:p>
          <a:endParaRPr lang="en-US"/>
        </a:p>
      </dgm:t>
    </dgm:pt>
    <dgm:pt modelId="{8636B2CF-27AA-47ED-A8C8-DCCB5188C2A1}" type="pres">
      <dgm:prSet presAssocID="{6737EC7F-FB74-427B-BAA2-2EA7DFD3A43A}" presName="hierChild4" presStyleCnt="0"/>
      <dgm:spPr/>
      <dgm:t>
        <a:bodyPr/>
        <a:lstStyle/>
        <a:p>
          <a:endParaRPr lang="en-US"/>
        </a:p>
      </dgm:t>
    </dgm:pt>
    <dgm:pt modelId="{D4F7F4BE-48AA-4547-843C-85A4768EB920}" type="pres">
      <dgm:prSet presAssocID="{6737EC7F-FB74-427B-BAA2-2EA7DFD3A43A}" presName="hierChild5" presStyleCnt="0"/>
      <dgm:spPr/>
      <dgm:t>
        <a:bodyPr/>
        <a:lstStyle/>
        <a:p>
          <a:endParaRPr lang="en-US"/>
        </a:p>
      </dgm:t>
    </dgm:pt>
    <dgm:pt modelId="{57FA9AFE-0D9E-4529-A84D-AFB6A36C9908}" type="pres">
      <dgm:prSet presAssocID="{032853D1-703B-456E-9737-7B9D776E857E}" presName="Name37" presStyleLbl="parChTrans1D3" presStyleIdx="20" presStyleCnt="23"/>
      <dgm:spPr/>
      <dgm:t>
        <a:bodyPr/>
        <a:lstStyle/>
        <a:p>
          <a:endParaRPr lang="en-US"/>
        </a:p>
      </dgm:t>
    </dgm:pt>
    <dgm:pt modelId="{4C2A0C53-47B2-45F9-8D4B-F74B4D116622}" type="pres">
      <dgm:prSet presAssocID="{F0AEF0C5-4FA1-4B15-B591-4900CF17DAB3}" presName="hierRoot2" presStyleCnt="0">
        <dgm:presLayoutVars>
          <dgm:hierBranch val="init"/>
        </dgm:presLayoutVars>
      </dgm:prSet>
      <dgm:spPr/>
      <dgm:t>
        <a:bodyPr/>
        <a:lstStyle/>
        <a:p>
          <a:endParaRPr lang="en-US"/>
        </a:p>
      </dgm:t>
    </dgm:pt>
    <dgm:pt modelId="{1B1AB7F4-052E-4E31-83CB-AEC8D3CD535D}" type="pres">
      <dgm:prSet presAssocID="{F0AEF0C5-4FA1-4B15-B591-4900CF17DAB3}" presName="rootComposite" presStyleCnt="0"/>
      <dgm:spPr/>
      <dgm:t>
        <a:bodyPr/>
        <a:lstStyle/>
        <a:p>
          <a:endParaRPr lang="en-US"/>
        </a:p>
      </dgm:t>
    </dgm:pt>
    <dgm:pt modelId="{5B9FD28F-706F-413E-A4E3-EFF167F595F5}" type="pres">
      <dgm:prSet presAssocID="{F0AEF0C5-4FA1-4B15-B591-4900CF17DAB3}" presName="rootText" presStyleLbl="node3" presStyleIdx="20" presStyleCnt="23" custScaleX="112059" custScaleY="93372" custLinFactY="-3569" custLinFactNeighborX="-12420" custLinFactNeighborY="-100000">
        <dgm:presLayoutVars>
          <dgm:chPref val="3"/>
        </dgm:presLayoutVars>
      </dgm:prSet>
      <dgm:spPr/>
      <dgm:t>
        <a:bodyPr/>
        <a:lstStyle/>
        <a:p>
          <a:endParaRPr lang="en-US"/>
        </a:p>
      </dgm:t>
    </dgm:pt>
    <dgm:pt modelId="{D8162032-B7ED-4B9E-9951-4857E01553EA}" type="pres">
      <dgm:prSet presAssocID="{F0AEF0C5-4FA1-4B15-B591-4900CF17DAB3}" presName="rootConnector" presStyleLbl="node3" presStyleIdx="20" presStyleCnt="23"/>
      <dgm:spPr/>
      <dgm:t>
        <a:bodyPr/>
        <a:lstStyle/>
        <a:p>
          <a:endParaRPr lang="en-US"/>
        </a:p>
      </dgm:t>
    </dgm:pt>
    <dgm:pt modelId="{F04FD7CB-8839-4D9D-8CF4-19A76445749D}" type="pres">
      <dgm:prSet presAssocID="{F0AEF0C5-4FA1-4B15-B591-4900CF17DAB3}" presName="hierChild4" presStyleCnt="0"/>
      <dgm:spPr/>
      <dgm:t>
        <a:bodyPr/>
        <a:lstStyle/>
        <a:p>
          <a:endParaRPr lang="en-US"/>
        </a:p>
      </dgm:t>
    </dgm:pt>
    <dgm:pt modelId="{91794503-2349-45B9-BD83-34EACC6ED2C0}" type="pres">
      <dgm:prSet presAssocID="{F0AEF0C5-4FA1-4B15-B591-4900CF17DAB3}" presName="hierChild5" presStyleCnt="0"/>
      <dgm:spPr/>
      <dgm:t>
        <a:bodyPr/>
        <a:lstStyle/>
        <a:p>
          <a:endParaRPr lang="en-US"/>
        </a:p>
      </dgm:t>
    </dgm:pt>
    <dgm:pt modelId="{5C02E740-5777-4EA8-8BC9-88FDE74D50CE}" type="pres">
      <dgm:prSet presAssocID="{83619ED9-099B-4CB6-A37D-324A8EA96B7A}" presName="Name37" presStyleLbl="parChTrans1D3" presStyleIdx="21" presStyleCnt="23"/>
      <dgm:spPr/>
      <dgm:t>
        <a:bodyPr/>
        <a:lstStyle/>
        <a:p>
          <a:endParaRPr lang="en-US"/>
        </a:p>
      </dgm:t>
    </dgm:pt>
    <dgm:pt modelId="{FA02337F-3E43-4765-AEFC-E0720FE32C0C}" type="pres">
      <dgm:prSet presAssocID="{CC12FA92-86D2-4528-9DCB-CE98D2E84591}" presName="hierRoot2" presStyleCnt="0">
        <dgm:presLayoutVars>
          <dgm:hierBranch val="init"/>
        </dgm:presLayoutVars>
      </dgm:prSet>
      <dgm:spPr/>
      <dgm:t>
        <a:bodyPr/>
        <a:lstStyle/>
        <a:p>
          <a:endParaRPr lang="en-US"/>
        </a:p>
      </dgm:t>
    </dgm:pt>
    <dgm:pt modelId="{0E463685-6767-41F4-BF99-3344C47F2DEC}" type="pres">
      <dgm:prSet presAssocID="{CC12FA92-86D2-4528-9DCB-CE98D2E84591}" presName="rootComposite" presStyleCnt="0"/>
      <dgm:spPr/>
      <dgm:t>
        <a:bodyPr/>
        <a:lstStyle/>
        <a:p>
          <a:endParaRPr lang="en-US"/>
        </a:p>
      </dgm:t>
    </dgm:pt>
    <dgm:pt modelId="{3F100F8B-A9A6-4962-BA06-7C60E23B98FC}" type="pres">
      <dgm:prSet presAssocID="{CC12FA92-86D2-4528-9DCB-CE98D2E84591}" presName="rootText" presStyleLbl="node3" presStyleIdx="21" presStyleCnt="23" custScaleX="112059" custScaleY="93372" custLinFactY="-3569" custLinFactNeighborX="-12420" custLinFactNeighborY="-100000">
        <dgm:presLayoutVars>
          <dgm:chPref val="3"/>
        </dgm:presLayoutVars>
      </dgm:prSet>
      <dgm:spPr/>
      <dgm:t>
        <a:bodyPr/>
        <a:lstStyle/>
        <a:p>
          <a:endParaRPr lang="en-US"/>
        </a:p>
      </dgm:t>
    </dgm:pt>
    <dgm:pt modelId="{D9D5C4B9-B071-46B2-BC19-8D8F486A3D6C}" type="pres">
      <dgm:prSet presAssocID="{CC12FA92-86D2-4528-9DCB-CE98D2E84591}" presName="rootConnector" presStyleLbl="node3" presStyleIdx="21" presStyleCnt="23"/>
      <dgm:spPr/>
      <dgm:t>
        <a:bodyPr/>
        <a:lstStyle/>
        <a:p>
          <a:endParaRPr lang="en-US"/>
        </a:p>
      </dgm:t>
    </dgm:pt>
    <dgm:pt modelId="{D5B2625A-E8EF-4B19-8BCC-E4BA70262BB7}" type="pres">
      <dgm:prSet presAssocID="{CC12FA92-86D2-4528-9DCB-CE98D2E84591}" presName="hierChild4" presStyleCnt="0"/>
      <dgm:spPr/>
      <dgm:t>
        <a:bodyPr/>
        <a:lstStyle/>
        <a:p>
          <a:endParaRPr lang="en-US"/>
        </a:p>
      </dgm:t>
    </dgm:pt>
    <dgm:pt modelId="{F68DB602-A8D5-4A90-9703-4BF2CBE54EEF}" type="pres">
      <dgm:prSet presAssocID="{CC12FA92-86D2-4528-9DCB-CE98D2E84591}" presName="hierChild5" presStyleCnt="0"/>
      <dgm:spPr/>
      <dgm:t>
        <a:bodyPr/>
        <a:lstStyle/>
        <a:p>
          <a:endParaRPr lang="en-US"/>
        </a:p>
      </dgm:t>
    </dgm:pt>
    <dgm:pt modelId="{25236BDD-ED6E-4C95-83D7-466418B8792C}" type="pres">
      <dgm:prSet presAssocID="{FE8378BB-A2EC-4648-A807-4FD94D938303}" presName="Name37" presStyleLbl="parChTrans1D3" presStyleIdx="22" presStyleCnt="23"/>
      <dgm:spPr/>
      <dgm:t>
        <a:bodyPr/>
        <a:lstStyle/>
        <a:p>
          <a:endParaRPr lang="en-US"/>
        </a:p>
      </dgm:t>
    </dgm:pt>
    <dgm:pt modelId="{C97FF6B7-C9AC-49A2-8F12-7D70294155B2}" type="pres">
      <dgm:prSet presAssocID="{077605CB-AF03-40D0-BF07-D67D3DFB9471}" presName="hierRoot2" presStyleCnt="0">
        <dgm:presLayoutVars>
          <dgm:hierBranch val="init"/>
        </dgm:presLayoutVars>
      </dgm:prSet>
      <dgm:spPr/>
      <dgm:t>
        <a:bodyPr/>
        <a:lstStyle/>
        <a:p>
          <a:endParaRPr lang="en-US"/>
        </a:p>
      </dgm:t>
    </dgm:pt>
    <dgm:pt modelId="{DCC35D14-100E-40BD-81F2-117EF8D3AFD1}" type="pres">
      <dgm:prSet presAssocID="{077605CB-AF03-40D0-BF07-D67D3DFB9471}" presName="rootComposite" presStyleCnt="0"/>
      <dgm:spPr/>
      <dgm:t>
        <a:bodyPr/>
        <a:lstStyle/>
        <a:p>
          <a:endParaRPr lang="en-US"/>
        </a:p>
      </dgm:t>
    </dgm:pt>
    <dgm:pt modelId="{64669E5B-CE15-4D48-A5D6-ED36F7923367}" type="pres">
      <dgm:prSet presAssocID="{077605CB-AF03-40D0-BF07-D67D3DFB9471}" presName="rootText" presStyleLbl="node3" presStyleIdx="22" presStyleCnt="23" custScaleX="112059" custScaleY="93372" custLinFactY="-3569" custLinFactNeighborX="-12420" custLinFactNeighborY="-100000">
        <dgm:presLayoutVars>
          <dgm:chPref val="3"/>
        </dgm:presLayoutVars>
      </dgm:prSet>
      <dgm:spPr/>
      <dgm:t>
        <a:bodyPr/>
        <a:lstStyle/>
        <a:p>
          <a:endParaRPr lang="en-US"/>
        </a:p>
      </dgm:t>
    </dgm:pt>
    <dgm:pt modelId="{BB35E6D3-102E-4B00-B373-96E9D35DD8CC}" type="pres">
      <dgm:prSet presAssocID="{077605CB-AF03-40D0-BF07-D67D3DFB9471}" presName="rootConnector" presStyleLbl="node3" presStyleIdx="22" presStyleCnt="23"/>
      <dgm:spPr/>
      <dgm:t>
        <a:bodyPr/>
        <a:lstStyle/>
        <a:p>
          <a:endParaRPr lang="en-US"/>
        </a:p>
      </dgm:t>
    </dgm:pt>
    <dgm:pt modelId="{6A5F9410-748B-496D-A39E-E4D22F270E5D}" type="pres">
      <dgm:prSet presAssocID="{077605CB-AF03-40D0-BF07-D67D3DFB9471}" presName="hierChild4" presStyleCnt="0"/>
      <dgm:spPr/>
      <dgm:t>
        <a:bodyPr/>
        <a:lstStyle/>
        <a:p>
          <a:endParaRPr lang="en-US"/>
        </a:p>
      </dgm:t>
    </dgm:pt>
    <dgm:pt modelId="{CF1AE7F4-2F6C-44E8-84D6-5D7EBDC01C76}" type="pres">
      <dgm:prSet presAssocID="{077605CB-AF03-40D0-BF07-D67D3DFB9471}" presName="hierChild5" presStyleCnt="0"/>
      <dgm:spPr/>
      <dgm:t>
        <a:bodyPr/>
        <a:lstStyle/>
        <a:p>
          <a:endParaRPr lang="en-US"/>
        </a:p>
      </dgm:t>
    </dgm:pt>
    <dgm:pt modelId="{A632EA33-D8FC-4E8F-8CF5-CE9C9C1BBB01}" type="pres">
      <dgm:prSet presAssocID="{701B4A1D-F05D-4718-B8EF-E030B96AEBE4}" presName="hierChild5" presStyleCnt="0"/>
      <dgm:spPr/>
      <dgm:t>
        <a:bodyPr/>
        <a:lstStyle/>
        <a:p>
          <a:endParaRPr lang="en-US"/>
        </a:p>
      </dgm:t>
    </dgm:pt>
    <dgm:pt modelId="{45C5C245-C4AC-49EB-B6FD-7253EA242D2C}" type="pres">
      <dgm:prSet presAssocID="{A0ADDE83-E708-42F7-A833-FBE5F133C8BC}" presName="hierChild3" presStyleCnt="0"/>
      <dgm:spPr/>
      <dgm:t>
        <a:bodyPr/>
        <a:lstStyle/>
        <a:p>
          <a:endParaRPr lang="en-US"/>
        </a:p>
      </dgm:t>
    </dgm:pt>
  </dgm:ptLst>
  <dgm:cxnLst>
    <dgm:cxn modelId="{3F2D163D-ED84-481F-A51C-3B72E8CDBE48}" type="presOf" srcId="{42BB2A2A-C81C-459D-B989-6E0B6632FE74}" destId="{DD24FE27-4B5C-4A0C-828C-D874DCAF52E1}" srcOrd="1" destOrd="0" presId="urn:microsoft.com/office/officeart/2005/8/layout/orgChart1"/>
    <dgm:cxn modelId="{80663C6F-7A54-4010-8EA7-C621B2423394}" type="presOf" srcId="{42BB2A2A-C81C-459D-B989-6E0B6632FE74}" destId="{1027C147-ED8E-47B1-93D8-0894DE3C380A}" srcOrd="0" destOrd="0" presId="urn:microsoft.com/office/officeart/2005/8/layout/orgChart1"/>
    <dgm:cxn modelId="{E177C364-D4CD-4771-B042-0E4B23ECC30F}" type="presOf" srcId="{A0ADDE83-E708-42F7-A833-FBE5F133C8BC}" destId="{A255B213-20B4-42AE-8889-CEE4E648CD95}" srcOrd="1" destOrd="0" presId="urn:microsoft.com/office/officeart/2005/8/layout/orgChart1"/>
    <dgm:cxn modelId="{E625E4A8-0F7A-478C-8F31-4A3C7826F49D}" type="presOf" srcId="{02891674-A23A-4646-A8A1-527D72D0D634}" destId="{57197A6B-3DDD-4C79-81EA-83F2A5643B18}" srcOrd="1" destOrd="0" presId="urn:microsoft.com/office/officeart/2005/8/layout/orgChart1"/>
    <dgm:cxn modelId="{5D3C179F-9E17-47CE-8D4A-49B7D0C68223}" srcId="{A0ADDE83-E708-42F7-A833-FBE5F133C8BC}" destId="{701B4A1D-F05D-4718-B8EF-E030B96AEBE4}" srcOrd="4" destOrd="0" parTransId="{45116488-55DF-4F49-8D51-28CF3E8491EB}" sibTransId="{8473F6D2-14B3-43BB-900E-84861E8F0DD8}"/>
    <dgm:cxn modelId="{93B6D9EF-4EDA-4BDE-9DFA-10FD8014DA4A}" type="presOf" srcId="{5F6B5BE9-1CD5-4AB5-A8CA-4A475957DC38}" destId="{9FE7DB15-2913-4D41-A39F-85D22443B84C}" srcOrd="0" destOrd="0" presId="urn:microsoft.com/office/officeart/2005/8/layout/orgChart1"/>
    <dgm:cxn modelId="{CBDDF363-7B4D-4173-B088-269EE3AD4D43}" type="presOf" srcId="{5F6B5BE9-1CD5-4AB5-A8CA-4A475957DC38}" destId="{2EC70442-0D61-4C1E-9529-F5763B245A72}" srcOrd="1" destOrd="0" presId="urn:microsoft.com/office/officeart/2005/8/layout/orgChart1"/>
    <dgm:cxn modelId="{E1F08954-A255-4D91-BE46-BB2BEFC9476E}" type="presOf" srcId="{395EA204-6776-4BB7-8421-E299C1EA7DD8}" destId="{5A6D1986-9993-4FA3-99CF-C0AA980CBD0E}" srcOrd="0" destOrd="0" presId="urn:microsoft.com/office/officeart/2005/8/layout/orgChart1"/>
    <dgm:cxn modelId="{BD9AF9C2-03E8-4A00-8167-0E24B16EE032}" type="presOf" srcId="{395EA204-6776-4BB7-8421-E299C1EA7DD8}" destId="{2C221E1A-53BD-4DF0-9B7D-B9C2F8690172}" srcOrd="1" destOrd="0" presId="urn:microsoft.com/office/officeart/2005/8/layout/orgChart1"/>
    <dgm:cxn modelId="{E2156385-366C-4C57-AF1D-4AD60EA8BA04}" type="presOf" srcId="{8B4897F5-7ECF-4147-8212-F052FE32A474}" destId="{00B4FC18-53F4-44A7-A849-11C4955C73CB}" srcOrd="0" destOrd="0" presId="urn:microsoft.com/office/officeart/2005/8/layout/orgChart1"/>
    <dgm:cxn modelId="{C4DB20AF-8CB8-43DA-A14E-E8A4CA04DFFB}" srcId="{2A547836-4ABE-4227-9578-364AD23C6393}" destId="{2ED37190-7F34-4693-81D2-29AA6C258E1B}" srcOrd="3" destOrd="0" parTransId="{24EFE52F-F5CF-4B70-B026-A3CA83F798BD}" sibTransId="{7C11BD83-0EFA-421D-9392-09850F749901}"/>
    <dgm:cxn modelId="{AE9F20B9-DBA9-41EB-89BC-6E15D90973B7}" type="presOf" srcId="{701B4A1D-F05D-4718-B8EF-E030B96AEBE4}" destId="{AC9D4A7A-0DE0-4675-9562-81EBB7FE466C}" srcOrd="1" destOrd="0" presId="urn:microsoft.com/office/officeart/2005/8/layout/orgChart1"/>
    <dgm:cxn modelId="{B044AA6A-894D-428D-A0B9-FB93415427F4}" type="presOf" srcId="{077605CB-AF03-40D0-BF07-D67D3DFB9471}" destId="{64669E5B-CE15-4D48-A5D6-ED36F7923367}" srcOrd="0" destOrd="0" presId="urn:microsoft.com/office/officeart/2005/8/layout/orgChart1"/>
    <dgm:cxn modelId="{969E9458-B6D5-4E59-A227-FF10A2045EF8}" type="presOf" srcId="{CC12FA92-86D2-4528-9DCB-CE98D2E84591}" destId="{3F100F8B-A9A6-4962-BA06-7C60E23B98FC}" srcOrd="0" destOrd="0" presId="urn:microsoft.com/office/officeart/2005/8/layout/orgChart1"/>
    <dgm:cxn modelId="{1B009DCB-0798-43A7-B0F1-FF8AA8FB1013}" srcId="{579BF38D-C238-4D5D-99BC-1C8850A9D0F6}" destId="{9DF0983F-74A7-474E-AC2B-CC063433A9ED}" srcOrd="3" destOrd="0" parTransId="{D33FF876-636A-463A-A682-4FFBBE1E5DAE}" sibTransId="{7C2DB269-8F36-4012-B268-0059896E1EC2}"/>
    <dgm:cxn modelId="{B01ECA4A-E230-49D6-9169-CCFD98EBF518}" type="presOf" srcId="{D33FF876-636A-463A-A682-4FFBBE1E5DAE}" destId="{B11E0E79-FAF6-45A8-91AF-A7C221A2F8FA}" srcOrd="0" destOrd="0" presId="urn:microsoft.com/office/officeart/2005/8/layout/orgChart1"/>
    <dgm:cxn modelId="{05AC99F0-6A97-4791-BDAB-F1E71A78F3C8}" type="presOf" srcId="{553284C6-692A-49D9-9C98-EF26ECA40994}" destId="{2866BDAD-2B50-4C08-9000-42F736FABB17}" srcOrd="0" destOrd="0" presId="urn:microsoft.com/office/officeart/2005/8/layout/orgChart1"/>
    <dgm:cxn modelId="{53380ABB-A864-4561-B2C3-C44486DD32B6}" type="presOf" srcId="{C552197B-4809-423F-BC7D-87275FB96FB1}" destId="{E8FE5F2C-01D0-4E57-939C-026BBA61CA84}" srcOrd="1" destOrd="0" presId="urn:microsoft.com/office/officeart/2005/8/layout/orgChart1"/>
    <dgm:cxn modelId="{AAEED1D7-7E98-4A6E-A2D3-8B383AEBAA68}" type="presOf" srcId="{45116488-55DF-4F49-8D51-28CF3E8491EB}" destId="{5109EE4F-9774-40D0-AD02-A0FD26B8C47D}" srcOrd="0" destOrd="0" presId="urn:microsoft.com/office/officeart/2005/8/layout/orgChart1"/>
    <dgm:cxn modelId="{94CE82AD-6F3D-4321-B975-80385B0657C7}" srcId="{701B4A1D-F05D-4718-B8EF-E030B96AEBE4}" destId="{F0AEF0C5-4FA1-4B15-B591-4900CF17DAB3}" srcOrd="1" destOrd="0" parTransId="{032853D1-703B-456E-9737-7B9D776E857E}" sibTransId="{E575CC7C-907B-48A4-A4BB-C7447CEFD0CF}"/>
    <dgm:cxn modelId="{D298D7BC-D989-44FF-9515-E64E7E045925}" type="presOf" srcId="{6737EC7F-FB74-427B-BAA2-2EA7DFD3A43A}" destId="{A53C91AC-8F3B-443E-A392-C018821068A6}" srcOrd="0" destOrd="0" presId="urn:microsoft.com/office/officeart/2005/8/layout/orgChart1"/>
    <dgm:cxn modelId="{394B5F31-CFBC-4851-857F-BCCC8B017D31}" type="presOf" srcId="{02891674-A23A-4646-A8A1-527D72D0D634}" destId="{852A6FF2-DE00-4128-97B3-5058BDA82F9A}" srcOrd="0" destOrd="0" presId="urn:microsoft.com/office/officeart/2005/8/layout/orgChart1"/>
    <dgm:cxn modelId="{01320F02-A018-4E63-A1FB-133BF41BBE9F}" srcId="{AFBAA01E-704E-4140-8AD3-CEF7D1A1C8DC}" destId="{5F6B5BE9-1CD5-4AB5-A8CA-4A475957DC38}" srcOrd="0" destOrd="0" parTransId="{262B9EDB-B1E8-4A1C-A5B3-DA268DEE9A41}" sibTransId="{E5F44C3C-1EB5-4271-B370-ED5223838D5C}"/>
    <dgm:cxn modelId="{818D52B6-8E62-4F6D-9288-97E3E0C55651}" type="presOf" srcId="{2A48698E-1CBF-45C7-B9A3-183D44027F6C}" destId="{6F7E1E57-C448-4C62-BA04-312EB0CC3D56}" srcOrd="0" destOrd="0" presId="urn:microsoft.com/office/officeart/2005/8/layout/orgChart1"/>
    <dgm:cxn modelId="{6B3D570C-5960-4142-8FCE-ED564FE46A42}" srcId="{2A547836-4ABE-4227-9578-364AD23C6393}" destId="{8B4897F5-7ECF-4147-8212-F052FE32A474}" srcOrd="1" destOrd="0" parTransId="{200796BC-97FE-4C3B-B77C-E590BA1ED9B2}" sibTransId="{C8201A71-5A02-44F1-9BF6-2E526A2A6046}"/>
    <dgm:cxn modelId="{8FE4DFDD-9DA5-46CC-A7EB-91CB8446F233}" type="presOf" srcId="{0E463D3A-66BD-4EB7-BF19-E86344F8B1E2}" destId="{28155BD7-9989-4F46-BC86-9EE30E294EE5}" srcOrd="0" destOrd="0" presId="urn:microsoft.com/office/officeart/2005/8/layout/orgChart1"/>
    <dgm:cxn modelId="{6EFCEB7D-4B90-4AEF-B5A1-F9C95A604C30}" type="presOf" srcId="{C30DA80C-5350-4842-A4E9-645B7EBEEA9F}" destId="{3C4C0EC5-BA1E-48D3-B118-D9C78E628ADE}" srcOrd="0" destOrd="0" presId="urn:microsoft.com/office/officeart/2005/8/layout/orgChart1"/>
    <dgm:cxn modelId="{415462BA-E04F-494B-AEB0-5C79F9D01D61}" type="presOf" srcId="{AFBAA01E-704E-4140-8AD3-CEF7D1A1C8DC}" destId="{0F00EE6E-B117-4469-88FC-802430770D11}" srcOrd="0" destOrd="0" presId="urn:microsoft.com/office/officeart/2005/8/layout/orgChart1"/>
    <dgm:cxn modelId="{3951C675-4985-4A4A-B711-5DC2B4B0F2B6}" type="presOf" srcId="{47A8E0AC-088D-4F5D-B294-5D171ADB5610}" destId="{33DC0ED3-4688-4BF6-8BC7-D3340C4BDCFE}" srcOrd="0" destOrd="0" presId="urn:microsoft.com/office/officeart/2005/8/layout/orgChart1"/>
    <dgm:cxn modelId="{881425AD-ADC1-4F59-AC37-C694506ACB80}" type="presOf" srcId="{0416AC83-61E7-43B3-A119-CF9BC6A08367}" destId="{91966CF5-9335-485E-B730-416C44869CAE}" srcOrd="0" destOrd="0" presId="urn:microsoft.com/office/officeart/2005/8/layout/orgChart1"/>
    <dgm:cxn modelId="{FAC1463A-DC56-4DD3-8D43-B86E686394F4}" type="presOf" srcId="{BBBD7E78-6D67-4CF5-8BD1-69A35B015A6E}" destId="{F0058746-196D-4CBA-A966-946EE9A8C758}" srcOrd="0" destOrd="0" presId="urn:microsoft.com/office/officeart/2005/8/layout/orgChart1"/>
    <dgm:cxn modelId="{58E53795-C776-432B-93A5-369F8F525A79}" type="presOf" srcId="{032853D1-703B-456E-9737-7B9D776E857E}" destId="{57FA9AFE-0D9E-4529-A84D-AFB6A36C9908}" srcOrd="0" destOrd="0" presId="urn:microsoft.com/office/officeart/2005/8/layout/orgChart1"/>
    <dgm:cxn modelId="{6A997B1A-9F33-4BB1-90CD-E74CF0991734}" type="presOf" srcId="{2A48698E-1CBF-45C7-B9A3-183D44027F6C}" destId="{BC17C484-9A83-484C-B298-F912CA3D8238}" srcOrd="1" destOrd="0" presId="urn:microsoft.com/office/officeart/2005/8/layout/orgChart1"/>
    <dgm:cxn modelId="{BCDB506E-7951-40E3-95E9-3F65FC37CF10}" type="presOf" srcId="{28ADE9BE-9B38-4CAF-BE03-1EB0906A4AF2}" destId="{DC267C88-AFE3-4401-92F9-533037C13386}" srcOrd="0" destOrd="0" presId="urn:microsoft.com/office/officeart/2005/8/layout/orgChart1"/>
    <dgm:cxn modelId="{221458D9-FA9C-41AE-A348-6A42CF1182E4}" type="presOf" srcId="{11AC3871-990B-4ACD-AB4B-043471704F93}" destId="{1179E3B5-73CB-468D-8845-C9BAFE62A87A}" srcOrd="0" destOrd="0" presId="urn:microsoft.com/office/officeart/2005/8/layout/orgChart1"/>
    <dgm:cxn modelId="{9C588945-FA28-47C0-B6C6-F074B29168FA}" type="presOf" srcId="{8E1A95E6-F586-4E3D-BCC8-7B5CE9C3DECA}" destId="{0CF00E66-9AA4-4ADC-B4A4-3DD7A11EEE7F}" srcOrd="1" destOrd="0" presId="urn:microsoft.com/office/officeart/2005/8/layout/orgChart1"/>
    <dgm:cxn modelId="{56F850BF-B31E-4E02-BDF1-E120C5AA504E}" type="presOf" srcId="{2FDAB80C-A4B7-4040-8DBF-19A840500D35}" destId="{A9EC70DA-865A-4E75-9460-0DBD608F70C3}" srcOrd="0" destOrd="0" presId="urn:microsoft.com/office/officeart/2005/8/layout/orgChart1"/>
    <dgm:cxn modelId="{00E0D417-1282-41F1-A12C-3BC05EC8FFF4}" srcId="{90E9897D-3CAA-4856-B148-AFC3F9D0EFC6}" destId="{0E463D3A-66BD-4EB7-BF19-E86344F8B1E2}" srcOrd="1" destOrd="0" parTransId="{28ADE9BE-9B38-4CAF-BE03-1EB0906A4AF2}" sibTransId="{53042D73-19B3-4AF5-B779-761BD3BBD2BA}"/>
    <dgm:cxn modelId="{96394DE4-9F41-4277-A9A1-DB611B6F0754}" type="presOf" srcId="{077605CB-AF03-40D0-BF07-D67D3DFB9471}" destId="{BB35E6D3-102E-4B00-B373-96E9D35DD8CC}" srcOrd="1" destOrd="0" presId="urn:microsoft.com/office/officeart/2005/8/layout/orgChart1"/>
    <dgm:cxn modelId="{4FA20BC2-F4B6-4D3A-8010-0B5704A3079E}" srcId="{A0ADDE83-E708-42F7-A833-FBE5F133C8BC}" destId="{AFBAA01E-704E-4140-8AD3-CEF7D1A1C8DC}" srcOrd="2" destOrd="0" parTransId="{FD16F2EB-BA6C-4DE5-B433-A3867E9EF834}" sibTransId="{42EA8AF4-0DB0-453A-B764-CFE513928CC5}"/>
    <dgm:cxn modelId="{F25EBE16-5CC8-449A-B19B-AA89824BF92F}" type="presOf" srcId="{701B4A1D-F05D-4718-B8EF-E030B96AEBE4}" destId="{C5D18890-389B-42AB-9655-7BE8EEBC44EE}" srcOrd="0" destOrd="0" presId="urn:microsoft.com/office/officeart/2005/8/layout/orgChart1"/>
    <dgm:cxn modelId="{9633A4D5-B477-4291-8722-7D92CF87DCD5}" srcId="{579BF38D-C238-4D5D-99BC-1C8850A9D0F6}" destId="{150F50D4-D8EE-4B83-B852-1786084753BF}" srcOrd="0" destOrd="0" parTransId="{C30DA80C-5350-4842-A4E9-645B7EBEEA9F}" sibTransId="{0571F236-6B28-4ADD-A140-58E499944087}"/>
    <dgm:cxn modelId="{D5CDC21E-342E-4073-8C7E-9D062E37DB6F}" type="presOf" srcId="{8B4897F5-7ECF-4147-8212-F052FE32A474}" destId="{5CAA7A1E-052C-479A-B254-C67672CBE768}" srcOrd="1" destOrd="0" presId="urn:microsoft.com/office/officeart/2005/8/layout/orgChart1"/>
    <dgm:cxn modelId="{7302CF57-43F8-4067-B751-901EB47C616C}" type="presOf" srcId="{76E90801-6A72-43B1-B7C7-04275539EAF0}" destId="{56CE196B-091B-41FF-89A5-34534230EC10}" srcOrd="0" destOrd="0" presId="urn:microsoft.com/office/officeart/2005/8/layout/orgChart1"/>
    <dgm:cxn modelId="{D512C38E-E97A-40E1-9A4F-5DF22556687E}" type="presOf" srcId="{6737EC7F-FB74-427B-BAA2-2EA7DFD3A43A}" destId="{6EB0CA3C-0598-4082-AF42-7256A820184E}" srcOrd="1" destOrd="0" presId="urn:microsoft.com/office/officeart/2005/8/layout/orgChart1"/>
    <dgm:cxn modelId="{1BDD5019-9557-4CFE-A823-600958FB8E72}" type="presOf" srcId="{E214CBAA-1D30-48E7-99E7-BE0BBF4E84DC}" destId="{FAC537FF-5C5C-4EDB-85CF-F9985CF32F86}" srcOrd="1" destOrd="0" presId="urn:microsoft.com/office/officeart/2005/8/layout/orgChart1"/>
    <dgm:cxn modelId="{8C3BD4D7-95CA-424C-8E43-86A513E31882}" type="presOf" srcId="{8E1A95E6-F586-4E3D-BCC8-7B5CE9C3DECA}" destId="{E130CE97-C853-4219-88D8-3ADA30515F33}" srcOrd="0" destOrd="0" presId="urn:microsoft.com/office/officeart/2005/8/layout/orgChart1"/>
    <dgm:cxn modelId="{D912A7DC-9E19-4C41-90D3-6B50E080097F}" type="presOf" srcId="{F0AEF0C5-4FA1-4B15-B591-4900CF17DAB3}" destId="{D8162032-B7ED-4B9E-9951-4857E01553EA}" srcOrd="1" destOrd="0" presId="urn:microsoft.com/office/officeart/2005/8/layout/orgChart1"/>
    <dgm:cxn modelId="{CBEF33CE-45DB-4EE9-ACFC-F56BC29AC895}" type="presOf" srcId="{0FDDAD2B-2517-420E-8CA4-1BC7B9E8FD28}" destId="{82079144-3F1A-49F5-9E43-0E21229B314D}" srcOrd="1" destOrd="0" presId="urn:microsoft.com/office/officeart/2005/8/layout/orgChart1"/>
    <dgm:cxn modelId="{E9C5FF18-E323-4BCC-BCD9-B45C8CB9E468}" srcId="{4BDCE29C-5D1B-4564-AFBA-221261299FA1}" destId="{A0ADDE83-E708-42F7-A833-FBE5F133C8BC}" srcOrd="0" destOrd="0" parTransId="{4E82878A-B1A9-40C4-9DCE-742D46CAD9FA}" sibTransId="{AE42CDF0-C78E-4BF4-9BE9-D87498FF19E5}"/>
    <dgm:cxn modelId="{118E08EF-2CC2-49F2-A899-1BC1C4E00404}" type="presOf" srcId="{850C4610-1CB5-4A24-9FB8-200F4FC35B60}" destId="{06F77B99-890D-406D-BF9B-6352FCE59BF4}" srcOrd="0" destOrd="0" presId="urn:microsoft.com/office/officeart/2005/8/layout/orgChart1"/>
    <dgm:cxn modelId="{02B91E15-35DA-4E49-A9AE-FA4C49AC0E9B}" type="presOf" srcId="{2ED37190-7F34-4693-81D2-29AA6C258E1B}" destId="{38F3ED30-CAA7-447D-AB17-B8B4887958E9}" srcOrd="0" destOrd="0" presId="urn:microsoft.com/office/officeart/2005/8/layout/orgChart1"/>
    <dgm:cxn modelId="{D0E870E7-9B31-4840-A690-70AAC59D814C}" type="presOf" srcId="{0FDDAD2B-2517-420E-8CA4-1BC7B9E8FD28}" destId="{AF2D9F92-784D-4B1A-817E-1598077E79D3}" srcOrd="0" destOrd="0" presId="urn:microsoft.com/office/officeart/2005/8/layout/orgChart1"/>
    <dgm:cxn modelId="{8A15D841-50F9-4F22-99A0-E557952E6765}" type="presOf" srcId="{E214CBAA-1D30-48E7-99E7-BE0BBF4E84DC}" destId="{93DC4D56-0411-4E99-B893-EF2EC692099B}" srcOrd="0" destOrd="0" presId="urn:microsoft.com/office/officeart/2005/8/layout/orgChart1"/>
    <dgm:cxn modelId="{E693FF21-30D8-475F-86C1-9381BBBFF476}" srcId="{A0ADDE83-E708-42F7-A833-FBE5F133C8BC}" destId="{2A547836-4ABE-4227-9578-364AD23C6393}" srcOrd="0" destOrd="0" parTransId="{8131FAEA-A864-48C9-A407-E26168AC1B0F}" sibTransId="{3846BCED-49B3-4C43-A223-4C86FF2675A7}"/>
    <dgm:cxn modelId="{B8932ABB-0BFC-484B-9955-9C7ED965FEBC}" type="presOf" srcId="{49DDA740-305E-4459-9DAF-86574CC4EDE7}" destId="{F60D26C4-9610-406B-9A87-C11EC61C7737}" srcOrd="0" destOrd="0" presId="urn:microsoft.com/office/officeart/2005/8/layout/orgChart1"/>
    <dgm:cxn modelId="{DB814FBB-5EF5-4B35-A6B1-C8068B7CC3E4}" type="presOf" srcId="{FD16F2EB-BA6C-4DE5-B433-A3867E9EF834}" destId="{2F1BA44E-1FA6-4885-9F0B-8CBE19527395}" srcOrd="0" destOrd="0" presId="urn:microsoft.com/office/officeart/2005/8/layout/orgChart1"/>
    <dgm:cxn modelId="{EE3B0116-1637-4839-B623-BE2B1CC56200}" srcId="{2A547836-4ABE-4227-9578-364AD23C6393}" destId="{02891674-A23A-4646-A8A1-527D72D0D634}" srcOrd="2" destOrd="0" parTransId="{553284C6-692A-49D9-9C98-EF26ECA40994}" sibTransId="{3202ACF8-A49D-454D-879B-D5D2E6EE28F4}"/>
    <dgm:cxn modelId="{F4C801B1-BE45-4613-880A-22EC137A0106}" type="presOf" srcId="{9DF0983F-74A7-474E-AC2B-CC063433A9ED}" destId="{B94C3CD9-1F02-44ED-92DD-C9DB8188903C}" srcOrd="1" destOrd="0" presId="urn:microsoft.com/office/officeart/2005/8/layout/orgChart1"/>
    <dgm:cxn modelId="{99135268-624D-466F-800C-3507E94B58F5}" type="presOf" srcId="{17609355-E524-47BE-B787-AB860DACABBF}" destId="{DF4EDE46-94B2-43ED-94AA-A10F2B60F99D}" srcOrd="0" destOrd="0" presId="urn:microsoft.com/office/officeart/2005/8/layout/orgChart1"/>
    <dgm:cxn modelId="{0C6D8DFA-17FC-4E74-9130-7F340EB1CA94}" type="presOf" srcId="{7A10E515-CAC0-48BC-B15D-3B037B74A64A}" destId="{51C40F3F-9720-448D-8EE4-0F888C41D840}" srcOrd="0" destOrd="0" presId="urn:microsoft.com/office/officeart/2005/8/layout/orgChart1"/>
    <dgm:cxn modelId="{03D056F5-D2A1-42CB-9479-07A4A35D3150}" srcId="{A0ADDE83-E708-42F7-A833-FBE5F133C8BC}" destId="{90E9897D-3CAA-4856-B148-AFC3F9D0EFC6}" srcOrd="1" destOrd="0" parTransId="{D355ABBC-2E0E-48CB-9CA5-71CB43EA1400}" sibTransId="{A01E19E5-150B-4A39-9703-1C296EE1A4BA}"/>
    <dgm:cxn modelId="{637AD330-A650-417B-9E2C-1C1372929661}" type="presOf" srcId="{F0AEF0C5-4FA1-4B15-B591-4900CF17DAB3}" destId="{5B9FD28F-706F-413E-A4E3-EFF167F595F5}" srcOrd="0" destOrd="0" presId="urn:microsoft.com/office/officeart/2005/8/layout/orgChart1"/>
    <dgm:cxn modelId="{6CAB9935-5F5B-45A8-98C1-AA44726BC428}" type="presOf" srcId="{0416AC83-61E7-43B3-A119-CF9BC6A08367}" destId="{62C3E6F2-D5C5-4BA4-AAB3-1B06376CAE63}" srcOrd="1" destOrd="0" presId="urn:microsoft.com/office/officeart/2005/8/layout/orgChart1"/>
    <dgm:cxn modelId="{74DB9E0C-420E-4A93-B9A5-6F0EF04510ED}" type="presOf" srcId="{048550B0-2D80-4117-BF7A-FBCE67F20965}" destId="{40DE4779-89C0-4396-B70A-24A3E50C5CF0}" srcOrd="1" destOrd="0" presId="urn:microsoft.com/office/officeart/2005/8/layout/orgChart1"/>
    <dgm:cxn modelId="{D606A374-4728-467C-90EA-DBFD49D0A218}" srcId="{2A547836-4ABE-4227-9578-364AD23C6393}" destId="{395EA204-6776-4BB7-8421-E299C1EA7DD8}" srcOrd="0" destOrd="0" parTransId="{BBBD7E78-6D67-4CF5-8BD1-69A35B015A6E}" sibTransId="{5F004D4D-842C-4337-91AB-EB97E2740910}"/>
    <dgm:cxn modelId="{A9A75241-75F3-4B46-8455-27CCE6FE9853}" type="presOf" srcId="{2A547836-4ABE-4227-9578-364AD23C6393}" destId="{8107DBC9-6EA7-48AE-B2A5-BE25297AE3EC}" srcOrd="1" destOrd="0" presId="urn:microsoft.com/office/officeart/2005/8/layout/orgChart1"/>
    <dgm:cxn modelId="{F335DF3D-B427-4099-93C3-145C10027989}" type="presOf" srcId="{7A10E515-CAC0-48BC-B15D-3B037B74A64A}" destId="{17F19486-E558-41AF-B45F-C2C62D51AAD8}" srcOrd="1" destOrd="0" presId="urn:microsoft.com/office/officeart/2005/8/layout/orgChart1"/>
    <dgm:cxn modelId="{192D8F79-9CE5-4FED-A61A-BE83603552D2}" srcId="{701B4A1D-F05D-4718-B8EF-E030B96AEBE4}" destId="{6737EC7F-FB74-427B-BAA2-2EA7DFD3A43A}" srcOrd="0" destOrd="0" parTransId="{11AC3871-990B-4ACD-AB4B-043471704F93}" sibTransId="{F35656AE-9A64-4E5F-AE98-9FE01DE469CB}"/>
    <dgm:cxn modelId="{04CD51A3-BC5B-4D4F-AC07-3A4FEBA1E943}" type="presOf" srcId="{200796BC-97FE-4C3B-B77C-E590BA1ED9B2}" destId="{FB797BC0-0B52-423B-AD11-5804E244FFA9}" srcOrd="0" destOrd="0" presId="urn:microsoft.com/office/officeart/2005/8/layout/orgChart1"/>
    <dgm:cxn modelId="{15EFC71C-3E0C-474E-93FA-697A3A9969B0}" srcId="{90E9897D-3CAA-4856-B148-AFC3F9D0EFC6}" destId="{0FDDAD2B-2517-420E-8CA4-1BC7B9E8FD28}" srcOrd="2" destOrd="0" parTransId="{850C4610-1CB5-4A24-9FB8-200F4FC35B60}" sibTransId="{D63FD922-9CF0-4417-BF25-31F5D33099D1}"/>
    <dgm:cxn modelId="{E35DFF41-E81B-4146-99A8-2573E6AA52D0}" type="presOf" srcId="{579BF38D-C238-4D5D-99BC-1C8850A9D0F6}" destId="{7366DC9B-BC04-4915-9209-8151776DEBDB}" srcOrd="0" destOrd="0" presId="urn:microsoft.com/office/officeart/2005/8/layout/orgChart1"/>
    <dgm:cxn modelId="{36AFD0E5-4846-4F1A-9932-C67C2826C1F7}" srcId="{A0ADDE83-E708-42F7-A833-FBE5F133C8BC}" destId="{579BF38D-C238-4D5D-99BC-1C8850A9D0F6}" srcOrd="3" destOrd="0" parTransId="{0F8F30A5-D913-408B-86C0-8FF97CD68A5C}" sibTransId="{06CCE4EE-BBF0-451D-B180-CA1AB1F3DE79}"/>
    <dgm:cxn modelId="{2716065E-A71B-4951-8FE3-4B6CC9695192}" type="presOf" srcId="{048550B0-2D80-4117-BF7A-FBCE67F20965}" destId="{C51966A9-F44A-4525-AC90-F07DC682C704}" srcOrd="0" destOrd="0" presId="urn:microsoft.com/office/officeart/2005/8/layout/orgChart1"/>
    <dgm:cxn modelId="{BBB0E8F5-AA24-4ECE-B22B-A0970CA019DC}" type="presOf" srcId="{262B9EDB-B1E8-4A1C-A5B3-DA268DEE9A41}" destId="{F70880B9-F59E-43AE-85A5-48B984045892}" srcOrd="0" destOrd="0" presId="urn:microsoft.com/office/officeart/2005/8/layout/orgChart1"/>
    <dgm:cxn modelId="{E46C5028-D8C2-4E49-BF09-4E354CA6C280}" srcId="{90E9897D-3CAA-4856-B148-AFC3F9D0EFC6}" destId="{2A48698E-1CBF-45C7-B9A3-183D44027F6C}" srcOrd="0" destOrd="0" parTransId="{2FDAB80C-A4B7-4040-8DBF-19A840500D35}" sibTransId="{578C294E-2903-4D98-83B5-2175F309F415}"/>
    <dgm:cxn modelId="{A0D639F8-12C6-48CF-B644-EEA41FD07416}" type="presOf" srcId="{2A547836-4ABE-4227-9578-364AD23C6393}" destId="{8BC4590D-0845-40B1-B21F-4D8F1E1D8EE9}" srcOrd="0" destOrd="0" presId="urn:microsoft.com/office/officeart/2005/8/layout/orgChart1"/>
    <dgm:cxn modelId="{E798E701-5649-4836-8757-340DA4D164F6}" type="presOf" srcId="{0E463D3A-66BD-4EB7-BF19-E86344F8B1E2}" destId="{6ABC5F23-AB7C-4210-B3BF-378A75073F91}" srcOrd="1" destOrd="0" presId="urn:microsoft.com/office/officeart/2005/8/layout/orgChart1"/>
    <dgm:cxn modelId="{3AC5A692-25C1-499D-8B95-3D1C09A70CB3}" srcId="{579BF38D-C238-4D5D-99BC-1C8850A9D0F6}" destId="{CB1663E4-5872-402C-9321-49F9FAFD3F09}" srcOrd="4" destOrd="0" parTransId="{17609355-E524-47BE-B787-AB860DACABBF}" sibTransId="{FAD26AC4-917C-4CE5-8616-D6DE21919C37}"/>
    <dgm:cxn modelId="{6B137C36-BE55-480D-925E-7B7E00519F89}" type="presOf" srcId="{90E9897D-3CAA-4856-B148-AFC3F9D0EFC6}" destId="{6CEFC013-DF3E-41F5-9878-5A4FADD37D43}" srcOrd="1" destOrd="0" presId="urn:microsoft.com/office/officeart/2005/8/layout/orgChart1"/>
    <dgm:cxn modelId="{5AC3316C-0815-4552-A37C-10CA089BEA25}" srcId="{AFBAA01E-704E-4140-8AD3-CEF7D1A1C8DC}" destId="{C552197B-4809-423F-BC7D-87275FB96FB1}" srcOrd="3" destOrd="0" parTransId="{201FA576-3DA4-4167-A985-6DDF0B00C164}" sibTransId="{1533160A-5F2B-451A-9C17-C50596416F30}"/>
    <dgm:cxn modelId="{53D91BCA-3C42-49E7-A67E-5473C4785FEA}" type="presOf" srcId="{C00D71B8-0E6A-4FF2-AA00-43BBE8798A12}" destId="{7FEA3B46-CA75-43BA-A5CA-BDF120FD221E}" srcOrd="0" destOrd="0" presId="urn:microsoft.com/office/officeart/2005/8/layout/orgChart1"/>
    <dgm:cxn modelId="{2B657343-8598-4BBE-A28B-1C495B20E9D5}" type="presOf" srcId="{F8E6BF50-7563-4617-B73C-92FF154356B8}" destId="{3DB5840A-9D1D-4EA1-8DE7-0AC6E70DFAAB}" srcOrd="0" destOrd="0" presId="urn:microsoft.com/office/officeart/2005/8/layout/orgChart1"/>
    <dgm:cxn modelId="{E5A5C423-38B4-4135-88C0-75A7BE948632}" type="presOf" srcId="{CEE1F74F-03E5-4CD1-BD69-C2A15B2EE3BF}" destId="{FF1A81ED-D926-4D74-9CB4-66EB97A1E7B6}" srcOrd="0" destOrd="0" presId="urn:microsoft.com/office/officeart/2005/8/layout/orgChart1"/>
    <dgm:cxn modelId="{597CA41D-A0E1-46BD-8A11-34CAB945A5B5}" type="presOf" srcId="{CB1663E4-5872-402C-9321-49F9FAFD3F09}" destId="{8503DA48-A00C-4E20-B5A9-EE3E25D94809}" srcOrd="1" destOrd="0" presId="urn:microsoft.com/office/officeart/2005/8/layout/orgChart1"/>
    <dgm:cxn modelId="{9104F937-490C-42FD-8ACC-45B581765D1A}" srcId="{579BF38D-C238-4D5D-99BC-1C8850A9D0F6}" destId="{76E90801-6A72-43B1-B7C7-04275539EAF0}" srcOrd="1" destOrd="0" parTransId="{372D5061-8588-4176-8800-F07714B6D08D}" sibTransId="{894398AD-F83D-4BF0-AF36-EADC4993C3EA}"/>
    <dgm:cxn modelId="{4EE695F0-A67F-4E73-81AF-6519486D79CE}" srcId="{701B4A1D-F05D-4718-B8EF-E030B96AEBE4}" destId="{CC12FA92-86D2-4528-9DCB-CE98D2E84591}" srcOrd="2" destOrd="0" parTransId="{83619ED9-099B-4CB6-A37D-324A8EA96B7A}" sibTransId="{DB3BD564-B347-4B4C-9367-9103BEC7A506}"/>
    <dgm:cxn modelId="{8E4564B1-C7BA-4490-BC43-633D00A375B3}" type="presOf" srcId="{83619ED9-099B-4CB6-A37D-324A8EA96B7A}" destId="{5C02E740-5777-4EA8-8BC9-88FDE74D50CE}" srcOrd="0" destOrd="0" presId="urn:microsoft.com/office/officeart/2005/8/layout/orgChart1"/>
    <dgm:cxn modelId="{181AD6E8-9C43-4179-9B83-741B51A6CC06}" type="presOf" srcId="{579BF38D-C238-4D5D-99BC-1C8850A9D0F6}" destId="{E322BB35-1720-4527-AB69-16DEBA57E497}" srcOrd="1" destOrd="0" presId="urn:microsoft.com/office/officeart/2005/8/layout/orgChart1"/>
    <dgm:cxn modelId="{9CADA06B-1AD7-45FC-8AAB-70FD596CA3AB}" type="presOf" srcId="{C552197B-4809-423F-BC7D-87275FB96FB1}" destId="{EC2896F2-07AF-4D8D-96B7-2936045D6690}" srcOrd="0" destOrd="0" presId="urn:microsoft.com/office/officeart/2005/8/layout/orgChart1"/>
    <dgm:cxn modelId="{A3F7BECC-82C2-4B3C-90D2-48F6BE1A6B22}" type="presOf" srcId="{AFBAA01E-704E-4140-8AD3-CEF7D1A1C8DC}" destId="{E1F0ACFE-74A1-42FD-9FB0-130A7FD4C1A7}" srcOrd="1" destOrd="0" presId="urn:microsoft.com/office/officeart/2005/8/layout/orgChart1"/>
    <dgm:cxn modelId="{E151894F-4F36-4F2D-ACE6-9C845D2BA9EC}" type="presOf" srcId="{4BDCE29C-5D1B-4564-AFBA-221261299FA1}" destId="{FD6C4956-A18B-4C2C-9317-B2B940B180A2}" srcOrd="0" destOrd="0" presId="urn:microsoft.com/office/officeart/2005/8/layout/orgChart1"/>
    <dgm:cxn modelId="{AA80491A-8CC7-45D5-910A-FAA1F591B6AF}" type="presOf" srcId="{372D5061-8588-4176-8800-F07714B6D08D}" destId="{529C2C8E-2264-4A70-B383-013EA7013A1B}" srcOrd="0" destOrd="0" presId="urn:microsoft.com/office/officeart/2005/8/layout/orgChart1"/>
    <dgm:cxn modelId="{FD1B3E8F-4DD5-4965-BC16-31039359BFA3}" type="presOf" srcId="{CC12FA92-86D2-4528-9DCB-CE98D2E84591}" destId="{D9D5C4B9-B071-46B2-BC19-8D8F486A3D6C}" srcOrd="1" destOrd="0" presId="urn:microsoft.com/office/officeart/2005/8/layout/orgChart1"/>
    <dgm:cxn modelId="{F16ED279-2412-4729-AE03-1DF463B6E441}" srcId="{90E9897D-3CAA-4856-B148-AFC3F9D0EFC6}" destId="{0416AC83-61E7-43B3-A119-CF9BC6A08367}" srcOrd="3" destOrd="0" parTransId="{47A8E0AC-088D-4F5D-B294-5D171ADB5610}" sibTransId="{B6AAFDA8-EC83-4062-B46B-1AD76B1BE362}"/>
    <dgm:cxn modelId="{10BCE33E-E33C-4301-9E3E-5030A2DDC2D7}" type="presOf" srcId="{A0ADDE83-E708-42F7-A833-FBE5F133C8BC}" destId="{906FE527-B0B4-4100-AA60-D04D2CB42EA3}" srcOrd="0" destOrd="0" presId="urn:microsoft.com/office/officeart/2005/8/layout/orgChart1"/>
    <dgm:cxn modelId="{D2C97E6E-D969-4FCB-A93E-1B52CAEE3DAB}" type="presOf" srcId="{2ED37190-7F34-4693-81D2-29AA6C258E1B}" destId="{56A870C5-051E-4CC3-B29D-AE42AB42279F}" srcOrd="1" destOrd="0" presId="urn:microsoft.com/office/officeart/2005/8/layout/orgChart1"/>
    <dgm:cxn modelId="{07C35229-DD36-4C25-AFB9-C43003C58E71}" srcId="{AFBAA01E-704E-4140-8AD3-CEF7D1A1C8DC}" destId="{8E1A95E6-F586-4E3D-BCC8-7B5CE9C3DECA}" srcOrd="1" destOrd="0" parTransId="{CEE1F74F-03E5-4CD1-BD69-C2A15B2EE3BF}" sibTransId="{9D71C6E3-0F98-4826-A932-B905C65AD789}"/>
    <dgm:cxn modelId="{2A001B5B-D7A8-4BCE-959C-814355FF87B0}" srcId="{2A547836-4ABE-4227-9578-364AD23C6393}" destId="{E214CBAA-1D30-48E7-99E7-BE0BBF4E84DC}" srcOrd="5" destOrd="0" parTransId="{F8E6BF50-7563-4617-B73C-92FF154356B8}" sibTransId="{4C25B741-3A2F-41A6-9041-469A7D11470C}"/>
    <dgm:cxn modelId="{28D199C5-B59F-42C8-B269-450CBD0D1969}" type="presOf" srcId="{FE8378BB-A2EC-4648-A807-4FD94D938303}" destId="{25236BDD-ED6E-4C95-83D7-466418B8792C}" srcOrd="0" destOrd="0" presId="urn:microsoft.com/office/officeart/2005/8/layout/orgChart1"/>
    <dgm:cxn modelId="{5901AC30-A77F-4212-AD58-C893FD4FDBF3}" type="presOf" srcId="{045F1C9C-1317-4DD7-8C2A-CCBAC93D7522}" destId="{46164C23-6CFB-44E6-A618-69DB2653AA7F}" srcOrd="0" destOrd="0" presId="urn:microsoft.com/office/officeart/2005/8/layout/orgChart1"/>
    <dgm:cxn modelId="{F9EA7B0A-04AB-44BB-B5B2-FB7787374DF6}" type="presOf" srcId="{CB1663E4-5872-402C-9321-49F9FAFD3F09}" destId="{AB146F54-6D87-4259-828C-5C0BFB611B0C}" srcOrd="0" destOrd="0" presId="urn:microsoft.com/office/officeart/2005/8/layout/orgChart1"/>
    <dgm:cxn modelId="{B62541C1-4144-4195-9D0E-E619D6B4A182}" srcId="{AFBAA01E-704E-4140-8AD3-CEF7D1A1C8DC}" destId="{42BB2A2A-C81C-459D-B989-6E0B6632FE74}" srcOrd="2" destOrd="0" parTransId="{C00D71B8-0E6A-4FF2-AA00-43BBE8798A12}" sibTransId="{B9A80658-87E6-4478-B6B0-B8354AF71F1F}"/>
    <dgm:cxn modelId="{D123B025-38B3-49CB-BC26-37A5E2813E50}" type="presOf" srcId="{201FA576-3DA4-4167-A985-6DDF0B00C164}" destId="{66468657-D1BA-4E3E-8708-4646ABE1A4F6}" srcOrd="0" destOrd="0" presId="urn:microsoft.com/office/officeart/2005/8/layout/orgChart1"/>
    <dgm:cxn modelId="{390BB9C1-AFFA-4855-ABB1-F320CACF3BF4}" type="presOf" srcId="{9DF0983F-74A7-474E-AC2B-CC063433A9ED}" destId="{A84F0EE9-5C1E-4C77-8378-0C691616548F}" srcOrd="0" destOrd="0" presId="urn:microsoft.com/office/officeart/2005/8/layout/orgChart1"/>
    <dgm:cxn modelId="{A1DC64BF-DF05-45AA-8695-7A2D9790BF0E}" type="presOf" srcId="{90E9897D-3CAA-4856-B148-AFC3F9D0EFC6}" destId="{E1938DC9-B72C-446C-B933-F4A7780BB30D}" srcOrd="0" destOrd="0" presId="urn:microsoft.com/office/officeart/2005/8/layout/orgChart1"/>
    <dgm:cxn modelId="{753740F7-5D30-4928-9B82-0DDF4388A6D1}" srcId="{579BF38D-C238-4D5D-99BC-1C8850A9D0F6}" destId="{048550B0-2D80-4117-BF7A-FBCE67F20965}" srcOrd="2" destOrd="0" parTransId="{49DDA740-305E-4459-9DAF-86574CC4EDE7}" sibTransId="{75F4EAB7-5C33-4DB2-A655-E65A98B44067}"/>
    <dgm:cxn modelId="{DEEC649E-FFD1-4B60-A15A-8F786B750F7C}" type="presOf" srcId="{0F8F30A5-D913-408B-86C0-8FF97CD68A5C}" destId="{762C3003-A885-4436-A0B7-4916C3835DF8}" srcOrd="0" destOrd="0" presId="urn:microsoft.com/office/officeart/2005/8/layout/orgChart1"/>
    <dgm:cxn modelId="{9A7316F4-8B70-484B-B4FE-A220D63079C2}" srcId="{2A547836-4ABE-4227-9578-364AD23C6393}" destId="{7A10E515-CAC0-48BC-B15D-3B037B74A64A}" srcOrd="4" destOrd="0" parTransId="{045F1C9C-1317-4DD7-8C2A-CCBAC93D7522}" sibTransId="{D2D43EDF-456D-480A-AA3C-D9749AB07428}"/>
    <dgm:cxn modelId="{197BF5CB-87FF-4B33-8DAF-353E794113B1}" type="presOf" srcId="{150F50D4-D8EE-4B83-B852-1786084753BF}" destId="{18022B7C-437C-46E1-8DFB-CC4F4C983675}" srcOrd="1" destOrd="0" presId="urn:microsoft.com/office/officeart/2005/8/layout/orgChart1"/>
    <dgm:cxn modelId="{7F6718DF-2917-47FE-B8F6-5713CECF94B2}" srcId="{701B4A1D-F05D-4718-B8EF-E030B96AEBE4}" destId="{077605CB-AF03-40D0-BF07-D67D3DFB9471}" srcOrd="3" destOrd="0" parTransId="{FE8378BB-A2EC-4648-A807-4FD94D938303}" sibTransId="{EF800F1D-190A-4961-9934-33C9A5CC40B8}"/>
    <dgm:cxn modelId="{7A84EB3B-8120-43BB-9713-82B2B6A0817B}" type="presOf" srcId="{150F50D4-D8EE-4B83-B852-1786084753BF}" destId="{D83D9C4B-EAEA-4BE6-A99A-B7858F994677}" srcOrd="0" destOrd="0" presId="urn:microsoft.com/office/officeart/2005/8/layout/orgChart1"/>
    <dgm:cxn modelId="{25F88A2F-BAA2-4BE5-BAFB-2882D18CC3A8}" type="presOf" srcId="{24EFE52F-F5CF-4B70-B026-A3CA83F798BD}" destId="{75192111-5DAF-4328-A648-5CAAA7170D92}" srcOrd="0" destOrd="0" presId="urn:microsoft.com/office/officeart/2005/8/layout/orgChart1"/>
    <dgm:cxn modelId="{27FF8F45-4C8C-45EC-824C-D850B6CF3FD3}" type="presOf" srcId="{D355ABBC-2E0E-48CB-9CA5-71CB43EA1400}" destId="{F52FE381-745F-4D4D-8D21-4C4E0889B9DC}" srcOrd="0" destOrd="0" presId="urn:microsoft.com/office/officeart/2005/8/layout/orgChart1"/>
    <dgm:cxn modelId="{90BD5FC5-0F95-4130-A646-347653BE4D7A}" type="presOf" srcId="{76E90801-6A72-43B1-B7C7-04275539EAF0}" destId="{57D52F37-98B6-4ED4-9738-C24606FC3283}" srcOrd="1" destOrd="0" presId="urn:microsoft.com/office/officeart/2005/8/layout/orgChart1"/>
    <dgm:cxn modelId="{3EE1742C-D1B0-44FB-A4EF-B9D333D2BA4D}" type="presOf" srcId="{8131FAEA-A864-48C9-A407-E26168AC1B0F}" destId="{5587EF26-A3FC-4E73-B912-4C7A8F2B5873}" srcOrd="0" destOrd="0" presId="urn:microsoft.com/office/officeart/2005/8/layout/orgChart1"/>
    <dgm:cxn modelId="{8F555AAE-36F4-4BE7-B33A-F72692ADBA90}" type="presParOf" srcId="{FD6C4956-A18B-4C2C-9317-B2B940B180A2}" destId="{083811D3-991E-4EC9-8229-61757DA60A80}" srcOrd="0" destOrd="0" presId="urn:microsoft.com/office/officeart/2005/8/layout/orgChart1"/>
    <dgm:cxn modelId="{D9D9486B-14D4-4D76-8654-37CEA52083DB}" type="presParOf" srcId="{083811D3-991E-4EC9-8229-61757DA60A80}" destId="{4304F3B0-83D6-4C08-AA86-B59A01743FCF}" srcOrd="0" destOrd="0" presId="urn:microsoft.com/office/officeart/2005/8/layout/orgChart1"/>
    <dgm:cxn modelId="{07A22F29-3A39-448C-B6F6-C323CF6E4731}" type="presParOf" srcId="{4304F3B0-83D6-4C08-AA86-B59A01743FCF}" destId="{906FE527-B0B4-4100-AA60-D04D2CB42EA3}" srcOrd="0" destOrd="0" presId="urn:microsoft.com/office/officeart/2005/8/layout/orgChart1"/>
    <dgm:cxn modelId="{35AE8005-71D0-4951-920D-806382742E4E}" type="presParOf" srcId="{4304F3B0-83D6-4C08-AA86-B59A01743FCF}" destId="{A255B213-20B4-42AE-8889-CEE4E648CD95}" srcOrd="1" destOrd="0" presId="urn:microsoft.com/office/officeart/2005/8/layout/orgChart1"/>
    <dgm:cxn modelId="{7214CE99-8BDE-4D14-8DAB-F33A4973C7D1}" type="presParOf" srcId="{083811D3-991E-4EC9-8229-61757DA60A80}" destId="{E46814F0-E655-4915-AFA4-AFFFD6BF2D17}" srcOrd="1" destOrd="0" presId="urn:microsoft.com/office/officeart/2005/8/layout/orgChart1"/>
    <dgm:cxn modelId="{6852A62B-0B89-4273-9C72-6C65AAB10D81}" type="presParOf" srcId="{E46814F0-E655-4915-AFA4-AFFFD6BF2D17}" destId="{5587EF26-A3FC-4E73-B912-4C7A8F2B5873}" srcOrd="0" destOrd="0" presId="urn:microsoft.com/office/officeart/2005/8/layout/orgChart1"/>
    <dgm:cxn modelId="{2E6D225B-6D41-4EDC-B7DC-8B4502D1A734}" type="presParOf" srcId="{E46814F0-E655-4915-AFA4-AFFFD6BF2D17}" destId="{3FD55EC6-13C6-4536-869D-47053CFC0F51}" srcOrd="1" destOrd="0" presId="urn:microsoft.com/office/officeart/2005/8/layout/orgChart1"/>
    <dgm:cxn modelId="{3798BD98-0033-4057-BBD2-62FF1E389D11}" type="presParOf" srcId="{3FD55EC6-13C6-4536-869D-47053CFC0F51}" destId="{9BDA753F-815B-45E4-8DEE-1B08A8951738}" srcOrd="0" destOrd="0" presId="urn:microsoft.com/office/officeart/2005/8/layout/orgChart1"/>
    <dgm:cxn modelId="{98DDFF19-490A-4C8C-9106-980F0E6C29F1}" type="presParOf" srcId="{9BDA753F-815B-45E4-8DEE-1B08A8951738}" destId="{8BC4590D-0845-40B1-B21F-4D8F1E1D8EE9}" srcOrd="0" destOrd="0" presId="urn:microsoft.com/office/officeart/2005/8/layout/orgChart1"/>
    <dgm:cxn modelId="{F1040C96-687E-4F90-89E5-3D8467D83269}" type="presParOf" srcId="{9BDA753F-815B-45E4-8DEE-1B08A8951738}" destId="{8107DBC9-6EA7-48AE-B2A5-BE25297AE3EC}" srcOrd="1" destOrd="0" presId="urn:microsoft.com/office/officeart/2005/8/layout/orgChart1"/>
    <dgm:cxn modelId="{5B4DCDB9-3AC0-4F56-B04E-6DF1498A957E}" type="presParOf" srcId="{3FD55EC6-13C6-4536-869D-47053CFC0F51}" destId="{DEE8F0D4-B801-45E3-A6C7-EFF7D5EE24CB}" srcOrd="1" destOrd="0" presId="urn:microsoft.com/office/officeart/2005/8/layout/orgChart1"/>
    <dgm:cxn modelId="{9D64B86B-A41A-44AB-8630-D21FE7E2CBF9}" type="presParOf" srcId="{DEE8F0D4-B801-45E3-A6C7-EFF7D5EE24CB}" destId="{F0058746-196D-4CBA-A966-946EE9A8C758}" srcOrd="0" destOrd="0" presId="urn:microsoft.com/office/officeart/2005/8/layout/orgChart1"/>
    <dgm:cxn modelId="{300C305D-4865-4348-BFB7-57BE2533BE69}" type="presParOf" srcId="{DEE8F0D4-B801-45E3-A6C7-EFF7D5EE24CB}" destId="{E7A511FA-0FCB-4D2D-9669-7AC143A86C4F}" srcOrd="1" destOrd="0" presId="urn:microsoft.com/office/officeart/2005/8/layout/orgChart1"/>
    <dgm:cxn modelId="{972CFD64-B627-46EF-B433-59AB9C5D7725}" type="presParOf" srcId="{E7A511FA-0FCB-4D2D-9669-7AC143A86C4F}" destId="{1EB4C18E-F533-40AD-9DF9-15C64862D6C0}" srcOrd="0" destOrd="0" presId="urn:microsoft.com/office/officeart/2005/8/layout/orgChart1"/>
    <dgm:cxn modelId="{925D3A17-AF88-4084-A1F9-00338EE289F0}" type="presParOf" srcId="{1EB4C18E-F533-40AD-9DF9-15C64862D6C0}" destId="{5A6D1986-9993-4FA3-99CF-C0AA980CBD0E}" srcOrd="0" destOrd="0" presId="urn:microsoft.com/office/officeart/2005/8/layout/orgChart1"/>
    <dgm:cxn modelId="{065DE7A5-0294-484F-A091-345B9157F4C2}" type="presParOf" srcId="{1EB4C18E-F533-40AD-9DF9-15C64862D6C0}" destId="{2C221E1A-53BD-4DF0-9B7D-B9C2F8690172}" srcOrd="1" destOrd="0" presId="urn:microsoft.com/office/officeart/2005/8/layout/orgChart1"/>
    <dgm:cxn modelId="{30FADE8D-E525-4517-89A1-3DE33DC1D928}" type="presParOf" srcId="{E7A511FA-0FCB-4D2D-9669-7AC143A86C4F}" destId="{8F20137D-D0EE-4BB3-A38B-12C56D7E7BB4}" srcOrd="1" destOrd="0" presId="urn:microsoft.com/office/officeart/2005/8/layout/orgChart1"/>
    <dgm:cxn modelId="{8D7C6B59-30DF-4891-B76C-B70BADF43BEC}" type="presParOf" srcId="{E7A511FA-0FCB-4D2D-9669-7AC143A86C4F}" destId="{2640984A-5560-4813-B3DE-49445D99939C}" srcOrd="2" destOrd="0" presId="urn:microsoft.com/office/officeart/2005/8/layout/orgChart1"/>
    <dgm:cxn modelId="{A7766398-41B2-4CDA-91BB-B6697998DFF4}" type="presParOf" srcId="{DEE8F0D4-B801-45E3-A6C7-EFF7D5EE24CB}" destId="{FB797BC0-0B52-423B-AD11-5804E244FFA9}" srcOrd="2" destOrd="0" presId="urn:microsoft.com/office/officeart/2005/8/layout/orgChart1"/>
    <dgm:cxn modelId="{259BA1B8-4C2B-44AF-90E0-02AC9E86244E}" type="presParOf" srcId="{DEE8F0D4-B801-45E3-A6C7-EFF7D5EE24CB}" destId="{7E8C38EA-FAFA-4CE6-8503-07E27BF9C06B}" srcOrd="3" destOrd="0" presId="urn:microsoft.com/office/officeart/2005/8/layout/orgChart1"/>
    <dgm:cxn modelId="{DCABFCBF-C7E5-4B09-AF93-A32B024EBE1F}" type="presParOf" srcId="{7E8C38EA-FAFA-4CE6-8503-07E27BF9C06B}" destId="{72272E17-7018-4C34-BD95-50FEE70E6CE9}" srcOrd="0" destOrd="0" presId="urn:microsoft.com/office/officeart/2005/8/layout/orgChart1"/>
    <dgm:cxn modelId="{5389FAFB-51A7-4478-BBB0-B489361883A4}" type="presParOf" srcId="{72272E17-7018-4C34-BD95-50FEE70E6CE9}" destId="{00B4FC18-53F4-44A7-A849-11C4955C73CB}" srcOrd="0" destOrd="0" presId="urn:microsoft.com/office/officeart/2005/8/layout/orgChart1"/>
    <dgm:cxn modelId="{E2FF8B81-B0D0-4039-8A39-164A93FBC0DD}" type="presParOf" srcId="{72272E17-7018-4C34-BD95-50FEE70E6CE9}" destId="{5CAA7A1E-052C-479A-B254-C67672CBE768}" srcOrd="1" destOrd="0" presId="urn:microsoft.com/office/officeart/2005/8/layout/orgChart1"/>
    <dgm:cxn modelId="{E1C4C675-7ADF-4C79-A982-F213E7F8E391}" type="presParOf" srcId="{7E8C38EA-FAFA-4CE6-8503-07E27BF9C06B}" destId="{E7C05074-BD14-414C-821A-A01299B82531}" srcOrd="1" destOrd="0" presId="urn:microsoft.com/office/officeart/2005/8/layout/orgChart1"/>
    <dgm:cxn modelId="{E2677ED3-147E-4BC0-BC51-864FCCE950DD}" type="presParOf" srcId="{7E8C38EA-FAFA-4CE6-8503-07E27BF9C06B}" destId="{FE067F12-2930-4CEE-B31D-7D6E193B7C5F}" srcOrd="2" destOrd="0" presId="urn:microsoft.com/office/officeart/2005/8/layout/orgChart1"/>
    <dgm:cxn modelId="{50B0B2A8-C76D-4A51-BB60-EDD80956D73D}" type="presParOf" srcId="{DEE8F0D4-B801-45E3-A6C7-EFF7D5EE24CB}" destId="{2866BDAD-2B50-4C08-9000-42F736FABB17}" srcOrd="4" destOrd="0" presId="urn:microsoft.com/office/officeart/2005/8/layout/orgChart1"/>
    <dgm:cxn modelId="{405649D2-4D44-4931-80C0-11B639EF8839}" type="presParOf" srcId="{DEE8F0D4-B801-45E3-A6C7-EFF7D5EE24CB}" destId="{CD9E8012-848E-4DBE-839E-0991ADD8F505}" srcOrd="5" destOrd="0" presId="urn:microsoft.com/office/officeart/2005/8/layout/orgChart1"/>
    <dgm:cxn modelId="{7CE81593-3F7C-4FAF-B115-E72EF3847441}" type="presParOf" srcId="{CD9E8012-848E-4DBE-839E-0991ADD8F505}" destId="{1412CBF3-8E1D-4FC0-A847-520112B80A21}" srcOrd="0" destOrd="0" presId="urn:microsoft.com/office/officeart/2005/8/layout/orgChart1"/>
    <dgm:cxn modelId="{28CAC568-F669-4444-9DA1-2D93C5F3D25A}" type="presParOf" srcId="{1412CBF3-8E1D-4FC0-A847-520112B80A21}" destId="{852A6FF2-DE00-4128-97B3-5058BDA82F9A}" srcOrd="0" destOrd="0" presId="urn:microsoft.com/office/officeart/2005/8/layout/orgChart1"/>
    <dgm:cxn modelId="{9870A93F-5615-4C95-8865-71DE2A6597DE}" type="presParOf" srcId="{1412CBF3-8E1D-4FC0-A847-520112B80A21}" destId="{57197A6B-3DDD-4C79-81EA-83F2A5643B18}" srcOrd="1" destOrd="0" presId="urn:microsoft.com/office/officeart/2005/8/layout/orgChart1"/>
    <dgm:cxn modelId="{5542B744-6054-47F7-8244-FB458364A581}" type="presParOf" srcId="{CD9E8012-848E-4DBE-839E-0991ADD8F505}" destId="{AFFC2059-5450-4B79-868F-3AE3531CD4F3}" srcOrd="1" destOrd="0" presId="urn:microsoft.com/office/officeart/2005/8/layout/orgChart1"/>
    <dgm:cxn modelId="{CF4D8485-546D-47B4-8112-836D5545C0F1}" type="presParOf" srcId="{CD9E8012-848E-4DBE-839E-0991ADD8F505}" destId="{EE015D5E-3314-4695-9449-458A6B14E905}" srcOrd="2" destOrd="0" presId="urn:microsoft.com/office/officeart/2005/8/layout/orgChart1"/>
    <dgm:cxn modelId="{3193B772-01BB-4BF8-84F2-2E2F103E28AB}" type="presParOf" srcId="{DEE8F0D4-B801-45E3-A6C7-EFF7D5EE24CB}" destId="{75192111-5DAF-4328-A648-5CAAA7170D92}" srcOrd="6" destOrd="0" presId="urn:microsoft.com/office/officeart/2005/8/layout/orgChart1"/>
    <dgm:cxn modelId="{E735DCC0-DB74-40B2-B806-32231BA90039}" type="presParOf" srcId="{DEE8F0D4-B801-45E3-A6C7-EFF7D5EE24CB}" destId="{0442AE71-757B-4C19-99D6-B620AE7BF267}" srcOrd="7" destOrd="0" presId="urn:microsoft.com/office/officeart/2005/8/layout/orgChart1"/>
    <dgm:cxn modelId="{E4B56399-B091-408D-8BCA-1BC92C6C20E3}" type="presParOf" srcId="{0442AE71-757B-4C19-99D6-B620AE7BF267}" destId="{5878069C-5CDB-41CF-AF2E-60435D45C56B}" srcOrd="0" destOrd="0" presId="urn:microsoft.com/office/officeart/2005/8/layout/orgChart1"/>
    <dgm:cxn modelId="{03BC6B34-E4AC-4555-9C77-C2F5D464D6E0}" type="presParOf" srcId="{5878069C-5CDB-41CF-AF2E-60435D45C56B}" destId="{38F3ED30-CAA7-447D-AB17-B8B4887958E9}" srcOrd="0" destOrd="0" presId="urn:microsoft.com/office/officeart/2005/8/layout/orgChart1"/>
    <dgm:cxn modelId="{9969E82A-CDB5-48D3-A46A-13D020C5195D}" type="presParOf" srcId="{5878069C-5CDB-41CF-AF2E-60435D45C56B}" destId="{56A870C5-051E-4CC3-B29D-AE42AB42279F}" srcOrd="1" destOrd="0" presId="urn:microsoft.com/office/officeart/2005/8/layout/orgChart1"/>
    <dgm:cxn modelId="{6C5D2EF3-DA1C-443A-AAC9-EF105C633ABE}" type="presParOf" srcId="{0442AE71-757B-4C19-99D6-B620AE7BF267}" destId="{67126EF0-426F-4AC7-9EB4-83309231DD16}" srcOrd="1" destOrd="0" presId="urn:microsoft.com/office/officeart/2005/8/layout/orgChart1"/>
    <dgm:cxn modelId="{1CEB1DFB-1184-4383-86A2-5F212B09C4F5}" type="presParOf" srcId="{0442AE71-757B-4C19-99D6-B620AE7BF267}" destId="{91280F96-EE95-4D83-AA42-04A8B6876BF6}" srcOrd="2" destOrd="0" presId="urn:microsoft.com/office/officeart/2005/8/layout/orgChart1"/>
    <dgm:cxn modelId="{A1851FCB-75C4-49AB-9F23-4AEE1E128518}" type="presParOf" srcId="{DEE8F0D4-B801-45E3-A6C7-EFF7D5EE24CB}" destId="{46164C23-6CFB-44E6-A618-69DB2653AA7F}" srcOrd="8" destOrd="0" presId="urn:microsoft.com/office/officeart/2005/8/layout/orgChart1"/>
    <dgm:cxn modelId="{6A297D5F-3492-4F11-858F-E4D0E6E855CA}" type="presParOf" srcId="{DEE8F0D4-B801-45E3-A6C7-EFF7D5EE24CB}" destId="{ED76DE74-0820-4478-BE5A-BE8929BC72D4}" srcOrd="9" destOrd="0" presId="urn:microsoft.com/office/officeart/2005/8/layout/orgChart1"/>
    <dgm:cxn modelId="{B6656086-C4AE-4B47-B51C-DDD4D11D0DBF}" type="presParOf" srcId="{ED76DE74-0820-4478-BE5A-BE8929BC72D4}" destId="{B35B19EC-D491-469E-8FB0-C6E113A39EF3}" srcOrd="0" destOrd="0" presId="urn:microsoft.com/office/officeart/2005/8/layout/orgChart1"/>
    <dgm:cxn modelId="{6F09D2C4-9BE5-4D62-897B-16DC1AD02DEA}" type="presParOf" srcId="{B35B19EC-D491-469E-8FB0-C6E113A39EF3}" destId="{51C40F3F-9720-448D-8EE4-0F888C41D840}" srcOrd="0" destOrd="0" presId="urn:microsoft.com/office/officeart/2005/8/layout/orgChart1"/>
    <dgm:cxn modelId="{73907BA1-F98E-4652-9AAC-E185A350100D}" type="presParOf" srcId="{B35B19EC-D491-469E-8FB0-C6E113A39EF3}" destId="{17F19486-E558-41AF-B45F-C2C62D51AAD8}" srcOrd="1" destOrd="0" presId="urn:microsoft.com/office/officeart/2005/8/layout/orgChart1"/>
    <dgm:cxn modelId="{3CEC9A6F-01D4-455F-8A95-EAFB13B7141E}" type="presParOf" srcId="{ED76DE74-0820-4478-BE5A-BE8929BC72D4}" destId="{81B28A3A-9A84-444B-ACE5-51C4FD785462}" srcOrd="1" destOrd="0" presId="urn:microsoft.com/office/officeart/2005/8/layout/orgChart1"/>
    <dgm:cxn modelId="{6E5D5A6A-4622-4782-8943-36C2B5E67CFA}" type="presParOf" srcId="{ED76DE74-0820-4478-BE5A-BE8929BC72D4}" destId="{15B25093-C7B2-4241-8408-0FD109A36568}" srcOrd="2" destOrd="0" presId="urn:microsoft.com/office/officeart/2005/8/layout/orgChart1"/>
    <dgm:cxn modelId="{04450F5E-15D1-4F6D-9E49-E23AFA68AE5C}" type="presParOf" srcId="{DEE8F0D4-B801-45E3-A6C7-EFF7D5EE24CB}" destId="{3DB5840A-9D1D-4EA1-8DE7-0AC6E70DFAAB}" srcOrd="10" destOrd="0" presId="urn:microsoft.com/office/officeart/2005/8/layout/orgChart1"/>
    <dgm:cxn modelId="{DC1F870F-B769-4D5B-8C3D-F7D0036E9E73}" type="presParOf" srcId="{DEE8F0D4-B801-45E3-A6C7-EFF7D5EE24CB}" destId="{326A51EB-62F9-4D66-A405-9A9AA2D0329B}" srcOrd="11" destOrd="0" presId="urn:microsoft.com/office/officeart/2005/8/layout/orgChart1"/>
    <dgm:cxn modelId="{5C5A112A-DD83-4DCC-B598-FBCF68F16C64}" type="presParOf" srcId="{326A51EB-62F9-4D66-A405-9A9AA2D0329B}" destId="{EAF0A1A3-0F11-46CA-B9E7-4C3F547225DA}" srcOrd="0" destOrd="0" presId="urn:microsoft.com/office/officeart/2005/8/layout/orgChart1"/>
    <dgm:cxn modelId="{135F8698-84A3-479B-B8CE-3B5A8A755075}" type="presParOf" srcId="{EAF0A1A3-0F11-46CA-B9E7-4C3F547225DA}" destId="{93DC4D56-0411-4E99-B893-EF2EC692099B}" srcOrd="0" destOrd="0" presId="urn:microsoft.com/office/officeart/2005/8/layout/orgChart1"/>
    <dgm:cxn modelId="{0A298F5A-A6DB-4505-8629-3E8D2406172F}" type="presParOf" srcId="{EAF0A1A3-0F11-46CA-B9E7-4C3F547225DA}" destId="{FAC537FF-5C5C-4EDB-85CF-F9985CF32F86}" srcOrd="1" destOrd="0" presId="urn:microsoft.com/office/officeart/2005/8/layout/orgChart1"/>
    <dgm:cxn modelId="{56B87EEF-E175-414B-AEF1-6D65A48C2EA3}" type="presParOf" srcId="{326A51EB-62F9-4D66-A405-9A9AA2D0329B}" destId="{054012AD-FA0F-46E0-B1F5-03EF37BA0B0F}" srcOrd="1" destOrd="0" presId="urn:microsoft.com/office/officeart/2005/8/layout/orgChart1"/>
    <dgm:cxn modelId="{8B333E8E-D5D8-4EC1-B0F4-F16C0466D7A0}" type="presParOf" srcId="{326A51EB-62F9-4D66-A405-9A9AA2D0329B}" destId="{1BA54E7E-9816-4F0D-A354-F95DE2A39842}" srcOrd="2" destOrd="0" presId="urn:microsoft.com/office/officeart/2005/8/layout/orgChart1"/>
    <dgm:cxn modelId="{E2A5DB64-C885-42BE-ACC9-354BC4C69E7E}" type="presParOf" srcId="{3FD55EC6-13C6-4536-869D-47053CFC0F51}" destId="{366FBD85-DEC5-443E-856F-2FC6F7421F45}" srcOrd="2" destOrd="0" presId="urn:microsoft.com/office/officeart/2005/8/layout/orgChart1"/>
    <dgm:cxn modelId="{D92B52B8-A181-4499-84BC-4F25B282A06F}" type="presParOf" srcId="{E46814F0-E655-4915-AFA4-AFFFD6BF2D17}" destId="{F52FE381-745F-4D4D-8D21-4C4E0889B9DC}" srcOrd="2" destOrd="0" presId="urn:microsoft.com/office/officeart/2005/8/layout/orgChart1"/>
    <dgm:cxn modelId="{366CBD25-1D29-4422-885F-FE3726110673}" type="presParOf" srcId="{E46814F0-E655-4915-AFA4-AFFFD6BF2D17}" destId="{80A6F332-068F-4FFC-B4EB-6BCAFFCE3881}" srcOrd="3" destOrd="0" presId="urn:microsoft.com/office/officeart/2005/8/layout/orgChart1"/>
    <dgm:cxn modelId="{67E65D6F-41AB-496E-988B-4C8E15F416C4}" type="presParOf" srcId="{80A6F332-068F-4FFC-B4EB-6BCAFFCE3881}" destId="{FD0F714C-44C8-4BE4-B137-703603D8E0A6}" srcOrd="0" destOrd="0" presId="urn:microsoft.com/office/officeart/2005/8/layout/orgChart1"/>
    <dgm:cxn modelId="{D556DD91-6E67-444B-98FD-B17B595974C5}" type="presParOf" srcId="{FD0F714C-44C8-4BE4-B137-703603D8E0A6}" destId="{E1938DC9-B72C-446C-B933-F4A7780BB30D}" srcOrd="0" destOrd="0" presId="urn:microsoft.com/office/officeart/2005/8/layout/orgChart1"/>
    <dgm:cxn modelId="{B5E8ECA7-1EE2-47AC-B47A-DB6E9C754169}" type="presParOf" srcId="{FD0F714C-44C8-4BE4-B137-703603D8E0A6}" destId="{6CEFC013-DF3E-41F5-9878-5A4FADD37D43}" srcOrd="1" destOrd="0" presId="urn:microsoft.com/office/officeart/2005/8/layout/orgChart1"/>
    <dgm:cxn modelId="{94FF40A5-25C2-43E7-86B1-31802029E91C}" type="presParOf" srcId="{80A6F332-068F-4FFC-B4EB-6BCAFFCE3881}" destId="{71C396E0-E1CF-48B2-A1BC-80CA440463B0}" srcOrd="1" destOrd="0" presId="urn:microsoft.com/office/officeart/2005/8/layout/orgChart1"/>
    <dgm:cxn modelId="{DC83F362-82D1-4816-A625-48D14EB61E91}" type="presParOf" srcId="{71C396E0-E1CF-48B2-A1BC-80CA440463B0}" destId="{A9EC70DA-865A-4E75-9460-0DBD608F70C3}" srcOrd="0" destOrd="0" presId="urn:microsoft.com/office/officeart/2005/8/layout/orgChart1"/>
    <dgm:cxn modelId="{51EEABA0-5F2A-4BBF-9FB6-B2CEFFECAAE2}" type="presParOf" srcId="{71C396E0-E1CF-48B2-A1BC-80CA440463B0}" destId="{18A5E520-4987-4349-A69F-A8F79926AEB6}" srcOrd="1" destOrd="0" presId="urn:microsoft.com/office/officeart/2005/8/layout/orgChart1"/>
    <dgm:cxn modelId="{9F919173-D2A5-4D2B-9301-71370560551C}" type="presParOf" srcId="{18A5E520-4987-4349-A69F-A8F79926AEB6}" destId="{AC7EF11C-0512-4C62-A749-462622467E64}" srcOrd="0" destOrd="0" presId="urn:microsoft.com/office/officeart/2005/8/layout/orgChart1"/>
    <dgm:cxn modelId="{4253C38A-B078-491A-9CC6-B4534C891B2D}" type="presParOf" srcId="{AC7EF11C-0512-4C62-A749-462622467E64}" destId="{6F7E1E57-C448-4C62-BA04-312EB0CC3D56}" srcOrd="0" destOrd="0" presId="urn:microsoft.com/office/officeart/2005/8/layout/orgChart1"/>
    <dgm:cxn modelId="{5922A1FE-5F25-4B7D-96EC-158E6F1C2095}" type="presParOf" srcId="{AC7EF11C-0512-4C62-A749-462622467E64}" destId="{BC17C484-9A83-484C-B298-F912CA3D8238}" srcOrd="1" destOrd="0" presId="urn:microsoft.com/office/officeart/2005/8/layout/orgChart1"/>
    <dgm:cxn modelId="{66D0BE77-E175-4888-BFC0-21FF8F1F4EE5}" type="presParOf" srcId="{18A5E520-4987-4349-A69F-A8F79926AEB6}" destId="{A2127825-26E0-4F9D-80AC-B963F324DC0B}" srcOrd="1" destOrd="0" presId="urn:microsoft.com/office/officeart/2005/8/layout/orgChart1"/>
    <dgm:cxn modelId="{695A3801-1B3B-4118-84DA-2393845E31F6}" type="presParOf" srcId="{18A5E520-4987-4349-A69F-A8F79926AEB6}" destId="{0524FB07-BE3C-4705-BD16-6FCA9182ED0F}" srcOrd="2" destOrd="0" presId="urn:microsoft.com/office/officeart/2005/8/layout/orgChart1"/>
    <dgm:cxn modelId="{C5F85E6A-8DBA-467E-90F8-E5ED99DA5D82}" type="presParOf" srcId="{71C396E0-E1CF-48B2-A1BC-80CA440463B0}" destId="{DC267C88-AFE3-4401-92F9-533037C13386}" srcOrd="2" destOrd="0" presId="urn:microsoft.com/office/officeart/2005/8/layout/orgChart1"/>
    <dgm:cxn modelId="{22D45A61-D441-4BE9-962F-D31BF7AAABA9}" type="presParOf" srcId="{71C396E0-E1CF-48B2-A1BC-80CA440463B0}" destId="{E54D99EC-1116-406C-B81D-CF490468CA04}" srcOrd="3" destOrd="0" presId="urn:microsoft.com/office/officeart/2005/8/layout/orgChart1"/>
    <dgm:cxn modelId="{63D08CDE-FDA8-4139-86AC-6E4A81B657A4}" type="presParOf" srcId="{E54D99EC-1116-406C-B81D-CF490468CA04}" destId="{947E56CF-D9E9-4DF0-86CB-F8C701DDC88E}" srcOrd="0" destOrd="0" presId="urn:microsoft.com/office/officeart/2005/8/layout/orgChart1"/>
    <dgm:cxn modelId="{0FFBC4EB-4343-42D7-97F6-038685038169}" type="presParOf" srcId="{947E56CF-D9E9-4DF0-86CB-F8C701DDC88E}" destId="{28155BD7-9989-4F46-BC86-9EE30E294EE5}" srcOrd="0" destOrd="0" presId="urn:microsoft.com/office/officeart/2005/8/layout/orgChart1"/>
    <dgm:cxn modelId="{79E84475-9CF2-436F-901B-8DC034BC3F9A}" type="presParOf" srcId="{947E56CF-D9E9-4DF0-86CB-F8C701DDC88E}" destId="{6ABC5F23-AB7C-4210-B3BF-378A75073F91}" srcOrd="1" destOrd="0" presId="urn:microsoft.com/office/officeart/2005/8/layout/orgChart1"/>
    <dgm:cxn modelId="{0B2BCE67-198C-4D84-9962-DDDF78E6FF0E}" type="presParOf" srcId="{E54D99EC-1116-406C-B81D-CF490468CA04}" destId="{EBD8BCD5-A189-4D1E-85B0-13C1405AF176}" srcOrd="1" destOrd="0" presId="urn:microsoft.com/office/officeart/2005/8/layout/orgChart1"/>
    <dgm:cxn modelId="{88E8FD7A-EDF3-4C48-88EE-9AA2E69AC72B}" type="presParOf" srcId="{E54D99EC-1116-406C-B81D-CF490468CA04}" destId="{4A3C317A-CA94-4FB8-9C78-550480F03BC8}" srcOrd="2" destOrd="0" presId="urn:microsoft.com/office/officeart/2005/8/layout/orgChart1"/>
    <dgm:cxn modelId="{332322AE-CAE0-4A42-99CE-9F55A2F13BFB}" type="presParOf" srcId="{71C396E0-E1CF-48B2-A1BC-80CA440463B0}" destId="{06F77B99-890D-406D-BF9B-6352FCE59BF4}" srcOrd="4" destOrd="0" presId="urn:microsoft.com/office/officeart/2005/8/layout/orgChart1"/>
    <dgm:cxn modelId="{3944ED74-5152-4677-A601-61293A166895}" type="presParOf" srcId="{71C396E0-E1CF-48B2-A1BC-80CA440463B0}" destId="{1F2321AB-59D3-42F9-9280-21E73F30EA0A}" srcOrd="5" destOrd="0" presId="urn:microsoft.com/office/officeart/2005/8/layout/orgChart1"/>
    <dgm:cxn modelId="{5E59C0F9-3D46-4F01-AF65-EBCB32F5CA68}" type="presParOf" srcId="{1F2321AB-59D3-42F9-9280-21E73F30EA0A}" destId="{ED10A8B1-16CA-46F2-950E-A2E45881C2EC}" srcOrd="0" destOrd="0" presId="urn:microsoft.com/office/officeart/2005/8/layout/orgChart1"/>
    <dgm:cxn modelId="{86DDA30B-0BD1-4AD9-B9B9-999BC9027956}" type="presParOf" srcId="{ED10A8B1-16CA-46F2-950E-A2E45881C2EC}" destId="{AF2D9F92-784D-4B1A-817E-1598077E79D3}" srcOrd="0" destOrd="0" presId="urn:microsoft.com/office/officeart/2005/8/layout/orgChart1"/>
    <dgm:cxn modelId="{318366FC-DE0D-446F-9E4D-745BD45E911E}" type="presParOf" srcId="{ED10A8B1-16CA-46F2-950E-A2E45881C2EC}" destId="{82079144-3F1A-49F5-9E43-0E21229B314D}" srcOrd="1" destOrd="0" presId="urn:microsoft.com/office/officeart/2005/8/layout/orgChart1"/>
    <dgm:cxn modelId="{1D16AB33-C290-4F21-8198-7061B565CAA9}" type="presParOf" srcId="{1F2321AB-59D3-42F9-9280-21E73F30EA0A}" destId="{746F051F-4A70-443C-8164-ADF960F023F6}" srcOrd="1" destOrd="0" presId="urn:microsoft.com/office/officeart/2005/8/layout/orgChart1"/>
    <dgm:cxn modelId="{0B188514-DE6E-4D65-8F0C-27F8BCA2161C}" type="presParOf" srcId="{1F2321AB-59D3-42F9-9280-21E73F30EA0A}" destId="{2E5E9D2D-18F1-4E70-A51F-873ABEC31EEF}" srcOrd="2" destOrd="0" presId="urn:microsoft.com/office/officeart/2005/8/layout/orgChart1"/>
    <dgm:cxn modelId="{1E324D5A-1CD3-4B2E-956E-A075DDAF9A80}" type="presParOf" srcId="{71C396E0-E1CF-48B2-A1BC-80CA440463B0}" destId="{33DC0ED3-4688-4BF6-8BC7-D3340C4BDCFE}" srcOrd="6" destOrd="0" presId="urn:microsoft.com/office/officeart/2005/8/layout/orgChart1"/>
    <dgm:cxn modelId="{1EB160FC-84DF-4E16-83EA-00987BA2805F}" type="presParOf" srcId="{71C396E0-E1CF-48B2-A1BC-80CA440463B0}" destId="{FCD42AE8-14E1-44FF-AA31-D489A7EDEE0D}" srcOrd="7" destOrd="0" presId="urn:microsoft.com/office/officeart/2005/8/layout/orgChart1"/>
    <dgm:cxn modelId="{1276E8AA-931B-4580-8447-E12308F9151F}" type="presParOf" srcId="{FCD42AE8-14E1-44FF-AA31-D489A7EDEE0D}" destId="{CA7E8E9F-8223-42FB-BC82-7140DE91B556}" srcOrd="0" destOrd="0" presId="urn:microsoft.com/office/officeart/2005/8/layout/orgChart1"/>
    <dgm:cxn modelId="{D0E9066B-DB91-4E07-AFD1-B7530D4957EE}" type="presParOf" srcId="{CA7E8E9F-8223-42FB-BC82-7140DE91B556}" destId="{91966CF5-9335-485E-B730-416C44869CAE}" srcOrd="0" destOrd="0" presId="urn:microsoft.com/office/officeart/2005/8/layout/orgChart1"/>
    <dgm:cxn modelId="{C6C05685-6EB4-402F-9E1A-30C9EC2B84EF}" type="presParOf" srcId="{CA7E8E9F-8223-42FB-BC82-7140DE91B556}" destId="{62C3E6F2-D5C5-4BA4-AAB3-1B06376CAE63}" srcOrd="1" destOrd="0" presId="urn:microsoft.com/office/officeart/2005/8/layout/orgChart1"/>
    <dgm:cxn modelId="{50DDB290-81ED-4916-85FC-669A4AEFD818}" type="presParOf" srcId="{FCD42AE8-14E1-44FF-AA31-D489A7EDEE0D}" destId="{3FB1E62B-C4BF-43D9-8F06-8F7ABC7E98D5}" srcOrd="1" destOrd="0" presId="urn:microsoft.com/office/officeart/2005/8/layout/orgChart1"/>
    <dgm:cxn modelId="{CF22D502-0C6A-42BA-A40B-F1FC8D0CE06C}" type="presParOf" srcId="{FCD42AE8-14E1-44FF-AA31-D489A7EDEE0D}" destId="{AAD16D5A-DE19-4F9C-8135-065C2FAEFD2F}" srcOrd="2" destOrd="0" presId="urn:microsoft.com/office/officeart/2005/8/layout/orgChart1"/>
    <dgm:cxn modelId="{3EF4D5FC-92BE-4AC3-A29D-2B3302A1D4A7}" type="presParOf" srcId="{80A6F332-068F-4FFC-B4EB-6BCAFFCE3881}" destId="{0DFDA8E9-BAE4-4B51-872D-A3C169E7E17E}" srcOrd="2" destOrd="0" presId="urn:microsoft.com/office/officeart/2005/8/layout/orgChart1"/>
    <dgm:cxn modelId="{BC72A8F9-4193-470D-9801-AB35564C667D}" type="presParOf" srcId="{E46814F0-E655-4915-AFA4-AFFFD6BF2D17}" destId="{2F1BA44E-1FA6-4885-9F0B-8CBE19527395}" srcOrd="4" destOrd="0" presId="urn:microsoft.com/office/officeart/2005/8/layout/orgChart1"/>
    <dgm:cxn modelId="{F6E99D0D-3F14-4E61-A0B5-E67401EB402F}" type="presParOf" srcId="{E46814F0-E655-4915-AFA4-AFFFD6BF2D17}" destId="{CC041A1A-BBE9-4343-89FE-F33D16FC47F8}" srcOrd="5" destOrd="0" presId="urn:microsoft.com/office/officeart/2005/8/layout/orgChart1"/>
    <dgm:cxn modelId="{50A04C7C-BD46-4DAC-9C89-EF5FEDEE25A1}" type="presParOf" srcId="{CC041A1A-BBE9-4343-89FE-F33D16FC47F8}" destId="{1C256DD1-F1A3-492B-ABA7-63CF661EF4F6}" srcOrd="0" destOrd="0" presId="urn:microsoft.com/office/officeart/2005/8/layout/orgChart1"/>
    <dgm:cxn modelId="{EB0114EE-C353-4FBF-A0D4-7935A27F8C26}" type="presParOf" srcId="{1C256DD1-F1A3-492B-ABA7-63CF661EF4F6}" destId="{0F00EE6E-B117-4469-88FC-802430770D11}" srcOrd="0" destOrd="0" presId="urn:microsoft.com/office/officeart/2005/8/layout/orgChart1"/>
    <dgm:cxn modelId="{57B1B294-ADD6-4948-9353-E92EEAB2B373}" type="presParOf" srcId="{1C256DD1-F1A3-492B-ABA7-63CF661EF4F6}" destId="{E1F0ACFE-74A1-42FD-9FB0-130A7FD4C1A7}" srcOrd="1" destOrd="0" presId="urn:microsoft.com/office/officeart/2005/8/layout/orgChart1"/>
    <dgm:cxn modelId="{4271E4B7-3649-491A-B565-F613D3BE87E8}" type="presParOf" srcId="{CC041A1A-BBE9-4343-89FE-F33D16FC47F8}" destId="{13513594-5E4A-4DFD-B656-4F4FD344D5E7}" srcOrd="1" destOrd="0" presId="urn:microsoft.com/office/officeart/2005/8/layout/orgChart1"/>
    <dgm:cxn modelId="{DA97B9E3-D5B6-4494-ACC5-CDB6BD94D35E}" type="presParOf" srcId="{13513594-5E4A-4DFD-B656-4F4FD344D5E7}" destId="{F70880B9-F59E-43AE-85A5-48B984045892}" srcOrd="0" destOrd="0" presId="urn:microsoft.com/office/officeart/2005/8/layout/orgChart1"/>
    <dgm:cxn modelId="{E4B6FA91-C2A4-4B0B-B7AA-28A274E31578}" type="presParOf" srcId="{13513594-5E4A-4DFD-B656-4F4FD344D5E7}" destId="{7F66A5BE-FEAB-45C5-97FE-E53E107DA5E6}" srcOrd="1" destOrd="0" presId="urn:microsoft.com/office/officeart/2005/8/layout/orgChart1"/>
    <dgm:cxn modelId="{40C91451-FE5E-4AE4-993D-13E0F13557A6}" type="presParOf" srcId="{7F66A5BE-FEAB-45C5-97FE-E53E107DA5E6}" destId="{52015D90-3198-4A63-9F72-845CE7561054}" srcOrd="0" destOrd="0" presId="urn:microsoft.com/office/officeart/2005/8/layout/orgChart1"/>
    <dgm:cxn modelId="{D0DEE857-24A6-4429-8F77-932BAE7A7F47}" type="presParOf" srcId="{52015D90-3198-4A63-9F72-845CE7561054}" destId="{9FE7DB15-2913-4D41-A39F-85D22443B84C}" srcOrd="0" destOrd="0" presId="urn:microsoft.com/office/officeart/2005/8/layout/orgChart1"/>
    <dgm:cxn modelId="{818105F8-CB12-4A47-8753-E0BF19034CAD}" type="presParOf" srcId="{52015D90-3198-4A63-9F72-845CE7561054}" destId="{2EC70442-0D61-4C1E-9529-F5763B245A72}" srcOrd="1" destOrd="0" presId="urn:microsoft.com/office/officeart/2005/8/layout/orgChart1"/>
    <dgm:cxn modelId="{1244FFD5-1294-417B-BFDE-09389D7BC70C}" type="presParOf" srcId="{7F66A5BE-FEAB-45C5-97FE-E53E107DA5E6}" destId="{C509EAB5-EB36-4AEE-974D-FEE7C97C33EA}" srcOrd="1" destOrd="0" presId="urn:microsoft.com/office/officeart/2005/8/layout/orgChart1"/>
    <dgm:cxn modelId="{4B047CDB-A076-4C29-83C0-B3B236B08B6A}" type="presParOf" srcId="{7F66A5BE-FEAB-45C5-97FE-E53E107DA5E6}" destId="{064DFBF6-E897-4D04-88A3-7D3CC2A723AD}" srcOrd="2" destOrd="0" presId="urn:microsoft.com/office/officeart/2005/8/layout/orgChart1"/>
    <dgm:cxn modelId="{72B79701-F4EC-44B3-A751-9C5E7D18B3DD}" type="presParOf" srcId="{13513594-5E4A-4DFD-B656-4F4FD344D5E7}" destId="{FF1A81ED-D926-4D74-9CB4-66EB97A1E7B6}" srcOrd="2" destOrd="0" presId="urn:microsoft.com/office/officeart/2005/8/layout/orgChart1"/>
    <dgm:cxn modelId="{CA071F4C-8FC9-4AC1-B732-DA002BAD8865}" type="presParOf" srcId="{13513594-5E4A-4DFD-B656-4F4FD344D5E7}" destId="{AF4696E0-41B5-4585-9986-3F3891EF4738}" srcOrd="3" destOrd="0" presId="urn:microsoft.com/office/officeart/2005/8/layout/orgChart1"/>
    <dgm:cxn modelId="{05A793A8-27E6-45F7-A8AE-0D1CB611E3FD}" type="presParOf" srcId="{AF4696E0-41B5-4585-9986-3F3891EF4738}" destId="{5649AF59-A706-4BB2-BFF5-2DBD13809CA5}" srcOrd="0" destOrd="0" presId="urn:microsoft.com/office/officeart/2005/8/layout/orgChart1"/>
    <dgm:cxn modelId="{DAC953A7-74C1-4912-A8DC-AEBF1A24B4BF}" type="presParOf" srcId="{5649AF59-A706-4BB2-BFF5-2DBD13809CA5}" destId="{E130CE97-C853-4219-88D8-3ADA30515F33}" srcOrd="0" destOrd="0" presId="urn:microsoft.com/office/officeart/2005/8/layout/orgChart1"/>
    <dgm:cxn modelId="{24230B8C-C7F4-4A73-8919-4734D8B46749}" type="presParOf" srcId="{5649AF59-A706-4BB2-BFF5-2DBD13809CA5}" destId="{0CF00E66-9AA4-4ADC-B4A4-3DD7A11EEE7F}" srcOrd="1" destOrd="0" presId="urn:microsoft.com/office/officeart/2005/8/layout/orgChart1"/>
    <dgm:cxn modelId="{AAE4C3A7-63EF-4FB4-BFCE-6A339BF66403}" type="presParOf" srcId="{AF4696E0-41B5-4585-9986-3F3891EF4738}" destId="{1A80D007-B78C-4A9F-B478-19330B682DE2}" srcOrd="1" destOrd="0" presId="urn:microsoft.com/office/officeart/2005/8/layout/orgChart1"/>
    <dgm:cxn modelId="{542F44E6-D39E-459F-A133-CE997B51FD64}" type="presParOf" srcId="{AF4696E0-41B5-4585-9986-3F3891EF4738}" destId="{2F9A49B8-EF80-4D6D-8C05-A034C3786507}" srcOrd="2" destOrd="0" presId="urn:microsoft.com/office/officeart/2005/8/layout/orgChart1"/>
    <dgm:cxn modelId="{F1C1C80C-1887-4111-8EDC-5D7EED554329}" type="presParOf" srcId="{13513594-5E4A-4DFD-B656-4F4FD344D5E7}" destId="{7FEA3B46-CA75-43BA-A5CA-BDF120FD221E}" srcOrd="4" destOrd="0" presId="urn:microsoft.com/office/officeart/2005/8/layout/orgChart1"/>
    <dgm:cxn modelId="{F47FCA0A-17C2-49FF-BD96-E926418AFAC9}" type="presParOf" srcId="{13513594-5E4A-4DFD-B656-4F4FD344D5E7}" destId="{062B93D9-8AA8-4FDC-A129-D6F2F459BB35}" srcOrd="5" destOrd="0" presId="urn:microsoft.com/office/officeart/2005/8/layout/orgChart1"/>
    <dgm:cxn modelId="{6CE0941C-83C9-4576-ACD0-7770B3E82555}" type="presParOf" srcId="{062B93D9-8AA8-4FDC-A129-D6F2F459BB35}" destId="{639B4470-011C-44DF-BCEA-40E561294901}" srcOrd="0" destOrd="0" presId="urn:microsoft.com/office/officeart/2005/8/layout/orgChart1"/>
    <dgm:cxn modelId="{983C1CE8-BA22-4CDB-A753-BF71D6BA6179}" type="presParOf" srcId="{639B4470-011C-44DF-BCEA-40E561294901}" destId="{1027C147-ED8E-47B1-93D8-0894DE3C380A}" srcOrd="0" destOrd="0" presId="urn:microsoft.com/office/officeart/2005/8/layout/orgChart1"/>
    <dgm:cxn modelId="{0B99E4E2-4BDB-4140-A0A5-795973C01F33}" type="presParOf" srcId="{639B4470-011C-44DF-BCEA-40E561294901}" destId="{DD24FE27-4B5C-4A0C-828C-D874DCAF52E1}" srcOrd="1" destOrd="0" presId="urn:microsoft.com/office/officeart/2005/8/layout/orgChart1"/>
    <dgm:cxn modelId="{709EBEF1-3ED8-4078-8A8D-3C78E6D68480}" type="presParOf" srcId="{062B93D9-8AA8-4FDC-A129-D6F2F459BB35}" destId="{5F380093-7DE9-498B-9591-6E67C322EF4C}" srcOrd="1" destOrd="0" presId="urn:microsoft.com/office/officeart/2005/8/layout/orgChart1"/>
    <dgm:cxn modelId="{D5111CBE-DB0E-4C99-B066-F4A28AA3CFC1}" type="presParOf" srcId="{062B93D9-8AA8-4FDC-A129-D6F2F459BB35}" destId="{E8085E38-B010-4AF4-8AE0-926DF4684CAF}" srcOrd="2" destOrd="0" presId="urn:microsoft.com/office/officeart/2005/8/layout/orgChart1"/>
    <dgm:cxn modelId="{5FAADB16-EBD8-4575-B5A7-F3D5F0264F2C}" type="presParOf" srcId="{13513594-5E4A-4DFD-B656-4F4FD344D5E7}" destId="{66468657-D1BA-4E3E-8708-4646ABE1A4F6}" srcOrd="6" destOrd="0" presId="urn:microsoft.com/office/officeart/2005/8/layout/orgChart1"/>
    <dgm:cxn modelId="{C0CD7780-6FD2-4315-84AB-62C15BD9BCAA}" type="presParOf" srcId="{13513594-5E4A-4DFD-B656-4F4FD344D5E7}" destId="{C1488921-8F33-464B-A61F-DF9F0D3A4F67}" srcOrd="7" destOrd="0" presId="urn:microsoft.com/office/officeart/2005/8/layout/orgChart1"/>
    <dgm:cxn modelId="{1856C99A-3435-4F73-A1FE-6ACD18FB85B8}" type="presParOf" srcId="{C1488921-8F33-464B-A61F-DF9F0D3A4F67}" destId="{99237901-81F4-44D4-84DC-0CEFA7E0AD8E}" srcOrd="0" destOrd="0" presId="urn:microsoft.com/office/officeart/2005/8/layout/orgChart1"/>
    <dgm:cxn modelId="{72C2D6CE-5BBC-4039-84F2-893397F8DAF4}" type="presParOf" srcId="{99237901-81F4-44D4-84DC-0CEFA7E0AD8E}" destId="{EC2896F2-07AF-4D8D-96B7-2936045D6690}" srcOrd="0" destOrd="0" presId="urn:microsoft.com/office/officeart/2005/8/layout/orgChart1"/>
    <dgm:cxn modelId="{6D234086-8C02-46C9-8D6B-EED61622D9E3}" type="presParOf" srcId="{99237901-81F4-44D4-84DC-0CEFA7E0AD8E}" destId="{E8FE5F2C-01D0-4E57-939C-026BBA61CA84}" srcOrd="1" destOrd="0" presId="urn:microsoft.com/office/officeart/2005/8/layout/orgChart1"/>
    <dgm:cxn modelId="{5553CC1E-8778-424B-B1E8-669EE9F67A59}" type="presParOf" srcId="{C1488921-8F33-464B-A61F-DF9F0D3A4F67}" destId="{BB09D5B5-2B1C-4814-8F52-20962D8A1B76}" srcOrd="1" destOrd="0" presId="urn:microsoft.com/office/officeart/2005/8/layout/orgChart1"/>
    <dgm:cxn modelId="{69811C9E-CAB8-4808-A182-33A6166D8379}" type="presParOf" srcId="{C1488921-8F33-464B-A61F-DF9F0D3A4F67}" destId="{836CE6FE-FD8A-4C45-9832-40BE13C66B03}" srcOrd="2" destOrd="0" presId="urn:microsoft.com/office/officeart/2005/8/layout/orgChart1"/>
    <dgm:cxn modelId="{8BE219D1-8D08-4B33-AB2A-28B81D2FC911}" type="presParOf" srcId="{CC041A1A-BBE9-4343-89FE-F33D16FC47F8}" destId="{A8DBB272-E3D4-4DD5-A4F4-E5919A5360B9}" srcOrd="2" destOrd="0" presId="urn:microsoft.com/office/officeart/2005/8/layout/orgChart1"/>
    <dgm:cxn modelId="{803A5352-1116-452D-AC3F-84065CD01BE7}" type="presParOf" srcId="{E46814F0-E655-4915-AFA4-AFFFD6BF2D17}" destId="{762C3003-A885-4436-A0B7-4916C3835DF8}" srcOrd="6" destOrd="0" presId="urn:microsoft.com/office/officeart/2005/8/layout/orgChart1"/>
    <dgm:cxn modelId="{5825D2B0-41B0-4D00-ABA1-43CCCAAF10FF}" type="presParOf" srcId="{E46814F0-E655-4915-AFA4-AFFFD6BF2D17}" destId="{9CE1AFD1-7516-4789-9058-95818E524297}" srcOrd="7" destOrd="0" presId="urn:microsoft.com/office/officeart/2005/8/layout/orgChart1"/>
    <dgm:cxn modelId="{4E387EFA-3843-486D-80AD-B7C2F72C6E6F}" type="presParOf" srcId="{9CE1AFD1-7516-4789-9058-95818E524297}" destId="{F387775D-1B33-4813-9B2C-11715EF635BC}" srcOrd="0" destOrd="0" presId="urn:microsoft.com/office/officeart/2005/8/layout/orgChart1"/>
    <dgm:cxn modelId="{08D0B9AE-CCF7-4F37-9F33-11706F73CB15}" type="presParOf" srcId="{F387775D-1B33-4813-9B2C-11715EF635BC}" destId="{7366DC9B-BC04-4915-9209-8151776DEBDB}" srcOrd="0" destOrd="0" presId="urn:microsoft.com/office/officeart/2005/8/layout/orgChart1"/>
    <dgm:cxn modelId="{719AB65A-B1E6-4883-9878-1062D966C17B}" type="presParOf" srcId="{F387775D-1B33-4813-9B2C-11715EF635BC}" destId="{E322BB35-1720-4527-AB69-16DEBA57E497}" srcOrd="1" destOrd="0" presId="urn:microsoft.com/office/officeart/2005/8/layout/orgChart1"/>
    <dgm:cxn modelId="{3F5859B5-5CC7-4E41-B380-A7E8CC77DC7F}" type="presParOf" srcId="{9CE1AFD1-7516-4789-9058-95818E524297}" destId="{C6F54509-1052-4104-A130-FC8440F25067}" srcOrd="1" destOrd="0" presId="urn:microsoft.com/office/officeart/2005/8/layout/orgChart1"/>
    <dgm:cxn modelId="{396270E3-6F9A-41BB-AB09-FCAD8055B231}" type="presParOf" srcId="{C6F54509-1052-4104-A130-FC8440F25067}" destId="{3C4C0EC5-BA1E-48D3-B118-D9C78E628ADE}" srcOrd="0" destOrd="0" presId="urn:microsoft.com/office/officeart/2005/8/layout/orgChart1"/>
    <dgm:cxn modelId="{B75A205A-9348-4A20-8C08-8D1FE6654E06}" type="presParOf" srcId="{C6F54509-1052-4104-A130-FC8440F25067}" destId="{0A114977-C88F-48E7-8B06-F01F6C913835}" srcOrd="1" destOrd="0" presId="urn:microsoft.com/office/officeart/2005/8/layout/orgChart1"/>
    <dgm:cxn modelId="{4F2B98CE-E869-4C39-8E89-D2D1BC01632E}" type="presParOf" srcId="{0A114977-C88F-48E7-8B06-F01F6C913835}" destId="{676BD7AD-A827-46E3-8189-E829CD7E8C9A}" srcOrd="0" destOrd="0" presId="urn:microsoft.com/office/officeart/2005/8/layout/orgChart1"/>
    <dgm:cxn modelId="{19D6F855-B713-4FED-BCF4-20E7B8302C73}" type="presParOf" srcId="{676BD7AD-A827-46E3-8189-E829CD7E8C9A}" destId="{D83D9C4B-EAEA-4BE6-A99A-B7858F994677}" srcOrd="0" destOrd="0" presId="urn:microsoft.com/office/officeart/2005/8/layout/orgChart1"/>
    <dgm:cxn modelId="{B06E2516-F957-4BDC-9E70-2222D698A59F}" type="presParOf" srcId="{676BD7AD-A827-46E3-8189-E829CD7E8C9A}" destId="{18022B7C-437C-46E1-8DFB-CC4F4C983675}" srcOrd="1" destOrd="0" presId="urn:microsoft.com/office/officeart/2005/8/layout/orgChart1"/>
    <dgm:cxn modelId="{3C95AA3D-984C-44C4-952E-6CA88CD20209}" type="presParOf" srcId="{0A114977-C88F-48E7-8B06-F01F6C913835}" destId="{76D8FB87-4889-4021-A2F6-848FAC7C0D94}" srcOrd="1" destOrd="0" presId="urn:microsoft.com/office/officeart/2005/8/layout/orgChart1"/>
    <dgm:cxn modelId="{7B8F811E-DA4C-4314-A9BF-30F994474301}" type="presParOf" srcId="{0A114977-C88F-48E7-8B06-F01F6C913835}" destId="{D5B08A7A-DB75-47EE-8AEE-582BBA336B71}" srcOrd="2" destOrd="0" presId="urn:microsoft.com/office/officeart/2005/8/layout/orgChart1"/>
    <dgm:cxn modelId="{1DCE73B2-BDCF-4000-9080-BE96E28AA279}" type="presParOf" srcId="{C6F54509-1052-4104-A130-FC8440F25067}" destId="{529C2C8E-2264-4A70-B383-013EA7013A1B}" srcOrd="2" destOrd="0" presId="urn:microsoft.com/office/officeart/2005/8/layout/orgChart1"/>
    <dgm:cxn modelId="{72166F0C-0A99-4C75-90BB-754DE7877ACA}" type="presParOf" srcId="{C6F54509-1052-4104-A130-FC8440F25067}" destId="{3052B19A-139E-41D9-98F4-B34562444CB3}" srcOrd="3" destOrd="0" presId="urn:microsoft.com/office/officeart/2005/8/layout/orgChart1"/>
    <dgm:cxn modelId="{B5A4C2D8-E327-4AC4-B9ED-73ECBB5628A8}" type="presParOf" srcId="{3052B19A-139E-41D9-98F4-B34562444CB3}" destId="{910DB025-9E18-4389-B1CC-725BE22D133B}" srcOrd="0" destOrd="0" presId="urn:microsoft.com/office/officeart/2005/8/layout/orgChart1"/>
    <dgm:cxn modelId="{0F5890C9-2374-4B6A-B911-D4B9534A8194}" type="presParOf" srcId="{910DB025-9E18-4389-B1CC-725BE22D133B}" destId="{56CE196B-091B-41FF-89A5-34534230EC10}" srcOrd="0" destOrd="0" presId="urn:microsoft.com/office/officeart/2005/8/layout/orgChart1"/>
    <dgm:cxn modelId="{7A8D3F5D-BA45-47A7-B3FB-00C7F44B9B79}" type="presParOf" srcId="{910DB025-9E18-4389-B1CC-725BE22D133B}" destId="{57D52F37-98B6-4ED4-9738-C24606FC3283}" srcOrd="1" destOrd="0" presId="urn:microsoft.com/office/officeart/2005/8/layout/orgChart1"/>
    <dgm:cxn modelId="{78C9DE85-774E-496A-BED7-E5C3EC3D0144}" type="presParOf" srcId="{3052B19A-139E-41D9-98F4-B34562444CB3}" destId="{C6013D77-913B-41D7-9FBB-1E668B77F257}" srcOrd="1" destOrd="0" presId="urn:microsoft.com/office/officeart/2005/8/layout/orgChart1"/>
    <dgm:cxn modelId="{576518BD-B3F3-4271-9F64-7A8B35EDEC89}" type="presParOf" srcId="{3052B19A-139E-41D9-98F4-B34562444CB3}" destId="{FBAACFBD-DAF3-4A70-9D70-3C36006A23E8}" srcOrd="2" destOrd="0" presId="urn:microsoft.com/office/officeart/2005/8/layout/orgChart1"/>
    <dgm:cxn modelId="{369E4DDD-2777-43D1-8136-24A7D5BE5781}" type="presParOf" srcId="{C6F54509-1052-4104-A130-FC8440F25067}" destId="{F60D26C4-9610-406B-9A87-C11EC61C7737}" srcOrd="4" destOrd="0" presId="urn:microsoft.com/office/officeart/2005/8/layout/orgChart1"/>
    <dgm:cxn modelId="{F64D8D69-37A8-4262-8507-CB0EFBC8E87C}" type="presParOf" srcId="{C6F54509-1052-4104-A130-FC8440F25067}" destId="{AF37B93F-362F-4168-922D-2BF1827037E8}" srcOrd="5" destOrd="0" presId="urn:microsoft.com/office/officeart/2005/8/layout/orgChart1"/>
    <dgm:cxn modelId="{4393C307-5651-4C86-BF8D-6C3F30157262}" type="presParOf" srcId="{AF37B93F-362F-4168-922D-2BF1827037E8}" destId="{CC36A5D6-762A-43D9-AEA8-B7C36CC25E93}" srcOrd="0" destOrd="0" presId="urn:microsoft.com/office/officeart/2005/8/layout/orgChart1"/>
    <dgm:cxn modelId="{C34BA2DC-E7E4-4114-959A-2D4A79A096A1}" type="presParOf" srcId="{CC36A5D6-762A-43D9-AEA8-B7C36CC25E93}" destId="{C51966A9-F44A-4525-AC90-F07DC682C704}" srcOrd="0" destOrd="0" presId="urn:microsoft.com/office/officeart/2005/8/layout/orgChart1"/>
    <dgm:cxn modelId="{F49D6194-9A31-4859-89AE-F71273CE167B}" type="presParOf" srcId="{CC36A5D6-762A-43D9-AEA8-B7C36CC25E93}" destId="{40DE4779-89C0-4396-B70A-24A3E50C5CF0}" srcOrd="1" destOrd="0" presId="urn:microsoft.com/office/officeart/2005/8/layout/orgChart1"/>
    <dgm:cxn modelId="{AC78EEF6-BE68-43E9-B1A9-8210DF23DE91}" type="presParOf" srcId="{AF37B93F-362F-4168-922D-2BF1827037E8}" destId="{0283D75D-9363-40C4-952C-D1639FA31C31}" srcOrd="1" destOrd="0" presId="urn:microsoft.com/office/officeart/2005/8/layout/orgChart1"/>
    <dgm:cxn modelId="{59259323-B80A-4B00-91CF-BA0D86A56964}" type="presParOf" srcId="{AF37B93F-362F-4168-922D-2BF1827037E8}" destId="{A2576EF2-D791-48CD-9CBF-2701A5E88F94}" srcOrd="2" destOrd="0" presId="urn:microsoft.com/office/officeart/2005/8/layout/orgChart1"/>
    <dgm:cxn modelId="{11A11CD4-D7D5-4CBB-88BD-B47295845F60}" type="presParOf" srcId="{C6F54509-1052-4104-A130-FC8440F25067}" destId="{B11E0E79-FAF6-45A8-91AF-A7C221A2F8FA}" srcOrd="6" destOrd="0" presId="urn:microsoft.com/office/officeart/2005/8/layout/orgChart1"/>
    <dgm:cxn modelId="{7AE37B73-7B4E-4017-BC7E-DB6D96EDB1C2}" type="presParOf" srcId="{C6F54509-1052-4104-A130-FC8440F25067}" destId="{FD80545A-51DF-48A1-94A3-7E82ADD0416C}" srcOrd="7" destOrd="0" presId="urn:microsoft.com/office/officeart/2005/8/layout/orgChart1"/>
    <dgm:cxn modelId="{5AFD2522-B300-470B-B6CB-00D9D9E1D19A}" type="presParOf" srcId="{FD80545A-51DF-48A1-94A3-7E82ADD0416C}" destId="{6479C537-D798-4266-95D7-C1E8D0AD403D}" srcOrd="0" destOrd="0" presId="urn:microsoft.com/office/officeart/2005/8/layout/orgChart1"/>
    <dgm:cxn modelId="{EF85B44E-3842-4D66-8906-1BE2429A4D10}" type="presParOf" srcId="{6479C537-D798-4266-95D7-C1E8D0AD403D}" destId="{A84F0EE9-5C1E-4C77-8378-0C691616548F}" srcOrd="0" destOrd="0" presId="urn:microsoft.com/office/officeart/2005/8/layout/orgChart1"/>
    <dgm:cxn modelId="{8AB51DE4-D65B-42B8-9E48-7FC742CF885A}" type="presParOf" srcId="{6479C537-D798-4266-95D7-C1E8D0AD403D}" destId="{B94C3CD9-1F02-44ED-92DD-C9DB8188903C}" srcOrd="1" destOrd="0" presId="urn:microsoft.com/office/officeart/2005/8/layout/orgChart1"/>
    <dgm:cxn modelId="{85D6530F-3EEF-44BB-8575-62C8A7F3B22D}" type="presParOf" srcId="{FD80545A-51DF-48A1-94A3-7E82ADD0416C}" destId="{17F70D24-DB43-4A03-8F82-01F69A0129B3}" srcOrd="1" destOrd="0" presId="urn:microsoft.com/office/officeart/2005/8/layout/orgChart1"/>
    <dgm:cxn modelId="{FCFBBB49-3A83-4E91-8937-EDF93189E080}" type="presParOf" srcId="{FD80545A-51DF-48A1-94A3-7E82ADD0416C}" destId="{9E22378B-1E1D-47D3-B5BF-371F367B3222}" srcOrd="2" destOrd="0" presId="urn:microsoft.com/office/officeart/2005/8/layout/orgChart1"/>
    <dgm:cxn modelId="{A57B7067-1A75-4ADD-BACB-7C3AD69944DC}" type="presParOf" srcId="{C6F54509-1052-4104-A130-FC8440F25067}" destId="{DF4EDE46-94B2-43ED-94AA-A10F2B60F99D}" srcOrd="8" destOrd="0" presId="urn:microsoft.com/office/officeart/2005/8/layout/orgChart1"/>
    <dgm:cxn modelId="{2A6BC885-B636-4900-9A93-EC6CE5A35790}" type="presParOf" srcId="{C6F54509-1052-4104-A130-FC8440F25067}" destId="{207ED9A3-FE53-47DE-8820-B63DFD29D114}" srcOrd="9" destOrd="0" presId="urn:microsoft.com/office/officeart/2005/8/layout/orgChart1"/>
    <dgm:cxn modelId="{1A39B860-B737-405E-94F1-8F003DBD9DC6}" type="presParOf" srcId="{207ED9A3-FE53-47DE-8820-B63DFD29D114}" destId="{9B640B78-DA69-435B-BDFF-12CDFBEF8B1B}" srcOrd="0" destOrd="0" presId="urn:microsoft.com/office/officeart/2005/8/layout/orgChart1"/>
    <dgm:cxn modelId="{84532E3E-D817-418C-BE62-F5D8557C2EC6}" type="presParOf" srcId="{9B640B78-DA69-435B-BDFF-12CDFBEF8B1B}" destId="{AB146F54-6D87-4259-828C-5C0BFB611B0C}" srcOrd="0" destOrd="0" presId="urn:microsoft.com/office/officeart/2005/8/layout/orgChart1"/>
    <dgm:cxn modelId="{6800D612-CD96-4DD4-9051-59F66143A15F}" type="presParOf" srcId="{9B640B78-DA69-435B-BDFF-12CDFBEF8B1B}" destId="{8503DA48-A00C-4E20-B5A9-EE3E25D94809}" srcOrd="1" destOrd="0" presId="urn:microsoft.com/office/officeart/2005/8/layout/orgChart1"/>
    <dgm:cxn modelId="{269891A9-E571-45BE-9934-5C6F395CE877}" type="presParOf" srcId="{207ED9A3-FE53-47DE-8820-B63DFD29D114}" destId="{E01FB6DC-03AE-416D-810B-602413445B72}" srcOrd="1" destOrd="0" presId="urn:microsoft.com/office/officeart/2005/8/layout/orgChart1"/>
    <dgm:cxn modelId="{364EB44E-A36C-4964-8D71-F2F67A50CFBD}" type="presParOf" srcId="{207ED9A3-FE53-47DE-8820-B63DFD29D114}" destId="{251D5AA4-99DF-4DC7-83B4-7316E7B3B4FD}" srcOrd="2" destOrd="0" presId="urn:microsoft.com/office/officeart/2005/8/layout/orgChart1"/>
    <dgm:cxn modelId="{FBD6DD51-B739-44FA-B008-EDA69EA228FB}" type="presParOf" srcId="{9CE1AFD1-7516-4789-9058-95818E524297}" destId="{03EC7E74-766C-4544-BAB2-A5B1C7075322}" srcOrd="2" destOrd="0" presId="urn:microsoft.com/office/officeart/2005/8/layout/orgChart1"/>
    <dgm:cxn modelId="{75510F19-1E4E-4D8E-A1C4-2F213A7545A0}" type="presParOf" srcId="{E46814F0-E655-4915-AFA4-AFFFD6BF2D17}" destId="{5109EE4F-9774-40D0-AD02-A0FD26B8C47D}" srcOrd="8" destOrd="0" presId="urn:microsoft.com/office/officeart/2005/8/layout/orgChart1"/>
    <dgm:cxn modelId="{0DE89B36-BC27-4617-8ECD-CF9F1073FB50}" type="presParOf" srcId="{E46814F0-E655-4915-AFA4-AFFFD6BF2D17}" destId="{F74714A2-BC11-4069-B588-EF50BAA087A4}" srcOrd="9" destOrd="0" presId="urn:microsoft.com/office/officeart/2005/8/layout/orgChart1"/>
    <dgm:cxn modelId="{59E3F8D8-1B60-4B74-8317-18EF61D137A6}" type="presParOf" srcId="{F74714A2-BC11-4069-B588-EF50BAA087A4}" destId="{9B033B82-E5C7-4CA7-B2E0-A47CC28B4308}" srcOrd="0" destOrd="0" presId="urn:microsoft.com/office/officeart/2005/8/layout/orgChart1"/>
    <dgm:cxn modelId="{42F274CF-E31A-4C04-BEE7-A3878899403F}" type="presParOf" srcId="{9B033B82-E5C7-4CA7-B2E0-A47CC28B4308}" destId="{C5D18890-389B-42AB-9655-7BE8EEBC44EE}" srcOrd="0" destOrd="0" presId="urn:microsoft.com/office/officeart/2005/8/layout/orgChart1"/>
    <dgm:cxn modelId="{02A141EC-CE59-4B4A-B640-9FC5CE65C8DD}" type="presParOf" srcId="{9B033B82-E5C7-4CA7-B2E0-A47CC28B4308}" destId="{AC9D4A7A-0DE0-4675-9562-81EBB7FE466C}" srcOrd="1" destOrd="0" presId="urn:microsoft.com/office/officeart/2005/8/layout/orgChart1"/>
    <dgm:cxn modelId="{F094584E-E75F-43C0-A28E-ACA2A8A1CB96}" type="presParOf" srcId="{F74714A2-BC11-4069-B588-EF50BAA087A4}" destId="{54E39C53-2E2E-47EC-96A3-BA03E142999C}" srcOrd="1" destOrd="0" presId="urn:microsoft.com/office/officeart/2005/8/layout/orgChart1"/>
    <dgm:cxn modelId="{6C5E96C4-D313-43A9-888D-07994A549807}" type="presParOf" srcId="{54E39C53-2E2E-47EC-96A3-BA03E142999C}" destId="{1179E3B5-73CB-468D-8845-C9BAFE62A87A}" srcOrd="0" destOrd="0" presId="urn:microsoft.com/office/officeart/2005/8/layout/orgChart1"/>
    <dgm:cxn modelId="{CC03C932-D456-4BF1-B6CB-ECD47CD8328A}" type="presParOf" srcId="{54E39C53-2E2E-47EC-96A3-BA03E142999C}" destId="{6E0CCBF9-D9C5-4B8E-84A5-43A79B492566}" srcOrd="1" destOrd="0" presId="urn:microsoft.com/office/officeart/2005/8/layout/orgChart1"/>
    <dgm:cxn modelId="{34BBCFC2-1A8B-47B9-9175-336F3E6FF03D}" type="presParOf" srcId="{6E0CCBF9-D9C5-4B8E-84A5-43A79B492566}" destId="{24CAD68C-5FF9-4208-B058-89A706F6102B}" srcOrd="0" destOrd="0" presId="urn:microsoft.com/office/officeart/2005/8/layout/orgChart1"/>
    <dgm:cxn modelId="{16A0F8C9-9AD6-4549-8C5B-7958819E8FAE}" type="presParOf" srcId="{24CAD68C-5FF9-4208-B058-89A706F6102B}" destId="{A53C91AC-8F3B-443E-A392-C018821068A6}" srcOrd="0" destOrd="0" presId="urn:microsoft.com/office/officeart/2005/8/layout/orgChart1"/>
    <dgm:cxn modelId="{A0AFF8BF-8FF3-4B15-8854-22BE8C7379FA}" type="presParOf" srcId="{24CAD68C-5FF9-4208-B058-89A706F6102B}" destId="{6EB0CA3C-0598-4082-AF42-7256A820184E}" srcOrd="1" destOrd="0" presId="urn:microsoft.com/office/officeart/2005/8/layout/orgChart1"/>
    <dgm:cxn modelId="{C1918E1C-5F6C-44BE-A2EA-90F282A4B76C}" type="presParOf" srcId="{6E0CCBF9-D9C5-4B8E-84A5-43A79B492566}" destId="{8636B2CF-27AA-47ED-A8C8-DCCB5188C2A1}" srcOrd="1" destOrd="0" presId="urn:microsoft.com/office/officeart/2005/8/layout/orgChart1"/>
    <dgm:cxn modelId="{F8F73E4B-0559-46CF-8B70-165E83506D50}" type="presParOf" srcId="{6E0CCBF9-D9C5-4B8E-84A5-43A79B492566}" destId="{D4F7F4BE-48AA-4547-843C-85A4768EB920}" srcOrd="2" destOrd="0" presId="urn:microsoft.com/office/officeart/2005/8/layout/orgChart1"/>
    <dgm:cxn modelId="{8F3F23E9-B07E-4720-98B5-1D8A062A2272}" type="presParOf" srcId="{54E39C53-2E2E-47EC-96A3-BA03E142999C}" destId="{57FA9AFE-0D9E-4529-A84D-AFB6A36C9908}" srcOrd="2" destOrd="0" presId="urn:microsoft.com/office/officeart/2005/8/layout/orgChart1"/>
    <dgm:cxn modelId="{5619E93B-CF2D-4F1E-8C1F-17B7936692DC}" type="presParOf" srcId="{54E39C53-2E2E-47EC-96A3-BA03E142999C}" destId="{4C2A0C53-47B2-45F9-8D4B-F74B4D116622}" srcOrd="3" destOrd="0" presId="urn:microsoft.com/office/officeart/2005/8/layout/orgChart1"/>
    <dgm:cxn modelId="{C7323966-2FDD-4E6C-B026-40646B61351D}" type="presParOf" srcId="{4C2A0C53-47B2-45F9-8D4B-F74B4D116622}" destId="{1B1AB7F4-052E-4E31-83CB-AEC8D3CD535D}" srcOrd="0" destOrd="0" presId="urn:microsoft.com/office/officeart/2005/8/layout/orgChart1"/>
    <dgm:cxn modelId="{0339D98C-71D5-4819-AA2A-D4232A6B7F42}" type="presParOf" srcId="{1B1AB7F4-052E-4E31-83CB-AEC8D3CD535D}" destId="{5B9FD28F-706F-413E-A4E3-EFF167F595F5}" srcOrd="0" destOrd="0" presId="urn:microsoft.com/office/officeart/2005/8/layout/orgChart1"/>
    <dgm:cxn modelId="{F4E92156-D167-49AB-880A-19EB20CEBC3E}" type="presParOf" srcId="{1B1AB7F4-052E-4E31-83CB-AEC8D3CD535D}" destId="{D8162032-B7ED-4B9E-9951-4857E01553EA}" srcOrd="1" destOrd="0" presId="urn:microsoft.com/office/officeart/2005/8/layout/orgChart1"/>
    <dgm:cxn modelId="{40184F82-2DB4-4BAF-9574-03940797AAC9}" type="presParOf" srcId="{4C2A0C53-47B2-45F9-8D4B-F74B4D116622}" destId="{F04FD7CB-8839-4D9D-8CF4-19A76445749D}" srcOrd="1" destOrd="0" presId="urn:microsoft.com/office/officeart/2005/8/layout/orgChart1"/>
    <dgm:cxn modelId="{E0F92AD3-B607-4108-BDDF-6F346CB2CC0B}" type="presParOf" srcId="{4C2A0C53-47B2-45F9-8D4B-F74B4D116622}" destId="{91794503-2349-45B9-BD83-34EACC6ED2C0}" srcOrd="2" destOrd="0" presId="urn:microsoft.com/office/officeart/2005/8/layout/orgChart1"/>
    <dgm:cxn modelId="{ADF7920F-A3DA-429E-96AB-7CB6A352B2F4}" type="presParOf" srcId="{54E39C53-2E2E-47EC-96A3-BA03E142999C}" destId="{5C02E740-5777-4EA8-8BC9-88FDE74D50CE}" srcOrd="4" destOrd="0" presId="urn:microsoft.com/office/officeart/2005/8/layout/orgChart1"/>
    <dgm:cxn modelId="{FDE95084-508D-4814-AB8D-DA0E71D445BF}" type="presParOf" srcId="{54E39C53-2E2E-47EC-96A3-BA03E142999C}" destId="{FA02337F-3E43-4765-AEFC-E0720FE32C0C}" srcOrd="5" destOrd="0" presId="urn:microsoft.com/office/officeart/2005/8/layout/orgChart1"/>
    <dgm:cxn modelId="{4A7ACC36-C295-4516-B89E-5352D4381427}" type="presParOf" srcId="{FA02337F-3E43-4765-AEFC-E0720FE32C0C}" destId="{0E463685-6767-41F4-BF99-3344C47F2DEC}" srcOrd="0" destOrd="0" presId="urn:microsoft.com/office/officeart/2005/8/layout/orgChart1"/>
    <dgm:cxn modelId="{3AF48E81-3CB2-4B67-9631-99CA46707C20}" type="presParOf" srcId="{0E463685-6767-41F4-BF99-3344C47F2DEC}" destId="{3F100F8B-A9A6-4962-BA06-7C60E23B98FC}" srcOrd="0" destOrd="0" presId="urn:microsoft.com/office/officeart/2005/8/layout/orgChart1"/>
    <dgm:cxn modelId="{7E0623C6-5AE5-43C4-98AF-7107FD0F3340}" type="presParOf" srcId="{0E463685-6767-41F4-BF99-3344C47F2DEC}" destId="{D9D5C4B9-B071-46B2-BC19-8D8F486A3D6C}" srcOrd="1" destOrd="0" presId="urn:microsoft.com/office/officeart/2005/8/layout/orgChart1"/>
    <dgm:cxn modelId="{BAD6D91A-CEC7-4AE2-92A9-2EB1A055DF3A}" type="presParOf" srcId="{FA02337F-3E43-4765-AEFC-E0720FE32C0C}" destId="{D5B2625A-E8EF-4B19-8BCC-E4BA70262BB7}" srcOrd="1" destOrd="0" presId="urn:microsoft.com/office/officeart/2005/8/layout/orgChart1"/>
    <dgm:cxn modelId="{C6365182-3BE9-464A-BCA1-C71AE3D3381B}" type="presParOf" srcId="{FA02337F-3E43-4765-AEFC-E0720FE32C0C}" destId="{F68DB602-A8D5-4A90-9703-4BF2CBE54EEF}" srcOrd="2" destOrd="0" presId="urn:microsoft.com/office/officeart/2005/8/layout/orgChart1"/>
    <dgm:cxn modelId="{A5910342-2022-40C3-B99C-B48D5E8F06F4}" type="presParOf" srcId="{54E39C53-2E2E-47EC-96A3-BA03E142999C}" destId="{25236BDD-ED6E-4C95-83D7-466418B8792C}" srcOrd="6" destOrd="0" presId="urn:microsoft.com/office/officeart/2005/8/layout/orgChart1"/>
    <dgm:cxn modelId="{810A4C42-910C-4D62-9035-335D6100E095}" type="presParOf" srcId="{54E39C53-2E2E-47EC-96A3-BA03E142999C}" destId="{C97FF6B7-C9AC-49A2-8F12-7D70294155B2}" srcOrd="7" destOrd="0" presId="urn:microsoft.com/office/officeart/2005/8/layout/orgChart1"/>
    <dgm:cxn modelId="{4DAFB2E6-4442-4A4C-8383-1AC668BAE040}" type="presParOf" srcId="{C97FF6B7-C9AC-49A2-8F12-7D70294155B2}" destId="{DCC35D14-100E-40BD-81F2-117EF8D3AFD1}" srcOrd="0" destOrd="0" presId="urn:microsoft.com/office/officeart/2005/8/layout/orgChart1"/>
    <dgm:cxn modelId="{A468AA99-6816-4203-AC0A-FE002E83D6BE}" type="presParOf" srcId="{DCC35D14-100E-40BD-81F2-117EF8D3AFD1}" destId="{64669E5B-CE15-4D48-A5D6-ED36F7923367}" srcOrd="0" destOrd="0" presId="urn:microsoft.com/office/officeart/2005/8/layout/orgChart1"/>
    <dgm:cxn modelId="{E975197E-153A-4235-8EF7-9699E470DF43}" type="presParOf" srcId="{DCC35D14-100E-40BD-81F2-117EF8D3AFD1}" destId="{BB35E6D3-102E-4B00-B373-96E9D35DD8CC}" srcOrd="1" destOrd="0" presId="urn:microsoft.com/office/officeart/2005/8/layout/orgChart1"/>
    <dgm:cxn modelId="{0475E04C-A7BD-45F4-9C1E-016435634E79}" type="presParOf" srcId="{C97FF6B7-C9AC-49A2-8F12-7D70294155B2}" destId="{6A5F9410-748B-496D-A39E-E4D22F270E5D}" srcOrd="1" destOrd="0" presId="urn:microsoft.com/office/officeart/2005/8/layout/orgChart1"/>
    <dgm:cxn modelId="{95A9A80C-692B-44AA-B119-3C9FAB1562ED}" type="presParOf" srcId="{C97FF6B7-C9AC-49A2-8F12-7D70294155B2}" destId="{CF1AE7F4-2F6C-44E8-84D6-5D7EBDC01C76}" srcOrd="2" destOrd="0" presId="urn:microsoft.com/office/officeart/2005/8/layout/orgChart1"/>
    <dgm:cxn modelId="{8A402320-9AFB-49A2-9E72-ED68AC7B4F62}" type="presParOf" srcId="{F74714A2-BC11-4069-B588-EF50BAA087A4}" destId="{A632EA33-D8FC-4E8F-8CF5-CE9C9C1BBB01}" srcOrd="2" destOrd="0" presId="urn:microsoft.com/office/officeart/2005/8/layout/orgChart1"/>
    <dgm:cxn modelId="{C8FE8B98-C690-4A62-8C6C-6EC597363359}" type="presParOf" srcId="{083811D3-991E-4EC9-8229-61757DA60A80}" destId="{45C5C245-C4AC-49EB-B6FD-7253EA242D2C}"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DF0C6B3E-04D9-4F8E-BD87-20C658C7E3D2}" type="doc">
      <dgm:prSet loTypeId="urn:microsoft.com/office/officeart/2005/8/layout/cycle2" loCatId="cycle" qsTypeId="urn:microsoft.com/office/officeart/2005/8/quickstyle/simple5" qsCatId="simple" csTypeId="urn:microsoft.com/office/officeart/2005/8/colors/colorful3" csCatId="colorful" phldr="1"/>
      <dgm:spPr/>
      <dgm:t>
        <a:bodyPr/>
        <a:lstStyle/>
        <a:p>
          <a:endParaRPr lang="en-US"/>
        </a:p>
      </dgm:t>
    </dgm:pt>
    <dgm:pt modelId="{3C042174-B01E-4256-B29F-B2F5D4B3BBB7}">
      <dgm:prSet phldrT="[Text]" custT="1"/>
      <dgm:spPr/>
      <dgm:t>
        <a:bodyPr/>
        <a:lstStyle/>
        <a:p>
          <a:r>
            <a:rPr lang="en-US" sz="1400" dirty="0" smtClean="0"/>
            <a:t>Promotes mental health and well-being of students</a:t>
          </a:r>
          <a:endParaRPr lang="en-US" sz="1400" dirty="0"/>
        </a:p>
      </dgm:t>
    </dgm:pt>
    <dgm:pt modelId="{371F14CA-8917-4508-848F-56FE1FB2456A}" type="parTrans" cxnId="{659885A8-1D57-43CE-8EB4-522025DFAB54}">
      <dgm:prSet/>
      <dgm:spPr/>
      <dgm:t>
        <a:bodyPr/>
        <a:lstStyle/>
        <a:p>
          <a:endParaRPr lang="en-US"/>
        </a:p>
      </dgm:t>
    </dgm:pt>
    <dgm:pt modelId="{7C2EAD9B-046B-4C83-ADBD-DB862C73C198}" type="sibTrans" cxnId="{659885A8-1D57-43CE-8EB4-522025DFAB54}">
      <dgm:prSet/>
      <dgm:spPr/>
      <dgm:t>
        <a:bodyPr/>
        <a:lstStyle/>
        <a:p>
          <a:endParaRPr lang="en-US"/>
        </a:p>
      </dgm:t>
    </dgm:pt>
    <dgm:pt modelId="{6641737B-AFC4-4A04-9DC2-E15BCC89E5B3}">
      <dgm:prSet phldrT="[Text]"/>
      <dgm:spPr/>
      <dgm:t>
        <a:bodyPr/>
        <a:lstStyle/>
        <a:p>
          <a:r>
            <a:rPr lang="en-US" dirty="0" smtClean="0"/>
            <a:t>Collaborates to enhance the comprehensive school counseling program</a:t>
          </a:r>
          <a:endParaRPr lang="en-US" dirty="0"/>
        </a:p>
      </dgm:t>
    </dgm:pt>
    <dgm:pt modelId="{C055D303-8959-4295-8D6F-9E4248C54049}" type="parTrans" cxnId="{DDCA5FB7-60E7-442D-AC16-73DC9C38FBDE}">
      <dgm:prSet/>
      <dgm:spPr/>
      <dgm:t>
        <a:bodyPr/>
        <a:lstStyle/>
        <a:p>
          <a:endParaRPr lang="en-US"/>
        </a:p>
      </dgm:t>
    </dgm:pt>
    <dgm:pt modelId="{F26F3586-2E71-4795-A006-92657FE8B55C}" type="sibTrans" cxnId="{DDCA5FB7-60E7-442D-AC16-73DC9C38FBDE}">
      <dgm:prSet/>
      <dgm:spPr/>
      <dgm:t>
        <a:bodyPr/>
        <a:lstStyle/>
        <a:p>
          <a:endParaRPr lang="en-US"/>
        </a:p>
      </dgm:t>
    </dgm:pt>
    <dgm:pt modelId="{5A2B574C-03F9-4EAC-BC6C-707E481AEFBF}">
      <dgm:prSet phldrT="[Text]"/>
      <dgm:spPr/>
      <dgm:t>
        <a:bodyPr/>
        <a:lstStyle/>
        <a:p>
          <a:r>
            <a:rPr lang="en-US" dirty="0" smtClean="0"/>
            <a:t>Develops relationships that support mission and improvement plan of the school</a:t>
          </a:r>
          <a:endParaRPr lang="en-US" dirty="0"/>
        </a:p>
      </dgm:t>
    </dgm:pt>
    <dgm:pt modelId="{01A09681-F0D3-4805-A8A3-10DDE11D643B}" type="parTrans" cxnId="{4FA0B3A5-7A47-4ECC-BED6-8079122F1BFF}">
      <dgm:prSet/>
      <dgm:spPr/>
      <dgm:t>
        <a:bodyPr/>
        <a:lstStyle/>
        <a:p>
          <a:endParaRPr lang="en-US"/>
        </a:p>
      </dgm:t>
    </dgm:pt>
    <dgm:pt modelId="{1D172B5D-C928-491F-8243-65960E6798EA}" type="sibTrans" cxnId="{4FA0B3A5-7A47-4ECC-BED6-8079122F1BFF}">
      <dgm:prSet/>
      <dgm:spPr/>
      <dgm:t>
        <a:bodyPr/>
        <a:lstStyle/>
        <a:p>
          <a:endParaRPr lang="en-US"/>
        </a:p>
      </dgm:t>
    </dgm:pt>
    <dgm:pt modelId="{7EA230CF-6BCF-4BBE-91A7-C3DAB29CDD99}">
      <dgm:prSet phldrT="[Text]"/>
      <dgm:spPr/>
      <dgm:t>
        <a:bodyPr/>
        <a:lstStyle/>
        <a:p>
          <a:r>
            <a:rPr lang="en-US" dirty="0" smtClean="0"/>
            <a:t>Demonstrates leadership, vision, and advocacy for development of everyone in the district</a:t>
          </a:r>
          <a:endParaRPr lang="en-US" dirty="0"/>
        </a:p>
      </dgm:t>
    </dgm:pt>
    <dgm:pt modelId="{887CF985-9884-4DBE-816A-4428BDD402AB}" type="parTrans" cxnId="{47109FB9-AF84-45F6-BE22-24A95F24FD58}">
      <dgm:prSet/>
      <dgm:spPr/>
      <dgm:t>
        <a:bodyPr/>
        <a:lstStyle/>
        <a:p>
          <a:endParaRPr lang="en-US"/>
        </a:p>
      </dgm:t>
    </dgm:pt>
    <dgm:pt modelId="{8B820795-892C-44E5-822B-C3ED44D956BD}" type="sibTrans" cxnId="{47109FB9-AF84-45F6-BE22-24A95F24FD58}">
      <dgm:prSet/>
      <dgm:spPr/>
      <dgm:t>
        <a:bodyPr/>
        <a:lstStyle/>
        <a:p>
          <a:endParaRPr lang="en-US"/>
        </a:p>
      </dgm:t>
    </dgm:pt>
    <dgm:pt modelId="{AC275D39-8612-4FCF-81BC-915F0B4325AA}">
      <dgm:prSet phldrT="[Text]"/>
      <dgm:spPr/>
      <dgm:t>
        <a:bodyPr/>
        <a:lstStyle/>
        <a:p>
          <a:r>
            <a:rPr lang="en-US" dirty="0" smtClean="0"/>
            <a:t>Adheres to current ethical and legal requirements </a:t>
          </a:r>
          <a:endParaRPr lang="en-US" dirty="0"/>
        </a:p>
      </dgm:t>
    </dgm:pt>
    <dgm:pt modelId="{98ECA3E7-8258-434E-B346-64E131993A71}" type="parTrans" cxnId="{C3D06D9D-2978-4ED2-BE26-DAB6CE0C1185}">
      <dgm:prSet/>
      <dgm:spPr/>
      <dgm:t>
        <a:bodyPr/>
        <a:lstStyle/>
        <a:p>
          <a:endParaRPr lang="en-US"/>
        </a:p>
      </dgm:t>
    </dgm:pt>
    <dgm:pt modelId="{3929D2FF-AD84-406C-A4D4-BDF7F8A32EB0}" type="sibTrans" cxnId="{C3D06D9D-2978-4ED2-BE26-DAB6CE0C1185}">
      <dgm:prSet/>
      <dgm:spPr/>
      <dgm:t>
        <a:bodyPr/>
        <a:lstStyle/>
        <a:p>
          <a:endParaRPr lang="en-US"/>
        </a:p>
      </dgm:t>
    </dgm:pt>
    <dgm:pt modelId="{113AF107-C8CF-4C0C-BB72-5EFF94DFBC99}" type="pres">
      <dgm:prSet presAssocID="{DF0C6B3E-04D9-4F8E-BD87-20C658C7E3D2}" presName="cycle" presStyleCnt="0">
        <dgm:presLayoutVars>
          <dgm:dir/>
          <dgm:resizeHandles val="exact"/>
        </dgm:presLayoutVars>
      </dgm:prSet>
      <dgm:spPr/>
      <dgm:t>
        <a:bodyPr/>
        <a:lstStyle/>
        <a:p>
          <a:endParaRPr lang="en-US"/>
        </a:p>
      </dgm:t>
    </dgm:pt>
    <dgm:pt modelId="{839E5961-EC01-411B-86F3-44ADF8D74A97}" type="pres">
      <dgm:prSet presAssocID="{3C042174-B01E-4256-B29F-B2F5D4B3BBB7}" presName="node" presStyleLbl="node1" presStyleIdx="0" presStyleCnt="5">
        <dgm:presLayoutVars>
          <dgm:bulletEnabled val="1"/>
        </dgm:presLayoutVars>
      </dgm:prSet>
      <dgm:spPr/>
      <dgm:t>
        <a:bodyPr/>
        <a:lstStyle/>
        <a:p>
          <a:endParaRPr lang="en-US"/>
        </a:p>
      </dgm:t>
    </dgm:pt>
    <dgm:pt modelId="{62B1828E-D8AD-476F-8499-EE33B15E5123}" type="pres">
      <dgm:prSet presAssocID="{7C2EAD9B-046B-4C83-ADBD-DB862C73C198}" presName="sibTrans" presStyleLbl="sibTrans2D1" presStyleIdx="0" presStyleCnt="5"/>
      <dgm:spPr/>
      <dgm:t>
        <a:bodyPr/>
        <a:lstStyle/>
        <a:p>
          <a:endParaRPr lang="en-US"/>
        </a:p>
      </dgm:t>
    </dgm:pt>
    <dgm:pt modelId="{1C3768A3-7C2F-400C-BBC7-C9C85FF10BFD}" type="pres">
      <dgm:prSet presAssocID="{7C2EAD9B-046B-4C83-ADBD-DB862C73C198}" presName="connectorText" presStyleLbl="sibTrans2D1" presStyleIdx="0" presStyleCnt="5"/>
      <dgm:spPr/>
      <dgm:t>
        <a:bodyPr/>
        <a:lstStyle/>
        <a:p>
          <a:endParaRPr lang="en-US"/>
        </a:p>
      </dgm:t>
    </dgm:pt>
    <dgm:pt modelId="{5A5B33DF-058E-4CAA-9160-6370F761784C}" type="pres">
      <dgm:prSet presAssocID="{6641737B-AFC4-4A04-9DC2-E15BCC89E5B3}" presName="node" presStyleLbl="node1" presStyleIdx="1" presStyleCnt="5" custRadScaleRad="109205" custRadScaleInc="4340">
        <dgm:presLayoutVars>
          <dgm:bulletEnabled val="1"/>
        </dgm:presLayoutVars>
      </dgm:prSet>
      <dgm:spPr/>
      <dgm:t>
        <a:bodyPr/>
        <a:lstStyle/>
        <a:p>
          <a:endParaRPr lang="en-US"/>
        </a:p>
      </dgm:t>
    </dgm:pt>
    <dgm:pt modelId="{0FEC9016-10B4-4A0C-A0E9-A7615BCB5A47}" type="pres">
      <dgm:prSet presAssocID="{F26F3586-2E71-4795-A006-92657FE8B55C}" presName="sibTrans" presStyleLbl="sibTrans2D1" presStyleIdx="1" presStyleCnt="5"/>
      <dgm:spPr/>
      <dgm:t>
        <a:bodyPr/>
        <a:lstStyle/>
        <a:p>
          <a:endParaRPr lang="en-US"/>
        </a:p>
      </dgm:t>
    </dgm:pt>
    <dgm:pt modelId="{C4B07921-7C67-497F-8840-45C163968504}" type="pres">
      <dgm:prSet presAssocID="{F26F3586-2E71-4795-A006-92657FE8B55C}" presName="connectorText" presStyleLbl="sibTrans2D1" presStyleIdx="1" presStyleCnt="5"/>
      <dgm:spPr/>
      <dgm:t>
        <a:bodyPr/>
        <a:lstStyle/>
        <a:p>
          <a:endParaRPr lang="en-US"/>
        </a:p>
      </dgm:t>
    </dgm:pt>
    <dgm:pt modelId="{77F25847-9517-4A7A-835C-99455BC820C3}" type="pres">
      <dgm:prSet presAssocID="{5A2B574C-03F9-4EAC-BC6C-707E481AEFBF}" presName="node" presStyleLbl="node1" presStyleIdx="2" presStyleCnt="5" custRadScaleRad="102936" custRadScaleInc="-16858">
        <dgm:presLayoutVars>
          <dgm:bulletEnabled val="1"/>
        </dgm:presLayoutVars>
      </dgm:prSet>
      <dgm:spPr/>
      <dgm:t>
        <a:bodyPr/>
        <a:lstStyle/>
        <a:p>
          <a:endParaRPr lang="en-US"/>
        </a:p>
      </dgm:t>
    </dgm:pt>
    <dgm:pt modelId="{F97CBE14-9860-4539-A7BD-D0DAE6A6466D}" type="pres">
      <dgm:prSet presAssocID="{1D172B5D-C928-491F-8243-65960E6798EA}" presName="sibTrans" presStyleLbl="sibTrans2D1" presStyleIdx="2" presStyleCnt="5"/>
      <dgm:spPr/>
      <dgm:t>
        <a:bodyPr/>
        <a:lstStyle/>
        <a:p>
          <a:endParaRPr lang="en-US"/>
        </a:p>
      </dgm:t>
    </dgm:pt>
    <dgm:pt modelId="{449E68B4-2479-4E0C-BEAC-982FF4D41C90}" type="pres">
      <dgm:prSet presAssocID="{1D172B5D-C928-491F-8243-65960E6798EA}" presName="connectorText" presStyleLbl="sibTrans2D1" presStyleIdx="2" presStyleCnt="5"/>
      <dgm:spPr/>
      <dgm:t>
        <a:bodyPr/>
        <a:lstStyle/>
        <a:p>
          <a:endParaRPr lang="en-US"/>
        </a:p>
      </dgm:t>
    </dgm:pt>
    <dgm:pt modelId="{568C2867-10EE-49C2-8C28-865C94E4FFD0}" type="pres">
      <dgm:prSet presAssocID="{7EA230CF-6BCF-4BBE-91A7-C3DAB29CDD99}" presName="node" presStyleLbl="node1" presStyleIdx="3" presStyleCnt="5" custRadScaleRad="96670" custRadScaleInc="4921">
        <dgm:presLayoutVars>
          <dgm:bulletEnabled val="1"/>
        </dgm:presLayoutVars>
      </dgm:prSet>
      <dgm:spPr/>
      <dgm:t>
        <a:bodyPr/>
        <a:lstStyle/>
        <a:p>
          <a:endParaRPr lang="en-US"/>
        </a:p>
      </dgm:t>
    </dgm:pt>
    <dgm:pt modelId="{F914FB2E-FD37-4336-B1A3-7D91846EB3FE}" type="pres">
      <dgm:prSet presAssocID="{8B820795-892C-44E5-822B-C3ED44D956BD}" presName="sibTrans" presStyleLbl="sibTrans2D1" presStyleIdx="3" presStyleCnt="5"/>
      <dgm:spPr/>
      <dgm:t>
        <a:bodyPr/>
        <a:lstStyle/>
        <a:p>
          <a:endParaRPr lang="en-US"/>
        </a:p>
      </dgm:t>
    </dgm:pt>
    <dgm:pt modelId="{D648747A-5DD0-4602-AE61-0AA3478AF692}" type="pres">
      <dgm:prSet presAssocID="{8B820795-892C-44E5-822B-C3ED44D956BD}" presName="connectorText" presStyleLbl="sibTrans2D1" presStyleIdx="3" presStyleCnt="5"/>
      <dgm:spPr/>
      <dgm:t>
        <a:bodyPr/>
        <a:lstStyle/>
        <a:p>
          <a:endParaRPr lang="en-US"/>
        </a:p>
      </dgm:t>
    </dgm:pt>
    <dgm:pt modelId="{39106C68-E19A-400C-9461-4CE9FE090FCB}" type="pres">
      <dgm:prSet presAssocID="{AC275D39-8612-4FCF-81BC-915F0B4325AA}" presName="node" presStyleLbl="node1" presStyleIdx="4" presStyleCnt="5" custRadScaleRad="108423" custRadScaleInc="-4002">
        <dgm:presLayoutVars>
          <dgm:bulletEnabled val="1"/>
        </dgm:presLayoutVars>
      </dgm:prSet>
      <dgm:spPr/>
      <dgm:t>
        <a:bodyPr/>
        <a:lstStyle/>
        <a:p>
          <a:endParaRPr lang="en-US"/>
        </a:p>
      </dgm:t>
    </dgm:pt>
    <dgm:pt modelId="{B6918DF0-E2B3-4C57-8F4F-364747A264D6}" type="pres">
      <dgm:prSet presAssocID="{3929D2FF-AD84-406C-A4D4-BDF7F8A32EB0}" presName="sibTrans" presStyleLbl="sibTrans2D1" presStyleIdx="4" presStyleCnt="5"/>
      <dgm:spPr/>
      <dgm:t>
        <a:bodyPr/>
        <a:lstStyle/>
        <a:p>
          <a:endParaRPr lang="en-US"/>
        </a:p>
      </dgm:t>
    </dgm:pt>
    <dgm:pt modelId="{3955BF89-9800-4DAF-BDF6-370684CE104E}" type="pres">
      <dgm:prSet presAssocID="{3929D2FF-AD84-406C-A4D4-BDF7F8A32EB0}" presName="connectorText" presStyleLbl="sibTrans2D1" presStyleIdx="4" presStyleCnt="5"/>
      <dgm:spPr/>
      <dgm:t>
        <a:bodyPr/>
        <a:lstStyle/>
        <a:p>
          <a:endParaRPr lang="en-US"/>
        </a:p>
      </dgm:t>
    </dgm:pt>
  </dgm:ptLst>
  <dgm:cxnLst>
    <dgm:cxn modelId="{0A5C86AD-4F84-4637-AEFF-75943E12682F}" type="presOf" srcId="{6641737B-AFC4-4A04-9DC2-E15BCC89E5B3}" destId="{5A5B33DF-058E-4CAA-9160-6370F761784C}" srcOrd="0" destOrd="0" presId="urn:microsoft.com/office/officeart/2005/8/layout/cycle2"/>
    <dgm:cxn modelId="{DDCA5FB7-60E7-442D-AC16-73DC9C38FBDE}" srcId="{DF0C6B3E-04D9-4F8E-BD87-20C658C7E3D2}" destId="{6641737B-AFC4-4A04-9DC2-E15BCC89E5B3}" srcOrd="1" destOrd="0" parTransId="{C055D303-8959-4295-8D6F-9E4248C54049}" sibTransId="{F26F3586-2E71-4795-A006-92657FE8B55C}"/>
    <dgm:cxn modelId="{11D5DE1C-03C2-459B-BE9C-287DE2C218E8}" type="presOf" srcId="{3C042174-B01E-4256-B29F-B2F5D4B3BBB7}" destId="{839E5961-EC01-411B-86F3-44ADF8D74A97}" srcOrd="0" destOrd="0" presId="urn:microsoft.com/office/officeart/2005/8/layout/cycle2"/>
    <dgm:cxn modelId="{66CFEFDC-1CD4-4A7E-BBB7-4123EEEA4AF3}" type="presOf" srcId="{1D172B5D-C928-491F-8243-65960E6798EA}" destId="{F97CBE14-9860-4539-A7BD-D0DAE6A6466D}" srcOrd="0" destOrd="0" presId="urn:microsoft.com/office/officeart/2005/8/layout/cycle2"/>
    <dgm:cxn modelId="{47109FB9-AF84-45F6-BE22-24A95F24FD58}" srcId="{DF0C6B3E-04D9-4F8E-BD87-20C658C7E3D2}" destId="{7EA230CF-6BCF-4BBE-91A7-C3DAB29CDD99}" srcOrd="3" destOrd="0" parTransId="{887CF985-9884-4DBE-816A-4428BDD402AB}" sibTransId="{8B820795-892C-44E5-822B-C3ED44D956BD}"/>
    <dgm:cxn modelId="{C3D06D9D-2978-4ED2-BE26-DAB6CE0C1185}" srcId="{DF0C6B3E-04D9-4F8E-BD87-20C658C7E3D2}" destId="{AC275D39-8612-4FCF-81BC-915F0B4325AA}" srcOrd="4" destOrd="0" parTransId="{98ECA3E7-8258-434E-B346-64E131993A71}" sibTransId="{3929D2FF-AD84-406C-A4D4-BDF7F8A32EB0}"/>
    <dgm:cxn modelId="{8E8F7716-9018-4488-92C4-09B2CD7B92D9}" type="presOf" srcId="{DF0C6B3E-04D9-4F8E-BD87-20C658C7E3D2}" destId="{113AF107-C8CF-4C0C-BB72-5EFF94DFBC99}" srcOrd="0" destOrd="0" presId="urn:microsoft.com/office/officeart/2005/8/layout/cycle2"/>
    <dgm:cxn modelId="{49F87717-E463-440C-89C0-DE1C92E504FD}" type="presOf" srcId="{7C2EAD9B-046B-4C83-ADBD-DB862C73C198}" destId="{62B1828E-D8AD-476F-8499-EE33B15E5123}" srcOrd="0" destOrd="0" presId="urn:microsoft.com/office/officeart/2005/8/layout/cycle2"/>
    <dgm:cxn modelId="{9D1730C1-C0F3-47AC-AB84-D5E2EBC95D1A}" type="presOf" srcId="{8B820795-892C-44E5-822B-C3ED44D956BD}" destId="{D648747A-5DD0-4602-AE61-0AA3478AF692}" srcOrd="1" destOrd="0" presId="urn:microsoft.com/office/officeart/2005/8/layout/cycle2"/>
    <dgm:cxn modelId="{136428F1-7972-4C3B-93A8-4E1122BFCFFA}" type="presOf" srcId="{1D172B5D-C928-491F-8243-65960E6798EA}" destId="{449E68B4-2479-4E0C-BEAC-982FF4D41C90}" srcOrd="1" destOrd="0" presId="urn:microsoft.com/office/officeart/2005/8/layout/cycle2"/>
    <dgm:cxn modelId="{4FA0B3A5-7A47-4ECC-BED6-8079122F1BFF}" srcId="{DF0C6B3E-04D9-4F8E-BD87-20C658C7E3D2}" destId="{5A2B574C-03F9-4EAC-BC6C-707E481AEFBF}" srcOrd="2" destOrd="0" parTransId="{01A09681-F0D3-4805-A8A3-10DDE11D643B}" sibTransId="{1D172B5D-C928-491F-8243-65960E6798EA}"/>
    <dgm:cxn modelId="{2A6AFB54-1B97-4A00-B8FA-10FCE1BE3D6A}" type="presOf" srcId="{3929D2FF-AD84-406C-A4D4-BDF7F8A32EB0}" destId="{3955BF89-9800-4DAF-BDF6-370684CE104E}" srcOrd="1" destOrd="0" presId="urn:microsoft.com/office/officeart/2005/8/layout/cycle2"/>
    <dgm:cxn modelId="{BB789EFE-141C-44C4-9C35-992D3CC693E8}" type="presOf" srcId="{F26F3586-2E71-4795-A006-92657FE8B55C}" destId="{C4B07921-7C67-497F-8840-45C163968504}" srcOrd="1" destOrd="0" presId="urn:microsoft.com/office/officeart/2005/8/layout/cycle2"/>
    <dgm:cxn modelId="{8DF1685A-D834-455A-B84F-0CFF8CD46B1E}" type="presOf" srcId="{AC275D39-8612-4FCF-81BC-915F0B4325AA}" destId="{39106C68-E19A-400C-9461-4CE9FE090FCB}" srcOrd="0" destOrd="0" presId="urn:microsoft.com/office/officeart/2005/8/layout/cycle2"/>
    <dgm:cxn modelId="{03346B3A-F4A2-46A9-9EBB-FE43240B4F35}" type="presOf" srcId="{5A2B574C-03F9-4EAC-BC6C-707E481AEFBF}" destId="{77F25847-9517-4A7A-835C-99455BC820C3}" srcOrd="0" destOrd="0" presId="urn:microsoft.com/office/officeart/2005/8/layout/cycle2"/>
    <dgm:cxn modelId="{0CE6034C-4790-49A0-815F-6B0A4D4028CF}" type="presOf" srcId="{8B820795-892C-44E5-822B-C3ED44D956BD}" destId="{F914FB2E-FD37-4336-B1A3-7D91846EB3FE}" srcOrd="0" destOrd="0" presId="urn:microsoft.com/office/officeart/2005/8/layout/cycle2"/>
    <dgm:cxn modelId="{BB5FB243-3C9B-4791-A59F-CA44B484A497}" type="presOf" srcId="{F26F3586-2E71-4795-A006-92657FE8B55C}" destId="{0FEC9016-10B4-4A0C-A0E9-A7615BCB5A47}" srcOrd="0" destOrd="0" presId="urn:microsoft.com/office/officeart/2005/8/layout/cycle2"/>
    <dgm:cxn modelId="{260F63A4-EE79-4322-B4A9-4C0BD44F39CA}" type="presOf" srcId="{7EA230CF-6BCF-4BBE-91A7-C3DAB29CDD99}" destId="{568C2867-10EE-49C2-8C28-865C94E4FFD0}" srcOrd="0" destOrd="0" presId="urn:microsoft.com/office/officeart/2005/8/layout/cycle2"/>
    <dgm:cxn modelId="{659885A8-1D57-43CE-8EB4-522025DFAB54}" srcId="{DF0C6B3E-04D9-4F8E-BD87-20C658C7E3D2}" destId="{3C042174-B01E-4256-B29F-B2F5D4B3BBB7}" srcOrd="0" destOrd="0" parTransId="{371F14CA-8917-4508-848F-56FE1FB2456A}" sibTransId="{7C2EAD9B-046B-4C83-ADBD-DB862C73C198}"/>
    <dgm:cxn modelId="{C986FE06-CA6B-4013-8760-065D74087238}" type="presOf" srcId="{7C2EAD9B-046B-4C83-ADBD-DB862C73C198}" destId="{1C3768A3-7C2F-400C-BBC7-C9C85FF10BFD}" srcOrd="1" destOrd="0" presId="urn:microsoft.com/office/officeart/2005/8/layout/cycle2"/>
    <dgm:cxn modelId="{F2D82320-3505-4D3F-9443-B4490075AC61}" type="presOf" srcId="{3929D2FF-AD84-406C-A4D4-BDF7F8A32EB0}" destId="{B6918DF0-E2B3-4C57-8F4F-364747A264D6}" srcOrd="0" destOrd="0" presId="urn:microsoft.com/office/officeart/2005/8/layout/cycle2"/>
    <dgm:cxn modelId="{F3E70098-429F-4BD6-98CA-56FBF43771B8}" type="presParOf" srcId="{113AF107-C8CF-4C0C-BB72-5EFF94DFBC99}" destId="{839E5961-EC01-411B-86F3-44ADF8D74A97}" srcOrd="0" destOrd="0" presId="urn:microsoft.com/office/officeart/2005/8/layout/cycle2"/>
    <dgm:cxn modelId="{E6F97F9C-40B4-4951-8EF5-D0D17B70BE14}" type="presParOf" srcId="{113AF107-C8CF-4C0C-BB72-5EFF94DFBC99}" destId="{62B1828E-D8AD-476F-8499-EE33B15E5123}" srcOrd="1" destOrd="0" presId="urn:microsoft.com/office/officeart/2005/8/layout/cycle2"/>
    <dgm:cxn modelId="{6E31FFF0-087F-44C0-AEC8-8C7650B3181A}" type="presParOf" srcId="{62B1828E-D8AD-476F-8499-EE33B15E5123}" destId="{1C3768A3-7C2F-400C-BBC7-C9C85FF10BFD}" srcOrd="0" destOrd="0" presId="urn:microsoft.com/office/officeart/2005/8/layout/cycle2"/>
    <dgm:cxn modelId="{844A8B94-2FEE-4E72-A114-A29D9F168536}" type="presParOf" srcId="{113AF107-C8CF-4C0C-BB72-5EFF94DFBC99}" destId="{5A5B33DF-058E-4CAA-9160-6370F761784C}" srcOrd="2" destOrd="0" presId="urn:microsoft.com/office/officeart/2005/8/layout/cycle2"/>
    <dgm:cxn modelId="{C57E2CF6-8D19-4841-A80C-0CDF25D47A62}" type="presParOf" srcId="{113AF107-C8CF-4C0C-BB72-5EFF94DFBC99}" destId="{0FEC9016-10B4-4A0C-A0E9-A7615BCB5A47}" srcOrd="3" destOrd="0" presId="urn:microsoft.com/office/officeart/2005/8/layout/cycle2"/>
    <dgm:cxn modelId="{301AE90E-FACA-494A-A9D9-66CA1F52755E}" type="presParOf" srcId="{0FEC9016-10B4-4A0C-A0E9-A7615BCB5A47}" destId="{C4B07921-7C67-497F-8840-45C163968504}" srcOrd="0" destOrd="0" presId="urn:microsoft.com/office/officeart/2005/8/layout/cycle2"/>
    <dgm:cxn modelId="{CEB9E553-8B00-4F5F-9257-05F7BE373ABF}" type="presParOf" srcId="{113AF107-C8CF-4C0C-BB72-5EFF94DFBC99}" destId="{77F25847-9517-4A7A-835C-99455BC820C3}" srcOrd="4" destOrd="0" presId="urn:microsoft.com/office/officeart/2005/8/layout/cycle2"/>
    <dgm:cxn modelId="{04325ADC-FE45-4D1F-A3FD-A9CE9DB697C5}" type="presParOf" srcId="{113AF107-C8CF-4C0C-BB72-5EFF94DFBC99}" destId="{F97CBE14-9860-4539-A7BD-D0DAE6A6466D}" srcOrd="5" destOrd="0" presId="urn:microsoft.com/office/officeart/2005/8/layout/cycle2"/>
    <dgm:cxn modelId="{FC017919-7C88-412A-A7D8-B71280D5C9BD}" type="presParOf" srcId="{F97CBE14-9860-4539-A7BD-D0DAE6A6466D}" destId="{449E68B4-2479-4E0C-BEAC-982FF4D41C90}" srcOrd="0" destOrd="0" presId="urn:microsoft.com/office/officeart/2005/8/layout/cycle2"/>
    <dgm:cxn modelId="{F0AFCF75-C32B-453F-95A0-60F859489415}" type="presParOf" srcId="{113AF107-C8CF-4C0C-BB72-5EFF94DFBC99}" destId="{568C2867-10EE-49C2-8C28-865C94E4FFD0}" srcOrd="6" destOrd="0" presId="urn:microsoft.com/office/officeart/2005/8/layout/cycle2"/>
    <dgm:cxn modelId="{5D0279CF-5363-400B-A862-A85EA70E4DE9}" type="presParOf" srcId="{113AF107-C8CF-4C0C-BB72-5EFF94DFBC99}" destId="{F914FB2E-FD37-4336-B1A3-7D91846EB3FE}" srcOrd="7" destOrd="0" presId="urn:microsoft.com/office/officeart/2005/8/layout/cycle2"/>
    <dgm:cxn modelId="{2FFDD92C-C17B-4BF6-9929-17FA1BBD3E30}" type="presParOf" srcId="{F914FB2E-FD37-4336-B1A3-7D91846EB3FE}" destId="{D648747A-5DD0-4602-AE61-0AA3478AF692}" srcOrd="0" destOrd="0" presId="urn:microsoft.com/office/officeart/2005/8/layout/cycle2"/>
    <dgm:cxn modelId="{33D2606D-30B1-4EAD-ADDA-7FDFB9090D1A}" type="presParOf" srcId="{113AF107-C8CF-4C0C-BB72-5EFF94DFBC99}" destId="{39106C68-E19A-400C-9461-4CE9FE090FCB}" srcOrd="8" destOrd="0" presId="urn:microsoft.com/office/officeart/2005/8/layout/cycle2"/>
    <dgm:cxn modelId="{AA5197D0-8565-44D4-B3C9-83DB81B28466}" type="presParOf" srcId="{113AF107-C8CF-4C0C-BB72-5EFF94DFBC99}" destId="{B6918DF0-E2B3-4C57-8F4F-364747A264D6}" srcOrd="9" destOrd="0" presId="urn:microsoft.com/office/officeart/2005/8/layout/cycle2"/>
    <dgm:cxn modelId="{63127227-F9F9-4F4E-858B-BE4D1D46E97C}" type="presParOf" srcId="{B6918DF0-E2B3-4C57-8F4F-364747A264D6}" destId="{3955BF89-9800-4DAF-BDF6-370684CE104E}"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0C6B3E-04D9-4F8E-BD87-20C658C7E3D2}" type="doc">
      <dgm:prSet loTypeId="urn:microsoft.com/office/officeart/2005/8/layout/hChevron3" loCatId="process" qsTypeId="urn:microsoft.com/office/officeart/2005/8/quickstyle/simple5" qsCatId="simple" csTypeId="urn:microsoft.com/office/officeart/2005/8/colors/colorful3" csCatId="colorful" phldr="1"/>
      <dgm:spPr/>
      <dgm:t>
        <a:bodyPr/>
        <a:lstStyle/>
        <a:p>
          <a:endParaRPr lang="en-US"/>
        </a:p>
      </dgm:t>
    </dgm:pt>
    <dgm:pt modelId="{3C042174-B01E-4256-B29F-B2F5D4B3BBB7}">
      <dgm:prSet phldrT="[Text]" custT="1"/>
      <dgm:spPr/>
      <dgm:t>
        <a:bodyPr/>
        <a:lstStyle/>
        <a:p>
          <a:endParaRPr lang="en-US" sz="1100" b="1" dirty="0"/>
        </a:p>
      </dgm:t>
    </dgm:pt>
    <dgm:pt modelId="{371F14CA-8917-4508-848F-56FE1FB2456A}" type="parTrans" cxnId="{659885A8-1D57-43CE-8EB4-522025DFAB54}">
      <dgm:prSet/>
      <dgm:spPr/>
      <dgm:t>
        <a:bodyPr/>
        <a:lstStyle/>
        <a:p>
          <a:endParaRPr lang="en-US" sz="900"/>
        </a:p>
      </dgm:t>
    </dgm:pt>
    <dgm:pt modelId="{7C2EAD9B-046B-4C83-ADBD-DB862C73C198}" type="sibTrans" cxnId="{659885A8-1D57-43CE-8EB4-522025DFAB54}">
      <dgm:prSet/>
      <dgm:spPr/>
      <dgm:t>
        <a:bodyPr/>
        <a:lstStyle/>
        <a:p>
          <a:endParaRPr lang="en-US" sz="900"/>
        </a:p>
      </dgm:t>
    </dgm:pt>
    <dgm:pt modelId="{AC275D39-8612-4FCF-81BC-915F0B4325AA}">
      <dgm:prSet phldrT="[Text]" custT="1"/>
      <dgm:spPr/>
      <dgm:t>
        <a:bodyPr/>
        <a:lstStyle/>
        <a:p>
          <a:endParaRPr lang="en-US" sz="900" dirty="0"/>
        </a:p>
      </dgm:t>
    </dgm:pt>
    <dgm:pt modelId="{3929D2FF-AD84-406C-A4D4-BDF7F8A32EB0}" type="sibTrans" cxnId="{C3D06D9D-2978-4ED2-BE26-DAB6CE0C1185}">
      <dgm:prSet/>
      <dgm:spPr/>
      <dgm:t>
        <a:bodyPr/>
        <a:lstStyle/>
        <a:p>
          <a:endParaRPr lang="en-US" sz="900"/>
        </a:p>
      </dgm:t>
    </dgm:pt>
    <dgm:pt modelId="{98ECA3E7-8258-434E-B346-64E131993A71}" type="parTrans" cxnId="{C3D06D9D-2978-4ED2-BE26-DAB6CE0C1185}">
      <dgm:prSet/>
      <dgm:spPr/>
      <dgm:t>
        <a:bodyPr/>
        <a:lstStyle/>
        <a:p>
          <a:endParaRPr lang="en-US" sz="900"/>
        </a:p>
      </dgm:t>
    </dgm:pt>
    <dgm:pt modelId="{7EA230CF-6BCF-4BBE-91A7-C3DAB29CDD99}">
      <dgm:prSet phldrT="[Text]" custT="1"/>
      <dgm:spPr/>
      <dgm:t>
        <a:bodyPr/>
        <a:lstStyle/>
        <a:p>
          <a:endParaRPr lang="en-US" sz="900" dirty="0"/>
        </a:p>
      </dgm:t>
    </dgm:pt>
    <dgm:pt modelId="{8B820795-892C-44E5-822B-C3ED44D956BD}" type="sibTrans" cxnId="{47109FB9-AF84-45F6-BE22-24A95F24FD58}">
      <dgm:prSet/>
      <dgm:spPr/>
      <dgm:t>
        <a:bodyPr/>
        <a:lstStyle/>
        <a:p>
          <a:endParaRPr lang="en-US" sz="900"/>
        </a:p>
      </dgm:t>
    </dgm:pt>
    <dgm:pt modelId="{887CF985-9884-4DBE-816A-4428BDD402AB}" type="parTrans" cxnId="{47109FB9-AF84-45F6-BE22-24A95F24FD58}">
      <dgm:prSet/>
      <dgm:spPr/>
      <dgm:t>
        <a:bodyPr/>
        <a:lstStyle/>
        <a:p>
          <a:endParaRPr lang="en-US" sz="900"/>
        </a:p>
      </dgm:t>
    </dgm:pt>
    <dgm:pt modelId="{5A2B574C-03F9-4EAC-BC6C-707E481AEFBF}">
      <dgm:prSet phldrT="[Text]" custT="1"/>
      <dgm:spPr/>
      <dgm:t>
        <a:bodyPr/>
        <a:lstStyle/>
        <a:p>
          <a:endParaRPr lang="en-US" sz="900" dirty="0"/>
        </a:p>
      </dgm:t>
    </dgm:pt>
    <dgm:pt modelId="{1D172B5D-C928-491F-8243-65960E6798EA}" type="sibTrans" cxnId="{4FA0B3A5-7A47-4ECC-BED6-8079122F1BFF}">
      <dgm:prSet/>
      <dgm:spPr/>
      <dgm:t>
        <a:bodyPr/>
        <a:lstStyle/>
        <a:p>
          <a:endParaRPr lang="en-US" sz="900"/>
        </a:p>
      </dgm:t>
    </dgm:pt>
    <dgm:pt modelId="{01A09681-F0D3-4805-A8A3-10DDE11D643B}" type="parTrans" cxnId="{4FA0B3A5-7A47-4ECC-BED6-8079122F1BFF}">
      <dgm:prSet/>
      <dgm:spPr/>
      <dgm:t>
        <a:bodyPr/>
        <a:lstStyle/>
        <a:p>
          <a:endParaRPr lang="en-US" sz="900"/>
        </a:p>
      </dgm:t>
    </dgm:pt>
    <dgm:pt modelId="{6641737B-AFC4-4A04-9DC2-E15BCC89E5B3}">
      <dgm:prSet phldrT="[Text]" custT="1"/>
      <dgm:spPr/>
      <dgm:t>
        <a:bodyPr/>
        <a:lstStyle/>
        <a:p>
          <a:endParaRPr lang="en-US" sz="900" dirty="0"/>
        </a:p>
      </dgm:t>
    </dgm:pt>
    <dgm:pt modelId="{F26F3586-2E71-4795-A006-92657FE8B55C}" type="sibTrans" cxnId="{DDCA5FB7-60E7-442D-AC16-73DC9C38FBDE}">
      <dgm:prSet/>
      <dgm:spPr/>
      <dgm:t>
        <a:bodyPr/>
        <a:lstStyle/>
        <a:p>
          <a:endParaRPr lang="en-US" sz="900"/>
        </a:p>
      </dgm:t>
    </dgm:pt>
    <dgm:pt modelId="{C055D303-8959-4295-8D6F-9E4248C54049}" type="parTrans" cxnId="{DDCA5FB7-60E7-442D-AC16-73DC9C38FBDE}">
      <dgm:prSet/>
      <dgm:spPr/>
      <dgm:t>
        <a:bodyPr/>
        <a:lstStyle/>
        <a:p>
          <a:endParaRPr lang="en-US" sz="900"/>
        </a:p>
      </dgm:t>
    </dgm:pt>
    <dgm:pt modelId="{B386B26E-F6DF-4673-B1E9-B76AC2A2D62B}" type="pres">
      <dgm:prSet presAssocID="{DF0C6B3E-04D9-4F8E-BD87-20C658C7E3D2}" presName="Name0" presStyleCnt="0">
        <dgm:presLayoutVars>
          <dgm:dir/>
          <dgm:resizeHandles val="exact"/>
        </dgm:presLayoutVars>
      </dgm:prSet>
      <dgm:spPr/>
      <dgm:t>
        <a:bodyPr/>
        <a:lstStyle/>
        <a:p>
          <a:endParaRPr lang="en-US"/>
        </a:p>
      </dgm:t>
    </dgm:pt>
    <dgm:pt modelId="{D9878326-17B5-408E-9661-5AE19E039950}" type="pres">
      <dgm:prSet presAssocID="{3C042174-B01E-4256-B29F-B2F5D4B3BBB7}" presName="parTxOnly" presStyleLbl="node1" presStyleIdx="0" presStyleCnt="5" custScaleX="50452" custLinFactNeighborX="-92257">
        <dgm:presLayoutVars>
          <dgm:bulletEnabled val="1"/>
        </dgm:presLayoutVars>
      </dgm:prSet>
      <dgm:spPr/>
      <dgm:t>
        <a:bodyPr/>
        <a:lstStyle/>
        <a:p>
          <a:endParaRPr lang="en-US"/>
        </a:p>
      </dgm:t>
    </dgm:pt>
    <dgm:pt modelId="{F10DEA15-8912-4688-9568-D13ED6A72375}" type="pres">
      <dgm:prSet presAssocID="{7C2EAD9B-046B-4C83-ADBD-DB862C73C198}" presName="parSpace" presStyleCnt="0"/>
      <dgm:spPr/>
    </dgm:pt>
    <dgm:pt modelId="{64483E72-5B29-4EBE-A048-B81CF97DAD5A}" type="pres">
      <dgm:prSet presAssocID="{6641737B-AFC4-4A04-9DC2-E15BCC89E5B3}" presName="parTxOnly" presStyleLbl="node1" presStyleIdx="1" presStyleCnt="5" custScaleX="28243" custLinFactNeighborX="-52157" custLinFactNeighborY="213">
        <dgm:presLayoutVars>
          <dgm:bulletEnabled val="1"/>
        </dgm:presLayoutVars>
      </dgm:prSet>
      <dgm:spPr/>
      <dgm:t>
        <a:bodyPr/>
        <a:lstStyle/>
        <a:p>
          <a:endParaRPr lang="en-US"/>
        </a:p>
      </dgm:t>
    </dgm:pt>
    <dgm:pt modelId="{EF815350-247E-487A-AC9A-2CAC2EF9CBB9}" type="pres">
      <dgm:prSet presAssocID="{F26F3586-2E71-4795-A006-92657FE8B55C}" presName="parSpace" presStyleCnt="0"/>
      <dgm:spPr/>
    </dgm:pt>
    <dgm:pt modelId="{FE473EE4-BBC8-4AF2-A575-F9E259F94A40}" type="pres">
      <dgm:prSet presAssocID="{5A2B574C-03F9-4EAC-BC6C-707E481AEFBF}" presName="parTxOnly" presStyleLbl="node1" presStyleIdx="2" presStyleCnt="5" custScaleX="24500" custLinFactNeighborX="-45382" custLinFactNeighborY="213">
        <dgm:presLayoutVars>
          <dgm:bulletEnabled val="1"/>
        </dgm:presLayoutVars>
      </dgm:prSet>
      <dgm:spPr/>
      <dgm:t>
        <a:bodyPr/>
        <a:lstStyle/>
        <a:p>
          <a:endParaRPr lang="en-US"/>
        </a:p>
      </dgm:t>
    </dgm:pt>
    <dgm:pt modelId="{F6E2383B-91E7-4263-B91A-D5DF570BCCFB}" type="pres">
      <dgm:prSet presAssocID="{1D172B5D-C928-491F-8243-65960E6798EA}" presName="parSpace" presStyleCnt="0"/>
      <dgm:spPr/>
    </dgm:pt>
    <dgm:pt modelId="{2F33F917-15D3-4370-BAC9-268EF95799C3}" type="pres">
      <dgm:prSet presAssocID="{7EA230CF-6BCF-4BBE-91A7-C3DAB29CDD99}" presName="parTxOnly" presStyleLbl="node1" presStyleIdx="3" presStyleCnt="5" custScaleX="14300" custLinFactNeighborX="-20718" custLinFactNeighborY="8879">
        <dgm:presLayoutVars>
          <dgm:bulletEnabled val="1"/>
        </dgm:presLayoutVars>
      </dgm:prSet>
      <dgm:spPr/>
      <dgm:t>
        <a:bodyPr/>
        <a:lstStyle/>
        <a:p>
          <a:endParaRPr lang="en-US"/>
        </a:p>
      </dgm:t>
    </dgm:pt>
    <dgm:pt modelId="{D6B5AAEB-64E8-4827-B0E2-A9C6411C5A70}" type="pres">
      <dgm:prSet presAssocID="{8B820795-892C-44E5-822B-C3ED44D956BD}" presName="parSpace" presStyleCnt="0"/>
      <dgm:spPr/>
    </dgm:pt>
    <dgm:pt modelId="{49ACA78E-B371-4D74-A112-41773DF8F817}" type="pres">
      <dgm:prSet presAssocID="{AC275D39-8612-4FCF-81BC-915F0B4325AA}" presName="parTxOnly" presStyleLbl="node1" presStyleIdx="4" presStyleCnt="5" custScaleX="16445" custLinFactNeighborX="32602" custLinFactNeighborY="213">
        <dgm:presLayoutVars>
          <dgm:bulletEnabled val="1"/>
        </dgm:presLayoutVars>
      </dgm:prSet>
      <dgm:spPr/>
      <dgm:t>
        <a:bodyPr/>
        <a:lstStyle/>
        <a:p>
          <a:endParaRPr lang="en-US"/>
        </a:p>
      </dgm:t>
    </dgm:pt>
  </dgm:ptLst>
  <dgm:cxnLst>
    <dgm:cxn modelId="{AC667F3E-57BB-44BD-BDCD-FCAE4320F836}" type="presOf" srcId="{7EA230CF-6BCF-4BBE-91A7-C3DAB29CDD99}" destId="{2F33F917-15D3-4370-BAC9-268EF95799C3}" srcOrd="0" destOrd="0" presId="urn:microsoft.com/office/officeart/2005/8/layout/hChevron3"/>
    <dgm:cxn modelId="{6F6C53ED-6E61-4BFF-A613-9A3DA17D327C}" type="presOf" srcId="{5A2B574C-03F9-4EAC-BC6C-707E481AEFBF}" destId="{FE473EE4-BBC8-4AF2-A575-F9E259F94A40}" srcOrd="0" destOrd="0" presId="urn:microsoft.com/office/officeart/2005/8/layout/hChevron3"/>
    <dgm:cxn modelId="{659885A8-1D57-43CE-8EB4-522025DFAB54}" srcId="{DF0C6B3E-04D9-4F8E-BD87-20C658C7E3D2}" destId="{3C042174-B01E-4256-B29F-B2F5D4B3BBB7}" srcOrd="0" destOrd="0" parTransId="{371F14CA-8917-4508-848F-56FE1FB2456A}" sibTransId="{7C2EAD9B-046B-4C83-ADBD-DB862C73C198}"/>
    <dgm:cxn modelId="{47109FB9-AF84-45F6-BE22-24A95F24FD58}" srcId="{DF0C6B3E-04D9-4F8E-BD87-20C658C7E3D2}" destId="{7EA230CF-6BCF-4BBE-91A7-C3DAB29CDD99}" srcOrd="3" destOrd="0" parTransId="{887CF985-9884-4DBE-816A-4428BDD402AB}" sibTransId="{8B820795-892C-44E5-822B-C3ED44D956BD}"/>
    <dgm:cxn modelId="{B2F302AE-63A5-450E-AEDF-46FC3856DB25}" type="presOf" srcId="{DF0C6B3E-04D9-4F8E-BD87-20C658C7E3D2}" destId="{B386B26E-F6DF-4673-B1E9-B76AC2A2D62B}" srcOrd="0" destOrd="0" presId="urn:microsoft.com/office/officeart/2005/8/layout/hChevron3"/>
    <dgm:cxn modelId="{DDCA5FB7-60E7-442D-AC16-73DC9C38FBDE}" srcId="{DF0C6B3E-04D9-4F8E-BD87-20C658C7E3D2}" destId="{6641737B-AFC4-4A04-9DC2-E15BCC89E5B3}" srcOrd="1" destOrd="0" parTransId="{C055D303-8959-4295-8D6F-9E4248C54049}" sibTransId="{F26F3586-2E71-4795-A006-92657FE8B55C}"/>
    <dgm:cxn modelId="{FF28C613-65D5-4775-91B2-E0FE8179CD15}" type="presOf" srcId="{3C042174-B01E-4256-B29F-B2F5D4B3BBB7}" destId="{D9878326-17B5-408E-9661-5AE19E039950}" srcOrd="0" destOrd="0" presId="urn:microsoft.com/office/officeart/2005/8/layout/hChevron3"/>
    <dgm:cxn modelId="{92259739-8ACF-4B62-8D46-5593D433AC1F}" type="presOf" srcId="{AC275D39-8612-4FCF-81BC-915F0B4325AA}" destId="{49ACA78E-B371-4D74-A112-41773DF8F817}" srcOrd="0" destOrd="0" presId="urn:microsoft.com/office/officeart/2005/8/layout/hChevron3"/>
    <dgm:cxn modelId="{23B8F668-028F-4DE9-BBEE-818C499AF7D1}" type="presOf" srcId="{6641737B-AFC4-4A04-9DC2-E15BCC89E5B3}" destId="{64483E72-5B29-4EBE-A048-B81CF97DAD5A}" srcOrd="0" destOrd="0" presId="urn:microsoft.com/office/officeart/2005/8/layout/hChevron3"/>
    <dgm:cxn modelId="{C3D06D9D-2978-4ED2-BE26-DAB6CE0C1185}" srcId="{DF0C6B3E-04D9-4F8E-BD87-20C658C7E3D2}" destId="{AC275D39-8612-4FCF-81BC-915F0B4325AA}" srcOrd="4" destOrd="0" parTransId="{98ECA3E7-8258-434E-B346-64E131993A71}" sibTransId="{3929D2FF-AD84-406C-A4D4-BDF7F8A32EB0}"/>
    <dgm:cxn modelId="{4FA0B3A5-7A47-4ECC-BED6-8079122F1BFF}" srcId="{DF0C6B3E-04D9-4F8E-BD87-20C658C7E3D2}" destId="{5A2B574C-03F9-4EAC-BC6C-707E481AEFBF}" srcOrd="2" destOrd="0" parTransId="{01A09681-F0D3-4805-A8A3-10DDE11D643B}" sibTransId="{1D172B5D-C928-491F-8243-65960E6798EA}"/>
    <dgm:cxn modelId="{2B10C2A9-DF20-4516-A0F9-BEF1EC537B04}" type="presParOf" srcId="{B386B26E-F6DF-4673-B1E9-B76AC2A2D62B}" destId="{D9878326-17B5-408E-9661-5AE19E039950}" srcOrd="0" destOrd="0" presId="urn:microsoft.com/office/officeart/2005/8/layout/hChevron3"/>
    <dgm:cxn modelId="{F17C08E1-3EC7-4DDC-917A-A217DCB50296}" type="presParOf" srcId="{B386B26E-F6DF-4673-B1E9-B76AC2A2D62B}" destId="{F10DEA15-8912-4688-9568-D13ED6A72375}" srcOrd="1" destOrd="0" presId="urn:microsoft.com/office/officeart/2005/8/layout/hChevron3"/>
    <dgm:cxn modelId="{5A1A5729-A113-405D-97F7-A5AE3792F4A0}" type="presParOf" srcId="{B386B26E-F6DF-4673-B1E9-B76AC2A2D62B}" destId="{64483E72-5B29-4EBE-A048-B81CF97DAD5A}" srcOrd="2" destOrd="0" presId="urn:microsoft.com/office/officeart/2005/8/layout/hChevron3"/>
    <dgm:cxn modelId="{33988A3D-D6CC-44B9-AD35-3B4A48572E05}" type="presParOf" srcId="{B386B26E-F6DF-4673-B1E9-B76AC2A2D62B}" destId="{EF815350-247E-487A-AC9A-2CAC2EF9CBB9}" srcOrd="3" destOrd="0" presId="urn:microsoft.com/office/officeart/2005/8/layout/hChevron3"/>
    <dgm:cxn modelId="{55ECC0A2-7611-4C57-AE44-F491FCC4171D}" type="presParOf" srcId="{B386B26E-F6DF-4673-B1E9-B76AC2A2D62B}" destId="{FE473EE4-BBC8-4AF2-A575-F9E259F94A40}" srcOrd="4" destOrd="0" presId="urn:microsoft.com/office/officeart/2005/8/layout/hChevron3"/>
    <dgm:cxn modelId="{303E3C04-6048-4447-A5DF-E7F6544A4531}" type="presParOf" srcId="{B386B26E-F6DF-4673-B1E9-B76AC2A2D62B}" destId="{F6E2383B-91E7-4263-B91A-D5DF570BCCFB}" srcOrd="5" destOrd="0" presId="urn:microsoft.com/office/officeart/2005/8/layout/hChevron3"/>
    <dgm:cxn modelId="{05DB6F6B-CD54-47F9-8637-1DC7FF1AAF39}" type="presParOf" srcId="{B386B26E-F6DF-4673-B1E9-B76AC2A2D62B}" destId="{2F33F917-15D3-4370-BAC9-268EF95799C3}" srcOrd="6" destOrd="0" presId="urn:microsoft.com/office/officeart/2005/8/layout/hChevron3"/>
    <dgm:cxn modelId="{928FB3A9-5AD5-4F39-BA6F-66BE3DC56D09}" type="presParOf" srcId="{B386B26E-F6DF-4673-B1E9-B76AC2A2D62B}" destId="{D6B5AAEB-64E8-4827-B0E2-A9C6411C5A70}" srcOrd="7" destOrd="0" presId="urn:microsoft.com/office/officeart/2005/8/layout/hChevron3"/>
    <dgm:cxn modelId="{16B1D1CC-F699-4A46-B305-8DC8ED93BAD0}" type="presParOf" srcId="{B386B26E-F6DF-4673-B1E9-B76AC2A2D62B}" destId="{49ACA78E-B371-4D74-A112-41773DF8F817}" srcOrd="8"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0C6B3E-04D9-4F8E-BD87-20C658C7E3D2}" type="doc">
      <dgm:prSet loTypeId="urn:microsoft.com/office/officeart/2005/8/layout/hChevron3" loCatId="process" qsTypeId="urn:microsoft.com/office/officeart/2005/8/quickstyle/simple5" qsCatId="simple" csTypeId="urn:microsoft.com/office/officeart/2005/8/colors/colorful3" csCatId="colorful" phldr="1"/>
      <dgm:spPr/>
      <dgm:t>
        <a:bodyPr/>
        <a:lstStyle/>
        <a:p>
          <a:endParaRPr lang="en-US"/>
        </a:p>
      </dgm:t>
    </dgm:pt>
    <dgm:pt modelId="{3C042174-B01E-4256-B29F-B2F5D4B3BBB7}">
      <dgm:prSet phldrT="[Text]" custT="1"/>
      <dgm:spPr/>
      <dgm:t>
        <a:bodyPr/>
        <a:lstStyle/>
        <a:p>
          <a:endParaRPr lang="en-US" sz="1200" dirty="0"/>
        </a:p>
      </dgm:t>
    </dgm:pt>
    <dgm:pt modelId="{371F14CA-8917-4508-848F-56FE1FB2456A}" type="parTrans" cxnId="{659885A8-1D57-43CE-8EB4-522025DFAB54}">
      <dgm:prSet/>
      <dgm:spPr/>
      <dgm:t>
        <a:bodyPr/>
        <a:lstStyle/>
        <a:p>
          <a:endParaRPr lang="en-US" sz="900"/>
        </a:p>
      </dgm:t>
    </dgm:pt>
    <dgm:pt modelId="{7C2EAD9B-046B-4C83-ADBD-DB862C73C198}" type="sibTrans" cxnId="{659885A8-1D57-43CE-8EB4-522025DFAB54}">
      <dgm:prSet/>
      <dgm:spPr/>
      <dgm:t>
        <a:bodyPr/>
        <a:lstStyle/>
        <a:p>
          <a:endParaRPr lang="en-US" sz="900"/>
        </a:p>
      </dgm:t>
    </dgm:pt>
    <dgm:pt modelId="{AC275D39-8612-4FCF-81BC-915F0B4325AA}">
      <dgm:prSet phldrT="[Text]" custT="1"/>
      <dgm:spPr/>
      <dgm:t>
        <a:bodyPr/>
        <a:lstStyle/>
        <a:p>
          <a:endParaRPr lang="en-US" sz="900" dirty="0"/>
        </a:p>
      </dgm:t>
    </dgm:pt>
    <dgm:pt modelId="{3929D2FF-AD84-406C-A4D4-BDF7F8A32EB0}" type="sibTrans" cxnId="{C3D06D9D-2978-4ED2-BE26-DAB6CE0C1185}">
      <dgm:prSet/>
      <dgm:spPr/>
      <dgm:t>
        <a:bodyPr/>
        <a:lstStyle/>
        <a:p>
          <a:endParaRPr lang="en-US" sz="900"/>
        </a:p>
      </dgm:t>
    </dgm:pt>
    <dgm:pt modelId="{98ECA3E7-8258-434E-B346-64E131993A71}" type="parTrans" cxnId="{C3D06D9D-2978-4ED2-BE26-DAB6CE0C1185}">
      <dgm:prSet/>
      <dgm:spPr/>
      <dgm:t>
        <a:bodyPr/>
        <a:lstStyle/>
        <a:p>
          <a:endParaRPr lang="en-US" sz="900"/>
        </a:p>
      </dgm:t>
    </dgm:pt>
    <dgm:pt modelId="{7EA230CF-6BCF-4BBE-91A7-C3DAB29CDD99}">
      <dgm:prSet phldrT="[Text]" custT="1"/>
      <dgm:spPr/>
      <dgm:t>
        <a:bodyPr/>
        <a:lstStyle/>
        <a:p>
          <a:endParaRPr lang="en-US" sz="900" dirty="0"/>
        </a:p>
      </dgm:t>
    </dgm:pt>
    <dgm:pt modelId="{8B820795-892C-44E5-822B-C3ED44D956BD}" type="sibTrans" cxnId="{47109FB9-AF84-45F6-BE22-24A95F24FD58}">
      <dgm:prSet/>
      <dgm:spPr/>
      <dgm:t>
        <a:bodyPr/>
        <a:lstStyle/>
        <a:p>
          <a:endParaRPr lang="en-US" sz="900"/>
        </a:p>
      </dgm:t>
    </dgm:pt>
    <dgm:pt modelId="{887CF985-9884-4DBE-816A-4428BDD402AB}" type="parTrans" cxnId="{47109FB9-AF84-45F6-BE22-24A95F24FD58}">
      <dgm:prSet/>
      <dgm:spPr/>
      <dgm:t>
        <a:bodyPr/>
        <a:lstStyle/>
        <a:p>
          <a:endParaRPr lang="en-US" sz="900"/>
        </a:p>
      </dgm:t>
    </dgm:pt>
    <dgm:pt modelId="{5A2B574C-03F9-4EAC-BC6C-707E481AEFBF}">
      <dgm:prSet phldrT="[Text]" custT="1"/>
      <dgm:spPr/>
      <dgm:t>
        <a:bodyPr/>
        <a:lstStyle/>
        <a:p>
          <a:endParaRPr lang="en-US" sz="900" dirty="0"/>
        </a:p>
      </dgm:t>
    </dgm:pt>
    <dgm:pt modelId="{1D172B5D-C928-491F-8243-65960E6798EA}" type="sibTrans" cxnId="{4FA0B3A5-7A47-4ECC-BED6-8079122F1BFF}">
      <dgm:prSet/>
      <dgm:spPr/>
      <dgm:t>
        <a:bodyPr/>
        <a:lstStyle/>
        <a:p>
          <a:endParaRPr lang="en-US" sz="900"/>
        </a:p>
      </dgm:t>
    </dgm:pt>
    <dgm:pt modelId="{01A09681-F0D3-4805-A8A3-10DDE11D643B}" type="parTrans" cxnId="{4FA0B3A5-7A47-4ECC-BED6-8079122F1BFF}">
      <dgm:prSet/>
      <dgm:spPr/>
      <dgm:t>
        <a:bodyPr/>
        <a:lstStyle/>
        <a:p>
          <a:endParaRPr lang="en-US" sz="900"/>
        </a:p>
      </dgm:t>
    </dgm:pt>
    <dgm:pt modelId="{6641737B-AFC4-4A04-9DC2-E15BCC89E5B3}">
      <dgm:prSet phldrT="[Text]" custT="1"/>
      <dgm:spPr/>
      <dgm:t>
        <a:bodyPr/>
        <a:lstStyle/>
        <a:p>
          <a:endParaRPr lang="en-US" sz="900" b="1" dirty="0"/>
        </a:p>
      </dgm:t>
    </dgm:pt>
    <dgm:pt modelId="{F26F3586-2E71-4795-A006-92657FE8B55C}" type="sibTrans" cxnId="{DDCA5FB7-60E7-442D-AC16-73DC9C38FBDE}">
      <dgm:prSet/>
      <dgm:spPr/>
      <dgm:t>
        <a:bodyPr/>
        <a:lstStyle/>
        <a:p>
          <a:endParaRPr lang="en-US" sz="900"/>
        </a:p>
      </dgm:t>
    </dgm:pt>
    <dgm:pt modelId="{C055D303-8959-4295-8D6F-9E4248C54049}" type="parTrans" cxnId="{DDCA5FB7-60E7-442D-AC16-73DC9C38FBDE}">
      <dgm:prSet/>
      <dgm:spPr/>
      <dgm:t>
        <a:bodyPr/>
        <a:lstStyle/>
        <a:p>
          <a:endParaRPr lang="en-US" sz="900"/>
        </a:p>
      </dgm:t>
    </dgm:pt>
    <dgm:pt modelId="{B386B26E-F6DF-4673-B1E9-B76AC2A2D62B}" type="pres">
      <dgm:prSet presAssocID="{DF0C6B3E-04D9-4F8E-BD87-20C658C7E3D2}" presName="Name0" presStyleCnt="0">
        <dgm:presLayoutVars>
          <dgm:dir/>
          <dgm:resizeHandles val="exact"/>
        </dgm:presLayoutVars>
      </dgm:prSet>
      <dgm:spPr/>
      <dgm:t>
        <a:bodyPr/>
        <a:lstStyle/>
        <a:p>
          <a:endParaRPr lang="en-US"/>
        </a:p>
      </dgm:t>
    </dgm:pt>
    <dgm:pt modelId="{D9878326-17B5-408E-9661-5AE19E039950}" type="pres">
      <dgm:prSet presAssocID="{3C042174-B01E-4256-B29F-B2F5D4B3BBB7}" presName="parTxOnly" presStyleLbl="node1" presStyleIdx="0" presStyleCnt="5" custScaleX="17699" custLinFactX="-19431" custLinFactNeighborX="-100000">
        <dgm:presLayoutVars>
          <dgm:bulletEnabled val="1"/>
        </dgm:presLayoutVars>
      </dgm:prSet>
      <dgm:spPr/>
      <dgm:t>
        <a:bodyPr/>
        <a:lstStyle/>
        <a:p>
          <a:endParaRPr lang="en-US"/>
        </a:p>
      </dgm:t>
    </dgm:pt>
    <dgm:pt modelId="{F10DEA15-8912-4688-9568-D13ED6A72375}" type="pres">
      <dgm:prSet presAssocID="{7C2EAD9B-046B-4C83-ADBD-DB862C73C198}" presName="parSpace" presStyleCnt="0"/>
      <dgm:spPr/>
    </dgm:pt>
    <dgm:pt modelId="{64483E72-5B29-4EBE-A048-B81CF97DAD5A}" type="pres">
      <dgm:prSet presAssocID="{6641737B-AFC4-4A04-9DC2-E15BCC89E5B3}" presName="parTxOnly" presStyleLbl="node1" presStyleIdx="1" presStyleCnt="5" custScaleX="53438" custLinFactX="-3210" custLinFactNeighborX="-100000">
        <dgm:presLayoutVars>
          <dgm:bulletEnabled val="1"/>
        </dgm:presLayoutVars>
      </dgm:prSet>
      <dgm:spPr/>
      <dgm:t>
        <a:bodyPr/>
        <a:lstStyle/>
        <a:p>
          <a:endParaRPr lang="en-US"/>
        </a:p>
      </dgm:t>
    </dgm:pt>
    <dgm:pt modelId="{EF815350-247E-487A-AC9A-2CAC2EF9CBB9}" type="pres">
      <dgm:prSet presAssocID="{F26F3586-2E71-4795-A006-92657FE8B55C}" presName="parSpace" presStyleCnt="0"/>
      <dgm:spPr/>
    </dgm:pt>
    <dgm:pt modelId="{FE473EE4-BBC8-4AF2-A575-F9E259F94A40}" type="pres">
      <dgm:prSet presAssocID="{5A2B574C-03F9-4EAC-BC6C-707E481AEFBF}" presName="parTxOnly" presStyleLbl="node1" presStyleIdx="2" presStyleCnt="5" custScaleX="24500" custLinFactNeighborX="-80913">
        <dgm:presLayoutVars>
          <dgm:bulletEnabled val="1"/>
        </dgm:presLayoutVars>
      </dgm:prSet>
      <dgm:spPr/>
      <dgm:t>
        <a:bodyPr/>
        <a:lstStyle/>
        <a:p>
          <a:endParaRPr lang="en-US"/>
        </a:p>
      </dgm:t>
    </dgm:pt>
    <dgm:pt modelId="{F6E2383B-91E7-4263-B91A-D5DF570BCCFB}" type="pres">
      <dgm:prSet presAssocID="{1D172B5D-C928-491F-8243-65960E6798EA}" presName="parSpace" presStyleCnt="0"/>
      <dgm:spPr/>
    </dgm:pt>
    <dgm:pt modelId="{2F33F917-15D3-4370-BAC9-268EF95799C3}" type="pres">
      <dgm:prSet presAssocID="{7EA230CF-6BCF-4BBE-91A7-C3DAB29CDD99}" presName="parTxOnly" presStyleLbl="node1" presStyleIdx="3" presStyleCnt="5" custScaleX="14300" custLinFactNeighborX="-39521">
        <dgm:presLayoutVars>
          <dgm:bulletEnabled val="1"/>
        </dgm:presLayoutVars>
      </dgm:prSet>
      <dgm:spPr/>
      <dgm:t>
        <a:bodyPr/>
        <a:lstStyle/>
        <a:p>
          <a:endParaRPr lang="en-US"/>
        </a:p>
      </dgm:t>
    </dgm:pt>
    <dgm:pt modelId="{D6B5AAEB-64E8-4827-B0E2-A9C6411C5A70}" type="pres">
      <dgm:prSet presAssocID="{8B820795-892C-44E5-822B-C3ED44D956BD}" presName="parSpace" presStyleCnt="0"/>
      <dgm:spPr/>
    </dgm:pt>
    <dgm:pt modelId="{49ACA78E-B371-4D74-A112-41773DF8F817}" type="pres">
      <dgm:prSet presAssocID="{AC275D39-8612-4FCF-81BC-915F0B4325AA}" presName="parTxOnly" presStyleLbl="node1" presStyleIdx="4" presStyleCnt="5" custScaleX="16445" custLinFactNeighborX="20925">
        <dgm:presLayoutVars>
          <dgm:bulletEnabled val="1"/>
        </dgm:presLayoutVars>
      </dgm:prSet>
      <dgm:spPr/>
      <dgm:t>
        <a:bodyPr/>
        <a:lstStyle/>
        <a:p>
          <a:endParaRPr lang="en-US"/>
        </a:p>
      </dgm:t>
    </dgm:pt>
  </dgm:ptLst>
  <dgm:cxnLst>
    <dgm:cxn modelId="{659885A8-1D57-43CE-8EB4-522025DFAB54}" srcId="{DF0C6B3E-04D9-4F8E-BD87-20C658C7E3D2}" destId="{3C042174-B01E-4256-B29F-B2F5D4B3BBB7}" srcOrd="0" destOrd="0" parTransId="{371F14CA-8917-4508-848F-56FE1FB2456A}" sibTransId="{7C2EAD9B-046B-4C83-ADBD-DB862C73C198}"/>
    <dgm:cxn modelId="{90A3FB3E-D493-4307-A7F2-A8B86EE5B204}" type="presOf" srcId="{3C042174-B01E-4256-B29F-B2F5D4B3BBB7}" destId="{D9878326-17B5-408E-9661-5AE19E039950}" srcOrd="0" destOrd="0" presId="urn:microsoft.com/office/officeart/2005/8/layout/hChevron3"/>
    <dgm:cxn modelId="{47109FB9-AF84-45F6-BE22-24A95F24FD58}" srcId="{DF0C6B3E-04D9-4F8E-BD87-20C658C7E3D2}" destId="{7EA230CF-6BCF-4BBE-91A7-C3DAB29CDD99}" srcOrd="3" destOrd="0" parTransId="{887CF985-9884-4DBE-816A-4428BDD402AB}" sibTransId="{8B820795-892C-44E5-822B-C3ED44D956BD}"/>
    <dgm:cxn modelId="{6D3AFB56-A511-401D-802A-B51252D870F1}" type="presOf" srcId="{6641737B-AFC4-4A04-9DC2-E15BCC89E5B3}" destId="{64483E72-5B29-4EBE-A048-B81CF97DAD5A}" srcOrd="0" destOrd="0" presId="urn:microsoft.com/office/officeart/2005/8/layout/hChevron3"/>
    <dgm:cxn modelId="{DDCA5FB7-60E7-442D-AC16-73DC9C38FBDE}" srcId="{DF0C6B3E-04D9-4F8E-BD87-20C658C7E3D2}" destId="{6641737B-AFC4-4A04-9DC2-E15BCC89E5B3}" srcOrd="1" destOrd="0" parTransId="{C055D303-8959-4295-8D6F-9E4248C54049}" sibTransId="{F26F3586-2E71-4795-A006-92657FE8B55C}"/>
    <dgm:cxn modelId="{FF9802A9-E615-4D17-B523-3BEF6EFDD5DA}" type="presOf" srcId="{AC275D39-8612-4FCF-81BC-915F0B4325AA}" destId="{49ACA78E-B371-4D74-A112-41773DF8F817}" srcOrd="0" destOrd="0" presId="urn:microsoft.com/office/officeart/2005/8/layout/hChevron3"/>
    <dgm:cxn modelId="{BE1AB278-A042-4966-AD31-DCEBA0AB9F2D}" type="presOf" srcId="{DF0C6B3E-04D9-4F8E-BD87-20C658C7E3D2}" destId="{B386B26E-F6DF-4673-B1E9-B76AC2A2D62B}" srcOrd="0" destOrd="0" presId="urn:microsoft.com/office/officeart/2005/8/layout/hChevron3"/>
    <dgm:cxn modelId="{C3D06D9D-2978-4ED2-BE26-DAB6CE0C1185}" srcId="{DF0C6B3E-04D9-4F8E-BD87-20C658C7E3D2}" destId="{AC275D39-8612-4FCF-81BC-915F0B4325AA}" srcOrd="4" destOrd="0" parTransId="{98ECA3E7-8258-434E-B346-64E131993A71}" sibTransId="{3929D2FF-AD84-406C-A4D4-BDF7F8A32EB0}"/>
    <dgm:cxn modelId="{4FA0B3A5-7A47-4ECC-BED6-8079122F1BFF}" srcId="{DF0C6B3E-04D9-4F8E-BD87-20C658C7E3D2}" destId="{5A2B574C-03F9-4EAC-BC6C-707E481AEFBF}" srcOrd="2" destOrd="0" parTransId="{01A09681-F0D3-4805-A8A3-10DDE11D643B}" sibTransId="{1D172B5D-C928-491F-8243-65960E6798EA}"/>
    <dgm:cxn modelId="{BBA592D6-C00D-48A6-B1FA-A0A6CAB08843}" type="presOf" srcId="{7EA230CF-6BCF-4BBE-91A7-C3DAB29CDD99}" destId="{2F33F917-15D3-4370-BAC9-268EF95799C3}" srcOrd="0" destOrd="0" presId="urn:microsoft.com/office/officeart/2005/8/layout/hChevron3"/>
    <dgm:cxn modelId="{1F0E9BF1-751D-45B9-831B-DE515D4CEE8C}" type="presOf" srcId="{5A2B574C-03F9-4EAC-BC6C-707E481AEFBF}" destId="{FE473EE4-BBC8-4AF2-A575-F9E259F94A40}" srcOrd="0" destOrd="0" presId="urn:microsoft.com/office/officeart/2005/8/layout/hChevron3"/>
    <dgm:cxn modelId="{7DB67015-6036-4003-921B-E33A7D51E231}" type="presParOf" srcId="{B386B26E-F6DF-4673-B1E9-B76AC2A2D62B}" destId="{D9878326-17B5-408E-9661-5AE19E039950}" srcOrd="0" destOrd="0" presId="urn:microsoft.com/office/officeart/2005/8/layout/hChevron3"/>
    <dgm:cxn modelId="{6A7F874E-B9E1-4034-9153-A178BBF3C3B3}" type="presParOf" srcId="{B386B26E-F6DF-4673-B1E9-B76AC2A2D62B}" destId="{F10DEA15-8912-4688-9568-D13ED6A72375}" srcOrd="1" destOrd="0" presId="urn:microsoft.com/office/officeart/2005/8/layout/hChevron3"/>
    <dgm:cxn modelId="{8222A6BD-4F07-4704-9E0A-3860BEC3675C}" type="presParOf" srcId="{B386B26E-F6DF-4673-B1E9-B76AC2A2D62B}" destId="{64483E72-5B29-4EBE-A048-B81CF97DAD5A}" srcOrd="2" destOrd="0" presId="urn:microsoft.com/office/officeart/2005/8/layout/hChevron3"/>
    <dgm:cxn modelId="{2ED8D12C-AD20-4739-883F-E84174C3C99E}" type="presParOf" srcId="{B386B26E-F6DF-4673-B1E9-B76AC2A2D62B}" destId="{EF815350-247E-487A-AC9A-2CAC2EF9CBB9}" srcOrd="3" destOrd="0" presId="urn:microsoft.com/office/officeart/2005/8/layout/hChevron3"/>
    <dgm:cxn modelId="{5B9C1855-486A-488F-AA67-3FA1F1121DE7}" type="presParOf" srcId="{B386B26E-F6DF-4673-B1E9-B76AC2A2D62B}" destId="{FE473EE4-BBC8-4AF2-A575-F9E259F94A40}" srcOrd="4" destOrd="0" presId="urn:microsoft.com/office/officeart/2005/8/layout/hChevron3"/>
    <dgm:cxn modelId="{CCCB67C1-6CD8-42EE-867E-1AB9BE54383A}" type="presParOf" srcId="{B386B26E-F6DF-4673-B1E9-B76AC2A2D62B}" destId="{F6E2383B-91E7-4263-B91A-D5DF570BCCFB}" srcOrd="5" destOrd="0" presId="urn:microsoft.com/office/officeart/2005/8/layout/hChevron3"/>
    <dgm:cxn modelId="{2BF93215-8695-45D8-B4EE-956B8592932C}" type="presParOf" srcId="{B386B26E-F6DF-4673-B1E9-B76AC2A2D62B}" destId="{2F33F917-15D3-4370-BAC9-268EF95799C3}" srcOrd="6" destOrd="0" presId="urn:microsoft.com/office/officeart/2005/8/layout/hChevron3"/>
    <dgm:cxn modelId="{872B6B82-B650-4C4F-9B12-4F3EC046DAEC}" type="presParOf" srcId="{B386B26E-F6DF-4673-B1E9-B76AC2A2D62B}" destId="{D6B5AAEB-64E8-4827-B0E2-A9C6411C5A70}" srcOrd="7" destOrd="0" presId="urn:microsoft.com/office/officeart/2005/8/layout/hChevron3"/>
    <dgm:cxn modelId="{CB15CE87-E1FE-4396-B59B-22105D6A8C87}" type="presParOf" srcId="{B386B26E-F6DF-4673-B1E9-B76AC2A2D62B}" destId="{49ACA78E-B371-4D74-A112-41773DF8F817}" srcOrd="8"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F0C6B3E-04D9-4F8E-BD87-20C658C7E3D2}" type="doc">
      <dgm:prSet loTypeId="urn:microsoft.com/office/officeart/2005/8/layout/hChevron3" loCatId="process" qsTypeId="urn:microsoft.com/office/officeart/2005/8/quickstyle/simple5" qsCatId="simple" csTypeId="urn:microsoft.com/office/officeart/2005/8/colors/colorful3" csCatId="colorful" phldr="1"/>
      <dgm:spPr/>
      <dgm:t>
        <a:bodyPr/>
        <a:lstStyle/>
        <a:p>
          <a:endParaRPr lang="en-US"/>
        </a:p>
      </dgm:t>
    </dgm:pt>
    <dgm:pt modelId="{3C042174-B01E-4256-B29F-B2F5D4B3BBB7}">
      <dgm:prSet phldrT="[Text]" custT="1"/>
      <dgm:spPr/>
      <dgm:t>
        <a:bodyPr/>
        <a:lstStyle/>
        <a:p>
          <a:endParaRPr lang="en-US" sz="1200" dirty="0"/>
        </a:p>
      </dgm:t>
    </dgm:pt>
    <dgm:pt modelId="{371F14CA-8917-4508-848F-56FE1FB2456A}" type="parTrans" cxnId="{659885A8-1D57-43CE-8EB4-522025DFAB54}">
      <dgm:prSet/>
      <dgm:spPr/>
      <dgm:t>
        <a:bodyPr/>
        <a:lstStyle/>
        <a:p>
          <a:endParaRPr lang="en-US" sz="900"/>
        </a:p>
      </dgm:t>
    </dgm:pt>
    <dgm:pt modelId="{7C2EAD9B-046B-4C83-ADBD-DB862C73C198}" type="sibTrans" cxnId="{659885A8-1D57-43CE-8EB4-522025DFAB54}">
      <dgm:prSet/>
      <dgm:spPr/>
      <dgm:t>
        <a:bodyPr/>
        <a:lstStyle/>
        <a:p>
          <a:endParaRPr lang="en-US" sz="900"/>
        </a:p>
      </dgm:t>
    </dgm:pt>
    <dgm:pt modelId="{AC275D39-8612-4FCF-81BC-915F0B4325AA}">
      <dgm:prSet phldrT="[Text]" custT="1"/>
      <dgm:spPr/>
      <dgm:t>
        <a:bodyPr/>
        <a:lstStyle/>
        <a:p>
          <a:endParaRPr lang="en-US" sz="900" dirty="0"/>
        </a:p>
      </dgm:t>
    </dgm:pt>
    <dgm:pt modelId="{3929D2FF-AD84-406C-A4D4-BDF7F8A32EB0}" type="sibTrans" cxnId="{C3D06D9D-2978-4ED2-BE26-DAB6CE0C1185}">
      <dgm:prSet/>
      <dgm:spPr/>
      <dgm:t>
        <a:bodyPr/>
        <a:lstStyle/>
        <a:p>
          <a:endParaRPr lang="en-US" sz="900"/>
        </a:p>
      </dgm:t>
    </dgm:pt>
    <dgm:pt modelId="{98ECA3E7-8258-434E-B346-64E131993A71}" type="parTrans" cxnId="{C3D06D9D-2978-4ED2-BE26-DAB6CE0C1185}">
      <dgm:prSet/>
      <dgm:spPr/>
      <dgm:t>
        <a:bodyPr/>
        <a:lstStyle/>
        <a:p>
          <a:endParaRPr lang="en-US" sz="900"/>
        </a:p>
      </dgm:t>
    </dgm:pt>
    <dgm:pt modelId="{7EA230CF-6BCF-4BBE-91A7-C3DAB29CDD99}">
      <dgm:prSet phldrT="[Text]" custT="1"/>
      <dgm:spPr/>
      <dgm:t>
        <a:bodyPr/>
        <a:lstStyle/>
        <a:p>
          <a:endParaRPr lang="en-US" sz="900" dirty="0"/>
        </a:p>
      </dgm:t>
    </dgm:pt>
    <dgm:pt modelId="{8B820795-892C-44E5-822B-C3ED44D956BD}" type="sibTrans" cxnId="{47109FB9-AF84-45F6-BE22-24A95F24FD58}">
      <dgm:prSet/>
      <dgm:spPr/>
      <dgm:t>
        <a:bodyPr/>
        <a:lstStyle/>
        <a:p>
          <a:endParaRPr lang="en-US" sz="900"/>
        </a:p>
      </dgm:t>
    </dgm:pt>
    <dgm:pt modelId="{887CF985-9884-4DBE-816A-4428BDD402AB}" type="parTrans" cxnId="{47109FB9-AF84-45F6-BE22-24A95F24FD58}">
      <dgm:prSet/>
      <dgm:spPr/>
      <dgm:t>
        <a:bodyPr/>
        <a:lstStyle/>
        <a:p>
          <a:endParaRPr lang="en-US" sz="900"/>
        </a:p>
      </dgm:t>
    </dgm:pt>
    <dgm:pt modelId="{5A2B574C-03F9-4EAC-BC6C-707E481AEFBF}">
      <dgm:prSet phldrT="[Text]" custT="1"/>
      <dgm:spPr/>
      <dgm:t>
        <a:bodyPr/>
        <a:lstStyle/>
        <a:p>
          <a:endParaRPr lang="en-US" sz="900" b="1" dirty="0"/>
        </a:p>
      </dgm:t>
    </dgm:pt>
    <dgm:pt modelId="{1D172B5D-C928-491F-8243-65960E6798EA}" type="sibTrans" cxnId="{4FA0B3A5-7A47-4ECC-BED6-8079122F1BFF}">
      <dgm:prSet/>
      <dgm:spPr/>
      <dgm:t>
        <a:bodyPr/>
        <a:lstStyle/>
        <a:p>
          <a:endParaRPr lang="en-US" sz="900"/>
        </a:p>
      </dgm:t>
    </dgm:pt>
    <dgm:pt modelId="{01A09681-F0D3-4805-A8A3-10DDE11D643B}" type="parTrans" cxnId="{4FA0B3A5-7A47-4ECC-BED6-8079122F1BFF}">
      <dgm:prSet/>
      <dgm:spPr/>
      <dgm:t>
        <a:bodyPr/>
        <a:lstStyle/>
        <a:p>
          <a:endParaRPr lang="en-US" sz="900"/>
        </a:p>
      </dgm:t>
    </dgm:pt>
    <dgm:pt modelId="{6641737B-AFC4-4A04-9DC2-E15BCC89E5B3}">
      <dgm:prSet phldrT="[Text]" custT="1"/>
      <dgm:spPr/>
      <dgm:t>
        <a:bodyPr/>
        <a:lstStyle/>
        <a:p>
          <a:endParaRPr lang="en-US" sz="900" dirty="0"/>
        </a:p>
      </dgm:t>
    </dgm:pt>
    <dgm:pt modelId="{F26F3586-2E71-4795-A006-92657FE8B55C}" type="sibTrans" cxnId="{DDCA5FB7-60E7-442D-AC16-73DC9C38FBDE}">
      <dgm:prSet/>
      <dgm:spPr/>
      <dgm:t>
        <a:bodyPr/>
        <a:lstStyle/>
        <a:p>
          <a:endParaRPr lang="en-US" sz="900"/>
        </a:p>
      </dgm:t>
    </dgm:pt>
    <dgm:pt modelId="{C055D303-8959-4295-8D6F-9E4248C54049}" type="parTrans" cxnId="{DDCA5FB7-60E7-442D-AC16-73DC9C38FBDE}">
      <dgm:prSet/>
      <dgm:spPr/>
      <dgm:t>
        <a:bodyPr/>
        <a:lstStyle/>
        <a:p>
          <a:endParaRPr lang="en-US" sz="900"/>
        </a:p>
      </dgm:t>
    </dgm:pt>
    <dgm:pt modelId="{B386B26E-F6DF-4673-B1E9-B76AC2A2D62B}" type="pres">
      <dgm:prSet presAssocID="{DF0C6B3E-04D9-4F8E-BD87-20C658C7E3D2}" presName="Name0" presStyleCnt="0">
        <dgm:presLayoutVars>
          <dgm:dir/>
          <dgm:resizeHandles val="exact"/>
        </dgm:presLayoutVars>
      </dgm:prSet>
      <dgm:spPr/>
      <dgm:t>
        <a:bodyPr/>
        <a:lstStyle/>
        <a:p>
          <a:endParaRPr lang="en-US"/>
        </a:p>
      </dgm:t>
    </dgm:pt>
    <dgm:pt modelId="{D9878326-17B5-408E-9661-5AE19E039950}" type="pres">
      <dgm:prSet presAssocID="{3C042174-B01E-4256-B29F-B2F5D4B3BBB7}" presName="parTxOnly" presStyleLbl="node1" presStyleIdx="0" presStyleCnt="5" custScaleX="17699" custLinFactX="-19431" custLinFactNeighborX="-100000">
        <dgm:presLayoutVars>
          <dgm:bulletEnabled val="1"/>
        </dgm:presLayoutVars>
      </dgm:prSet>
      <dgm:spPr/>
      <dgm:t>
        <a:bodyPr/>
        <a:lstStyle/>
        <a:p>
          <a:endParaRPr lang="en-US"/>
        </a:p>
      </dgm:t>
    </dgm:pt>
    <dgm:pt modelId="{F10DEA15-8912-4688-9568-D13ED6A72375}" type="pres">
      <dgm:prSet presAssocID="{7C2EAD9B-046B-4C83-ADBD-DB862C73C198}" presName="parSpace" presStyleCnt="0"/>
      <dgm:spPr/>
    </dgm:pt>
    <dgm:pt modelId="{64483E72-5B29-4EBE-A048-B81CF97DAD5A}" type="pres">
      <dgm:prSet presAssocID="{6641737B-AFC4-4A04-9DC2-E15BCC89E5B3}" presName="parTxOnly" presStyleLbl="node1" presStyleIdx="1" presStyleCnt="5" custScaleX="18973" custLinFactX="-1469" custLinFactNeighborX="-100000">
        <dgm:presLayoutVars>
          <dgm:bulletEnabled val="1"/>
        </dgm:presLayoutVars>
      </dgm:prSet>
      <dgm:spPr/>
      <dgm:t>
        <a:bodyPr/>
        <a:lstStyle/>
        <a:p>
          <a:endParaRPr lang="en-US"/>
        </a:p>
      </dgm:t>
    </dgm:pt>
    <dgm:pt modelId="{EF815350-247E-487A-AC9A-2CAC2EF9CBB9}" type="pres">
      <dgm:prSet presAssocID="{F26F3586-2E71-4795-A006-92657FE8B55C}" presName="parSpace" presStyleCnt="0"/>
      <dgm:spPr/>
    </dgm:pt>
    <dgm:pt modelId="{FE473EE4-BBC8-4AF2-A575-F9E259F94A40}" type="pres">
      <dgm:prSet presAssocID="{5A2B574C-03F9-4EAC-BC6C-707E481AEFBF}" presName="parTxOnly" presStyleLbl="node1" presStyleIdx="2" presStyleCnt="5" custScaleX="54954" custLinFactNeighborX="-80913">
        <dgm:presLayoutVars>
          <dgm:bulletEnabled val="1"/>
        </dgm:presLayoutVars>
      </dgm:prSet>
      <dgm:spPr/>
      <dgm:t>
        <a:bodyPr/>
        <a:lstStyle/>
        <a:p>
          <a:endParaRPr lang="en-US"/>
        </a:p>
      </dgm:t>
    </dgm:pt>
    <dgm:pt modelId="{F6E2383B-91E7-4263-B91A-D5DF570BCCFB}" type="pres">
      <dgm:prSet presAssocID="{1D172B5D-C928-491F-8243-65960E6798EA}" presName="parSpace" presStyleCnt="0"/>
      <dgm:spPr/>
    </dgm:pt>
    <dgm:pt modelId="{2F33F917-15D3-4370-BAC9-268EF95799C3}" type="pres">
      <dgm:prSet presAssocID="{7EA230CF-6BCF-4BBE-91A7-C3DAB29CDD99}" presName="parTxOnly" presStyleLbl="node1" presStyleIdx="3" presStyleCnt="5" custScaleX="14300" custLinFactNeighborX="-53358">
        <dgm:presLayoutVars>
          <dgm:bulletEnabled val="1"/>
        </dgm:presLayoutVars>
      </dgm:prSet>
      <dgm:spPr/>
      <dgm:t>
        <a:bodyPr/>
        <a:lstStyle/>
        <a:p>
          <a:endParaRPr lang="en-US"/>
        </a:p>
      </dgm:t>
    </dgm:pt>
    <dgm:pt modelId="{D6B5AAEB-64E8-4827-B0E2-A9C6411C5A70}" type="pres">
      <dgm:prSet presAssocID="{8B820795-892C-44E5-822B-C3ED44D956BD}" presName="parSpace" presStyleCnt="0"/>
      <dgm:spPr/>
    </dgm:pt>
    <dgm:pt modelId="{49ACA78E-B371-4D74-A112-41773DF8F817}" type="pres">
      <dgm:prSet presAssocID="{AC275D39-8612-4FCF-81BC-915F0B4325AA}" presName="parTxOnly" presStyleLbl="node1" presStyleIdx="4" presStyleCnt="5" custScaleX="16445" custLinFactNeighborX="7088">
        <dgm:presLayoutVars>
          <dgm:bulletEnabled val="1"/>
        </dgm:presLayoutVars>
      </dgm:prSet>
      <dgm:spPr/>
      <dgm:t>
        <a:bodyPr/>
        <a:lstStyle/>
        <a:p>
          <a:endParaRPr lang="en-US"/>
        </a:p>
      </dgm:t>
    </dgm:pt>
  </dgm:ptLst>
  <dgm:cxnLst>
    <dgm:cxn modelId="{A55A0F57-6DE5-4A12-BA1F-641B0E098D38}" type="presOf" srcId="{6641737B-AFC4-4A04-9DC2-E15BCC89E5B3}" destId="{64483E72-5B29-4EBE-A048-B81CF97DAD5A}" srcOrd="0" destOrd="0" presId="urn:microsoft.com/office/officeart/2005/8/layout/hChevron3"/>
    <dgm:cxn modelId="{659885A8-1D57-43CE-8EB4-522025DFAB54}" srcId="{DF0C6B3E-04D9-4F8E-BD87-20C658C7E3D2}" destId="{3C042174-B01E-4256-B29F-B2F5D4B3BBB7}" srcOrd="0" destOrd="0" parTransId="{371F14CA-8917-4508-848F-56FE1FB2456A}" sibTransId="{7C2EAD9B-046B-4C83-ADBD-DB862C73C198}"/>
    <dgm:cxn modelId="{47109FB9-AF84-45F6-BE22-24A95F24FD58}" srcId="{DF0C6B3E-04D9-4F8E-BD87-20C658C7E3D2}" destId="{7EA230CF-6BCF-4BBE-91A7-C3DAB29CDD99}" srcOrd="3" destOrd="0" parTransId="{887CF985-9884-4DBE-816A-4428BDD402AB}" sibTransId="{8B820795-892C-44E5-822B-C3ED44D956BD}"/>
    <dgm:cxn modelId="{BC29B2FC-E5ED-4A72-AEE8-E7DCC0A56D10}" type="presOf" srcId="{3C042174-B01E-4256-B29F-B2F5D4B3BBB7}" destId="{D9878326-17B5-408E-9661-5AE19E039950}" srcOrd="0" destOrd="0" presId="urn:microsoft.com/office/officeart/2005/8/layout/hChevron3"/>
    <dgm:cxn modelId="{BDB3684D-2F9B-4138-AACF-D84456AE781A}" type="presOf" srcId="{5A2B574C-03F9-4EAC-BC6C-707E481AEFBF}" destId="{FE473EE4-BBC8-4AF2-A575-F9E259F94A40}" srcOrd="0" destOrd="0" presId="urn:microsoft.com/office/officeart/2005/8/layout/hChevron3"/>
    <dgm:cxn modelId="{DDCA5FB7-60E7-442D-AC16-73DC9C38FBDE}" srcId="{DF0C6B3E-04D9-4F8E-BD87-20C658C7E3D2}" destId="{6641737B-AFC4-4A04-9DC2-E15BCC89E5B3}" srcOrd="1" destOrd="0" parTransId="{C055D303-8959-4295-8D6F-9E4248C54049}" sibTransId="{F26F3586-2E71-4795-A006-92657FE8B55C}"/>
    <dgm:cxn modelId="{C3D06D9D-2978-4ED2-BE26-DAB6CE0C1185}" srcId="{DF0C6B3E-04D9-4F8E-BD87-20C658C7E3D2}" destId="{AC275D39-8612-4FCF-81BC-915F0B4325AA}" srcOrd="4" destOrd="0" parTransId="{98ECA3E7-8258-434E-B346-64E131993A71}" sibTransId="{3929D2FF-AD84-406C-A4D4-BDF7F8A32EB0}"/>
    <dgm:cxn modelId="{039036BB-197B-4C90-9FC7-5650C65E1D85}" type="presOf" srcId="{7EA230CF-6BCF-4BBE-91A7-C3DAB29CDD99}" destId="{2F33F917-15D3-4370-BAC9-268EF95799C3}" srcOrd="0" destOrd="0" presId="urn:microsoft.com/office/officeart/2005/8/layout/hChevron3"/>
    <dgm:cxn modelId="{4FA0B3A5-7A47-4ECC-BED6-8079122F1BFF}" srcId="{DF0C6B3E-04D9-4F8E-BD87-20C658C7E3D2}" destId="{5A2B574C-03F9-4EAC-BC6C-707E481AEFBF}" srcOrd="2" destOrd="0" parTransId="{01A09681-F0D3-4805-A8A3-10DDE11D643B}" sibTransId="{1D172B5D-C928-491F-8243-65960E6798EA}"/>
    <dgm:cxn modelId="{5D2E6EA5-46C6-4970-963A-993C5E69D8E9}" type="presOf" srcId="{AC275D39-8612-4FCF-81BC-915F0B4325AA}" destId="{49ACA78E-B371-4D74-A112-41773DF8F817}" srcOrd="0" destOrd="0" presId="urn:microsoft.com/office/officeart/2005/8/layout/hChevron3"/>
    <dgm:cxn modelId="{7D49C15F-3F52-4651-B6AC-2FE6D71A8A88}" type="presOf" srcId="{DF0C6B3E-04D9-4F8E-BD87-20C658C7E3D2}" destId="{B386B26E-F6DF-4673-B1E9-B76AC2A2D62B}" srcOrd="0" destOrd="0" presId="urn:microsoft.com/office/officeart/2005/8/layout/hChevron3"/>
    <dgm:cxn modelId="{02BF5F85-6C30-4D98-9609-F55B92AAAD9F}" type="presParOf" srcId="{B386B26E-F6DF-4673-B1E9-B76AC2A2D62B}" destId="{D9878326-17B5-408E-9661-5AE19E039950}" srcOrd="0" destOrd="0" presId="urn:microsoft.com/office/officeart/2005/8/layout/hChevron3"/>
    <dgm:cxn modelId="{3F7DD658-8441-44CF-BD5D-66B80D5AADC4}" type="presParOf" srcId="{B386B26E-F6DF-4673-B1E9-B76AC2A2D62B}" destId="{F10DEA15-8912-4688-9568-D13ED6A72375}" srcOrd="1" destOrd="0" presId="urn:microsoft.com/office/officeart/2005/8/layout/hChevron3"/>
    <dgm:cxn modelId="{01BDCEFA-4D64-40C2-9223-1587A5FA79D8}" type="presParOf" srcId="{B386B26E-F6DF-4673-B1E9-B76AC2A2D62B}" destId="{64483E72-5B29-4EBE-A048-B81CF97DAD5A}" srcOrd="2" destOrd="0" presId="urn:microsoft.com/office/officeart/2005/8/layout/hChevron3"/>
    <dgm:cxn modelId="{519B6A42-5E73-4140-B70F-00FDB8E88BA6}" type="presParOf" srcId="{B386B26E-F6DF-4673-B1E9-B76AC2A2D62B}" destId="{EF815350-247E-487A-AC9A-2CAC2EF9CBB9}" srcOrd="3" destOrd="0" presId="urn:microsoft.com/office/officeart/2005/8/layout/hChevron3"/>
    <dgm:cxn modelId="{B48EEC1C-E7FA-47F0-BCE9-E9AFB88A09DE}" type="presParOf" srcId="{B386B26E-F6DF-4673-B1E9-B76AC2A2D62B}" destId="{FE473EE4-BBC8-4AF2-A575-F9E259F94A40}" srcOrd="4" destOrd="0" presId="urn:microsoft.com/office/officeart/2005/8/layout/hChevron3"/>
    <dgm:cxn modelId="{20F11308-E5F6-4533-B9F4-992B533A15DB}" type="presParOf" srcId="{B386B26E-F6DF-4673-B1E9-B76AC2A2D62B}" destId="{F6E2383B-91E7-4263-B91A-D5DF570BCCFB}" srcOrd="5" destOrd="0" presId="urn:microsoft.com/office/officeart/2005/8/layout/hChevron3"/>
    <dgm:cxn modelId="{BB7FC5AC-FE7E-473D-83C6-584580AE53B8}" type="presParOf" srcId="{B386B26E-F6DF-4673-B1E9-B76AC2A2D62B}" destId="{2F33F917-15D3-4370-BAC9-268EF95799C3}" srcOrd="6" destOrd="0" presId="urn:microsoft.com/office/officeart/2005/8/layout/hChevron3"/>
    <dgm:cxn modelId="{AEB0AD27-6944-414A-8701-5CF514989E3F}" type="presParOf" srcId="{B386B26E-F6DF-4673-B1E9-B76AC2A2D62B}" destId="{D6B5AAEB-64E8-4827-B0E2-A9C6411C5A70}" srcOrd="7" destOrd="0" presId="urn:microsoft.com/office/officeart/2005/8/layout/hChevron3"/>
    <dgm:cxn modelId="{4D01245D-485E-4221-920D-64FCF04B38E7}" type="presParOf" srcId="{B386B26E-F6DF-4673-B1E9-B76AC2A2D62B}" destId="{49ACA78E-B371-4D74-A112-41773DF8F817}" srcOrd="8"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F0C6B3E-04D9-4F8E-BD87-20C658C7E3D2}" type="doc">
      <dgm:prSet loTypeId="urn:microsoft.com/office/officeart/2005/8/layout/hChevron3" loCatId="process" qsTypeId="urn:microsoft.com/office/officeart/2005/8/quickstyle/simple5" qsCatId="simple" csTypeId="urn:microsoft.com/office/officeart/2005/8/colors/colorful3" csCatId="colorful" phldr="1"/>
      <dgm:spPr/>
      <dgm:t>
        <a:bodyPr/>
        <a:lstStyle/>
        <a:p>
          <a:endParaRPr lang="en-US"/>
        </a:p>
      </dgm:t>
    </dgm:pt>
    <dgm:pt modelId="{3C042174-B01E-4256-B29F-B2F5D4B3BBB7}">
      <dgm:prSet phldrT="[Text]" custT="1"/>
      <dgm:spPr/>
      <dgm:t>
        <a:bodyPr/>
        <a:lstStyle/>
        <a:p>
          <a:endParaRPr lang="en-US" sz="1200" dirty="0"/>
        </a:p>
      </dgm:t>
    </dgm:pt>
    <dgm:pt modelId="{371F14CA-8917-4508-848F-56FE1FB2456A}" type="parTrans" cxnId="{659885A8-1D57-43CE-8EB4-522025DFAB54}">
      <dgm:prSet/>
      <dgm:spPr/>
      <dgm:t>
        <a:bodyPr/>
        <a:lstStyle/>
        <a:p>
          <a:endParaRPr lang="en-US" sz="900"/>
        </a:p>
      </dgm:t>
    </dgm:pt>
    <dgm:pt modelId="{7C2EAD9B-046B-4C83-ADBD-DB862C73C198}" type="sibTrans" cxnId="{659885A8-1D57-43CE-8EB4-522025DFAB54}">
      <dgm:prSet/>
      <dgm:spPr/>
      <dgm:t>
        <a:bodyPr/>
        <a:lstStyle/>
        <a:p>
          <a:endParaRPr lang="en-US" sz="900"/>
        </a:p>
      </dgm:t>
    </dgm:pt>
    <dgm:pt modelId="{AC275D39-8612-4FCF-81BC-915F0B4325AA}">
      <dgm:prSet phldrT="[Text]" custT="1"/>
      <dgm:spPr/>
      <dgm:t>
        <a:bodyPr/>
        <a:lstStyle/>
        <a:p>
          <a:endParaRPr lang="en-US" sz="900" dirty="0"/>
        </a:p>
      </dgm:t>
    </dgm:pt>
    <dgm:pt modelId="{3929D2FF-AD84-406C-A4D4-BDF7F8A32EB0}" type="sibTrans" cxnId="{C3D06D9D-2978-4ED2-BE26-DAB6CE0C1185}">
      <dgm:prSet/>
      <dgm:spPr/>
      <dgm:t>
        <a:bodyPr/>
        <a:lstStyle/>
        <a:p>
          <a:endParaRPr lang="en-US" sz="900"/>
        </a:p>
      </dgm:t>
    </dgm:pt>
    <dgm:pt modelId="{98ECA3E7-8258-434E-B346-64E131993A71}" type="parTrans" cxnId="{C3D06D9D-2978-4ED2-BE26-DAB6CE0C1185}">
      <dgm:prSet/>
      <dgm:spPr/>
      <dgm:t>
        <a:bodyPr/>
        <a:lstStyle/>
        <a:p>
          <a:endParaRPr lang="en-US" sz="900"/>
        </a:p>
      </dgm:t>
    </dgm:pt>
    <dgm:pt modelId="{7EA230CF-6BCF-4BBE-91A7-C3DAB29CDD99}">
      <dgm:prSet phldrT="[Text]" custT="1"/>
      <dgm:spPr/>
      <dgm:t>
        <a:bodyPr/>
        <a:lstStyle/>
        <a:p>
          <a:endParaRPr lang="en-US" sz="900" b="1" dirty="0"/>
        </a:p>
      </dgm:t>
    </dgm:pt>
    <dgm:pt modelId="{8B820795-892C-44E5-822B-C3ED44D956BD}" type="sibTrans" cxnId="{47109FB9-AF84-45F6-BE22-24A95F24FD58}">
      <dgm:prSet/>
      <dgm:spPr/>
      <dgm:t>
        <a:bodyPr/>
        <a:lstStyle/>
        <a:p>
          <a:endParaRPr lang="en-US" sz="900"/>
        </a:p>
      </dgm:t>
    </dgm:pt>
    <dgm:pt modelId="{887CF985-9884-4DBE-816A-4428BDD402AB}" type="parTrans" cxnId="{47109FB9-AF84-45F6-BE22-24A95F24FD58}">
      <dgm:prSet/>
      <dgm:spPr/>
      <dgm:t>
        <a:bodyPr/>
        <a:lstStyle/>
        <a:p>
          <a:endParaRPr lang="en-US" sz="900"/>
        </a:p>
      </dgm:t>
    </dgm:pt>
    <dgm:pt modelId="{5A2B574C-03F9-4EAC-BC6C-707E481AEFBF}">
      <dgm:prSet phldrT="[Text]" custT="1"/>
      <dgm:spPr/>
      <dgm:t>
        <a:bodyPr/>
        <a:lstStyle/>
        <a:p>
          <a:endParaRPr lang="en-US" sz="900" dirty="0"/>
        </a:p>
      </dgm:t>
    </dgm:pt>
    <dgm:pt modelId="{1D172B5D-C928-491F-8243-65960E6798EA}" type="sibTrans" cxnId="{4FA0B3A5-7A47-4ECC-BED6-8079122F1BFF}">
      <dgm:prSet/>
      <dgm:spPr/>
      <dgm:t>
        <a:bodyPr/>
        <a:lstStyle/>
        <a:p>
          <a:endParaRPr lang="en-US" sz="900"/>
        </a:p>
      </dgm:t>
    </dgm:pt>
    <dgm:pt modelId="{01A09681-F0D3-4805-A8A3-10DDE11D643B}" type="parTrans" cxnId="{4FA0B3A5-7A47-4ECC-BED6-8079122F1BFF}">
      <dgm:prSet/>
      <dgm:spPr/>
      <dgm:t>
        <a:bodyPr/>
        <a:lstStyle/>
        <a:p>
          <a:endParaRPr lang="en-US" sz="900"/>
        </a:p>
      </dgm:t>
    </dgm:pt>
    <dgm:pt modelId="{6641737B-AFC4-4A04-9DC2-E15BCC89E5B3}">
      <dgm:prSet phldrT="[Text]" custT="1"/>
      <dgm:spPr/>
      <dgm:t>
        <a:bodyPr/>
        <a:lstStyle/>
        <a:p>
          <a:endParaRPr lang="en-US" sz="900" dirty="0"/>
        </a:p>
      </dgm:t>
    </dgm:pt>
    <dgm:pt modelId="{F26F3586-2E71-4795-A006-92657FE8B55C}" type="sibTrans" cxnId="{DDCA5FB7-60E7-442D-AC16-73DC9C38FBDE}">
      <dgm:prSet/>
      <dgm:spPr/>
      <dgm:t>
        <a:bodyPr/>
        <a:lstStyle/>
        <a:p>
          <a:endParaRPr lang="en-US" sz="900"/>
        </a:p>
      </dgm:t>
    </dgm:pt>
    <dgm:pt modelId="{C055D303-8959-4295-8D6F-9E4248C54049}" type="parTrans" cxnId="{DDCA5FB7-60E7-442D-AC16-73DC9C38FBDE}">
      <dgm:prSet/>
      <dgm:spPr/>
      <dgm:t>
        <a:bodyPr/>
        <a:lstStyle/>
        <a:p>
          <a:endParaRPr lang="en-US" sz="900"/>
        </a:p>
      </dgm:t>
    </dgm:pt>
    <dgm:pt modelId="{B386B26E-F6DF-4673-B1E9-B76AC2A2D62B}" type="pres">
      <dgm:prSet presAssocID="{DF0C6B3E-04D9-4F8E-BD87-20C658C7E3D2}" presName="Name0" presStyleCnt="0">
        <dgm:presLayoutVars>
          <dgm:dir/>
          <dgm:resizeHandles val="exact"/>
        </dgm:presLayoutVars>
      </dgm:prSet>
      <dgm:spPr/>
      <dgm:t>
        <a:bodyPr/>
        <a:lstStyle/>
        <a:p>
          <a:endParaRPr lang="en-US"/>
        </a:p>
      </dgm:t>
    </dgm:pt>
    <dgm:pt modelId="{D9878326-17B5-408E-9661-5AE19E039950}" type="pres">
      <dgm:prSet presAssocID="{3C042174-B01E-4256-B29F-B2F5D4B3BBB7}" presName="parTxOnly" presStyleLbl="node1" presStyleIdx="0" presStyleCnt="5" custScaleX="17699" custLinFactX="-19431" custLinFactNeighborX="-100000">
        <dgm:presLayoutVars>
          <dgm:bulletEnabled val="1"/>
        </dgm:presLayoutVars>
      </dgm:prSet>
      <dgm:spPr/>
      <dgm:t>
        <a:bodyPr/>
        <a:lstStyle/>
        <a:p>
          <a:endParaRPr lang="en-US"/>
        </a:p>
      </dgm:t>
    </dgm:pt>
    <dgm:pt modelId="{F10DEA15-8912-4688-9568-D13ED6A72375}" type="pres">
      <dgm:prSet presAssocID="{7C2EAD9B-046B-4C83-ADBD-DB862C73C198}" presName="parSpace" presStyleCnt="0"/>
      <dgm:spPr/>
    </dgm:pt>
    <dgm:pt modelId="{64483E72-5B29-4EBE-A048-B81CF97DAD5A}" type="pres">
      <dgm:prSet presAssocID="{6641737B-AFC4-4A04-9DC2-E15BCC89E5B3}" presName="parTxOnly" presStyleLbl="node1" presStyleIdx="1" presStyleCnt="5" custScaleX="18973" custLinFactX="-9430" custLinFactNeighborX="-100000">
        <dgm:presLayoutVars>
          <dgm:bulletEnabled val="1"/>
        </dgm:presLayoutVars>
      </dgm:prSet>
      <dgm:spPr/>
      <dgm:t>
        <a:bodyPr/>
        <a:lstStyle/>
        <a:p>
          <a:endParaRPr lang="en-US"/>
        </a:p>
      </dgm:t>
    </dgm:pt>
    <dgm:pt modelId="{EF815350-247E-487A-AC9A-2CAC2EF9CBB9}" type="pres">
      <dgm:prSet presAssocID="{F26F3586-2E71-4795-A006-92657FE8B55C}" presName="parSpace" presStyleCnt="0"/>
      <dgm:spPr/>
    </dgm:pt>
    <dgm:pt modelId="{FE473EE4-BBC8-4AF2-A575-F9E259F94A40}" type="pres">
      <dgm:prSet presAssocID="{5A2B574C-03F9-4EAC-BC6C-707E481AEFBF}" presName="parTxOnly" presStyleLbl="node1" presStyleIdx="2" presStyleCnt="5" custScaleX="21717" custLinFactNeighborX="-59716">
        <dgm:presLayoutVars>
          <dgm:bulletEnabled val="1"/>
        </dgm:presLayoutVars>
      </dgm:prSet>
      <dgm:spPr/>
      <dgm:t>
        <a:bodyPr/>
        <a:lstStyle/>
        <a:p>
          <a:endParaRPr lang="en-US"/>
        </a:p>
      </dgm:t>
    </dgm:pt>
    <dgm:pt modelId="{F6E2383B-91E7-4263-B91A-D5DF570BCCFB}" type="pres">
      <dgm:prSet presAssocID="{1D172B5D-C928-491F-8243-65960E6798EA}" presName="parSpace" presStyleCnt="0"/>
      <dgm:spPr/>
    </dgm:pt>
    <dgm:pt modelId="{2F33F917-15D3-4370-BAC9-268EF95799C3}" type="pres">
      <dgm:prSet presAssocID="{7EA230CF-6BCF-4BBE-91A7-C3DAB29CDD99}" presName="parTxOnly" presStyleLbl="node1" presStyleIdx="3" presStyleCnt="5" custScaleX="61716" custLinFactNeighborX="-47003">
        <dgm:presLayoutVars>
          <dgm:bulletEnabled val="1"/>
        </dgm:presLayoutVars>
      </dgm:prSet>
      <dgm:spPr/>
      <dgm:t>
        <a:bodyPr/>
        <a:lstStyle/>
        <a:p>
          <a:endParaRPr lang="en-US"/>
        </a:p>
      </dgm:t>
    </dgm:pt>
    <dgm:pt modelId="{D6B5AAEB-64E8-4827-B0E2-A9C6411C5A70}" type="pres">
      <dgm:prSet presAssocID="{8B820795-892C-44E5-822B-C3ED44D956BD}" presName="parSpace" presStyleCnt="0"/>
      <dgm:spPr/>
    </dgm:pt>
    <dgm:pt modelId="{49ACA78E-B371-4D74-A112-41773DF8F817}" type="pres">
      <dgm:prSet presAssocID="{AC275D39-8612-4FCF-81BC-915F0B4325AA}" presName="parTxOnly" presStyleLbl="node1" presStyleIdx="4" presStyleCnt="5" custScaleX="16445" custLinFactNeighborX="-21312">
        <dgm:presLayoutVars>
          <dgm:bulletEnabled val="1"/>
        </dgm:presLayoutVars>
      </dgm:prSet>
      <dgm:spPr/>
      <dgm:t>
        <a:bodyPr/>
        <a:lstStyle/>
        <a:p>
          <a:endParaRPr lang="en-US"/>
        </a:p>
      </dgm:t>
    </dgm:pt>
  </dgm:ptLst>
  <dgm:cxnLst>
    <dgm:cxn modelId="{CA769ED5-E6C9-4F4E-B603-E9ED8769B313}" type="presOf" srcId="{6641737B-AFC4-4A04-9DC2-E15BCC89E5B3}" destId="{64483E72-5B29-4EBE-A048-B81CF97DAD5A}" srcOrd="0" destOrd="0" presId="urn:microsoft.com/office/officeart/2005/8/layout/hChevron3"/>
    <dgm:cxn modelId="{A231F4FF-6CA0-4589-B1D0-59CAD7BB1A05}" type="presOf" srcId="{AC275D39-8612-4FCF-81BC-915F0B4325AA}" destId="{49ACA78E-B371-4D74-A112-41773DF8F817}" srcOrd="0" destOrd="0" presId="urn:microsoft.com/office/officeart/2005/8/layout/hChevron3"/>
    <dgm:cxn modelId="{659885A8-1D57-43CE-8EB4-522025DFAB54}" srcId="{DF0C6B3E-04D9-4F8E-BD87-20C658C7E3D2}" destId="{3C042174-B01E-4256-B29F-B2F5D4B3BBB7}" srcOrd="0" destOrd="0" parTransId="{371F14CA-8917-4508-848F-56FE1FB2456A}" sibTransId="{7C2EAD9B-046B-4C83-ADBD-DB862C73C198}"/>
    <dgm:cxn modelId="{47109FB9-AF84-45F6-BE22-24A95F24FD58}" srcId="{DF0C6B3E-04D9-4F8E-BD87-20C658C7E3D2}" destId="{7EA230CF-6BCF-4BBE-91A7-C3DAB29CDD99}" srcOrd="3" destOrd="0" parTransId="{887CF985-9884-4DBE-816A-4428BDD402AB}" sibTransId="{8B820795-892C-44E5-822B-C3ED44D956BD}"/>
    <dgm:cxn modelId="{F158075F-DF8B-4FA5-8B52-15020C1F202F}" type="presOf" srcId="{DF0C6B3E-04D9-4F8E-BD87-20C658C7E3D2}" destId="{B386B26E-F6DF-4673-B1E9-B76AC2A2D62B}" srcOrd="0" destOrd="0" presId="urn:microsoft.com/office/officeart/2005/8/layout/hChevron3"/>
    <dgm:cxn modelId="{37F708AF-BC5B-42E4-9EAE-8F34D2094D54}" type="presOf" srcId="{7EA230CF-6BCF-4BBE-91A7-C3DAB29CDD99}" destId="{2F33F917-15D3-4370-BAC9-268EF95799C3}" srcOrd="0" destOrd="0" presId="urn:microsoft.com/office/officeart/2005/8/layout/hChevron3"/>
    <dgm:cxn modelId="{DDCA5FB7-60E7-442D-AC16-73DC9C38FBDE}" srcId="{DF0C6B3E-04D9-4F8E-BD87-20C658C7E3D2}" destId="{6641737B-AFC4-4A04-9DC2-E15BCC89E5B3}" srcOrd="1" destOrd="0" parTransId="{C055D303-8959-4295-8D6F-9E4248C54049}" sibTransId="{F26F3586-2E71-4795-A006-92657FE8B55C}"/>
    <dgm:cxn modelId="{C3D06D9D-2978-4ED2-BE26-DAB6CE0C1185}" srcId="{DF0C6B3E-04D9-4F8E-BD87-20C658C7E3D2}" destId="{AC275D39-8612-4FCF-81BC-915F0B4325AA}" srcOrd="4" destOrd="0" parTransId="{98ECA3E7-8258-434E-B346-64E131993A71}" sibTransId="{3929D2FF-AD84-406C-A4D4-BDF7F8A32EB0}"/>
    <dgm:cxn modelId="{4FA0B3A5-7A47-4ECC-BED6-8079122F1BFF}" srcId="{DF0C6B3E-04D9-4F8E-BD87-20C658C7E3D2}" destId="{5A2B574C-03F9-4EAC-BC6C-707E481AEFBF}" srcOrd="2" destOrd="0" parTransId="{01A09681-F0D3-4805-A8A3-10DDE11D643B}" sibTransId="{1D172B5D-C928-491F-8243-65960E6798EA}"/>
    <dgm:cxn modelId="{48DE4B87-0A9C-47BF-BBD6-E09A6D6BAADF}" type="presOf" srcId="{3C042174-B01E-4256-B29F-B2F5D4B3BBB7}" destId="{D9878326-17B5-408E-9661-5AE19E039950}" srcOrd="0" destOrd="0" presId="urn:microsoft.com/office/officeart/2005/8/layout/hChevron3"/>
    <dgm:cxn modelId="{D6299525-6AE1-4C82-91F5-F2006ECF4B41}" type="presOf" srcId="{5A2B574C-03F9-4EAC-BC6C-707E481AEFBF}" destId="{FE473EE4-BBC8-4AF2-A575-F9E259F94A40}" srcOrd="0" destOrd="0" presId="urn:microsoft.com/office/officeart/2005/8/layout/hChevron3"/>
    <dgm:cxn modelId="{57AF0E33-7702-4ACE-929F-97A5F4135D77}" type="presParOf" srcId="{B386B26E-F6DF-4673-B1E9-B76AC2A2D62B}" destId="{D9878326-17B5-408E-9661-5AE19E039950}" srcOrd="0" destOrd="0" presId="urn:microsoft.com/office/officeart/2005/8/layout/hChevron3"/>
    <dgm:cxn modelId="{9C44E1AA-92F6-4841-BF3B-1713551C16C0}" type="presParOf" srcId="{B386B26E-F6DF-4673-B1E9-B76AC2A2D62B}" destId="{F10DEA15-8912-4688-9568-D13ED6A72375}" srcOrd="1" destOrd="0" presId="urn:microsoft.com/office/officeart/2005/8/layout/hChevron3"/>
    <dgm:cxn modelId="{7D1548BB-1945-4DD0-9ADD-36910CEBBE5C}" type="presParOf" srcId="{B386B26E-F6DF-4673-B1E9-B76AC2A2D62B}" destId="{64483E72-5B29-4EBE-A048-B81CF97DAD5A}" srcOrd="2" destOrd="0" presId="urn:microsoft.com/office/officeart/2005/8/layout/hChevron3"/>
    <dgm:cxn modelId="{6FE87F6C-B225-4106-927B-741CE1244B37}" type="presParOf" srcId="{B386B26E-F6DF-4673-B1E9-B76AC2A2D62B}" destId="{EF815350-247E-487A-AC9A-2CAC2EF9CBB9}" srcOrd="3" destOrd="0" presId="urn:microsoft.com/office/officeart/2005/8/layout/hChevron3"/>
    <dgm:cxn modelId="{BF38D369-2A2D-464E-A054-791F62D82687}" type="presParOf" srcId="{B386B26E-F6DF-4673-B1E9-B76AC2A2D62B}" destId="{FE473EE4-BBC8-4AF2-A575-F9E259F94A40}" srcOrd="4" destOrd="0" presId="urn:microsoft.com/office/officeart/2005/8/layout/hChevron3"/>
    <dgm:cxn modelId="{970B2615-8866-4ED7-91C1-3DA5162AAD0B}" type="presParOf" srcId="{B386B26E-F6DF-4673-B1E9-B76AC2A2D62B}" destId="{F6E2383B-91E7-4263-B91A-D5DF570BCCFB}" srcOrd="5" destOrd="0" presId="urn:microsoft.com/office/officeart/2005/8/layout/hChevron3"/>
    <dgm:cxn modelId="{6B34AB12-E07E-48E5-B09E-85E70F465834}" type="presParOf" srcId="{B386B26E-F6DF-4673-B1E9-B76AC2A2D62B}" destId="{2F33F917-15D3-4370-BAC9-268EF95799C3}" srcOrd="6" destOrd="0" presId="urn:microsoft.com/office/officeart/2005/8/layout/hChevron3"/>
    <dgm:cxn modelId="{DFBC1440-ACE6-4E3C-8108-5D700B69C042}" type="presParOf" srcId="{B386B26E-F6DF-4673-B1E9-B76AC2A2D62B}" destId="{D6B5AAEB-64E8-4827-B0E2-A9C6411C5A70}" srcOrd="7" destOrd="0" presId="urn:microsoft.com/office/officeart/2005/8/layout/hChevron3"/>
    <dgm:cxn modelId="{AF9861D0-3EF4-44D9-8BCF-7F3D88119278}" type="presParOf" srcId="{B386B26E-F6DF-4673-B1E9-B76AC2A2D62B}" destId="{49ACA78E-B371-4D74-A112-41773DF8F817}" srcOrd="8"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F0C6B3E-04D9-4F8E-BD87-20C658C7E3D2}" type="doc">
      <dgm:prSet loTypeId="urn:microsoft.com/office/officeart/2005/8/layout/hChevron3" loCatId="process" qsTypeId="urn:microsoft.com/office/officeart/2005/8/quickstyle/simple5" qsCatId="simple" csTypeId="urn:microsoft.com/office/officeart/2005/8/colors/colorful3" csCatId="colorful" phldr="1"/>
      <dgm:spPr/>
      <dgm:t>
        <a:bodyPr/>
        <a:lstStyle/>
        <a:p>
          <a:endParaRPr lang="en-US"/>
        </a:p>
      </dgm:t>
    </dgm:pt>
    <dgm:pt modelId="{3C042174-B01E-4256-B29F-B2F5D4B3BBB7}">
      <dgm:prSet phldrT="[Text]" custT="1"/>
      <dgm:spPr/>
      <dgm:t>
        <a:bodyPr/>
        <a:lstStyle/>
        <a:p>
          <a:endParaRPr lang="en-US" sz="1200" dirty="0"/>
        </a:p>
      </dgm:t>
    </dgm:pt>
    <dgm:pt modelId="{371F14CA-8917-4508-848F-56FE1FB2456A}" type="parTrans" cxnId="{659885A8-1D57-43CE-8EB4-522025DFAB54}">
      <dgm:prSet/>
      <dgm:spPr/>
      <dgm:t>
        <a:bodyPr/>
        <a:lstStyle/>
        <a:p>
          <a:endParaRPr lang="en-US" sz="900"/>
        </a:p>
      </dgm:t>
    </dgm:pt>
    <dgm:pt modelId="{7C2EAD9B-046B-4C83-ADBD-DB862C73C198}" type="sibTrans" cxnId="{659885A8-1D57-43CE-8EB4-522025DFAB54}">
      <dgm:prSet/>
      <dgm:spPr/>
      <dgm:t>
        <a:bodyPr/>
        <a:lstStyle/>
        <a:p>
          <a:endParaRPr lang="en-US" sz="900"/>
        </a:p>
      </dgm:t>
    </dgm:pt>
    <dgm:pt modelId="{AC275D39-8612-4FCF-81BC-915F0B4325AA}">
      <dgm:prSet phldrT="[Text]" custT="1"/>
      <dgm:spPr/>
      <dgm:t>
        <a:bodyPr/>
        <a:lstStyle/>
        <a:p>
          <a:endParaRPr lang="en-US" sz="1000" b="1" dirty="0"/>
        </a:p>
      </dgm:t>
    </dgm:pt>
    <dgm:pt modelId="{3929D2FF-AD84-406C-A4D4-BDF7F8A32EB0}" type="sibTrans" cxnId="{C3D06D9D-2978-4ED2-BE26-DAB6CE0C1185}">
      <dgm:prSet/>
      <dgm:spPr/>
      <dgm:t>
        <a:bodyPr/>
        <a:lstStyle/>
        <a:p>
          <a:endParaRPr lang="en-US" sz="900"/>
        </a:p>
      </dgm:t>
    </dgm:pt>
    <dgm:pt modelId="{98ECA3E7-8258-434E-B346-64E131993A71}" type="parTrans" cxnId="{C3D06D9D-2978-4ED2-BE26-DAB6CE0C1185}">
      <dgm:prSet/>
      <dgm:spPr/>
      <dgm:t>
        <a:bodyPr/>
        <a:lstStyle/>
        <a:p>
          <a:endParaRPr lang="en-US" sz="900"/>
        </a:p>
      </dgm:t>
    </dgm:pt>
    <dgm:pt modelId="{7EA230CF-6BCF-4BBE-91A7-C3DAB29CDD99}">
      <dgm:prSet phldrT="[Text]" custT="1"/>
      <dgm:spPr/>
      <dgm:t>
        <a:bodyPr/>
        <a:lstStyle/>
        <a:p>
          <a:endParaRPr lang="en-US" sz="900" dirty="0"/>
        </a:p>
      </dgm:t>
    </dgm:pt>
    <dgm:pt modelId="{8B820795-892C-44E5-822B-C3ED44D956BD}" type="sibTrans" cxnId="{47109FB9-AF84-45F6-BE22-24A95F24FD58}">
      <dgm:prSet/>
      <dgm:spPr/>
      <dgm:t>
        <a:bodyPr/>
        <a:lstStyle/>
        <a:p>
          <a:endParaRPr lang="en-US" sz="900"/>
        </a:p>
      </dgm:t>
    </dgm:pt>
    <dgm:pt modelId="{887CF985-9884-4DBE-816A-4428BDD402AB}" type="parTrans" cxnId="{47109FB9-AF84-45F6-BE22-24A95F24FD58}">
      <dgm:prSet/>
      <dgm:spPr/>
      <dgm:t>
        <a:bodyPr/>
        <a:lstStyle/>
        <a:p>
          <a:endParaRPr lang="en-US" sz="900"/>
        </a:p>
      </dgm:t>
    </dgm:pt>
    <dgm:pt modelId="{5A2B574C-03F9-4EAC-BC6C-707E481AEFBF}">
      <dgm:prSet phldrT="[Text]" custT="1"/>
      <dgm:spPr/>
      <dgm:t>
        <a:bodyPr/>
        <a:lstStyle/>
        <a:p>
          <a:endParaRPr lang="en-US" sz="900" dirty="0"/>
        </a:p>
      </dgm:t>
    </dgm:pt>
    <dgm:pt modelId="{1D172B5D-C928-491F-8243-65960E6798EA}" type="sibTrans" cxnId="{4FA0B3A5-7A47-4ECC-BED6-8079122F1BFF}">
      <dgm:prSet/>
      <dgm:spPr/>
      <dgm:t>
        <a:bodyPr/>
        <a:lstStyle/>
        <a:p>
          <a:endParaRPr lang="en-US" sz="900"/>
        </a:p>
      </dgm:t>
    </dgm:pt>
    <dgm:pt modelId="{01A09681-F0D3-4805-A8A3-10DDE11D643B}" type="parTrans" cxnId="{4FA0B3A5-7A47-4ECC-BED6-8079122F1BFF}">
      <dgm:prSet/>
      <dgm:spPr/>
      <dgm:t>
        <a:bodyPr/>
        <a:lstStyle/>
        <a:p>
          <a:endParaRPr lang="en-US" sz="900"/>
        </a:p>
      </dgm:t>
    </dgm:pt>
    <dgm:pt modelId="{6641737B-AFC4-4A04-9DC2-E15BCC89E5B3}">
      <dgm:prSet phldrT="[Text]" custT="1"/>
      <dgm:spPr/>
      <dgm:t>
        <a:bodyPr/>
        <a:lstStyle/>
        <a:p>
          <a:endParaRPr lang="en-US" sz="900" dirty="0"/>
        </a:p>
      </dgm:t>
    </dgm:pt>
    <dgm:pt modelId="{F26F3586-2E71-4795-A006-92657FE8B55C}" type="sibTrans" cxnId="{DDCA5FB7-60E7-442D-AC16-73DC9C38FBDE}">
      <dgm:prSet/>
      <dgm:spPr/>
      <dgm:t>
        <a:bodyPr/>
        <a:lstStyle/>
        <a:p>
          <a:endParaRPr lang="en-US" sz="900"/>
        </a:p>
      </dgm:t>
    </dgm:pt>
    <dgm:pt modelId="{C055D303-8959-4295-8D6F-9E4248C54049}" type="parTrans" cxnId="{DDCA5FB7-60E7-442D-AC16-73DC9C38FBDE}">
      <dgm:prSet/>
      <dgm:spPr/>
      <dgm:t>
        <a:bodyPr/>
        <a:lstStyle/>
        <a:p>
          <a:endParaRPr lang="en-US" sz="900"/>
        </a:p>
      </dgm:t>
    </dgm:pt>
    <dgm:pt modelId="{B386B26E-F6DF-4673-B1E9-B76AC2A2D62B}" type="pres">
      <dgm:prSet presAssocID="{DF0C6B3E-04D9-4F8E-BD87-20C658C7E3D2}" presName="Name0" presStyleCnt="0">
        <dgm:presLayoutVars>
          <dgm:dir/>
          <dgm:resizeHandles val="exact"/>
        </dgm:presLayoutVars>
      </dgm:prSet>
      <dgm:spPr/>
      <dgm:t>
        <a:bodyPr/>
        <a:lstStyle/>
        <a:p>
          <a:endParaRPr lang="en-US"/>
        </a:p>
      </dgm:t>
    </dgm:pt>
    <dgm:pt modelId="{D9878326-17B5-408E-9661-5AE19E039950}" type="pres">
      <dgm:prSet presAssocID="{3C042174-B01E-4256-B29F-B2F5D4B3BBB7}" presName="parTxOnly" presStyleLbl="node1" presStyleIdx="0" presStyleCnt="5" custScaleX="17699" custLinFactX="-19431" custLinFactNeighborX="-100000">
        <dgm:presLayoutVars>
          <dgm:bulletEnabled val="1"/>
        </dgm:presLayoutVars>
      </dgm:prSet>
      <dgm:spPr/>
      <dgm:t>
        <a:bodyPr/>
        <a:lstStyle/>
        <a:p>
          <a:endParaRPr lang="en-US"/>
        </a:p>
      </dgm:t>
    </dgm:pt>
    <dgm:pt modelId="{F10DEA15-8912-4688-9568-D13ED6A72375}" type="pres">
      <dgm:prSet presAssocID="{7C2EAD9B-046B-4C83-ADBD-DB862C73C198}" presName="parSpace" presStyleCnt="0"/>
      <dgm:spPr/>
    </dgm:pt>
    <dgm:pt modelId="{64483E72-5B29-4EBE-A048-B81CF97DAD5A}" type="pres">
      <dgm:prSet presAssocID="{6641737B-AFC4-4A04-9DC2-E15BCC89E5B3}" presName="parTxOnly" presStyleLbl="node1" presStyleIdx="1" presStyleCnt="5" custScaleX="18973" custLinFactNeighborX="-94296">
        <dgm:presLayoutVars>
          <dgm:bulletEnabled val="1"/>
        </dgm:presLayoutVars>
      </dgm:prSet>
      <dgm:spPr/>
      <dgm:t>
        <a:bodyPr/>
        <a:lstStyle/>
        <a:p>
          <a:endParaRPr lang="en-US"/>
        </a:p>
      </dgm:t>
    </dgm:pt>
    <dgm:pt modelId="{EF815350-247E-487A-AC9A-2CAC2EF9CBB9}" type="pres">
      <dgm:prSet presAssocID="{F26F3586-2E71-4795-A006-92657FE8B55C}" presName="parSpace" presStyleCnt="0"/>
      <dgm:spPr/>
    </dgm:pt>
    <dgm:pt modelId="{FE473EE4-BBC8-4AF2-A575-F9E259F94A40}" type="pres">
      <dgm:prSet presAssocID="{5A2B574C-03F9-4EAC-BC6C-707E481AEFBF}" presName="parTxOnly" presStyleLbl="node1" presStyleIdx="2" presStyleCnt="5" custScaleX="21717" custLinFactNeighborX="-46566">
        <dgm:presLayoutVars>
          <dgm:bulletEnabled val="1"/>
        </dgm:presLayoutVars>
      </dgm:prSet>
      <dgm:spPr/>
      <dgm:t>
        <a:bodyPr/>
        <a:lstStyle/>
        <a:p>
          <a:endParaRPr lang="en-US"/>
        </a:p>
      </dgm:t>
    </dgm:pt>
    <dgm:pt modelId="{F6E2383B-91E7-4263-B91A-D5DF570BCCFB}" type="pres">
      <dgm:prSet presAssocID="{1D172B5D-C928-491F-8243-65960E6798EA}" presName="parSpace" presStyleCnt="0"/>
      <dgm:spPr/>
    </dgm:pt>
    <dgm:pt modelId="{2F33F917-15D3-4370-BAC9-268EF95799C3}" type="pres">
      <dgm:prSet presAssocID="{7EA230CF-6BCF-4BBE-91A7-C3DAB29CDD99}" presName="parTxOnly" presStyleLbl="node1" presStyleIdx="3" presStyleCnt="5" custScaleX="26057" custLinFactNeighborX="-23205" custLinFactNeighborY="-7247">
        <dgm:presLayoutVars>
          <dgm:bulletEnabled val="1"/>
        </dgm:presLayoutVars>
      </dgm:prSet>
      <dgm:spPr/>
      <dgm:t>
        <a:bodyPr/>
        <a:lstStyle/>
        <a:p>
          <a:endParaRPr lang="en-US"/>
        </a:p>
      </dgm:t>
    </dgm:pt>
    <dgm:pt modelId="{D6B5AAEB-64E8-4827-B0E2-A9C6411C5A70}" type="pres">
      <dgm:prSet presAssocID="{8B820795-892C-44E5-822B-C3ED44D956BD}" presName="parSpace" presStyleCnt="0"/>
      <dgm:spPr/>
    </dgm:pt>
    <dgm:pt modelId="{49ACA78E-B371-4D74-A112-41773DF8F817}" type="pres">
      <dgm:prSet presAssocID="{AC275D39-8612-4FCF-81BC-915F0B4325AA}" presName="parTxOnly" presStyleLbl="node1" presStyleIdx="4" presStyleCnt="5" custScaleX="52400" custLinFactNeighborX="-15085">
        <dgm:presLayoutVars>
          <dgm:bulletEnabled val="1"/>
        </dgm:presLayoutVars>
      </dgm:prSet>
      <dgm:spPr/>
      <dgm:t>
        <a:bodyPr/>
        <a:lstStyle/>
        <a:p>
          <a:endParaRPr lang="en-US"/>
        </a:p>
      </dgm:t>
    </dgm:pt>
  </dgm:ptLst>
  <dgm:cxnLst>
    <dgm:cxn modelId="{659885A8-1D57-43CE-8EB4-522025DFAB54}" srcId="{DF0C6B3E-04D9-4F8E-BD87-20C658C7E3D2}" destId="{3C042174-B01E-4256-B29F-B2F5D4B3BBB7}" srcOrd="0" destOrd="0" parTransId="{371F14CA-8917-4508-848F-56FE1FB2456A}" sibTransId="{7C2EAD9B-046B-4C83-ADBD-DB862C73C198}"/>
    <dgm:cxn modelId="{EF9CF313-C6BF-4C49-8110-D39FBADF14C0}" type="presOf" srcId="{5A2B574C-03F9-4EAC-BC6C-707E481AEFBF}" destId="{FE473EE4-BBC8-4AF2-A575-F9E259F94A40}" srcOrd="0" destOrd="0" presId="urn:microsoft.com/office/officeart/2005/8/layout/hChevron3"/>
    <dgm:cxn modelId="{47109FB9-AF84-45F6-BE22-24A95F24FD58}" srcId="{DF0C6B3E-04D9-4F8E-BD87-20C658C7E3D2}" destId="{7EA230CF-6BCF-4BBE-91A7-C3DAB29CDD99}" srcOrd="3" destOrd="0" parTransId="{887CF985-9884-4DBE-816A-4428BDD402AB}" sibTransId="{8B820795-892C-44E5-822B-C3ED44D956BD}"/>
    <dgm:cxn modelId="{E9FDF696-F145-4AC7-9E29-37F804D4ED0A}" type="presOf" srcId="{3C042174-B01E-4256-B29F-B2F5D4B3BBB7}" destId="{D9878326-17B5-408E-9661-5AE19E039950}" srcOrd="0" destOrd="0" presId="urn:microsoft.com/office/officeart/2005/8/layout/hChevron3"/>
    <dgm:cxn modelId="{F7A93251-B291-4D67-8B48-F9827E612EC0}" type="presOf" srcId="{7EA230CF-6BCF-4BBE-91A7-C3DAB29CDD99}" destId="{2F33F917-15D3-4370-BAC9-268EF95799C3}" srcOrd="0" destOrd="0" presId="urn:microsoft.com/office/officeart/2005/8/layout/hChevron3"/>
    <dgm:cxn modelId="{5509CD24-97DB-4227-8E0E-D82701467B14}" type="presOf" srcId="{DF0C6B3E-04D9-4F8E-BD87-20C658C7E3D2}" destId="{B386B26E-F6DF-4673-B1E9-B76AC2A2D62B}" srcOrd="0" destOrd="0" presId="urn:microsoft.com/office/officeart/2005/8/layout/hChevron3"/>
    <dgm:cxn modelId="{9AA81942-0154-4C43-B847-4FD9B6B70F10}" type="presOf" srcId="{6641737B-AFC4-4A04-9DC2-E15BCC89E5B3}" destId="{64483E72-5B29-4EBE-A048-B81CF97DAD5A}" srcOrd="0" destOrd="0" presId="urn:microsoft.com/office/officeart/2005/8/layout/hChevron3"/>
    <dgm:cxn modelId="{2F4F0C39-DB92-4FAD-9362-9A8F8DA2472D}" type="presOf" srcId="{AC275D39-8612-4FCF-81BC-915F0B4325AA}" destId="{49ACA78E-B371-4D74-A112-41773DF8F817}" srcOrd="0" destOrd="0" presId="urn:microsoft.com/office/officeart/2005/8/layout/hChevron3"/>
    <dgm:cxn modelId="{DDCA5FB7-60E7-442D-AC16-73DC9C38FBDE}" srcId="{DF0C6B3E-04D9-4F8E-BD87-20C658C7E3D2}" destId="{6641737B-AFC4-4A04-9DC2-E15BCC89E5B3}" srcOrd="1" destOrd="0" parTransId="{C055D303-8959-4295-8D6F-9E4248C54049}" sibTransId="{F26F3586-2E71-4795-A006-92657FE8B55C}"/>
    <dgm:cxn modelId="{C3D06D9D-2978-4ED2-BE26-DAB6CE0C1185}" srcId="{DF0C6B3E-04D9-4F8E-BD87-20C658C7E3D2}" destId="{AC275D39-8612-4FCF-81BC-915F0B4325AA}" srcOrd="4" destOrd="0" parTransId="{98ECA3E7-8258-434E-B346-64E131993A71}" sibTransId="{3929D2FF-AD84-406C-A4D4-BDF7F8A32EB0}"/>
    <dgm:cxn modelId="{4FA0B3A5-7A47-4ECC-BED6-8079122F1BFF}" srcId="{DF0C6B3E-04D9-4F8E-BD87-20C658C7E3D2}" destId="{5A2B574C-03F9-4EAC-BC6C-707E481AEFBF}" srcOrd="2" destOrd="0" parTransId="{01A09681-F0D3-4805-A8A3-10DDE11D643B}" sibTransId="{1D172B5D-C928-491F-8243-65960E6798EA}"/>
    <dgm:cxn modelId="{F6405C8F-024B-41F6-8EB8-629B83B401EA}" type="presParOf" srcId="{B386B26E-F6DF-4673-B1E9-B76AC2A2D62B}" destId="{D9878326-17B5-408E-9661-5AE19E039950}" srcOrd="0" destOrd="0" presId="urn:microsoft.com/office/officeart/2005/8/layout/hChevron3"/>
    <dgm:cxn modelId="{2F233338-19EC-47B9-8630-EDBF5701F1BA}" type="presParOf" srcId="{B386B26E-F6DF-4673-B1E9-B76AC2A2D62B}" destId="{F10DEA15-8912-4688-9568-D13ED6A72375}" srcOrd="1" destOrd="0" presId="urn:microsoft.com/office/officeart/2005/8/layout/hChevron3"/>
    <dgm:cxn modelId="{C3B7CE85-00ED-4A03-BFFA-52A0B651B750}" type="presParOf" srcId="{B386B26E-F6DF-4673-B1E9-B76AC2A2D62B}" destId="{64483E72-5B29-4EBE-A048-B81CF97DAD5A}" srcOrd="2" destOrd="0" presId="urn:microsoft.com/office/officeart/2005/8/layout/hChevron3"/>
    <dgm:cxn modelId="{0FF69240-4F11-4DFA-885F-528B97B504E4}" type="presParOf" srcId="{B386B26E-F6DF-4673-B1E9-B76AC2A2D62B}" destId="{EF815350-247E-487A-AC9A-2CAC2EF9CBB9}" srcOrd="3" destOrd="0" presId="urn:microsoft.com/office/officeart/2005/8/layout/hChevron3"/>
    <dgm:cxn modelId="{66AFB848-5C83-4665-882A-5051B0C6EADC}" type="presParOf" srcId="{B386B26E-F6DF-4673-B1E9-B76AC2A2D62B}" destId="{FE473EE4-BBC8-4AF2-A575-F9E259F94A40}" srcOrd="4" destOrd="0" presId="urn:microsoft.com/office/officeart/2005/8/layout/hChevron3"/>
    <dgm:cxn modelId="{4D83FCD2-424B-4A6A-81B4-E6BD8BF8A0C3}" type="presParOf" srcId="{B386B26E-F6DF-4673-B1E9-B76AC2A2D62B}" destId="{F6E2383B-91E7-4263-B91A-D5DF570BCCFB}" srcOrd="5" destOrd="0" presId="urn:microsoft.com/office/officeart/2005/8/layout/hChevron3"/>
    <dgm:cxn modelId="{6307B446-D13E-42DA-8D90-FEECBD09BC45}" type="presParOf" srcId="{B386B26E-F6DF-4673-B1E9-B76AC2A2D62B}" destId="{2F33F917-15D3-4370-BAC9-268EF95799C3}" srcOrd="6" destOrd="0" presId="urn:microsoft.com/office/officeart/2005/8/layout/hChevron3"/>
    <dgm:cxn modelId="{F030A12E-6651-4C68-99EB-F2FF89536C47}" type="presParOf" srcId="{B386B26E-F6DF-4673-B1E9-B76AC2A2D62B}" destId="{D6B5AAEB-64E8-4827-B0E2-A9C6411C5A70}" srcOrd="7" destOrd="0" presId="urn:microsoft.com/office/officeart/2005/8/layout/hChevron3"/>
    <dgm:cxn modelId="{A91A1EA1-2DD7-4976-908D-66A489563012}" type="presParOf" srcId="{B386B26E-F6DF-4673-B1E9-B76AC2A2D62B}" destId="{49ACA78E-B371-4D74-A112-41773DF8F817}" srcOrd="8"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236BDD-ED6E-4C95-83D7-466418B8792C}">
      <dsp:nvSpPr>
        <dsp:cNvPr id="0" name=""/>
        <dsp:cNvSpPr/>
      </dsp:nvSpPr>
      <dsp:spPr>
        <a:xfrm>
          <a:off x="7473335" y="1808409"/>
          <a:ext cx="103862" cy="2467577"/>
        </a:xfrm>
        <a:custGeom>
          <a:avLst/>
          <a:gdLst/>
          <a:ahLst/>
          <a:cxnLst/>
          <a:rect l="0" t="0" r="0" b="0"/>
          <a:pathLst>
            <a:path>
              <a:moveTo>
                <a:pt x="0" y="0"/>
              </a:moveTo>
              <a:lnTo>
                <a:pt x="0" y="2467577"/>
              </a:lnTo>
              <a:lnTo>
                <a:pt x="103862" y="2467577"/>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02E740-5777-4EA8-8BC9-88FDE74D50CE}">
      <dsp:nvSpPr>
        <dsp:cNvPr id="0" name=""/>
        <dsp:cNvSpPr/>
      </dsp:nvSpPr>
      <dsp:spPr>
        <a:xfrm>
          <a:off x="7473335" y="1808409"/>
          <a:ext cx="103862" cy="1745679"/>
        </a:xfrm>
        <a:custGeom>
          <a:avLst/>
          <a:gdLst/>
          <a:ahLst/>
          <a:cxnLst/>
          <a:rect l="0" t="0" r="0" b="0"/>
          <a:pathLst>
            <a:path>
              <a:moveTo>
                <a:pt x="0" y="0"/>
              </a:moveTo>
              <a:lnTo>
                <a:pt x="0" y="1745679"/>
              </a:lnTo>
              <a:lnTo>
                <a:pt x="103862" y="1745679"/>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FA9AFE-0D9E-4529-A84D-AFB6A36C9908}">
      <dsp:nvSpPr>
        <dsp:cNvPr id="0" name=""/>
        <dsp:cNvSpPr/>
      </dsp:nvSpPr>
      <dsp:spPr>
        <a:xfrm>
          <a:off x="7473335" y="1808409"/>
          <a:ext cx="103862" cy="1023781"/>
        </a:xfrm>
        <a:custGeom>
          <a:avLst/>
          <a:gdLst/>
          <a:ahLst/>
          <a:cxnLst/>
          <a:rect l="0" t="0" r="0" b="0"/>
          <a:pathLst>
            <a:path>
              <a:moveTo>
                <a:pt x="0" y="0"/>
              </a:moveTo>
              <a:lnTo>
                <a:pt x="0" y="1023781"/>
              </a:lnTo>
              <a:lnTo>
                <a:pt x="103862" y="1023781"/>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79E3B5-73CB-468D-8845-C9BAFE62A87A}">
      <dsp:nvSpPr>
        <dsp:cNvPr id="0" name=""/>
        <dsp:cNvSpPr/>
      </dsp:nvSpPr>
      <dsp:spPr>
        <a:xfrm>
          <a:off x="7473335" y="1808409"/>
          <a:ext cx="103862" cy="301884"/>
        </a:xfrm>
        <a:custGeom>
          <a:avLst/>
          <a:gdLst/>
          <a:ahLst/>
          <a:cxnLst/>
          <a:rect l="0" t="0" r="0" b="0"/>
          <a:pathLst>
            <a:path>
              <a:moveTo>
                <a:pt x="0" y="0"/>
              </a:moveTo>
              <a:lnTo>
                <a:pt x="0" y="301884"/>
              </a:lnTo>
              <a:lnTo>
                <a:pt x="103862" y="301884"/>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09EE4F-9774-40D0-AD02-A0FD26B8C47D}">
      <dsp:nvSpPr>
        <dsp:cNvPr id="0" name=""/>
        <dsp:cNvSpPr/>
      </dsp:nvSpPr>
      <dsp:spPr>
        <a:xfrm>
          <a:off x="4579690" y="974215"/>
          <a:ext cx="3534562" cy="300924"/>
        </a:xfrm>
        <a:custGeom>
          <a:avLst/>
          <a:gdLst/>
          <a:ahLst/>
          <a:cxnLst/>
          <a:rect l="0" t="0" r="0" b="0"/>
          <a:pathLst>
            <a:path>
              <a:moveTo>
                <a:pt x="0" y="0"/>
              </a:moveTo>
              <a:lnTo>
                <a:pt x="0" y="188937"/>
              </a:lnTo>
              <a:lnTo>
                <a:pt x="3534562" y="188937"/>
              </a:lnTo>
              <a:lnTo>
                <a:pt x="3534562" y="300924"/>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4EDE46-94B2-43ED-94AA-A10F2B60F99D}">
      <dsp:nvSpPr>
        <dsp:cNvPr id="0" name=""/>
        <dsp:cNvSpPr/>
      </dsp:nvSpPr>
      <dsp:spPr>
        <a:xfrm>
          <a:off x="5788141" y="1808409"/>
          <a:ext cx="103304" cy="3189475"/>
        </a:xfrm>
        <a:custGeom>
          <a:avLst/>
          <a:gdLst/>
          <a:ahLst/>
          <a:cxnLst/>
          <a:rect l="0" t="0" r="0" b="0"/>
          <a:pathLst>
            <a:path>
              <a:moveTo>
                <a:pt x="0" y="0"/>
              </a:moveTo>
              <a:lnTo>
                <a:pt x="0" y="3189475"/>
              </a:lnTo>
              <a:lnTo>
                <a:pt x="103304" y="3189475"/>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1E0E79-FAF6-45A8-91AF-A7C221A2F8FA}">
      <dsp:nvSpPr>
        <dsp:cNvPr id="0" name=""/>
        <dsp:cNvSpPr/>
      </dsp:nvSpPr>
      <dsp:spPr>
        <a:xfrm>
          <a:off x="5788141" y="1808409"/>
          <a:ext cx="103304" cy="2467577"/>
        </a:xfrm>
        <a:custGeom>
          <a:avLst/>
          <a:gdLst/>
          <a:ahLst/>
          <a:cxnLst/>
          <a:rect l="0" t="0" r="0" b="0"/>
          <a:pathLst>
            <a:path>
              <a:moveTo>
                <a:pt x="0" y="0"/>
              </a:moveTo>
              <a:lnTo>
                <a:pt x="0" y="2467577"/>
              </a:lnTo>
              <a:lnTo>
                <a:pt x="103304" y="2467577"/>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0D26C4-9610-406B-9A87-C11EC61C7737}">
      <dsp:nvSpPr>
        <dsp:cNvPr id="0" name=""/>
        <dsp:cNvSpPr/>
      </dsp:nvSpPr>
      <dsp:spPr>
        <a:xfrm>
          <a:off x="5788141" y="1808409"/>
          <a:ext cx="103304" cy="1745679"/>
        </a:xfrm>
        <a:custGeom>
          <a:avLst/>
          <a:gdLst/>
          <a:ahLst/>
          <a:cxnLst/>
          <a:rect l="0" t="0" r="0" b="0"/>
          <a:pathLst>
            <a:path>
              <a:moveTo>
                <a:pt x="0" y="0"/>
              </a:moveTo>
              <a:lnTo>
                <a:pt x="0" y="1745679"/>
              </a:lnTo>
              <a:lnTo>
                <a:pt x="103304" y="1745679"/>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9C2C8E-2264-4A70-B383-013EA7013A1B}">
      <dsp:nvSpPr>
        <dsp:cNvPr id="0" name=""/>
        <dsp:cNvSpPr/>
      </dsp:nvSpPr>
      <dsp:spPr>
        <a:xfrm>
          <a:off x="5788141" y="1808409"/>
          <a:ext cx="103304" cy="1023781"/>
        </a:xfrm>
        <a:custGeom>
          <a:avLst/>
          <a:gdLst/>
          <a:ahLst/>
          <a:cxnLst/>
          <a:rect l="0" t="0" r="0" b="0"/>
          <a:pathLst>
            <a:path>
              <a:moveTo>
                <a:pt x="0" y="0"/>
              </a:moveTo>
              <a:lnTo>
                <a:pt x="0" y="1023781"/>
              </a:lnTo>
              <a:lnTo>
                <a:pt x="103304" y="1023781"/>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4C0EC5-BA1E-48D3-B118-D9C78E628ADE}">
      <dsp:nvSpPr>
        <dsp:cNvPr id="0" name=""/>
        <dsp:cNvSpPr/>
      </dsp:nvSpPr>
      <dsp:spPr>
        <a:xfrm>
          <a:off x="5788141" y="1808409"/>
          <a:ext cx="103304" cy="301884"/>
        </a:xfrm>
        <a:custGeom>
          <a:avLst/>
          <a:gdLst/>
          <a:ahLst/>
          <a:cxnLst/>
          <a:rect l="0" t="0" r="0" b="0"/>
          <a:pathLst>
            <a:path>
              <a:moveTo>
                <a:pt x="0" y="0"/>
              </a:moveTo>
              <a:lnTo>
                <a:pt x="0" y="301884"/>
              </a:lnTo>
              <a:lnTo>
                <a:pt x="103304" y="301884"/>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2C3003-A885-4436-A0B7-4916C3835DF8}">
      <dsp:nvSpPr>
        <dsp:cNvPr id="0" name=""/>
        <dsp:cNvSpPr/>
      </dsp:nvSpPr>
      <dsp:spPr>
        <a:xfrm>
          <a:off x="4579690" y="974215"/>
          <a:ext cx="1849368" cy="300924"/>
        </a:xfrm>
        <a:custGeom>
          <a:avLst/>
          <a:gdLst/>
          <a:ahLst/>
          <a:cxnLst/>
          <a:rect l="0" t="0" r="0" b="0"/>
          <a:pathLst>
            <a:path>
              <a:moveTo>
                <a:pt x="0" y="0"/>
              </a:moveTo>
              <a:lnTo>
                <a:pt x="0" y="188937"/>
              </a:lnTo>
              <a:lnTo>
                <a:pt x="1849368" y="188937"/>
              </a:lnTo>
              <a:lnTo>
                <a:pt x="1849368" y="300924"/>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468657-D1BA-4E3E-8708-4646ABE1A4F6}">
      <dsp:nvSpPr>
        <dsp:cNvPr id="0" name=""/>
        <dsp:cNvSpPr/>
      </dsp:nvSpPr>
      <dsp:spPr>
        <a:xfrm>
          <a:off x="3875551" y="1808409"/>
          <a:ext cx="91440" cy="2467577"/>
        </a:xfrm>
        <a:custGeom>
          <a:avLst/>
          <a:gdLst/>
          <a:ahLst/>
          <a:cxnLst/>
          <a:rect l="0" t="0" r="0" b="0"/>
          <a:pathLst>
            <a:path>
              <a:moveTo>
                <a:pt x="45720" y="0"/>
              </a:moveTo>
              <a:lnTo>
                <a:pt x="45720" y="2467577"/>
              </a:lnTo>
              <a:lnTo>
                <a:pt x="110895" y="2467577"/>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EA3B46-CA75-43BA-A5CA-BDF120FD221E}">
      <dsp:nvSpPr>
        <dsp:cNvPr id="0" name=""/>
        <dsp:cNvSpPr/>
      </dsp:nvSpPr>
      <dsp:spPr>
        <a:xfrm>
          <a:off x="3875551" y="1808409"/>
          <a:ext cx="91440" cy="1745679"/>
        </a:xfrm>
        <a:custGeom>
          <a:avLst/>
          <a:gdLst/>
          <a:ahLst/>
          <a:cxnLst/>
          <a:rect l="0" t="0" r="0" b="0"/>
          <a:pathLst>
            <a:path>
              <a:moveTo>
                <a:pt x="45720" y="0"/>
              </a:moveTo>
              <a:lnTo>
                <a:pt x="45720" y="1745679"/>
              </a:lnTo>
              <a:lnTo>
                <a:pt x="110895" y="1745679"/>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1A81ED-D926-4D74-9CB4-66EB97A1E7B6}">
      <dsp:nvSpPr>
        <dsp:cNvPr id="0" name=""/>
        <dsp:cNvSpPr/>
      </dsp:nvSpPr>
      <dsp:spPr>
        <a:xfrm>
          <a:off x="3875551" y="1808409"/>
          <a:ext cx="91440" cy="1023781"/>
        </a:xfrm>
        <a:custGeom>
          <a:avLst/>
          <a:gdLst/>
          <a:ahLst/>
          <a:cxnLst/>
          <a:rect l="0" t="0" r="0" b="0"/>
          <a:pathLst>
            <a:path>
              <a:moveTo>
                <a:pt x="45720" y="0"/>
              </a:moveTo>
              <a:lnTo>
                <a:pt x="45720" y="1023781"/>
              </a:lnTo>
              <a:lnTo>
                <a:pt x="110895" y="1023781"/>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0880B9-F59E-43AE-85A5-48B984045892}">
      <dsp:nvSpPr>
        <dsp:cNvPr id="0" name=""/>
        <dsp:cNvSpPr/>
      </dsp:nvSpPr>
      <dsp:spPr>
        <a:xfrm>
          <a:off x="3875551" y="1808409"/>
          <a:ext cx="91440" cy="301884"/>
        </a:xfrm>
        <a:custGeom>
          <a:avLst/>
          <a:gdLst/>
          <a:ahLst/>
          <a:cxnLst/>
          <a:rect l="0" t="0" r="0" b="0"/>
          <a:pathLst>
            <a:path>
              <a:moveTo>
                <a:pt x="45720" y="0"/>
              </a:moveTo>
              <a:lnTo>
                <a:pt x="45720" y="301884"/>
              </a:lnTo>
              <a:lnTo>
                <a:pt x="110895" y="301884"/>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1BA44E-1FA6-4885-9F0B-8CBE19527395}">
      <dsp:nvSpPr>
        <dsp:cNvPr id="0" name=""/>
        <dsp:cNvSpPr/>
      </dsp:nvSpPr>
      <dsp:spPr>
        <a:xfrm>
          <a:off x="4516468" y="974215"/>
          <a:ext cx="91440" cy="300924"/>
        </a:xfrm>
        <a:custGeom>
          <a:avLst/>
          <a:gdLst/>
          <a:ahLst/>
          <a:cxnLst/>
          <a:rect l="0" t="0" r="0" b="0"/>
          <a:pathLst>
            <a:path>
              <a:moveTo>
                <a:pt x="63221" y="0"/>
              </a:moveTo>
              <a:lnTo>
                <a:pt x="63221" y="188937"/>
              </a:lnTo>
              <a:lnTo>
                <a:pt x="45720" y="188937"/>
              </a:lnTo>
              <a:lnTo>
                <a:pt x="45720" y="300924"/>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DC0ED3-4688-4BF6-8BC7-D3340C4BDCFE}">
      <dsp:nvSpPr>
        <dsp:cNvPr id="0" name=""/>
        <dsp:cNvSpPr/>
      </dsp:nvSpPr>
      <dsp:spPr>
        <a:xfrm>
          <a:off x="2067894" y="1808409"/>
          <a:ext cx="91440" cy="2472334"/>
        </a:xfrm>
        <a:custGeom>
          <a:avLst/>
          <a:gdLst/>
          <a:ahLst/>
          <a:cxnLst/>
          <a:rect l="0" t="0" r="0" b="0"/>
          <a:pathLst>
            <a:path>
              <a:moveTo>
                <a:pt x="45720" y="0"/>
              </a:moveTo>
              <a:lnTo>
                <a:pt x="45720" y="2472334"/>
              </a:lnTo>
              <a:lnTo>
                <a:pt x="99099" y="2472334"/>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F77B99-890D-406D-BF9B-6352FCE59BF4}">
      <dsp:nvSpPr>
        <dsp:cNvPr id="0" name=""/>
        <dsp:cNvSpPr/>
      </dsp:nvSpPr>
      <dsp:spPr>
        <a:xfrm>
          <a:off x="2067894" y="1808409"/>
          <a:ext cx="91440" cy="1750436"/>
        </a:xfrm>
        <a:custGeom>
          <a:avLst/>
          <a:gdLst/>
          <a:ahLst/>
          <a:cxnLst/>
          <a:rect l="0" t="0" r="0" b="0"/>
          <a:pathLst>
            <a:path>
              <a:moveTo>
                <a:pt x="45720" y="0"/>
              </a:moveTo>
              <a:lnTo>
                <a:pt x="45720" y="1750436"/>
              </a:lnTo>
              <a:lnTo>
                <a:pt x="99099" y="1750436"/>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267C88-AFE3-4401-92F9-533037C13386}">
      <dsp:nvSpPr>
        <dsp:cNvPr id="0" name=""/>
        <dsp:cNvSpPr/>
      </dsp:nvSpPr>
      <dsp:spPr>
        <a:xfrm>
          <a:off x="2067894" y="1808409"/>
          <a:ext cx="91440" cy="1028538"/>
        </a:xfrm>
        <a:custGeom>
          <a:avLst/>
          <a:gdLst/>
          <a:ahLst/>
          <a:cxnLst/>
          <a:rect l="0" t="0" r="0" b="0"/>
          <a:pathLst>
            <a:path>
              <a:moveTo>
                <a:pt x="45720" y="0"/>
              </a:moveTo>
              <a:lnTo>
                <a:pt x="45720" y="1028538"/>
              </a:lnTo>
              <a:lnTo>
                <a:pt x="99099" y="1028538"/>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EC70DA-865A-4E75-9460-0DBD608F70C3}">
      <dsp:nvSpPr>
        <dsp:cNvPr id="0" name=""/>
        <dsp:cNvSpPr/>
      </dsp:nvSpPr>
      <dsp:spPr>
        <a:xfrm>
          <a:off x="2067894" y="1808409"/>
          <a:ext cx="91440" cy="306640"/>
        </a:xfrm>
        <a:custGeom>
          <a:avLst/>
          <a:gdLst/>
          <a:ahLst/>
          <a:cxnLst/>
          <a:rect l="0" t="0" r="0" b="0"/>
          <a:pathLst>
            <a:path>
              <a:moveTo>
                <a:pt x="45720" y="0"/>
              </a:moveTo>
              <a:lnTo>
                <a:pt x="45720" y="306640"/>
              </a:lnTo>
              <a:lnTo>
                <a:pt x="99099" y="306640"/>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2FE381-745F-4D4D-8D21-4C4E0889B9DC}">
      <dsp:nvSpPr>
        <dsp:cNvPr id="0" name=""/>
        <dsp:cNvSpPr/>
      </dsp:nvSpPr>
      <dsp:spPr>
        <a:xfrm>
          <a:off x="2754532" y="974215"/>
          <a:ext cx="1825158" cy="300924"/>
        </a:xfrm>
        <a:custGeom>
          <a:avLst/>
          <a:gdLst/>
          <a:ahLst/>
          <a:cxnLst/>
          <a:rect l="0" t="0" r="0" b="0"/>
          <a:pathLst>
            <a:path>
              <a:moveTo>
                <a:pt x="1825158" y="0"/>
              </a:moveTo>
              <a:lnTo>
                <a:pt x="1825158" y="188937"/>
              </a:lnTo>
              <a:lnTo>
                <a:pt x="0" y="188937"/>
              </a:lnTo>
              <a:lnTo>
                <a:pt x="0" y="300924"/>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B5840A-9D1D-4EA1-8DE7-0AC6E70DFAAB}">
      <dsp:nvSpPr>
        <dsp:cNvPr id="0" name=""/>
        <dsp:cNvSpPr/>
      </dsp:nvSpPr>
      <dsp:spPr>
        <a:xfrm>
          <a:off x="273292" y="1822360"/>
          <a:ext cx="91440" cy="3240680"/>
        </a:xfrm>
        <a:custGeom>
          <a:avLst/>
          <a:gdLst/>
          <a:ahLst/>
          <a:cxnLst/>
          <a:rect l="0" t="0" r="0" b="0"/>
          <a:pathLst>
            <a:path>
              <a:moveTo>
                <a:pt x="45720" y="0"/>
              </a:moveTo>
              <a:lnTo>
                <a:pt x="45720" y="3240680"/>
              </a:lnTo>
              <a:lnTo>
                <a:pt x="107706" y="3240680"/>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164C23-6CFB-44E6-A618-69DB2653AA7F}">
      <dsp:nvSpPr>
        <dsp:cNvPr id="0" name=""/>
        <dsp:cNvSpPr/>
      </dsp:nvSpPr>
      <dsp:spPr>
        <a:xfrm>
          <a:off x="273292" y="1822360"/>
          <a:ext cx="91440" cy="2614978"/>
        </a:xfrm>
        <a:custGeom>
          <a:avLst/>
          <a:gdLst/>
          <a:ahLst/>
          <a:cxnLst/>
          <a:rect l="0" t="0" r="0" b="0"/>
          <a:pathLst>
            <a:path>
              <a:moveTo>
                <a:pt x="45720" y="0"/>
              </a:moveTo>
              <a:lnTo>
                <a:pt x="45720" y="2614978"/>
              </a:lnTo>
              <a:lnTo>
                <a:pt x="107706" y="2614978"/>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192111-5DAF-4328-A648-5CAAA7170D92}">
      <dsp:nvSpPr>
        <dsp:cNvPr id="0" name=""/>
        <dsp:cNvSpPr/>
      </dsp:nvSpPr>
      <dsp:spPr>
        <a:xfrm>
          <a:off x="273292" y="1822360"/>
          <a:ext cx="91440" cy="2046102"/>
        </a:xfrm>
        <a:custGeom>
          <a:avLst/>
          <a:gdLst/>
          <a:ahLst/>
          <a:cxnLst/>
          <a:rect l="0" t="0" r="0" b="0"/>
          <a:pathLst>
            <a:path>
              <a:moveTo>
                <a:pt x="45720" y="0"/>
              </a:moveTo>
              <a:lnTo>
                <a:pt x="45720" y="2046102"/>
              </a:lnTo>
              <a:lnTo>
                <a:pt x="107706" y="2046102"/>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66BDAD-2B50-4C08-9000-42F736FABB17}">
      <dsp:nvSpPr>
        <dsp:cNvPr id="0" name=""/>
        <dsp:cNvSpPr/>
      </dsp:nvSpPr>
      <dsp:spPr>
        <a:xfrm>
          <a:off x="273292" y="1822360"/>
          <a:ext cx="91440" cy="1471979"/>
        </a:xfrm>
        <a:custGeom>
          <a:avLst/>
          <a:gdLst/>
          <a:ahLst/>
          <a:cxnLst/>
          <a:rect l="0" t="0" r="0" b="0"/>
          <a:pathLst>
            <a:path>
              <a:moveTo>
                <a:pt x="45720" y="0"/>
              </a:moveTo>
              <a:lnTo>
                <a:pt x="45720" y="1471979"/>
              </a:lnTo>
              <a:lnTo>
                <a:pt x="107706" y="1471979"/>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797BC0-0B52-423B-AD11-5804E244FFA9}">
      <dsp:nvSpPr>
        <dsp:cNvPr id="0" name=""/>
        <dsp:cNvSpPr/>
      </dsp:nvSpPr>
      <dsp:spPr>
        <a:xfrm>
          <a:off x="273292" y="1822360"/>
          <a:ext cx="91440" cy="862377"/>
        </a:xfrm>
        <a:custGeom>
          <a:avLst/>
          <a:gdLst/>
          <a:ahLst/>
          <a:cxnLst/>
          <a:rect l="0" t="0" r="0" b="0"/>
          <a:pathLst>
            <a:path>
              <a:moveTo>
                <a:pt x="45720" y="0"/>
              </a:moveTo>
              <a:lnTo>
                <a:pt x="45720" y="862377"/>
              </a:lnTo>
              <a:lnTo>
                <a:pt x="107706" y="862377"/>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058746-196D-4CBA-A966-946EE9A8C758}">
      <dsp:nvSpPr>
        <dsp:cNvPr id="0" name=""/>
        <dsp:cNvSpPr/>
      </dsp:nvSpPr>
      <dsp:spPr>
        <a:xfrm>
          <a:off x="273292" y="1822360"/>
          <a:ext cx="91440" cy="293501"/>
        </a:xfrm>
        <a:custGeom>
          <a:avLst/>
          <a:gdLst/>
          <a:ahLst/>
          <a:cxnLst/>
          <a:rect l="0" t="0" r="0" b="0"/>
          <a:pathLst>
            <a:path>
              <a:moveTo>
                <a:pt x="45720" y="0"/>
              </a:moveTo>
              <a:lnTo>
                <a:pt x="45720" y="293501"/>
              </a:lnTo>
              <a:lnTo>
                <a:pt x="107706" y="293501"/>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87EF26-A3FC-4E73-B912-4C7A8F2B5873}">
      <dsp:nvSpPr>
        <dsp:cNvPr id="0" name=""/>
        <dsp:cNvSpPr/>
      </dsp:nvSpPr>
      <dsp:spPr>
        <a:xfrm>
          <a:off x="959930" y="974215"/>
          <a:ext cx="3619760" cy="314874"/>
        </a:xfrm>
        <a:custGeom>
          <a:avLst/>
          <a:gdLst/>
          <a:ahLst/>
          <a:cxnLst/>
          <a:rect l="0" t="0" r="0" b="0"/>
          <a:pathLst>
            <a:path>
              <a:moveTo>
                <a:pt x="3619760" y="0"/>
              </a:moveTo>
              <a:lnTo>
                <a:pt x="3619760" y="202887"/>
              </a:lnTo>
              <a:lnTo>
                <a:pt x="0" y="202887"/>
              </a:lnTo>
              <a:lnTo>
                <a:pt x="0" y="314874"/>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6FE527-B0B4-4100-AA60-D04D2CB42EA3}">
      <dsp:nvSpPr>
        <dsp:cNvPr id="0" name=""/>
        <dsp:cNvSpPr/>
      </dsp:nvSpPr>
      <dsp:spPr>
        <a:xfrm>
          <a:off x="2743200" y="232794"/>
          <a:ext cx="3672980" cy="74142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70000"/>
            </a:lnSpc>
            <a:spcBef>
              <a:spcPct val="0"/>
            </a:spcBef>
            <a:spcAft>
              <a:spcPct val="35000"/>
            </a:spcAft>
          </a:pPr>
          <a:r>
            <a:rPr lang="en-US" sz="1800" b="1" kern="1200" dirty="0" smtClean="0"/>
            <a:t>Missouri School Counselor Standards and Quality Indicators</a:t>
          </a:r>
        </a:p>
        <a:p>
          <a:pPr lvl="0" algn="ctr" defTabSz="800100">
            <a:lnSpc>
              <a:spcPct val="70000"/>
            </a:lnSpc>
            <a:spcBef>
              <a:spcPct val="0"/>
            </a:spcBef>
            <a:spcAft>
              <a:spcPct val="35000"/>
            </a:spcAft>
          </a:pPr>
          <a:r>
            <a:rPr lang="en-US" sz="1200" b="1" kern="1200" dirty="0" smtClean="0"/>
            <a:t>(10 Indicators for Intern experience)</a:t>
          </a:r>
          <a:endParaRPr lang="en-US" sz="1200" b="1" kern="1200" dirty="0"/>
        </a:p>
      </dsp:txBody>
      <dsp:txXfrm>
        <a:off x="2743200" y="232794"/>
        <a:ext cx="3672980" cy="741420"/>
      </dsp:txXfrm>
    </dsp:sp>
    <dsp:sp modelId="{8BC4590D-0845-40B1-B21F-4D8F1E1D8EE9}">
      <dsp:nvSpPr>
        <dsp:cNvPr id="0" name=""/>
        <dsp:cNvSpPr/>
      </dsp:nvSpPr>
      <dsp:spPr>
        <a:xfrm>
          <a:off x="158783" y="1289090"/>
          <a:ext cx="1602294" cy="533269"/>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Standard 1: Student Development</a:t>
          </a:r>
          <a:endParaRPr lang="en-US" sz="1200" kern="1200" dirty="0"/>
        </a:p>
      </dsp:txBody>
      <dsp:txXfrm>
        <a:off x="158783" y="1289090"/>
        <a:ext cx="1602294" cy="533269"/>
      </dsp:txXfrm>
    </dsp:sp>
    <dsp:sp modelId="{5A6D1986-9993-4FA3-99CF-C0AA980CBD0E}">
      <dsp:nvSpPr>
        <dsp:cNvPr id="0" name=""/>
        <dsp:cNvSpPr/>
      </dsp:nvSpPr>
      <dsp:spPr>
        <a:xfrm>
          <a:off x="380999" y="1866898"/>
          <a:ext cx="1195153" cy="497924"/>
        </a:xfrm>
        <a:prstGeom prst="rect">
          <a:avLst/>
        </a:prstGeom>
        <a:solidFill>
          <a:schemeClr val="bg1">
            <a:lumMod val="6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1:1 Human Growth and Development</a:t>
          </a:r>
          <a:endParaRPr lang="en-US" sz="1200" kern="1200" dirty="0"/>
        </a:p>
      </dsp:txBody>
      <dsp:txXfrm>
        <a:off x="380999" y="1866898"/>
        <a:ext cx="1195153" cy="497924"/>
      </dsp:txXfrm>
    </dsp:sp>
    <dsp:sp modelId="{00B4FC18-53F4-44A7-A849-11C4955C73CB}">
      <dsp:nvSpPr>
        <dsp:cNvPr id="0" name=""/>
        <dsp:cNvSpPr/>
      </dsp:nvSpPr>
      <dsp:spPr>
        <a:xfrm>
          <a:off x="380999" y="2435774"/>
          <a:ext cx="1195153" cy="497924"/>
        </a:xfrm>
        <a:prstGeom prst="rect">
          <a:avLst/>
        </a:prstGeom>
        <a:solidFill>
          <a:schemeClr val="bg1">
            <a:lumMod val="6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1:2 Counseling Theories and Interventions</a:t>
          </a:r>
          <a:endParaRPr lang="en-US" sz="1200" kern="1200" dirty="0"/>
        </a:p>
      </dsp:txBody>
      <dsp:txXfrm>
        <a:off x="380999" y="2435774"/>
        <a:ext cx="1195153" cy="497924"/>
      </dsp:txXfrm>
    </dsp:sp>
    <dsp:sp modelId="{852A6FF2-DE00-4128-97B3-5058BDA82F9A}">
      <dsp:nvSpPr>
        <dsp:cNvPr id="0" name=""/>
        <dsp:cNvSpPr/>
      </dsp:nvSpPr>
      <dsp:spPr>
        <a:xfrm>
          <a:off x="380999" y="3045376"/>
          <a:ext cx="1195153" cy="497924"/>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1:3 Helping Relationships</a:t>
          </a:r>
          <a:endParaRPr lang="en-US" sz="1200" kern="1200" dirty="0"/>
        </a:p>
      </dsp:txBody>
      <dsp:txXfrm>
        <a:off x="380999" y="3045376"/>
        <a:ext cx="1195153" cy="497924"/>
      </dsp:txXfrm>
    </dsp:sp>
    <dsp:sp modelId="{38F3ED30-CAA7-447D-AB17-B8B4887958E9}">
      <dsp:nvSpPr>
        <dsp:cNvPr id="0" name=""/>
        <dsp:cNvSpPr/>
      </dsp:nvSpPr>
      <dsp:spPr>
        <a:xfrm>
          <a:off x="380999" y="3619500"/>
          <a:ext cx="1195153" cy="497924"/>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1:4 Social and Cultural Diversity</a:t>
          </a:r>
          <a:endParaRPr lang="en-US" sz="1200" kern="1200" dirty="0"/>
        </a:p>
      </dsp:txBody>
      <dsp:txXfrm>
        <a:off x="380999" y="3619500"/>
        <a:ext cx="1195153" cy="497924"/>
      </dsp:txXfrm>
    </dsp:sp>
    <dsp:sp modelId="{51C40F3F-9720-448D-8EE4-0F888C41D840}">
      <dsp:nvSpPr>
        <dsp:cNvPr id="0" name=""/>
        <dsp:cNvSpPr/>
      </dsp:nvSpPr>
      <dsp:spPr>
        <a:xfrm>
          <a:off x="380999" y="4188376"/>
          <a:ext cx="1195153" cy="497924"/>
        </a:xfrm>
        <a:prstGeom prst="rect">
          <a:avLst/>
        </a:prstGeom>
        <a:solidFill>
          <a:schemeClr val="bg1">
            <a:lumMod val="6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1:5 Appraisal of Student Growth and Achievement</a:t>
          </a:r>
          <a:endParaRPr lang="en-US" sz="1200" kern="1200" dirty="0"/>
        </a:p>
      </dsp:txBody>
      <dsp:txXfrm>
        <a:off x="380999" y="4188376"/>
        <a:ext cx="1195153" cy="497924"/>
      </dsp:txXfrm>
    </dsp:sp>
    <dsp:sp modelId="{93DC4D56-0411-4E99-B893-EF2EC692099B}">
      <dsp:nvSpPr>
        <dsp:cNvPr id="0" name=""/>
        <dsp:cNvSpPr/>
      </dsp:nvSpPr>
      <dsp:spPr>
        <a:xfrm>
          <a:off x="380999" y="4762500"/>
          <a:ext cx="1219470" cy="601080"/>
        </a:xfrm>
        <a:prstGeom prst="rect">
          <a:avLst/>
        </a:prstGeom>
        <a:solidFill>
          <a:schemeClr val="bg1">
            <a:lumMod val="6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smtClean="0"/>
            <a:t>1:6 Career Development and Planning</a:t>
          </a:r>
          <a:endParaRPr lang="en-US" sz="1200" kern="1200" dirty="0"/>
        </a:p>
      </dsp:txBody>
      <dsp:txXfrm>
        <a:off x="380999" y="4762500"/>
        <a:ext cx="1219470" cy="601080"/>
      </dsp:txXfrm>
    </dsp:sp>
    <dsp:sp modelId="{E1938DC9-B72C-446C-B933-F4A7780BB30D}">
      <dsp:nvSpPr>
        <dsp:cNvPr id="0" name=""/>
        <dsp:cNvSpPr/>
      </dsp:nvSpPr>
      <dsp:spPr>
        <a:xfrm>
          <a:off x="1953385" y="1275139"/>
          <a:ext cx="1602294" cy="533269"/>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Standard 2: Program Implementation</a:t>
          </a:r>
        </a:p>
      </dsp:txBody>
      <dsp:txXfrm>
        <a:off x="1953385" y="1275139"/>
        <a:ext cx="1602294" cy="533269"/>
      </dsp:txXfrm>
    </dsp:sp>
    <dsp:sp modelId="{6F7E1E57-C448-4C62-BA04-312EB0CC3D56}">
      <dsp:nvSpPr>
        <dsp:cNvPr id="0" name=""/>
        <dsp:cNvSpPr/>
      </dsp:nvSpPr>
      <dsp:spPr>
        <a:xfrm>
          <a:off x="2166994" y="1866088"/>
          <a:ext cx="1195153" cy="497924"/>
        </a:xfrm>
        <a:prstGeom prst="rect">
          <a:avLst/>
        </a:prstGeom>
        <a:solidFill>
          <a:schemeClr val="bg1">
            <a:lumMod val="6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smtClean="0"/>
            <a:t>2:1 Structural Components</a:t>
          </a:r>
          <a:endParaRPr lang="en-US" sz="1200" kern="1200" dirty="0" smtClean="0"/>
        </a:p>
      </dsp:txBody>
      <dsp:txXfrm>
        <a:off x="2166994" y="1866088"/>
        <a:ext cx="1195153" cy="497924"/>
      </dsp:txXfrm>
    </dsp:sp>
    <dsp:sp modelId="{28155BD7-9989-4F46-BC86-9EE30E294EE5}">
      <dsp:nvSpPr>
        <dsp:cNvPr id="0" name=""/>
        <dsp:cNvSpPr/>
      </dsp:nvSpPr>
      <dsp:spPr>
        <a:xfrm>
          <a:off x="2166994" y="2587986"/>
          <a:ext cx="1195153" cy="497924"/>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2:2 Program Components</a:t>
          </a:r>
        </a:p>
      </dsp:txBody>
      <dsp:txXfrm>
        <a:off x="2166994" y="2587986"/>
        <a:ext cx="1195153" cy="497924"/>
      </dsp:txXfrm>
    </dsp:sp>
    <dsp:sp modelId="{AF2D9F92-784D-4B1A-817E-1598077E79D3}">
      <dsp:nvSpPr>
        <dsp:cNvPr id="0" name=""/>
        <dsp:cNvSpPr/>
      </dsp:nvSpPr>
      <dsp:spPr>
        <a:xfrm>
          <a:off x="2166994" y="3309884"/>
          <a:ext cx="1195153" cy="497924"/>
        </a:xfrm>
        <a:prstGeom prst="rect">
          <a:avLst/>
        </a:prstGeom>
        <a:solidFill>
          <a:schemeClr val="bg1">
            <a:lumMod val="6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smtClean="0"/>
            <a:t>2:3 Technology</a:t>
          </a:r>
          <a:endParaRPr lang="en-US" sz="1200" kern="1200" dirty="0" smtClean="0"/>
        </a:p>
      </dsp:txBody>
      <dsp:txXfrm>
        <a:off x="2166994" y="3309884"/>
        <a:ext cx="1195153" cy="497924"/>
      </dsp:txXfrm>
    </dsp:sp>
    <dsp:sp modelId="{91966CF5-9335-485E-B730-416C44869CAE}">
      <dsp:nvSpPr>
        <dsp:cNvPr id="0" name=""/>
        <dsp:cNvSpPr/>
      </dsp:nvSpPr>
      <dsp:spPr>
        <a:xfrm>
          <a:off x="2166994" y="4031782"/>
          <a:ext cx="1195153" cy="497924"/>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2:4 Program, Personnel, Results Evaluation</a:t>
          </a:r>
        </a:p>
      </dsp:txBody>
      <dsp:txXfrm>
        <a:off x="2166994" y="4031782"/>
        <a:ext cx="1195153" cy="497924"/>
      </dsp:txXfrm>
    </dsp:sp>
    <dsp:sp modelId="{0F00EE6E-B117-4469-88FC-802430770D11}">
      <dsp:nvSpPr>
        <dsp:cNvPr id="0" name=""/>
        <dsp:cNvSpPr/>
      </dsp:nvSpPr>
      <dsp:spPr>
        <a:xfrm>
          <a:off x="3761041" y="1275139"/>
          <a:ext cx="1602294" cy="533269"/>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Standard 3: Professional Relationships</a:t>
          </a:r>
          <a:endParaRPr lang="en-US" sz="1200" kern="1200" dirty="0"/>
        </a:p>
      </dsp:txBody>
      <dsp:txXfrm>
        <a:off x="3761041" y="1275139"/>
        <a:ext cx="1602294" cy="533269"/>
      </dsp:txXfrm>
    </dsp:sp>
    <dsp:sp modelId="{9FE7DB15-2913-4D41-A39F-85D22443B84C}">
      <dsp:nvSpPr>
        <dsp:cNvPr id="0" name=""/>
        <dsp:cNvSpPr/>
      </dsp:nvSpPr>
      <dsp:spPr>
        <a:xfrm>
          <a:off x="3986446" y="1861331"/>
          <a:ext cx="1195153" cy="497924"/>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3:1 Interpersonal Skills</a:t>
          </a:r>
          <a:endParaRPr lang="en-US" sz="1200" kern="1200" dirty="0"/>
        </a:p>
      </dsp:txBody>
      <dsp:txXfrm>
        <a:off x="3986446" y="1861331"/>
        <a:ext cx="1195153" cy="497924"/>
      </dsp:txXfrm>
    </dsp:sp>
    <dsp:sp modelId="{E130CE97-C853-4219-88D8-3ADA30515F33}">
      <dsp:nvSpPr>
        <dsp:cNvPr id="0" name=""/>
        <dsp:cNvSpPr/>
      </dsp:nvSpPr>
      <dsp:spPr>
        <a:xfrm>
          <a:off x="3986446" y="2583229"/>
          <a:ext cx="1195153" cy="497924"/>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3:2 Collaboration</a:t>
          </a:r>
          <a:endParaRPr lang="en-US" sz="1200" kern="1200" dirty="0"/>
        </a:p>
      </dsp:txBody>
      <dsp:txXfrm>
        <a:off x="3986446" y="2583229"/>
        <a:ext cx="1195153" cy="497924"/>
      </dsp:txXfrm>
    </dsp:sp>
    <dsp:sp modelId="{1027C147-ED8E-47B1-93D8-0894DE3C380A}">
      <dsp:nvSpPr>
        <dsp:cNvPr id="0" name=""/>
        <dsp:cNvSpPr/>
      </dsp:nvSpPr>
      <dsp:spPr>
        <a:xfrm>
          <a:off x="3986446" y="3305127"/>
          <a:ext cx="1195153" cy="497924"/>
        </a:xfrm>
        <a:prstGeom prst="rect">
          <a:avLst/>
        </a:prstGeom>
        <a:solidFill>
          <a:schemeClr val="bg1">
            <a:lumMod val="6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smtClean="0"/>
            <a:t>3:3 Consultation Theories and Strategies</a:t>
          </a:r>
          <a:endParaRPr lang="en-US" sz="1200" kern="1200" dirty="0"/>
        </a:p>
      </dsp:txBody>
      <dsp:txXfrm>
        <a:off x="3986446" y="3305127"/>
        <a:ext cx="1195153" cy="497924"/>
      </dsp:txXfrm>
    </dsp:sp>
    <dsp:sp modelId="{EC2896F2-07AF-4D8D-96B7-2936045D6690}">
      <dsp:nvSpPr>
        <dsp:cNvPr id="0" name=""/>
        <dsp:cNvSpPr/>
      </dsp:nvSpPr>
      <dsp:spPr>
        <a:xfrm>
          <a:off x="3986446" y="4027025"/>
          <a:ext cx="1195153" cy="497924"/>
        </a:xfrm>
        <a:prstGeom prst="rect">
          <a:avLst/>
        </a:prstGeom>
        <a:solidFill>
          <a:schemeClr val="bg1">
            <a:lumMod val="6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smtClean="0"/>
            <a:t>3:4 School and Community Involvement </a:t>
          </a:r>
          <a:endParaRPr lang="en-US" sz="1200" kern="1200" dirty="0"/>
        </a:p>
      </dsp:txBody>
      <dsp:txXfrm>
        <a:off x="3986446" y="4027025"/>
        <a:ext cx="1195153" cy="497924"/>
      </dsp:txXfrm>
    </dsp:sp>
    <dsp:sp modelId="{7366DC9B-BC04-4915-9209-8151776DEBDB}">
      <dsp:nvSpPr>
        <dsp:cNvPr id="0" name=""/>
        <dsp:cNvSpPr/>
      </dsp:nvSpPr>
      <dsp:spPr>
        <a:xfrm>
          <a:off x="5627912" y="1275139"/>
          <a:ext cx="1602294" cy="533269"/>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Standard 4: Leadership and Advocacy </a:t>
          </a:r>
          <a:endParaRPr lang="en-US" sz="1200" kern="1200" dirty="0"/>
        </a:p>
      </dsp:txBody>
      <dsp:txXfrm>
        <a:off x="5627912" y="1275139"/>
        <a:ext cx="1602294" cy="533269"/>
      </dsp:txXfrm>
    </dsp:sp>
    <dsp:sp modelId="{D83D9C4B-EAEA-4BE6-A99A-B7858F994677}">
      <dsp:nvSpPr>
        <dsp:cNvPr id="0" name=""/>
        <dsp:cNvSpPr/>
      </dsp:nvSpPr>
      <dsp:spPr>
        <a:xfrm>
          <a:off x="5891446" y="1861331"/>
          <a:ext cx="1195153" cy="497924"/>
        </a:xfrm>
        <a:prstGeom prst="rect">
          <a:avLst/>
        </a:prstGeom>
        <a:solidFill>
          <a:schemeClr val="bg1">
            <a:lumMod val="6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4:1 Personal         Well-Being</a:t>
          </a:r>
          <a:endParaRPr lang="en-US" sz="1200" kern="1200" dirty="0"/>
        </a:p>
      </dsp:txBody>
      <dsp:txXfrm>
        <a:off x="5891446" y="1861331"/>
        <a:ext cx="1195153" cy="497924"/>
      </dsp:txXfrm>
    </dsp:sp>
    <dsp:sp modelId="{56CE196B-091B-41FF-89A5-34534230EC10}">
      <dsp:nvSpPr>
        <dsp:cNvPr id="0" name=""/>
        <dsp:cNvSpPr/>
      </dsp:nvSpPr>
      <dsp:spPr>
        <a:xfrm>
          <a:off x="5891446" y="2583229"/>
          <a:ext cx="1195153" cy="497924"/>
        </a:xfrm>
        <a:prstGeom prst="rect">
          <a:avLst/>
        </a:prstGeom>
        <a:solidFill>
          <a:schemeClr val="bg1">
            <a:lumMod val="6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4:2 Leadership and Professionalism</a:t>
          </a:r>
          <a:endParaRPr lang="en-US" sz="1200" kern="1200" dirty="0"/>
        </a:p>
      </dsp:txBody>
      <dsp:txXfrm>
        <a:off x="5891446" y="2583229"/>
        <a:ext cx="1195153" cy="497924"/>
      </dsp:txXfrm>
    </dsp:sp>
    <dsp:sp modelId="{C51966A9-F44A-4525-AC90-F07DC682C704}">
      <dsp:nvSpPr>
        <dsp:cNvPr id="0" name=""/>
        <dsp:cNvSpPr/>
      </dsp:nvSpPr>
      <dsp:spPr>
        <a:xfrm>
          <a:off x="5891446" y="3305127"/>
          <a:ext cx="1195153" cy="497924"/>
        </a:xfrm>
        <a:prstGeom prst="rect">
          <a:avLst/>
        </a:prstGeom>
        <a:solidFill>
          <a:schemeClr val="bg1">
            <a:lumMod val="6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smtClean="0"/>
            <a:t>4:3 Student Advocacy </a:t>
          </a:r>
          <a:endParaRPr lang="en-US" sz="1200" kern="1200" dirty="0"/>
        </a:p>
      </dsp:txBody>
      <dsp:txXfrm>
        <a:off x="5891446" y="3305127"/>
        <a:ext cx="1195153" cy="497924"/>
      </dsp:txXfrm>
    </dsp:sp>
    <dsp:sp modelId="{A84F0EE9-5C1E-4C77-8378-0C691616548F}">
      <dsp:nvSpPr>
        <dsp:cNvPr id="0" name=""/>
        <dsp:cNvSpPr/>
      </dsp:nvSpPr>
      <dsp:spPr>
        <a:xfrm>
          <a:off x="5891446" y="4027025"/>
          <a:ext cx="1195153" cy="497924"/>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4:4 Program Leadership</a:t>
          </a:r>
          <a:endParaRPr lang="en-US" sz="1200" kern="1200" dirty="0"/>
        </a:p>
      </dsp:txBody>
      <dsp:txXfrm>
        <a:off x="5891446" y="4027025"/>
        <a:ext cx="1195153" cy="497924"/>
      </dsp:txXfrm>
    </dsp:sp>
    <dsp:sp modelId="{AB146F54-6D87-4259-828C-5C0BFB611B0C}">
      <dsp:nvSpPr>
        <dsp:cNvPr id="0" name=""/>
        <dsp:cNvSpPr/>
      </dsp:nvSpPr>
      <dsp:spPr>
        <a:xfrm>
          <a:off x="5891446" y="4748923"/>
          <a:ext cx="1195153" cy="497924"/>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4:5 School Culture and Climate</a:t>
          </a:r>
          <a:endParaRPr lang="en-US" sz="1200" kern="1200" dirty="0"/>
        </a:p>
      </dsp:txBody>
      <dsp:txXfrm>
        <a:off x="5891446" y="4748923"/>
        <a:ext cx="1195153" cy="497924"/>
      </dsp:txXfrm>
    </dsp:sp>
    <dsp:sp modelId="{C5D18890-389B-42AB-9655-7BE8EEBC44EE}">
      <dsp:nvSpPr>
        <dsp:cNvPr id="0" name=""/>
        <dsp:cNvSpPr/>
      </dsp:nvSpPr>
      <dsp:spPr>
        <a:xfrm>
          <a:off x="7313105" y="1275139"/>
          <a:ext cx="1602294" cy="533269"/>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Standard 5: Ethical and Professional Conduct</a:t>
          </a:r>
          <a:endParaRPr lang="en-US" sz="1200" kern="1200" dirty="0"/>
        </a:p>
      </dsp:txBody>
      <dsp:txXfrm>
        <a:off x="7313105" y="1275139"/>
        <a:ext cx="1602294" cy="533269"/>
      </dsp:txXfrm>
    </dsp:sp>
    <dsp:sp modelId="{A53C91AC-8F3B-443E-A392-C018821068A6}">
      <dsp:nvSpPr>
        <dsp:cNvPr id="0" name=""/>
        <dsp:cNvSpPr/>
      </dsp:nvSpPr>
      <dsp:spPr>
        <a:xfrm>
          <a:off x="7577197" y="1861331"/>
          <a:ext cx="1195153" cy="497924"/>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5:1 Ethical Standards</a:t>
          </a:r>
          <a:endParaRPr lang="en-US" sz="1200" kern="1200" dirty="0"/>
        </a:p>
      </dsp:txBody>
      <dsp:txXfrm>
        <a:off x="7577197" y="1861331"/>
        <a:ext cx="1195153" cy="497924"/>
      </dsp:txXfrm>
    </dsp:sp>
    <dsp:sp modelId="{5B9FD28F-706F-413E-A4E3-EFF167F595F5}">
      <dsp:nvSpPr>
        <dsp:cNvPr id="0" name=""/>
        <dsp:cNvSpPr/>
      </dsp:nvSpPr>
      <dsp:spPr>
        <a:xfrm>
          <a:off x="7577197" y="2583229"/>
          <a:ext cx="1195153" cy="497924"/>
        </a:xfrm>
        <a:prstGeom prst="rect">
          <a:avLst/>
        </a:prstGeom>
        <a:solidFill>
          <a:schemeClr val="bg1">
            <a:lumMod val="6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smtClean="0"/>
            <a:t>5:2 Professional Standards</a:t>
          </a:r>
          <a:endParaRPr lang="en-US" sz="1200" kern="1200" dirty="0"/>
        </a:p>
      </dsp:txBody>
      <dsp:txXfrm>
        <a:off x="7577197" y="2583229"/>
        <a:ext cx="1195153" cy="497924"/>
      </dsp:txXfrm>
    </dsp:sp>
    <dsp:sp modelId="{3F100F8B-A9A6-4962-BA06-7C60E23B98FC}">
      <dsp:nvSpPr>
        <dsp:cNvPr id="0" name=""/>
        <dsp:cNvSpPr/>
      </dsp:nvSpPr>
      <dsp:spPr>
        <a:xfrm>
          <a:off x="7577197" y="3305127"/>
          <a:ext cx="1195153" cy="497924"/>
        </a:xfrm>
        <a:prstGeom prst="rect">
          <a:avLst/>
        </a:prstGeom>
        <a:solidFill>
          <a:schemeClr val="bg1">
            <a:lumMod val="6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smtClean="0"/>
            <a:t>5:3 District and School Policies</a:t>
          </a:r>
          <a:endParaRPr lang="en-US" sz="1200" kern="1200" dirty="0"/>
        </a:p>
      </dsp:txBody>
      <dsp:txXfrm>
        <a:off x="7577197" y="3305127"/>
        <a:ext cx="1195153" cy="497924"/>
      </dsp:txXfrm>
    </dsp:sp>
    <dsp:sp modelId="{64669E5B-CE15-4D48-A5D6-ED36F7923367}">
      <dsp:nvSpPr>
        <dsp:cNvPr id="0" name=""/>
        <dsp:cNvSpPr/>
      </dsp:nvSpPr>
      <dsp:spPr>
        <a:xfrm>
          <a:off x="7577197" y="4027025"/>
          <a:ext cx="1195153" cy="497924"/>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5:4 Legal Requirements</a:t>
          </a:r>
          <a:endParaRPr lang="en-US" sz="1200" kern="1200" dirty="0"/>
        </a:p>
      </dsp:txBody>
      <dsp:txXfrm>
        <a:off x="7577197" y="4027025"/>
        <a:ext cx="1195153" cy="4979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9E5961-EC01-411B-86F3-44ADF8D74A97}">
      <dsp:nvSpPr>
        <dsp:cNvPr id="0" name=""/>
        <dsp:cNvSpPr/>
      </dsp:nvSpPr>
      <dsp:spPr>
        <a:xfrm>
          <a:off x="3565028" y="1433"/>
          <a:ext cx="1709142" cy="1709142"/>
        </a:xfrm>
        <a:prstGeom prst="ellipse">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3">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Promotes mental health and well-being of students</a:t>
          </a:r>
          <a:endParaRPr lang="en-US" sz="1400" kern="1200" dirty="0"/>
        </a:p>
      </dsp:txBody>
      <dsp:txXfrm>
        <a:off x="3815326" y="251731"/>
        <a:ext cx="1208546" cy="1208546"/>
      </dsp:txXfrm>
    </dsp:sp>
    <dsp:sp modelId="{62B1828E-D8AD-476F-8499-EE33B15E5123}">
      <dsp:nvSpPr>
        <dsp:cNvPr id="0" name=""/>
        <dsp:cNvSpPr/>
      </dsp:nvSpPr>
      <dsp:spPr>
        <a:xfrm rot="2004773">
          <a:off x="5277033" y="1313383"/>
          <a:ext cx="546149" cy="576835"/>
        </a:xfrm>
        <a:prstGeom prst="rightArrow">
          <a:avLst>
            <a:gd name="adj1" fmla="val 60000"/>
            <a:gd name="adj2" fmla="val 50000"/>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3">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5290573" y="1383638"/>
        <a:ext cx="382304" cy="346101"/>
      </dsp:txXfrm>
    </dsp:sp>
    <dsp:sp modelId="{5A5B33DF-058E-4CAA-9160-6370F761784C}">
      <dsp:nvSpPr>
        <dsp:cNvPr id="0" name=""/>
        <dsp:cNvSpPr/>
      </dsp:nvSpPr>
      <dsp:spPr>
        <a:xfrm>
          <a:off x="5851849" y="1510051"/>
          <a:ext cx="1709142" cy="1709142"/>
        </a:xfrm>
        <a:prstGeom prst="ellipse">
          <a:avLst/>
        </a:prstGeom>
        <a:solidFill>
          <a:schemeClr val="accent3">
            <a:hueOff val="-2477080"/>
            <a:satOff val="-3111"/>
            <a:lumOff val="3236"/>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3">
              <a:hueOff val="-2477080"/>
              <a:satOff val="-3111"/>
              <a:lumOff val="3236"/>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Collaborates to enhance the comprehensive school counseling program</a:t>
          </a:r>
          <a:endParaRPr lang="en-US" sz="1300" kern="1200" dirty="0"/>
        </a:p>
      </dsp:txBody>
      <dsp:txXfrm>
        <a:off x="6102147" y="1760349"/>
        <a:ext cx="1208546" cy="1208546"/>
      </dsp:txXfrm>
    </dsp:sp>
    <dsp:sp modelId="{0FEC9016-10B4-4A0C-A0E9-A7615BCB5A47}">
      <dsp:nvSpPr>
        <dsp:cNvPr id="0" name=""/>
        <dsp:cNvSpPr/>
      </dsp:nvSpPr>
      <dsp:spPr>
        <a:xfrm rot="6506106">
          <a:off x="6117960" y="3236887"/>
          <a:ext cx="403124" cy="576835"/>
        </a:xfrm>
        <a:prstGeom prst="rightArrow">
          <a:avLst>
            <a:gd name="adj1" fmla="val 60000"/>
            <a:gd name="adj2" fmla="val 50000"/>
          </a:avLst>
        </a:prstGeom>
        <a:solidFill>
          <a:schemeClr val="accent3">
            <a:hueOff val="-2477080"/>
            <a:satOff val="-3111"/>
            <a:lumOff val="3236"/>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3">
              <a:hueOff val="-2477080"/>
              <a:satOff val="-3111"/>
              <a:lumOff val="3236"/>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6197550" y="3294889"/>
        <a:ext cx="282187" cy="346101"/>
      </dsp:txXfrm>
    </dsp:sp>
    <dsp:sp modelId="{77F25847-9517-4A7A-835C-99455BC820C3}">
      <dsp:nvSpPr>
        <dsp:cNvPr id="0" name=""/>
        <dsp:cNvSpPr/>
      </dsp:nvSpPr>
      <dsp:spPr>
        <a:xfrm>
          <a:off x="5070838" y="3853063"/>
          <a:ext cx="1709142" cy="1709142"/>
        </a:xfrm>
        <a:prstGeom prst="ellipse">
          <a:avLst/>
        </a:prstGeom>
        <a:solidFill>
          <a:schemeClr val="accent3">
            <a:hueOff val="-4954160"/>
            <a:satOff val="-6223"/>
            <a:lumOff val="6472"/>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3">
              <a:hueOff val="-4954160"/>
              <a:satOff val="-6223"/>
              <a:lumOff val="6472"/>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Develops relationships that support mission and improvement plan of the school</a:t>
          </a:r>
          <a:endParaRPr lang="en-US" sz="1300" kern="1200" dirty="0"/>
        </a:p>
      </dsp:txBody>
      <dsp:txXfrm>
        <a:off x="5321136" y="4103361"/>
        <a:ext cx="1208546" cy="1208546"/>
      </dsp:txXfrm>
    </dsp:sp>
    <dsp:sp modelId="{F97CBE14-9860-4539-A7BD-D0DAE6A6466D}">
      <dsp:nvSpPr>
        <dsp:cNvPr id="0" name=""/>
        <dsp:cNvSpPr/>
      </dsp:nvSpPr>
      <dsp:spPr>
        <a:xfrm rot="10799995">
          <a:off x="4253760" y="4419219"/>
          <a:ext cx="577401" cy="576835"/>
        </a:xfrm>
        <a:prstGeom prst="rightArrow">
          <a:avLst>
            <a:gd name="adj1" fmla="val 60000"/>
            <a:gd name="adj2" fmla="val 50000"/>
          </a:avLst>
        </a:prstGeom>
        <a:solidFill>
          <a:schemeClr val="accent3">
            <a:hueOff val="-4954160"/>
            <a:satOff val="-6223"/>
            <a:lumOff val="6472"/>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3">
              <a:hueOff val="-4954160"/>
              <a:satOff val="-6223"/>
              <a:lumOff val="6472"/>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4426810" y="4534586"/>
        <a:ext cx="404351" cy="346101"/>
      </dsp:txXfrm>
    </dsp:sp>
    <dsp:sp modelId="{568C2867-10EE-49C2-8C28-865C94E4FFD0}">
      <dsp:nvSpPr>
        <dsp:cNvPr id="0" name=""/>
        <dsp:cNvSpPr/>
      </dsp:nvSpPr>
      <dsp:spPr>
        <a:xfrm>
          <a:off x="2272259" y="3853067"/>
          <a:ext cx="1709142" cy="1709142"/>
        </a:xfrm>
        <a:prstGeom prst="ellipse">
          <a:avLst/>
        </a:prstGeom>
        <a:solidFill>
          <a:schemeClr val="accent3">
            <a:hueOff val="-7431240"/>
            <a:satOff val="-9334"/>
            <a:lumOff val="9707"/>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3">
              <a:hueOff val="-7431240"/>
              <a:satOff val="-9334"/>
              <a:lumOff val="9707"/>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Demonstrates leadership, vision, and advocacy for development of everyone in the district</a:t>
          </a:r>
          <a:endParaRPr lang="en-US" sz="1300" kern="1200" dirty="0"/>
        </a:p>
      </dsp:txBody>
      <dsp:txXfrm>
        <a:off x="2522557" y="4103365"/>
        <a:ext cx="1208546" cy="1208546"/>
      </dsp:txXfrm>
    </dsp:sp>
    <dsp:sp modelId="{F914FB2E-FD37-4336-B1A3-7D91846EB3FE}">
      <dsp:nvSpPr>
        <dsp:cNvPr id="0" name=""/>
        <dsp:cNvSpPr/>
      </dsp:nvSpPr>
      <dsp:spPr>
        <a:xfrm rot="14842814">
          <a:off x="2423775" y="3259198"/>
          <a:ext cx="439429" cy="576835"/>
        </a:xfrm>
        <a:prstGeom prst="rightArrow">
          <a:avLst>
            <a:gd name="adj1" fmla="val 60000"/>
            <a:gd name="adj2" fmla="val 50000"/>
          </a:avLst>
        </a:prstGeom>
        <a:solidFill>
          <a:schemeClr val="accent3">
            <a:hueOff val="-7431240"/>
            <a:satOff val="-9334"/>
            <a:lumOff val="9707"/>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3">
              <a:hueOff val="-7431240"/>
              <a:satOff val="-9334"/>
              <a:lumOff val="9707"/>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2515041" y="3435409"/>
        <a:ext cx="307600" cy="346101"/>
      </dsp:txXfrm>
    </dsp:sp>
    <dsp:sp modelId="{39106C68-E19A-400C-9461-4CE9FE090FCB}">
      <dsp:nvSpPr>
        <dsp:cNvPr id="0" name=""/>
        <dsp:cNvSpPr/>
      </dsp:nvSpPr>
      <dsp:spPr>
        <a:xfrm>
          <a:off x="1296011" y="1510062"/>
          <a:ext cx="1709142" cy="1709142"/>
        </a:xfrm>
        <a:prstGeom prst="ellipse">
          <a:avLst/>
        </a:prstGeom>
        <a:solidFill>
          <a:schemeClr val="accent3">
            <a:hueOff val="-9908320"/>
            <a:satOff val="-12445"/>
            <a:lumOff val="12943"/>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3">
              <a:hueOff val="-9908320"/>
              <a:satOff val="-12445"/>
              <a:lumOff val="12943"/>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Adheres to current ethical and legal requirements </a:t>
          </a:r>
          <a:endParaRPr lang="en-US" sz="1300" kern="1200" dirty="0"/>
        </a:p>
      </dsp:txBody>
      <dsp:txXfrm>
        <a:off x="1546309" y="1760360"/>
        <a:ext cx="1208546" cy="1208546"/>
      </dsp:txXfrm>
    </dsp:sp>
    <dsp:sp modelId="{B6918DF0-E2B3-4C57-8F4F-364747A264D6}">
      <dsp:nvSpPr>
        <dsp:cNvPr id="0" name=""/>
        <dsp:cNvSpPr/>
      </dsp:nvSpPr>
      <dsp:spPr>
        <a:xfrm rot="19582847">
          <a:off x="3003262" y="1330336"/>
          <a:ext cx="538285" cy="576835"/>
        </a:xfrm>
        <a:prstGeom prst="rightArrow">
          <a:avLst>
            <a:gd name="adj1" fmla="val 60000"/>
            <a:gd name="adj2" fmla="val 50000"/>
          </a:avLst>
        </a:prstGeom>
        <a:solidFill>
          <a:schemeClr val="accent3">
            <a:hueOff val="-9908320"/>
            <a:satOff val="-12445"/>
            <a:lumOff val="12943"/>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3">
              <a:hueOff val="-9908320"/>
              <a:satOff val="-12445"/>
              <a:lumOff val="12943"/>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3016767" y="1490408"/>
        <a:ext cx="376800" cy="3461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78326-17B5-408E-9661-5AE19E039950}">
      <dsp:nvSpPr>
        <dsp:cNvPr id="0" name=""/>
        <dsp:cNvSpPr/>
      </dsp:nvSpPr>
      <dsp:spPr>
        <a:xfrm>
          <a:off x="0" y="0"/>
          <a:ext cx="2073971" cy="876275"/>
        </a:xfrm>
        <a:prstGeom prst="homePlate">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3">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endParaRPr lang="en-US" sz="1100" b="1" kern="1200" dirty="0"/>
        </a:p>
      </dsp:txBody>
      <dsp:txXfrm>
        <a:off x="0" y="0"/>
        <a:ext cx="1854902" cy="876275"/>
      </dsp:txXfrm>
    </dsp:sp>
    <dsp:sp modelId="{64483E72-5B29-4EBE-A048-B81CF97DAD5A}">
      <dsp:nvSpPr>
        <dsp:cNvPr id="0" name=""/>
        <dsp:cNvSpPr/>
      </dsp:nvSpPr>
      <dsp:spPr>
        <a:xfrm>
          <a:off x="1581498" y="0"/>
          <a:ext cx="1161008" cy="876275"/>
        </a:xfrm>
        <a:prstGeom prst="chevron">
          <a:avLst/>
        </a:prstGeom>
        <a:solidFill>
          <a:schemeClr val="accent3">
            <a:hueOff val="-2477080"/>
            <a:satOff val="-3111"/>
            <a:lumOff val="3236"/>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3">
              <a:hueOff val="-2477080"/>
              <a:satOff val="-3111"/>
              <a:lumOff val="3236"/>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endParaRPr lang="en-US" sz="900" kern="1200" dirty="0"/>
        </a:p>
      </dsp:txBody>
      <dsp:txXfrm>
        <a:off x="2019636" y="0"/>
        <a:ext cx="284733" cy="876275"/>
      </dsp:txXfrm>
    </dsp:sp>
    <dsp:sp modelId="{FE473EE4-BBC8-4AF2-A575-F9E259F94A40}">
      <dsp:nvSpPr>
        <dsp:cNvPr id="0" name=""/>
        <dsp:cNvSpPr/>
      </dsp:nvSpPr>
      <dsp:spPr>
        <a:xfrm>
          <a:off x="1976051" y="0"/>
          <a:ext cx="1007141" cy="876275"/>
        </a:xfrm>
        <a:prstGeom prst="chevron">
          <a:avLst/>
        </a:prstGeom>
        <a:solidFill>
          <a:schemeClr val="accent3">
            <a:hueOff val="-4954160"/>
            <a:satOff val="-6223"/>
            <a:lumOff val="6472"/>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3">
              <a:hueOff val="-4954160"/>
              <a:satOff val="-6223"/>
              <a:lumOff val="6472"/>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endParaRPr lang="en-US" sz="900" kern="1200" dirty="0"/>
        </a:p>
      </dsp:txBody>
      <dsp:txXfrm>
        <a:off x="2414189" y="0"/>
        <a:ext cx="130866" cy="876275"/>
      </dsp:txXfrm>
    </dsp:sp>
    <dsp:sp modelId="{2F33F917-15D3-4370-BAC9-268EF95799C3}">
      <dsp:nvSpPr>
        <dsp:cNvPr id="0" name=""/>
        <dsp:cNvSpPr/>
      </dsp:nvSpPr>
      <dsp:spPr>
        <a:xfrm>
          <a:off x="2363813" y="0"/>
          <a:ext cx="587841" cy="876275"/>
        </a:xfrm>
        <a:prstGeom prst="chevron">
          <a:avLst/>
        </a:prstGeom>
        <a:solidFill>
          <a:schemeClr val="accent3">
            <a:hueOff val="-7431240"/>
            <a:satOff val="-9334"/>
            <a:lumOff val="9707"/>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3">
              <a:hueOff val="-7431240"/>
              <a:satOff val="-9334"/>
              <a:lumOff val="9707"/>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endParaRPr lang="en-US" sz="900" kern="1200" dirty="0"/>
        </a:p>
      </dsp:txBody>
      <dsp:txXfrm>
        <a:off x="2363813" y="0"/>
        <a:ext cx="587841" cy="876275"/>
      </dsp:txXfrm>
    </dsp:sp>
    <dsp:sp modelId="{49ACA78E-B371-4D74-A112-41773DF8F817}">
      <dsp:nvSpPr>
        <dsp:cNvPr id="0" name=""/>
        <dsp:cNvSpPr/>
      </dsp:nvSpPr>
      <dsp:spPr>
        <a:xfrm>
          <a:off x="2567872" y="0"/>
          <a:ext cx="676018" cy="876275"/>
        </a:xfrm>
        <a:prstGeom prst="chevron">
          <a:avLst/>
        </a:prstGeom>
        <a:solidFill>
          <a:schemeClr val="accent3">
            <a:hueOff val="-9908320"/>
            <a:satOff val="-12445"/>
            <a:lumOff val="12943"/>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3">
              <a:hueOff val="-9908320"/>
              <a:satOff val="-12445"/>
              <a:lumOff val="12943"/>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endParaRPr lang="en-US" sz="900" kern="1200" dirty="0"/>
        </a:p>
      </dsp:txBody>
      <dsp:txXfrm>
        <a:off x="2567872" y="0"/>
        <a:ext cx="676018" cy="8762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78326-17B5-408E-9661-5AE19E039950}">
      <dsp:nvSpPr>
        <dsp:cNvPr id="0" name=""/>
        <dsp:cNvSpPr/>
      </dsp:nvSpPr>
      <dsp:spPr>
        <a:xfrm>
          <a:off x="0" y="0"/>
          <a:ext cx="781461" cy="876275"/>
        </a:xfrm>
        <a:prstGeom prst="homePlate">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3">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endParaRPr lang="en-US" sz="1200" kern="1200" dirty="0"/>
        </a:p>
      </dsp:txBody>
      <dsp:txXfrm>
        <a:off x="0" y="0"/>
        <a:ext cx="586096" cy="876275"/>
      </dsp:txXfrm>
    </dsp:sp>
    <dsp:sp modelId="{64483E72-5B29-4EBE-A048-B81CF97DAD5A}">
      <dsp:nvSpPr>
        <dsp:cNvPr id="0" name=""/>
        <dsp:cNvSpPr/>
      </dsp:nvSpPr>
      <dsp:spPr>
        <a:xfrm>
          <a:off x="0" y="0"/>
          <a:ext cx="2359439" cy="876275"/>
        </a:xfrm>
        <a:prstGeom prst="chevron">
          <a:avLst/>
        </a:prstGeom>
        <a:solidFill>
          <a:schemeClr val="accent3">
            <a:hueOff val="-2477080"/>
            <a:satOff val="-3111"/>
            <a:lumOff val="3236"/>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3">
              <a:hueOff val="-2477080"/>
              <a:satOff val="-3111"/>
              <a:lumOff val="3236"/>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endParaRPr lang="en-US" sz="900" b="1" kern="1200" dirty="0"/>
        </a:p>
      </dsp:txBody>
      <dsp:txXfrm>
        <a:off x="438138" y="0"/>
        <a:ext cx="1483164" cy="876275"/>
      </dsp:txXfrm>
    </dsp:sp>
    <dsp:sp modelId="{FE473EE4-BBC8-4AF2-A575-F9E259F94A40}">
      <dsp:nvSpPr>
        <dsp:cNvPr id="0" name=""/>
        <dsp:cNvSpPr/>
      </dsp:nvSpPr>
      <dsp:spPr>
        <a:xfrm>
          <a:off x="1692611" y="0"/>
          <a:ext cx="1081744" cy="876275"/>
        </a:xfrm>
        <a:prstGeom prst="chevron">
          <a:avLst/>
        </a:prstGeom>
        <a:solidFill>
          <a:schemeClr val="accent3">
            <a:hueOff val="-4954160"/>
            <a:satOff val="-6223"/>
            <a:lumOff val="6472"/>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3">
              <a:hueOff val="-4954160"/>
              <a:satOff val="-6223"/>
              <a:lumOff val="6472"/>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endParaRPr lang="en-US" sz="900" kern="1200" dirty="0"/>
        </a:p>
      </dsp:txBody>
      <dsp:txXfrm>
        <a:off x="2130749" y="0"/>
        <a:ext cx="205469" cy="876275"/>
      </dsp:txXfrm>
    </dsp:sp>
    <dsp:sp modelId="{2F33F917-15D3-4370-BAC9-268EF95799C3}">
      <dsp:nvSpPr>
        <dsp:cNvPr id="0" name=""/>
        <dsp:cNvSpPr/>
      </dsp:nvSpPr>
      <dsp:spPr>
        <a:xfrm>
          <a:off x="2256813" y="0"/>
          <a:ext cx="631385" cy="876275"/>
        </a:xfrm>
        <a:prstGeom prst="chevron">
          <a:avLst/>
        </a:prstGeom>
        <a:solidFill>
          <a:schemeClr val="accent3">
            <a:hueOff val="-7431240"/>
            <a:satOff val="-9334"/>
            <a:lumOff val="9707"/>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3">
              <a:hueOff val="-7431240"/>
              <a:satOff val="-9334"/>
              <a:lumOff val="9707"/>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endParaRPr lang="en-US" sz="900" kern="1200" dirty="0"/>
        </a:p>
      </dsp:txBody>
      <dsp:txXfrm>
        <a:off x="2256813" y="0"/>
        <a:ext cx="631385" cy="876275"/>
      </dsp:txXfrm>
    </dsp:sp>
    <dsp:sp modelId="{49ACA78E-B371-4D74-A112-41773DF8F817}">
      <dsp:nvSpPr>
        <dsp:cNvPr id="0" name=""/>
        <dsp:cNvSpPr/>
      </dsp:nvSpPr>
      <dsp:spPr>
        <a:xfrm>
          <a:off x="2538915" y="0"/>
          <a:ext cx="726093" cy="876275"/>
        </a:xfrm>
        <a:prstGeom prst="chevron">
          <a:avLst/>
        </a:prstGeom>
        <a:solidFill>
          <a:schemeClr val="accent3">
            <a:hueOff val="-9908320"/>
            <a:satOff val="-12445"/>
            <a:lumOff val="12943"/>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3">
              <a:hueOff val="-9908320"/>
              <a:satOff val="-12445"/>
              <a:lumOff val="12943"/>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endParaRPr lang="en-US" sz="900" kern="1200" dirty="0"/>
        </a:p>
      </dsp:txBody>
      <dsp:txXfrm>
        <a:off x="2538915" y="0"/>
        <a:ext cx="726093" cy="8762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78326-17B5-408E-9661-5AE19E039950}">
      <dsp:nvSpPr>
        <dsp:cNvPr id="0" name=""/>
        <dsp:cNvSpPr/>
      </dsp:nvSpPr>
      <dsp:spPr>
        <a:xfrm>
          <a:off x="0" y="0"/>
          <a:ext cx="835354" cy="876275"/>
        </a:xfrm>
        <a:prstGeom prst="homePlate">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3">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endParaRPr lang="en-US" sz="1200" kern="1200" dirty="0"/>
        </a:p>
      </dsp:txBody>
      <dsp:txXfrm>
        <a:off x="0" y="0"/>
        <a:ext cx="626516" cy="876275"/>
      </dsp:txXfrm>
    </dsp:sp>
    <dsp:sp modelId="{64483E72-5B29-4EBE-A048-B81CF97DAD5A}">
      <dsp:nvSpPr>
        <dsp:cNvPr id="0" name=""/>
        <dsp:cNvSpPr/>
      </dsp:nvSpPr>
      <dsp:spPr>
        <a:xfrm>
          <a:off x="100525" y="0"/>
          <a:ext cx="895485" cy="876275"/>
        </a:xfrm>
        <a:prstGeom prst="chevron">
          <a:avLst/>
        </a:prstGeom>
        <a:solidFill>
          <a:schemeClr val="accent3">
            <a:hueOff val="-2477080"/>
            <a:satOff val="-3111"/>
            <a:lumOff val="3236"/>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3">
              <a:hueOff val="-2477080"/>
              <a:satOff val="-3111"/>
              <a:lumOff val="3236"/>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endParaRPr lang="en-US" sz="900" kern="1200" dirty="0"/>
        </a:p>
      </dsp:txBody>
      <dsp:txXfrm>
        <a:off x="538663" y="0"/>
        <a:ext cx="19210" cy="876275"/>
      </dsp:txXfrm>
    </dsp:sp>
    <dsp:sp modelId="{FE473EE4-BBC8-4AF2-A575-F9E259F94A40}">
      <dsp:nvSpPr>
        <dsp:cNvPr id="0" name=""/>
        <dsp:cNvSpPr/>
      </dsp:nvSpPr>
      <dsp:spPr>
        <a:xfrm>
          <a:off x="301560" y="0"/>
          <a:ext cx="2593711" cy="876275"/>
        </a:xfrm>
        <a:prstGeom prst="chevron">
          <a:avLst/>
        </a:prstGeom>
        <a:solidFill>
          <a:schemeClr val="accent3">
            <a:hueOff val="-4954160"/>
            <a:satOff val="-6223"/>
            <a:lumOff val="6472"/>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3">
              <a:hueOff val="-4954160"/>
              <a:satOff val="-6223"/>
              <a:lumOff val="6472"/>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endParaRPr lang="en-US" sz="900" b="1" kern="1200" dirty="0"/>
        </a:p>
      </dsp:txBody>
      <dsp:txXfrm>
        <a:off x="739698" y="0"/>
        <a:ext cx="1717436" cy="876275"/>
      </dsp:txXfrm>
    </dsp:sp>
    <dsp:sp modelId="{2F33F917-15D3-4370-BAC9-268EF95799C3}">
      <dsp:nvSpPr>
        <dsp:cNvPr id="0" name=""/>
        <dsp:cNvSpPr/>
      </dsp:nvSpPr>
      <dsp:spPr>
        <a:xfrm>
          <a:off x="2211421" y="0"/>
          <a:ext cx="674929" cy="876275"/>
        </a:xfrm>
        <a:prstGeom prst="chevron">
          <a:avLst/>
        </a:prstGeom>
        <a:solidFill>
          <a:schemeClr val="accent3">
            <a:hueOff val="-7431240"/>
            <a:satOff val="-9334"/>
            <a:lumOff val="9707"/>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3">
              <a:hueOff val="-7431240"/>
              <a:satOff val="-9334"/>
              <a:lumOff val="9707"/>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endParaRPr lang="en-US" sz="900" kern="1200" dirty="0"/>
        </a:p>
      </dsp:txBody>
      <dsp:txXfrm>
        <a:off x="2211421" y="0"/>
        <a:ext cx="674929" cy="876275"/>
      </dsp:txXfrm>
    </dsp:sp>
    <dsp:sp modelId="{49ACA78E-B371-4D74-A112-41773DF8F817}">
      <dsp:nvSpPr>
        <dsp:cNvPr id="0" name=""/>
        <dsp:cNvSpPr/>
      </dsp:nvSpPr>
      <dsp:spPr>
        <a:xfrm>
          <a:off x="2512978" y="0"/>
          <a:ext cx="776168" cy="876275"/>
        </a:xfrm>
        <a:prstGeom prst="chevron">
          <a:avLst/>
        </a:prstGeom>
        <a:solidFill>
          <a:schemeClr val="accent3">
            <a:hueOff val="-9908320"/>
            <a:satOff val="-12445"/>
            <a:lumOff val="12943"/>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3">
              <a:hueOff val="-9908320"/>
              <a:satOff val="-12445"/>
              <a:lumOff val="12943"/>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endParaRPr lang="en-US" sz="900" kern="1200" dirty="0"/>
        </a:p>
      </dsp:txBody>
      <dsp:txXfrm>
        <a:off x="2512978" y="0"/>
        <a:ext cx="776168" cy="8762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78326-17B5-408E-9661-5AE19E039950}">
      <dsp:nvSpPr>
        <dsp:cNvPr id="0" name=""/>
        <dsp:cNvSpPr/>
      </dsp:nvSpPr>
      <dsp:spPr>
        <a:xfrm>
          <a:off x="0" y="0"/>
          <a:ext cx="835354" cy="876275"/>
        </a:xfrm>
        <a:prstGeom prst="homePlate">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3">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endParaRPr lang="en-US" sz="1200" kern="1200" dirty="0"/>
        </a:p>
      </dsp:txBody>
      <dsp:txXfrm>
        <a:off x="0" y="0"/>
        <a:ext cx="626516" cy="876275"/>
      </dsp:txXfrm>
    </dsp:sp>
    <dsp:sp modelId="{64483E72-5B29-4EBE-A048-B81CF97DAD5A}">
      <dsp:nvSpPr>
        <dsp:cNvPr id="0" name=""/>
        <dsp:cNvSpPr/>
      </dsp:nvSpPr>
      <dsp:spPr>
        <a:xfrm>
          <a:off x="0" y="0"/>
          <a:ext cx="895485" cy="876275"/>
        </a:xfrm>
        <a:prstGeom prst="chevron">
          <a:avLst/>
        </a:prstGeom>
        <a:solidFill>
          <a:schemeClr val="accent3">
            <a:hueOff val="-2477080"/>
            <a:satOff val="-3111"/>
            <a:lumOff val="3236"/>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3">
              <a:hueOff val="-2477080"/>
              <a:satOff val="-3111"/>
              <a:lumOff val="3236"/>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endParaRPr lang="en-US" sz="900" kern="1200" dirty="0"/>
        </a:p>
      </dsp:txBody>
      <dsp:txXfrm>
        <a:off x="438138" y="0"/>
        <a:ext cx="19210" cy="876275"/>
      </dsp:txXfrm>
    </dsp:sp>
    <dsp:sp modelId="{FE473EE4-BBC8-4AF2-A575-F9E259F94A40}">
      <dsp:nvSpPr>
        <dsp:cNvPr id="0" name=""/>
        <dsp:cNvSpPr/>
      </dsp:nvSpPr>
      <dsp:spPr>
        <a:xfrm>
          <a:off x="301555" y="0"/>
          <a:ext cx="1024995" cy="876275"/>
        </a:xfrm>
        <a:prstGeom prst="chevron">
          <a:avLst/>
        </a:prstGeom>
        <a:solidFill>
          <a:schemeClr val="accent3">
            <a:hueOff val="-4954160"/>
            <a:satOff val="-6223"/>
            <a:lumOff val="6472"/>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3">
              <a:hueOff val="-4954160"/>
              <a:satOff val="-6223"/>
              <a:lumOff val="6472"/>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endParaRPr lang="en-US" sz="900" kern="1200" dirty="0"/>
        </a:p>
      </dsp:txBody>
      <dsp:txXfrm>
        <a:off x="739693" y="0"/>
        <a:ext cx="148720" cy="876275"/>
      </dsp:txXfrm>
    </dsp:sp>
    <dsp:sp modelId="{2F33F917-15D3-4370-BAC9-268EF95799C3}">
      <dsp:nvSpPr>
        <dsp:cNvPr id="0" name=""/>
        <dsp:cNvSpPr/>
      </dsp:nvSpPr>
      <dsp:spPr>
        <a:xfrm>
          <a:off x="502599" y="0"/>
          <a:ext cx="2912863" cy="876275"/>
        </a:xfrm>
        <a:prstGeom prst="chevron">
          <a:avLst/>
        </a:prstGeom>
        <a:solidFill>
          <a:schemeClr val="accent3">
            <a:hueOff val="-7431240"/>
            <a:satOff val="-9334"/>
            <a:lumOff val="9707"/>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3">
              <a:hueOff val="-7431240"/>
              <a:satOff val="-9334"/>
              <a:lumOff val="9707"/>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endParaRPr lang="en-US" sz="900" b="1" kern="1200" dirty="0"/>
        </a:p>
      </dsp:txBody>
      <dsp:txXfrm>
        <a:off x="940737" y="0"/>
        <a:ext cx="2036588" cy="876275"/>
      </dsp:txXfrm>
    </dsp:sp>
    <dsp:sp modelId="{49ACA78E-B371-4D74-A112-41773DF8F817}">
      <dsp:nvSpPr>
        <dsp:cNvPr id="0" name=""/>
        <dsp:cNvSpPr/>
      </dsp:nvSpPr>
      <dsp:spPr>
        <a:xfrm>
          <a:off x="2714017" y="0"/>
          <a:ext cx="776168" cy="876275"/>
        </a:xfrm>
        <a:prstGeom prst="chevron">
          <a:avLst/>
        </a:prstGeom>
        <a:solidFill>
          <a:schemeClr val="accent3">
            <a:hueOff val="-9908320"/>
            <a:satOff val="-12445"/>
            <a:lumOff val="12943"/>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3">
              <a:hueOff val="-9908320"/>
              <a:satOff val="-12445"/>
              <a:lumOff val="12943"/>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endParaRPr lang="en-US" sz="900" kern="1200" dirty="0"/>
        </a:p>
      </dsp:txBody>
      <dsp:txXfrm>
        <a:off x="2714017" y="0"/>
        <a:ext cx="776168" cy="8762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78326-17B5-408E-9661-5AE19E039950}">
      <dsp:nvSpPr>
        <dsp:cNvPr id="0" name=""/>
        <dsp:cNvSpPr/>
      </dsp:nvSpPr>
      <dsp:spPr>
        <a:xfrm>
          <a:off x="0" y="0"/>
          <a:ext cx="781461" cy="876275"/>
        </a:xfrm>
        <a:prstGeom prst="homePlate">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3">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endParaRPr lang="en-US" sz="1200" kern="1200" dirty="0"/>
        </a:p>
      </dsp:txBody>
      <dsp:txXfrm>
        <a:off x="0" y="0"/>
        <a:ext cx="586096" cy="876275"/>
      </dsp:txXfrm>
    </dsp:sp>
    <dsp:sp modelId="{64483E72-5B29-4EBE-A048-B81CF97DAD5A}">
      <dsp:nvSpPr>
        <dsp:cNvPr id="0" name=""/>
        <dsp:cNvSpPr/>
      </dsp:nvSpPr>
      <dsp:spPr>
        <a:xfrm>
          <a:off x="94031" y="0"/>
          <a:ext cx="837711" cy="876275"/>
        </a:xfrm>
        <a:prstGeom prst="chevron">
          <a:avLst/>
        </a:prstGeom>
        <a:solidFill>
          <a:schemeClr val="accent3">
            <a:hueOff val="-2477080"/>
            <a:satOff val="-3111"/>
            <a:lumOff val="3236"/>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3">
              <a:hueOff val="-2477080"/>
              <a:satOff val="-3111"/>
              <a:lumOff val="3236"/>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endParaRPr lang="en-US" sz="900" kern="1200" dirty="0"/>
        </a:p>
      </dsp:txBody>
      <dsp:txXfrm>
        <a:off x="94031" y="0"/>
        <a:ext cx="837711" cy="876275"/>
      </dsp:txXfrm>
    </dsp:sp>
    <dsp:sp modelId="{FE473EE4-BBC8-4AF2-A575-F9E259F94A40}">
      <dsp:nvSpPr>
        <dsp:cNvPr id="0" name=""/>
        <dsp:cNvSpPr/>
      </dsp:nvSpPr>
      <dsp:spPr>
        <a:xfrm>
          <a:off x="470169" y="0"/>
          <a:ext cx="958867" cy="876275"/>
        </a:xfrm>
        <a:prstGeom prst="chevron">
          <a:avLst/>
        </a:prstGeom>
        <a:solidFill>
          <a:schemeClr val="accent3">
            <a:hueOff val="-4954160"/>
            <a:satOff val="-6223"/>
            <a:lumOff val="6472"/>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3">
              <a:hueOff val="-4954160"/>
              <a:satOff val="-6223"/>
              <a:lumOff val="6472"/>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endParaRPr lang="en-US" sz="900" kern="1200" dirty="0"/>
        </a:p>
      </dsp:txBody>
      <dsp:txXfrm>
        <a:off x="908307" y="0"/>
        <a:ext cx="82592" cy="876275"/>
      </dsp:txXfrm>
    </dsp:sp>
    <dsp:sp modelId="{2F33F917-15D3-4370-BAC9-268EF95799C3}">
      <dsp:nvSpPr>
        <dsp:cNvPr id="0" name=""/>
        <dsp:cNvSpPr/>
      </dsp:nvSpPr>
      <dsp:spPr>
        <a:xfrm>
          <a:off x="752270" y="0"/>
          <a:ext cx="1150490" cy="876275"/>
        </a:xfrm>
        <a:prstGeom prst="chevron">
          <a:avLst/>
        </a:prstGeom>
        <a:solidFill>
          <a:schemeClr val="accent3">
            <a:hueOff val="-7431240"/>
            <a:satOff val="-9334"/>
            <a:lumOff val="9707"/>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3">
              <a:hueOff val="-7431240"/>
              <a:satOff val="-9334"/>
              <a:lumOff val="9707"/>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endParaRPr lang="en-US" sz="900" kern="1200" dirty="0"/>
        </a:p>
      </dsp:txBody>
      <dsp:txXfrm>
        <a:off x="1190408" y="0"/>
        <a:ext cx="274215" cy="876275"/>
      </dsp:txXfrm>
    </dsp:sp>
    <dsp:sp modelId="{49ACA78E-B371-4D74-A112-41773DF8F817}">
      <dsp:nvSpPr>
        <dsp:cNvPr id="0" name=""/>
        <dsp:cNvSpPr/>
      </dsp:nvSpPr>
      <dsp:spPr>
        <a:xfrm>
          <a:off x="1091408" y="0"/>
          <a:ext cx="2313608" cy="876275"/>
        </a:xfrm>
        <a:prstGeom prst="chevron">
          <a:avLst/>
        </a:prstGeom>
        <a:solidFill>
          <a:schemeClr val="accent3">
            <a:hueOff val="-9908320"/>
            <a:satOff val="-12445"/>
            <a:lumOff val="12943"/>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3">
              <a:hueOff val="-9908320"/>
              <a:satOff val="-12445"/>
              <a:lumOff val="12943"/>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endParaRPr lang="en-US" sz="1000" b="1" kern="1200" dirty="0"/>
        </a:p>
      </dsp:txBody>
      <dsp:txXfrm>
        <a:off x="1529546" y="0"/>
        <a:ext cx="1437333" cy="87627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72098" cy="460891"/>
          </a:xfrm>
          <a:prstGeom prst="rect">
            <a:avLst/>
          </a:prstGeom>
        </p:spPr>
        <p:txBody>
          <a:bodyPr vert="horz" lIns="89897" tIns="44949" rIns="89897" bIns="44949" rtlCol="0"/>
          <a:lstStyle>
            <a:lvl1pPr algn="l" fontAlgn="auto">
              <a:spcBef>
                <a:spcPts val="0"/>
              </a:spcBef>
              <a:spcAft>
                <a:spcPts val="0"/>
              </a:spcAft>
              <a:defRPr sz="1200">
                <a:latin typeface="+mn-lt"/>
              </a:defRPr>
            </a:lvl1pPr>
          </a:lstStyle>
          <a:p>
            <a:pPr>
              <a:defRPr/>
            </a:pPr>
            <a:r>
              <a:rPr lang="en-US"/>
              <a:t>Missouri Department of Elementary and Secondary Education</a:t>
            </a:r>
          </a:p>
        </p:txBody>
      </p:sp>
      <p:sp>
        <p:nvSpPr>
          <p:cNvPr id="3" name="Date Placeholder 2"/>
          <p:cNvSpPr>
            <a:spLocks noGrp="1"/>
          </p:cNvSpPr>
          <p:nvPr>
            <p:ph type="dt" sz="quarter" idx="1"/>
          </p:nvPr>
        </p:nvSpPr>
        <p:spPr>
          <a:xfrm>
            <a:off x="3884415" y="1"/>
            <a:ext cx="2972098" cy="460891"/>
          </a:xfrm>
          <a:prstGeom prst="rect">
            <a:avLst/>
          </a:prstGeom>
        </p:spPr>
        <p:txBody>
          <a:bodyPr vert="horz" lIns="89897" tIns="44949" rIns="89897" bIns="44949" rtlCol="0"/>
          <a:lstStyle>
            <a:lvl1pPr algn="r" fontAlgn="auto">
              <a:spcBef>
                <a:spcPts val="0"/>
              </a:spcBef>
              <a:spcAft>
                <a:spcPts val="0"/>
              </a:spcAft>
              <a:defRPr sz="1200">
                <a:latin typeface="+mn-lt"/>
              </a:defRPr>
            </a:lvl1pPr>
          </a:lstStyle>
          <a:p>
            <a:pPr>
              <a:defRPr/>
            </a:pPr>
            <a:r>
              <a:rPr lang="en-US"/>
              <a:t>1/6/2011</a:t>
            </a:r>
          </a:p>
        </p:txBody>
      </p:sp>
      <p:sp>
        <p:nvSpPr>
          <p:cNvPr id="4" name="Footer Placeholder 3"/>
          <p:cNvSpPr>
            <a:spLocks noGrp="1"/>
          </p:cNvSpPr>
          <p:nvPr>
            <p:ph type="ftr" sz="quarter" idx="2"/>
          </p:nvPr>
        </p:nvSpPr>
        <p:spPr>
          <a:xfrm>
            <a:off x="2" y="8737153"/>
            <a:ext cx="2972098" cy="460891"/>
          </a:xfrm>
          <a:prstGeom prst="rect">
            <a:avLst/>
          </a:prstGeom>
        </p:spPr>
        <p:txBody>
          <a:bodyPr vert="horz" lIns="89897" tIns="44949" rIns="89897" bIns="44949"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415" y="8737153"/>
            <a:ext cx="2972098" cy="460891"/>
          </a:xfrm>
          <a:prstGeom prst="rect">
            <a:avLst/>
          </a:prstGeom>
        </p:spPr>
        <p:txBody>
          <a:bodyPr vert="horz" lIns="89897" tIns="44949" rIns="89897" bIns="44949" rtlCol="0" anchor="b"/>
          <a:lstStyle>
            <a:lvl1pPr algn="r" fontAlgn="auto">
              <a:spcBef>
                <a:spcPts val="0"/>
              </a:spcBef>
              <a:spcAft>
                <a:spcPts val="0"/>
              </a:spcAft>
              <a:defRPr sz="1200">
                <a:latin typeface="+mn-lt"/>
              </a:defRPr>
            </a:lvl1pPr>
          </a:lstStyle>
          <a:p>
            <a:pPr>
              <a:defRPr/>
            </a:pPr>
            <a:fld id="{BB8FB19D-66B8-4132-8360-970CF81643C4}" type="slidenum">
              <a:rPr lang="en-US"/>
              <a:pPr>
                <a:defRPr/>
              </a:pPr>
              <a:t>‹#›</a:t>
            </a:fld>
            <a:endParaRPr lang="en-US"/>
          </a:p>
        </p:txBody>
      </p:sp>
    </p:spTree>
    <p:extLst>
      <p:ext uri="{BB962C8B-B14F-4D97-AF65-F5344CB8AC3E}">
        <p14:creationId xmlns:p14="http://schemas.microsoft.com/office/powerpoint/2010/main" val="363224127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72098" cy="460891"/>
          </a:xfrm>
          <a:prstGeom prst="rect">
            <a:avLst/>
          </a:prstGeom>
        </p:spPr>
        <p:txBody>
          <a:bodyPr vert="horz" lIns="91714" tIns="45856" rIns="91714" bIns="45856"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415" y="1"/>
            <a:ext cx="2972098" cy="460891"/>
          </a:xfrm>
          <a:prstGeom prst="rect">
            <a:avLst/>
          </a:prstGeom>
        </p:spPr>
        <p:txBody>
          <a:bodyPr vert="horz" lIns="91714" tIns="45856" rIns="91714" bIns="45856" rtlCol="0"/>
          <a:lstStyle>
            <a:lvl1pPr algn="r" fontAlgn="auto">
              <a:spcBef>
                <a:spcPts val="0"/>
              </a:spcBef>
              <a:spcAft>
                <a:spcPts val="0"/>
              </a:spcAft>
              <a:defRPr sz="1200">
                <a:latin typeface="+mn-lt"/>
              </a:defRPr>
            </a:lvl1pPr>
          </a:lstStyle>
          <a:p>
            <a:pPr>
              <a:defRPr/>
            </a:pPr>
            <a:r>
              <a:rPr lang="en-US"/>
              <a:t>1/6/2011</a:t>
            </a:r>
          </a:p>
        </p:txBody>
      </p:sp>
      <p:sp>
        <p:nvSpPr>
          <p:cNvPr id="4" name="Slide Image Placeholder 3"/>
          <p:cNvSpPr>
            <a:spLocks noGrp="1" noRot="1" noChangeAspect="1"/>
          </p:cNvSpPr>
          <p:nvPr>
            <p:ph type="sldImg" idx="2"/>
          </p:nvPr>
        </p:nvSpPr>
        <p:spPr>
          <a:xfrm>
            <a:off x="354013" y="585788"/>
            <a:ext cx="3149600" cy="1970087"/>
          </a:xfrm>
          <a:prstGeom prst="rect">
            <a:avLst/>
          </a:prstGeom>
          <a:noFill/>
          <a:ln w="12700">
            <a:solidFill>
              <a:prstClr val="black"/>
            </a:solidFill>
          </a:ln>
        </p:spPr>
        <p:txBody>
          <a:bodyPr vert="horz" lIns="91714" tIns="45856" rIns="91714" bIns="45856" rtlCol="0" anchor="ctr"/>
          <a:lstStyle/>
          <a:p>
            <a:pPr lvl="0"/>
            <a:endParaRPr lang="en-US" noProof="0"/>
          </a:p>
        </p:txBody>
      </p:sp>
      <p:sp>
        <p:nvSpPr>
          <p:cNvPr id="5" name="Notes Placeholder 4"/>
          <p:cNvSpPr>
            <a:spLocks noGrp="1"/>
          </p:cNvSpPr>
          <p:nvPr>
            <p:ph type="body" sz="quarter" idx="3"/>
          </p:nvPr>
        </p:nvSpPr>
        <p:spPr>
          <a:xfrm>
            <a:off x="686101" y="2701461"/>
            <a:ext cx="5485804" cy="5807527"/>
          </a:xfrm>
          <a:prstGeom prst="rect">
            <a:avLst/>
          </a:prstGeom>
        </p:spPr>
        <p:txBody>
          <a:bodyPr vert="horz" lIns="91714" tIns="45856" rIns="91714" bIns="45856" rtlCol="0">
            <a:noAutofit/>
          </a:bodyPr>
          <a:lstStyle/>
          <a:p>
            <a:pPr lvl="0"/>
            <a:endParaRPr lang="en-US" noProof="0" dirty="0"/>
          </a:p>
        </p:txBody>
      </p:sp>
      <p:sp>
        <p:nvSpPr>
          <p:cNvPr id="6" name="Footer Placeholder 5"/>
          <p:cNvSpPr>
            <a:spLocks noGrp="1"/>
          </p:cNvSpPr>
          <p:nvPr>
            <p:ph type="ftr" sz="quarter" idx="4"/>
          </p:nvPr>
        </p:nvSpPr>
        <p:spPr>
          <a:xfrm>
            <a:off x="2" y="8737153"/>
            <a:ext cx="2972098" cy="460891"/>
          </a:xfrm>
          <a:prstGeom prst="rect">
            <a:avLst/>
          </a:prstGeom>
        </p:spPr>
        <p:txBody>
          <a:bodyPr vert="horz" lIns="91714" tIns="45856" rIns="91714" bIns="45856"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415" y="8737153"/>
            <a:ext cx="2972098" cy="460891"/>
          </a:xfrm>
          <a:prstGeom prst="rect">
            <a:avLst/>
          </a:prstGeom>
        </p:spPr>
        <p:txBody>
          <a:bodyPr vert="horz" lIns="91714" tIns="45856" rIns="91714" bIns="45856" rtlCol="0" anchor="b"/>
          <a:lstStyle>
            <a:lvl1pPr algn="r" fontAlgn="auto">
              <a:spcBef>
                <a:spcPts val="0"/>
              </a:spcBef>
              <a:spcAft>
                <a:spcPts val="0"/>
              </a:spcAft>
              <a:defRPr sz="1200">
                <a:latin typeface="+mn-lt"/>
              </a:defRPr>
            </a:lvl1pPr>
          </a:lstStyle>
          <a:p>
            <a:pPr>
              <a:defRPr/>
            </a:pPr>
            <a:fld id="{A50CF67F-FD3C-401F-A2BF-D6B7FF170910}" type="slidenum">
              <a:rPr lang="en-US"/>
              <a:pPr>
                <a:defRPr/>
              </a:pPr>
              <a:t>‹#›</a:t>
            </a:fld>
            <a:endParaRPr lang="en-US"/>
          </a:p>
        </p:txBody>
      </p:sp>
    </p:spTree>
    <p:extLst>
      <p:ext uri="{BB962C8B-B14F-4D97-AF65-F5344CB8AC3E}">
        <p14:creationId xmlns:p14="http://schemas.microsoft.com/office/powerpoint/2010/main" val="3891333851"/>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600" b="1"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dese.mo.gov/sites/default/files/cnsl-site-supervisor-form.pdf"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133350" y="366713"/>
            <a:ext cx="2447925" cy="1530350"/>
          </a:xfrm>
          <a:noFill/>
          <a:ln>
            <a:solidFill>
              <a:srgbClr val="000000"/>
            </a:solidFill>
            <a:miter lim="800000"/>
            <a:headEnd/>
            <a:tailEnd/>
          </a:ln>
        </p:spPr>
      </p:sp>
      <p:sp>
        <p:nvSpPr>
          <p:cNvPr id="50179" name="Notes Placeholder 2"/>
          <p:cNvSpPr>
            <a:spLocks noGrp="1"/>
          </p:cNvSpPr>
          <p:nvPr>
            <p:ph type="body" idx="1"/>
          </p:nvPr>
        </p:nvSpPr>
        <p:spPr bwMode="auto">
          <a:xfrm>
            <a:off x="285752" y="1971337"/>
            <a:ext cx="6286500" cy="6537652"/>
          </a:xfrm>
          <a:noFill/>
        </p:spPr>
        <p:txBody>
          <a:bodyPr wrap="square" numCol="1" anchor="t" anchorCtr="0" compatLnSpc="1">
            <a:prstTxWarp prst="textNoShape">
              <a:avLst/>
            </a:prstTxWarp>
          </a:bodyPr>
          <a:lstStyle/>
          <a:p>
            <a:pPr>
              <a:lnSpc>
                <a:spcPct val="200000"/>
              </a:lnSpc>
            </a:pPr>
            <a:r>
              <a:rPr lang="en-US" dirty="0" smtClean="0"/>
              <a:t>ADD DESE VIDEO INTRO</a:t>
            </a:r>
          </a:p>
          <a:p>
            <a:pPr>
              <a:lnSpc>
                <a:spcPct val="200000"/>
              </a:lnSpc>
            </a:pPr>
            <a:endParaRPr lang="en-US" dirty="0" smtClean="0"/>
          </a:p>
          <a:p>
            <a:pPr>
              <a:lnSpc>
                <a:spcPct val="200000"/>
              </a:lnSpc>
            </a:pPr>
            <a:r>
              <a:rPr lang="en-US" dirty="0" smtClean="0"/>
              <a:t>Welcome</a:t>
            </a:r>
            <a:r>
              <a:rPr lang="en-US" baseline="0" dirty="0" smtClean="0"/>
              <a:t> to this special training for site supervisors of school counselor candidates. We appreciate a few moments of your time in describing the approach, assessing the performance, and supporting the growth of your school counselor candidate.  </a:t>
            </a:r>
            <a:r>
              <a:rPr lang="en-US" b="0" u="sng" baseline="0" dirty="0" smtClean="0">
                <a:solidFill>
                  <a:schemeClr val="accent1"/>
                </a:solidFill>
              </a:rPr>
              <a:t>We begin this training with opening comments from our Commissioner of Education, Dr. Margie </a:t>
            </a:r>
            <a:r>
              <a:rPr lang="en-US" b="0" u="sng" baseline="0" dirty="0" err="1" smtClean="0">
                <a:solidFill>
                  <a:schemeClr val="accent1"/>
                </a:solidFill>
              </a:rPr>
              <a:t>Vandeven</a:t>
            </a:r>
            <a:r>
              <a:rPr lang="en-US" b="0" u="sng" baseline="0" dirty="0" smtClean="0">
                <a:solidFill>
                  <a:schemeClr val="accent1"/>
                </a:solidFill>
              </a:rPr>
              <a:t>…?</a:t>
            </a:r>
          </a:p>
          <a:p>
            <a:pPr>
              <a:lnSpc>
                <a:spcPct val="200000"/>
              </a:lnSpc>
            </a:pPr>
            <a:endParaRPr lang="en-US" dirty="0" smtClean="0"/>
          </a:p>
        </p:txBody>
      </p:sp>
      <p:sp>
        <p:nvSpPr>
          <p:cNvPr id="4" name="Slide Number Placeholder 3"/>
          <p:cNvSpPr>
            <a:spLocks noGrp="1"/>
          </p:cNvSpPr>
          <p:nvPr>
            <p:ph type="sldNum" sz="quarter" idx="5"/>
          </p:nvPr>
        </p:nvSpPr>
        <p:spPr/>
        <p:txBody>
          <a:bodyPr/>
          <a:lstStyle/>
          <a:p>
            <a:pPr>
              <a:defRPr/>
            </a:pPr>
            <a:fld id="{89D31858-0686-4387-BD57-D473F8B93809}" type="slidenum">
              <a:rPr lang="en-US" smtClean="0"/>
              <a:pPr>
                <a:defRPr/>
              </a:pPr>
              <a:t>1</a:t>
            </a:fld>
            <a:endParaRPr lang="en-US" dirty="0"/>
          </a:p>
        </p:txBody>
      </p:sp>
      <p:sp>
        <p:nvSpPr>
          <p:cNvPr id="5" name="Date Placeholder 4"/>
          <p:cNvSpPr>
            <a:spLocks noGrp="1"/>
          </p:cNvSpPr>
          <p:nvPr>
            <p:ph type="dt" sz="quarter" idx="1"/>
          </p:nvPr>
        </p:nvSpPr>
        <p:spPr/>
        <p:txBody>
          <a:bodyPr/>
          <a:lstStyle/>
          <a:p>
            <a:pPr>
              <a:defRPr/>
            </a:pPr>
            <a:r>
              <a:rPr lang="en-US"/>
              <a:t>1/6/2011</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4013" y="585788"/>
            <a:ext cx="3149600" cy="1970087"/>
          </a:xfrm>
        </p:spPr>
      </p:sp>
      <p:sp>
        <p:nvSpPr>
          <p:cNvPr id="3" name="Notes Placeholder 2"/>
          <p:cNvSpPr>
            <a:spLocks noGrp="1"/>
          </p:cNvSpPr>
          <p:nvPr>
            <p:ph type="body" idx="1"/>
          </p:nvPr>
        </p:nvSpPr>
        <p:spPr/>
        <p:txBody>
          <a:bodyPr/>
          <a:lstStyle/>
          <a:p>
            <a:r>
              <a:rPr lang="en-US" dirty="0" smtClean="0"/>
              <a:t>For standard 3, as your</a:t>
            </a:r>
            <a:r>
              <a:rPr lang="en-US" baseline="0" dirty="0" smtClean="0"/>
              <a:t> school counseling candidate develops relationships that support the school improvement plan, your candidate may choose to use some of these data sources such as maintaining records and assessment data, engaging in community activities, or keeping a list of school community resources.  As already mentioned it is important to note this is not an exhaustive list or a checklist of strategies your candidate must use to show supportive relationships but rather a sample of types of strategies all school counselors use to successfully document </a:t>
            </a:r>
            <a:r>
              <a:rPr lang="en-US" b="1" u="none" baseline="0" dirty="0" smtClean="0"/>
              <a:t>supportive relationships.  </a:t>
            </a:r>
            <a:endParaRPr lang="en-US" b="1" u="none" dirty="0"/>
          </a:p>
        </p:txBody>
      </p:sp>
      <p:sp>
        <p:nvSpPr>
          <p:cNvPr id="4" name="Slide Number Placeholder 3"/>
          <p:cNvSpPr>
            <a:spLocks noGrp="1"/>
          </p:cNvSpPr>
          <p:nvPr>
            <p:ph type="sldNum" sz="quarter" idx="10"/>
          </p:nvPr>
        </p:nvSpPr>
        <p:spPr/>
        <p:txBody>
          <a:bodyPr/>
          <a:lstStyle/>
          <a:p>
            <a:fld id="{BA70C78B-19A4-43C0-BA3A-7E1003BD188E}" type="slidenum">
              <a:rPr lang="en-US" smtClean="0"/>
              <a:t>10</a:t>
            </a:fld>
            <a:endParaRPr lang="en-US"/>
          </a:p>
        </p:txBody>
      </p:sp>
    </p:spTree>
    <p:extLst>
      <p:ext uri="{BB962C8B-B14F-4D97-AF65-F5344CB8AC3E}">
        <p14:creationId xmlns:p14="http://schemas.microsoft.com/office/powerpoint/2010/main" val="1247081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4013" y="585788"/>
            <a:ext cx="3149600" cy="1970087"/>
          </a:xfrm>
        </p:spPr>
      </p:sp>
      <p:sp>
        <p:nvSpPr>
          <p:cNvPr id="3" name="Notes Placeholder 2"/>
          <p:cNvSpPr>
            <a:spLocks noGrp="1"/>
          </p:cNvSpPr>
          <p:nvPr>
            <p:ph type="body" idx="1"/>
          </p:nvPr>
        </p:nvSpPr>
        <p:spPr/>
        <p:txBody>
          <a:bodyPr/>
          <a:lstStyle/>
          <a:p>
            <a:r>
              <a:rPr lang="en-US" dirty="0" smtClean="0"/>
              <a:t>For standard</a:t>
            </a:r>
            <a:r>
              <a:rPr lang="en-US" baseline="0" dirty="0" smtClean="0"/>
              <a:t> 4, a</a:t>
            </a:r>
            <a:r>
              <a:rPr lang="en-US" dirty="0" smtClean="0"/>
              <a:t>s</a:t>
            </a:r>
            <a:r>
              <a:rPr lang="en-US" baseline="0" dirty="0" smtClean="0"/>
              <a:t> your school counseling candidate demonstrates leadership and advocacy, your may notice some of these data sources such as lessons that support positive school culture and climate, participation in leadership of professional organizations,  or program goals that are tied to district or school improvement goals.  Once again it is important to note this is not an exhaustive list or a checklist of strategies your candidate might use but rather a sample of types of strategies that your candidate might demonstrate while showing the importance of leadership and advocacy. </a:t>
            </a:r>
            <a:endParaRPr lang="en-US" dirty="0"/>
          </a:p>
        </p:txBody>
      </p:sp>
      <p:sp>
        <p:nvSpPr>
          <p:cNvPr id="4" name="Slide Number Placeholder 3"/>
          <p:cNvSpPr>
            <a:spLocks noGrp="1"/>
          </p:cNvSpPr>
          <p:nvPr>
            <p:ph type="sldNum" sz="quarter" idx="10"/>
          </p:nvPr>
        </p:nvSpPr>
        <p:spPr/>
        <p:txBody>
          <a:bodyPr/>
          <a:lstStyle/>
          <a:p>
            <a:fld id="{BA70C78B-19A4-43C0-BA3A-7E1003BD188E}" type="slidenum">
              <a:rPr lang="en-US" smtClean="0"/>
              <a:t>11</a:t>
            </a:fld>
            <a:endParaRPr lang="en-US"/>
          </a:p>
        </p:txBody>
      </p:sp>
    </p:spTree>
    <p:extLst>
      <p:ext uri="{BB962C8B-B14F-4D97-AF65-F5344CB8AC3E}">
        <p14:creationId xmlns:p14="http://schemas.microsoft.com/office/powerpoint/2010/main" val="1247081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4013" y="585788"/>
            <a:ext cx="3149600" cy="1970087"/>
          </a:xfrm>
        </p:spPr>
      </p:sp>
      <p:sp>
        <p:nvSpPr>
          <p:cNvPr id="3" name="Notes Placeholder 2"/>
          <p:cNvSpPr>
            <a:spLocks noGrp="1"/>
          </p:cNvSpPr>
          <p:nvPr>
            <p:ph type="body" idx="1"/>
          </p:nvPr>
        </p:nvSpPr>
        <p:spPr/>
        <p:txBody>
          <a:bodyPr/>
          <a:lstStyle/>
          <a:p>
            <a:r>
              <a:rPr lang="en-US" dirty="0" smtClean="0"/>
              <a:t>For</a:t>
            </a:r>
            <a:r>
              <a:rPr lang="en-US" baseline="0" dirty="0" smtClean="0"/>
              <a:t> Standard 5, a</a:t>
            </a:r>
            <a:r>
              <a:rPr lang="en-US" dirty="0" smtClean="0"/>
              <a:t>s your</a:t>
            </a:r>
            <a:r>
              <a:rPr lang="en-US" baseline="0" dirty="0" smtClean="0"/>
              <a:t> school counselor candidate adheres to ethical and legal requirements you may notice some of these data sources such as logs documenting consultation regarding ethical dilemmas, guidelines of small groups are posted, and membership of professional organizations. Once again it is important to note this is not an exhaustive list or a checklist of strategies your candidate might use but rather a sample of types of strategies that your candidate might demonstrate while showing the importance of adhering to ethical and legal requirements.</a:t>
            </a:r>
            <a:endParaRPr lang="en-US" dirty="0"/>
          </a:p>
        </p:txBody>
      </p:sp>
      <p:sp>
        <p:nvSpPr>
          <p:cNvPr id="4" name="Slide Number Placeholder 3"/>
          <p:cNvSpPr>
            <a:spLocks noGrp="1"/>
          </p:cNvSpPr>
          <p:nvPr>
            <p:ph type="sldNum" sz="quarter" idx="10"/>
          </p:nvPr>
        </p:nvSpPr>
        <p:spPr/>
        <p:txBody>
          <a:bodyPr/>
          <a:lstStyle/>
          <a:p>
            <a:fld id="{BA70C78B-19A4-43C0-BA3A-7E1003BD188E}" type="slidenum">
              <a:rPr lang="en-US" smtClean="0"/>
              <a:t>12</a:t>
            </a:fld>
            <a:endParaRPr lang="en-US"/>
          </a:p>
        </p:txBody>
      </p:sp>
    </p:spTree>
    <p:extLst>
      <p:ext uri="{BB962C8B-B14F-4D97-AF65-F5344CB8AC3E}">
        <p14:creationId xmlns:p14="http://schemas.microsoft.com/office/powerpoint/2010/main" val="1247081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site</a:t>
            </a:r>
            <a:r>
              <a:rPr lang="en-US" baseline="0" dirty="0" smtClean="0"/>
              <a:t> supervisor you can look to your university supervisor for guidance and support. Collaboration between you and the university supervisor is essential to ensure the success of the school counselor candidate to prepare that person for a seamless transition into school counseling. </a:t>
            </a:r>
            <a:endParaRPr lang="en-US" dirty="0"/>
          </a:p>
        </p:txBody>
      </p:sp>
      <p:sp>
        <p:nvSpPr>
          <p:cNvPr id="4" name="Date Placeholder 3"/>
          <p:cNvSpPr>
            <a:spLocks noGrp="1"/>
          </p:cNvSpPr>
          <p:nvPr>
            <p:ph type="dt" idx="10"/>
          </p:nvPr>
        </p:nvSpPr>
        <p:spPr/>
        <p:txBody>
          <a:bodyPr/>
          <a:lstStyle/>
          <a:p>
            <a:pPr>
              <a:defRPr/>
            </a:pPr>
            <a:r>
              <a:rPr lang="en-US" smtClean="0"/>
              <a:t>1/6/2011</a:t>
            </a:r>
            <a:endParaRPr lang="en-US"/>
          </a:p>
        </p:txBody>
      </p:sp>
      <p:sp>
        <p:nvSpPr>
          <p:cNvPr id="5" name="Slide Number Placeholder 4"/>
          <p:cNvSpPr>
            <a:spLocks noGrp="1"/>
          </p:cNvSpPr>
          <p:nvPr>
            <p:ph type="sldNum" sz="quarter" idx="11"/>
          </p:nvPr>
        </p:nvSpPr>
        <p:spPr/>
        <p:txBody>
          <a:bodyPr/>
          <a:lstStyle/>
          <a:p>
            <a:pPr>
              <a:defRPr/>
            </a:pPr>
            <a:fld id="{A50CF67F-FD3C-401F-A2BF-D6B7FF170910}" type="slidenum">
              <a:rPr lang="en-US" smtClean="0"/>
              <a:pPr>
                <a:defRPr/>
              </a:pPr>
              <a:t>13</a:t>
            </a:fld>
            <a:endParaRPr lang="en-US"/>
          </a:p>
        </p:txBody>
      </p:sp>
    </p:spTree>
    <p:extLst>
      <p:ext uri="{BB962C8B-B14F-4D97-AF65-F5344CB8AC3E}">
        <p14:creationId xmlns:p14="http://schemas.microsoft.com/office/powerpoint/2010/main" val="1527565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site supervisor</a:t>
            </a:r>
            <a:r>
              <a:rPr lang="en-US" baseline="0" dirty="0" smtClean="0"/>
              <a:t> you have a very important role. You provide ratings on key indicators of performance.  You give valuable feedback that helps your school counselor candidate grow and develop. You model professional collaboration with the university supervisor. And you capture important information on forms that are a necessary component of the candidate’s certification. </a:t>
            </a:r>
          </a:p>
          <a:p>
            <a:endParaRPr lang="en-US" baseline="0" dirty="0" smtClean="0"/>
          </a:p>
          <a:p>
            <a:r>
              <a:rPr lang="en-US" baseline="0" dirty="0" smtClean="0"/>
              <a:t>This field experience is the last and best method to support the candidate and provide meaningful and descriptive feedback in a focused intentional way to improve school counseling practice.  There are forms used to facilitate this process.  </a:t>
            </a:r>
            <a:endParaRPr lang="en-US" dirty="0"/>
          </a:p>
        </p:txBody>
      </p:sp>
      <p:sp>
        <p:nvSpPr>
          <p:cNvPr id="4" name="Date Placeholder 3"/>
          <p:cNvSpPr>
            <a:spLocks noGrp="1"/>
          </p:cNvSpPr>
          <p:nvPr>
            <p:ph type="dt" idx="10"/>
          </p:nvPr>
        </p:nvSpPr>
        <p:spPr/>
        <p:txBody>
          <a:bodyPr/>
          <a:lstStyle/>
          <a:p>
            <a:pPr>
              <a:defRPr/>
            </a:pPr>
            <a:r>
              <a:rPr lang="en-US" smtClean="0"/>
              <a:t>1/6/2011</a:t>
            </a:r>
            <a:endParaRPr lang="en-US"/>
          </a:p>
        </p:txBody>
      </p:sp>
      <p:sp>
        <p:nvSpPr>
          <p:cNvPr id="5" name="Slide Number Placeholder 4"/>
          <p:cNvSpPr>
            <a:spLocks noGrp="1"/>
          </p:cNvSpPr>
          <p:nvPr>
            <p:ph type="sldNum" sz="quarter" idx="11"/>
          </p:nvPr>
        </p:nvSpPr>
        <p:spPr/>
        <p:txBody>
          <a:bodyPr/>
          <a:lstStyle/>
          <a:p>
            <a:pPr>
              <a:defRPr/>
            </a:pPr>
            <a:fld id="{A50CF67F-FD3C-401F-A2BF-D6B7FF170910}" type="slidenum">
              <a:rPr lang="en-US" smtClean="0"/>
              <a:pPr>
                <a:defRPr/>
              </a:pPr>
              <a:t>14</a:t>
            </a:fld>
            <a:endParaRPr lang="en-US"/>
          </a:p>
        </p:txBody>
      </p:sp>
    </p:spTree>
    <p:extLst>
      <p:ext uri="{BB962C8B-B14F-4D97-AF65-F5344CB8AC3E}">
        <p14:creationId xmlns:p14="http://schemas.microsoft.com/office/powerpoint/2010/main" val="2556425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School</a:t>
            </a:r>
            <a:r>
              <a:rPr lang="en-US" baseline="0" dirty="0" smtClean="0"/>
              <a:t> Counselor Candidate Growth Guide will assist and guide the discussions between you and your candidate.  There is a separate rubric for each of the 10 high leverage Quality Indicators, which include the standard, quality indicator, and professional frames.  Each standard has a companion document called “Possible Sources of Evidence.” The rubric provides focus for 3 areas of evidence – the first is commitment which is the preparation to provide support, the second is practice which is the actual </a:t>
            </a:r>
            <a:r>
              <a:rPr lang="en-US" u="sng" baseline="0" dirty="0" smtClean="0"/>
              <a:t>teaching</a:t>
            </a:r>
            <a:r>
              <a:rPr lang="en-US" baseline="0" dirty="0" smtClean="0"/>
              <a:t>, and the final one is impact which is student performance data. </a:t>
            </a:r>
          </a:p>
          <a:p>
            <a:endParaRPr lang="en-US" baseline="0" dirty="0" smtClean="0"/>
          </a:p>
          <a:p>
            <a:r>
              <a:rPr lang="en-US" baseline="0" dirty="0" smtClean="0"/>
              <a:t>All rows on the rubric are important for providing guidance.  The top row of descriptors is a general description of performance at each level.  These include baseline, emerging, and developing. The second row of professional frame descriptors suggests evidence that performance is occurring. </a:t>
            </a:r>
            <a:r>
              <a:rPr lang="en-US" b="1" u="none" baseline="0" dirty="0" smtClean="0"/>
              <a:t>The final row is where ratings can be provided. </a:t>
            </a:r>
          </a:p>
          <a:p>
            <a:endParaRPr lang="en-US" b="0" u="sng" baseline="0" dirty="0" smtClean="0"/>
          </a:p>
          <a:p>
            <a:r>
              <a:rPr lang="en-US" b="1" u="none" baseline="0" dirty="0" smtClean="0"/>
              <a:t>This form should be used during observations to take notes, record ratings or performance, and guide feedback.  </a:t>
            </a:r>
            <a:endParaRPr lang="en-US" b="1" u="none" dirty="0"/>
          </a:p>
        </p:txBody>
      </p:sp>
      <p:sp>
        <p:nvSpPr>
          <p:cNvPr id="4" name="Date Placeholder 3"/>
          <p:cNvSpPr>
            <a:spLocks noGrp="1"/>
          </p:cNvSpPr>
          <p:nvPr>
            <p:ph type="dt" idx="10"/>
          </p:nvPr>
        </p:nvSpPr>
        <p:spPr/>
        <p:txBody>
          <a:bodyPr/>
          <a:lstStyle/>
          <a:p>
            <a:pPr>
              <a:defRPr/>
            </a:pPr>
            <a:r>
              <a:rPr lang="en-US" smtClean="0"/>
              <a:t>1/6/2011</a:t>
            </a:r>
            <a:endParaRPr lang="en-US"/>
          </a:p>
        </p:txBody>
      </p:sp>
      <p:sp>
        <p:nvSpPr>
          <p:cNvPr id="5" name="Slide Number Placeholder 4"/>
          <p:cNvSpPr>
            <a:spLocks noGrp="1"/>
          </p:cNvSpPr>
          <p:nvPr>
            <p:ph type="sldNum" sz="quarter" idx="11"/>
          </p:nvPr>
        </p:nvSpPr>
        <p:spPr/>
        <p:txBody>
          <a:bodyPr/>
          <a:lstStyle/>
          <a:p>
            <a:pPr>
              <a:defRPr/>
            </a:pPr>
            <a:fld id="{A50CF67F-FD3C-401F-A2BF-D6B7FF170910}" type="slidenum">
              <a:rPr lang="en-US" smtClean="0"/>
              <a:pPr>
                <a:defRPr/>
              </a:pPr>
              <a:t>15</a:t>
            </a:fld>
            <a:endParaRPr lang="en-US"/>
          </a:p>
        </p:txBody>
      </p:sp>
    </p:spTree>
    <p:extLst>
      <p:ext uri="{BB962C8B-B14F-4D97-AF65-F5344CB8AC3E}">
        <p14:creationId xmlns:p14="http://schemas.microsoft.com/office/powerpoint/2010/main" val="3359402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smtClean="0"/>
              <a:t>Each</a:t>
            </a:r>
            <a:r>
              <a:rPr lang="en-US" b="1" u="none" baseline="0" dirty="0" smtClean="0"/>
              <a:t> standard has a companion document called “possible sources of evidence.” Here is the example </a:t>
            </a:r>
            <a:r>
              <a:rPr lang="en-US" b="1" u="none" baseline="0" smtClean="0"/>
              <a:t>for Standard 1. </a:t>
            </a:r>
            <a:endParaRPr lang="en-US" b="1" u="none" dirty="0"/>
          </a:p>
        </p:txBody>
      </p:sp>
      <p:sp>
        <p:nvSpPr>
          <p:cNvPr id="4" name="Date Placeholder 3"/>
          <p:cNvSpPr>
            <a:spLocks noGrp="1"/>
          </p:cNvSpPr>
          <p:nvPr>
            <p:ph type="dt" idx="10"/>
          </p:nvPr>
        </p:nvSpPr>
        <p:spPr/>
        <p:txBody>
          <a:bodyPr/>
          <a:lstStyle/>
          <a:p>
            <a:pPr>
              <a:defRPr/>
            </a:pPr>
            <a:r>
              <a:rPr lang="en-US" smtClean="0"/>
              <a:t>1/6/2011</a:t>
            </a:r>
            <a:endParaRPr lang="en-US"/>
          </a:p>
        </p:txBody>
      </p:sp>
      <p:sp>
        <p:nvSpPr>
          <p:cNvPr id="5" name="Slide Number Placeholder 4"/>
          <p:cNvSpPr>
            <a:spLocks noGrp="1"/>
          </p:cNvSpPr>
          <p:nvPr>
            <p:ph type="sldNum" sz="quarter" idx="11"/>
          </p:nvPr>
        </p:nvSpPr>
        <p:spPr/>
        <p:txBody>
          <a:bodyPr/>
          <a:lstStyle/>
          <a:p>
            <a:pPr>
              <a:defRPr/>
            </a:pPr>
            <a:fld id="{A50CF67F-FD3C-401F-A2BF-D6B7FF170910}" type="slidenum">
              <a:rPr lang="en-US" smtClean="0"/>
              <a:pPr>
                <a:defRPr/>
              </a:pPr>
              <a:t>16</a:t>
            </a:fld>
            <a:endParaRPr lang="en-US"/>
          </a:p>
        </p:txBody>
      </p:sp>
    </p:spTree>
    <p:extLst>
      <p:ext uri="{BB962C8B-B14F-4D97-AF65-F5344CB8AC3E}">
        <p14:creationId xmlns:p14="http://schemas.microsoft.com/office/powerpoint/2010/main" val="3359402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School Counselor Candidate Evaluation Growth</a:t>
            </a:r>
            <a:r>
              <a:rPr lang="en-US" baseline="0" dirty="0" smtClean="0"/>
              <a:t> Guide is the first step towards consistency statewide. It allows all supervisors, school counselor candidates, and administrators to use common language and share a collective focus. </a:t>
            </a:r>
          </a:p>
          <a:p>
            <a:endParaRPr lang="en-US" baseline="0" dirty="0" smtClean="0"/>
          </a:p>
          <a:p>
            <a:r>
              <a:rPr lang="en-US" dirty="0" smtClean="0"/>
              <a:t>Keep in mind</a:t>
            </a:r>
            <a:r>
              <a:rPr lang="en-US" baseline="0" dirty="0" smtClean="0"/>
              <a:t> you do not expect to see everything every time you observe. You might see 5 or 6 of the Quality Indicators at each visit. The important thing is to get a sense of how well the candidate performs in these areas over time. </a:t>
            </a:r>
          </a:p>
          <a:p>
            <a:endParaRPr lang="en-US" baseline="0" dirty="0" smtClean="0"/>
          </a:p>
          <a:p>
            <a:r>
              <a:rPr lang="en-US" baseline="0" dirty="0" smtClean="0"/>
              <a:t>Also keep in mind that the lists of Possible Sources of Evidence are just that – possible sources.  You’ll likely be able to add other things you see that are  important data regarding your candidate’s performance for the indicator. </a:t>
            </a:r>
            <a:endParaRPr lang="en-US" dirty="0"/>
          </a:p>
        </p:txBody>
      </p:sp>
      <p:sp>
        <p:nvSpPr>
          <p:cNvPr id="4" name="Date Placeholder 3"/>
          <p:cNvSpPr>
            <a:spLocks noGrp="1"/>
          </p:cNvSpPr>
          <p:nvPr>
            <p:ph type="dt" idx="10"/>
          </p:nvPr>
        </p:nvSpPr>
        <p:spPr/>
        <p:txBody>
          <a:bodyPr/>
          <a:lstStyle/>
          <a:p>
            <a:pPr>
              <a:defRPr/>
            </a:pPr>
            <a:r>
              <a:rPr lang="en-US" smtClean="0"/>
              <a:t>1/6/2011</a:t>
            </a:r>
            <a:endParaRPr lang="en-US"/>
          </a:p>
        </p:txBody>
      </p:sp>
      <p:sp>
        <p:nvSpPr>
          <p:cNvPr id="5" name="Slide Number Placeholder 4"/>
          <p:cNvSpPr>
            <a:spLocks noGrp="1"/>
          </p:cNvSpPr>
          <p:nvPr>
            <p:ph type="sldNum" sz="quarter" idx="11"/>
          </p:nvPr>
        </p:nvSpPr>
        <p:spPr/>
        <p:txBody>
          <a:bodyPr/>
          <a:lstStyle/>
          <a:p>
            <a:pPr>
              <a:defRPr/>
            </a:pPr>
            <a:fld id="{A50CF67F-FD3C-401F-A2BF-D6B7FF170910}" type="slidenum">
              <a:rPr lang="en-US" smtClean="0"/>
              <a:pPr>
                <a:defRPr/>
              </a:pPr>
              <a:t>17</a:t>
            </a:fld>
            <a:endParaRPr lang="en-US"/>
          </a:p>
        </p:txBody>
      </p:sp>
    </p:spTree>
    <p:extLst>
      <p:ext uri="{BB962C8B-B14F-4D97-AF65-F5344CB8AC3E}">
        <p14:creationId xmlns:p14="http://schemas.microsoft.com/office/powerpoint/2010/main" val="2012260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field experience is a process about growth.</a:t>
            </a:r>
            <a:r>
              <a:rPr lang="en-US" baseline="0" dirty="0" smtClean="0"/>
              <a:t> It’s a school counselor candidate’s opportunity to apply what’s been learned.  Using the Growth Guide and with your support as the site supervisor, the candidate grows or moves along the guide for these important Quality Indicators.  It’s critical that the selected 10 Quality Indicators are the focus for observation and feedback between you and your candidate. </a:t>
            </a:r>
            <a:endParaRPr lang="en-US" dirty="0"/>
          </a:p>
        </p:txBody>
      </p:sp>
      <p:sp>
        <p:nvSpPr>
          <p:cNvPr id="4" name="Date Placeholder 3"/>
          <p:cNvSpPr>
            <a:spLocks noGrp="1"/>
          </p:cNvSpPr>
          <p:nvPr>
            <p:ph type="dt" idx="10"/>
          </p:nvPr>
        </p:nvSpPr>
        <p:spPr/>
        <p:txBody>
          <a:bodyPr/>
          <a:lstStyle/>
          <a:p>
            <a:pPr>
              <a:defRPr/>
            </a:pPr>
            <a:r>
              <a:rPr lang="en-US" smtClean="0"/>
              <a:t>1/6/2011</a:t>
            </a:r>
            <a:endParaRPr lang="en-US"/>
          </a:p>
        </p:txBody>
      </p:sp>
      <p:sp>
        <p:nvSpPr>
          <p:cNvPr id="5" name="Slide Number Placeholder 4"/>
          <p:cNvSpPr>
            <a:spLocks noGrp="1"/>
          </p:cNvSpPr>
          <p:nvPr>
            <p:ph type="sldNum" sz="quarter" idx="11"/>
          </p:nvPr>
        </p:nvSpPr>
        <p:spPr/>
        <p:txBody>
          <a:bodyPr/>
          <a:lstStyle/>
          <a:p>
            <a:pPr>
              <a:defRPr/>
            </a:pPr>
            <a:fld id="{A50CF67F-FD3C-401F-A2BF-D6B7FF170910}" type="slidenum">
              <a:rPr lang="en-US" smtClean="0"/>
              <a:pPr>
                <a:defRPr/>
              </a:pPr>
              <a:t>18</a:t>
            </a:fld>
            <a:endParaRPr lang="en-US"/>
          </a:p>
        </p:txBody>
      </p:sp>
    </p:spTree>
    <p:extLst>
      <p:ext uri="{BB962C8B-B14F-4D97-AF65-F5344CB8AC3E}">
        <p14:creationId xmlns:p14="http://schemas.microsoft.com/office/powerpoint/2010/main" val="2012260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accurately</a:t>
            </a:r>
            <a:r>
              <a:rPr lang="en-US" baseline="0" dirty="0" smtClean="0"/>
              <a:t> assess the performance of your school counselor candidate using the Growth Guide it’s important to understand the process for scoring performance. This scoring process is a new way of looking at candidates during the field experience. You candidate can receive scores of 0, 1, 2, 3, or 4</a:t>
            </a:r>
            <a:r>
              <a:rPr lang="en-US" i="1" u="sng" baseline="0" dirty="0" smtClean="0"/>
              <a:t>.  A numerical score must also have substantiating feedback in comments to be complete. </a:t>
            </a:r>
          </a:p>
          <a:p>
            <a:endParaRPr lang="en-US" baseline="0" dirty="0" smtClean="0"/>
          </a:p>
          <a:p>
            <a:r>
              <a:rPr lang="en-US" baseline="0" dirty="0" smtClean="0"/>
              <a:t>A score of 0 – baseline</a:t>
            </a:r>
            <a:r>
              <a:rPr lang="en-US" i="1" u="sng" baseline="0" dirty="0" smtClean="0">
                <a:solidFill>
                  <a:srgbClr val="FF0000"/>
                </a:solidFill>
              </a:rPr>
              <a:t> (with substantiating feedback in comments) </a:t>
            </a:r>
            <a:r>
              <a:rPr lang="en-US" baseline="0" dirty="0" smtClean="0"/>
              <a:t>means the candidate did not demonstrate or possess knowledge for that Quality Indicator. </a:t>
            </a:r>
          </a:p>
          <a:p>
            <a:endParaRPr lang="en-US" baseline="0" dirty="0" smtClean="0"/>
          </a:p>
          <a:p>
            <a:r>
              <a:rPr lang="en-US" baseline="0" dirty="0" smtClean="0"/>
              <a:t>A score of 1 – baseline </a:t>
            </a:r>
            <a:r>
              <a:rPr lang="en-US" i="1" u="sng" dirty="0">
                <a:solidFill>
                  <a:srgbClr val="FF0000"/>
                </a:solidFill>
              </a:rPr>
              <a:t>(with substantiating feedback in comments) </a:t>
            </a:r>
            <a:r>
              <a:rPr lang="en-US" baseline="0" dirty="0" smtClean="0"/>
              <a:t>means </a:t>
            </a:r>
            <a:r>
              <a:rPr lang="en-US" dirty="0">
                <a:solidFill>
                  <a:schemeClr val="accent3">
                    <a:lumMod val="75000"/>
                  </a:schemeClr>
                </a:solidFill>
              </a:rPr>
              <a:t>Candidate </a:t>
            </a:r>
            <a:r>
              <a:rPr lang="en-US" dirty="0">
                <a:solidFill>
                  <a:srgbClr val="3D9833"/>
                </a:solidFill>
              </a:rPr>
              <a:t>possesses the necessary knowledge but cannot apply or demonstrate </a:t>
            </a:r>
            <a:r>
              <a:rPr lang="en-US" dirty="0">
                <a:solidFill>
                  <a:schemeClr val="accent3">
                    <a:lumMod val="75000"/>
                  </a:schemeClr>
                </a:solidFill>
              </a:rPr>
              <a:t>the performance.</a:t>
            </a:r>
          </a:p>
          <a:p>
            <a:endParaRPr lang="en-US" baseline="0" dirty="0" smtClean="0"/>
          </a:p>
          <a:p>
            <a:r>
              <a:rPr lang="en-US" baseline="0" dirty="0" smtClean="0"/>
              <a:t>By using effective feedback from you, your candidate can move to the highest level. Remember it’s about growth over the time they are with you. </a:t>
            </a:r>
          </a:p>
          <a:p>
            <a:endParaRPr lang="en-US" baseline="0" dirty="0" smtClean="0"/>
          </a:p>
          <a:p>
            <a:r>
              <a:rPr lang="en-US" baseline="0" dirty="0" smtClean="0"/>
              <a:t>It’s extremely important during the post observation conversation with your candidate that you help the candidate realize the current level of performance and what can be done to improve performance and move across the rubric. As you do this, you are building and supporting the reflective nature of your candidate.  As a school counselor, it take a real commitment to be reflective about your practice.  As a site supervisor you can begin to instill in your candidate the importance of this reflective practice. </a:t>
            </a:r>
            <a:endParaRPr lang="en-US" dirty="0" smtClean="0"/>
          </a:p>
          <a:p>
            <a:endParaRPr lang="en-US" baseline="0" dirty="0" smtClean="0"/>
          </a:p>
        </p:txBody>
      </p:sp>
      <p:sp>
        <p:nvSpPr>
          <p:cNvPr id="4" name="Date Placeholder 3"/>
          <p:cNvSpPr>
            <a:spLocks noGrp="1"/>
          </p:cNvSpPr>
          <p:nvPr>
            <p:ph type="dt" idx="10"/>
          </p:nvPr>
        </p:nvSpPr>
        <p:spPr/>
        <p:txBody>
          <a:bodyPr/>
          <a:lstStyle/>
          <a:p>
            <a:pPr>
              <a:defRPr/>
            </a:pPr>
            <a:r>
              <a:rPr lang="en-US" smtClean="0"/>
              <a:t>1/6/2011</a:t>
            </a:r>
            <a:endParaRPr lang="en-US"/>
          </a:p>
        </p:txBody>
      </p:sp>
      <p:sp>
        <p:nvSpPr>
          <p:cNvPr id="5" name="Slide Number Placeholder 4"/>
          <p:cNvSpPr>
            <a:spLocks noGrp="1"/>
          </p:cNvSpPr>
          <p:nvPr>
            <p:ph type="sldNum" sz="quarter" idx="11"/>
          </p:nvPr>
        </p:nvSpPr>
        <p:spPr/>
        <p:txBody>
          <a:bodyPr/>
          <a:lstStyle/>
          <a:p>
            <a:pPr>
              <a:defRPr/>
            </a:pPr>
            <a:fld id="{A50CF67F-FD3C-401F-A2BF-D6B7FF170910}" type="slidenum">
              <a:rPr lang="en-US" smtClean="0"/>
              <a:pPr>
                <a:defRPr/>
              </a:pPr>
              <a:t>19</a:t>
            </a:fld>
            <a:endParaRPr lang="en-US"/>
          </a:p>
        </p:txBody>
      </p:sp>
    </p:spTree>
    <p:extLst>
      <p:ext uri="{BB962C8B-B14F-4D97-AF65-F5344CB8AC3E}">
        <p14:creationId xmlns:p14="http://schemas.microsoft.com/office/powerpoint/2010/main" val="2012260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important</a:t>
            </a:r>
            <a:r>
              <a:rPr lang="en-US" baseline="0" dirty="0" smtClean="0"/>
              <a:t> learning outcomes for this training include: creating consistency statewide in growing and developing your school counselor candidate, enhancing your skills to provide meaningful feedback to your candidate,  helping your candidate grow and develop to be ready as a first year counselor, and to create a common understanding of the forms and process in assessing your candidate’s progress.</a:t>
            </a:r>
          </a:p>
        </p:txBody>
      </p:sp>
      <p:sp>
        <p:nvSpPr>
          <p:cNvPr id="4" name="Date Placeholder 3"/>
          <p:cNvSpPr>
            <a:spLocks noGrp="1"/>
          </p:cNvSpPr>
          <p:nvPr>
            <p:ph type="dt" idx="10"/>
          </p:nvPr>
        </p:nvSpPr>
        <p:spPr/>
        <p:txBody>
          <a:bodyPr/>
          <a:lstStyle/>
          <a:p>
            <a:pPr>
              <a:defRPr/>
            </a:pPr>
            <a:r>
              <a:rPr lang="en-US" smtClean="0"/>
              <a:t>1/6/2011</a:t>
            </a:r>
            <a:endParaRPr lang="en-US"/>
          </a:p>
        </p:txBody>
      </p:sp>
      <p:sp>
        <p:nvSpPr>
          <p:cNvPr id="5" name="Slide Number Placeholder 4"/>
          <p:cNvSpPr>
            <a:spLocks noGrp="1"/>
          </p:cNvSpPr>
          <p:nvPr>
            <p:ph type="sldNum" sz="quarter" idx="11"/>
          </p:nvPr>
        </p:nvSpPr>
        <p:spPr/>
        <p:txBody>
          <a:bodyPr/>
          <a:lstStyle/>
          <a:p>
            <a:pPr>
              <a:defRPr/>
            </a:pPr>
            <a:fld id="{A50CF67F-FD3C-401F-A2BF-D6B7FF170910}" type="slidenum">
              <a:rPr lang="en-US" smtClean="0"/>
              <a:pPr>
                <a:defRPr/>
              </a:pPr>
              <a:t>2</a:t>
            </a:fld>
            <a:endParaRPr lang="en-US"/>
          </a:p>
        </p:txBody>
      </p:sp>
    </p:spTree>
    <p:extLst>
      <p:ext uri="{BB962C8B-B14F-4D97-AF65-F5344CB8AC3E}">
        <p14:creationId xmlns:p14="http://schemas.microsoft.com/office/powerpoint/2010/main" val="28725779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score of 2-Emerging </a:t>
            </a:r>
            <a:r>
              <a:rPr lang="en-US" i="1" u="sng" baseline="0" dirty="0" smtClean="0">
                <a:solidFill>
                  <a:srgbClr val="FF0000"/>
                </a:solidFill>
              </a:rPr>
              <a:t>(with substantiating feedback in comments) </a:t>
            </a:r>
            <a:r>
              <a:rPr lang="en-US" baseline="0" dirty="0" smtClean="0"/>
              <a:t> indicates the school counselor candidate has demonstrated the skill on the rubric although performance of it may still be inconsistent and only somewhat effective.  </a:t>
            </a:r>
          </a:p>
          <a:p>
            <a:endParaRPr lang="en-US" baseline="0" dirty="0" smtClean="0"/>
          </a:p>
          <a:p>
            <a:r>
              <a:rPr lang="en-US" baseline="0" dirty="0" smtClean="0"/>
              <a:t>A score of 3-Emerging</a:t>
            </a:r>
            <a:r>
              <a:rPr lang="en-US" i="1" u="sng" baseline="0" dirty="0" smtClean="0">
                <a:solidFill>
                  <a:srgbClr val="FF0000"/>
                </a:solidFill>
              </a:rPr>
              <a:t>(with substantiating feedback in comments)  </a:t>
            </a:r>
            <a:r>
              <a:rPr lang="en-US" baseline="0" dirty="0" smtClean="0"/>
              <a:t> indicates the candidate has consistently and effectively demonstrated this particular skill on the rubric. The rubric will guide you to the status of the candidate through observation.  Like any rubric, it can’t speak to everything that is going to occur however it does provide guidance for you as the site supervisor to help your candidate improve their performance. </a:t>
            </a:r>
          </a:p>
        </p:txBody>
      </p:sp>
      <p:sp>
        <p:nvSpPr>
          <p:cNvPr id="4" name="Date Placeholder 3"/>
          <p:cNvSpPr>
            <a:spLocks noGrp="1"/>
          </p:cNvSpPr>
          <p:nvPr>
            <p:ph type="dt" idx="10"/>
          </p:nvPr>
        </p:nvSpPr>
        <p:spPr/>
        <p:txBody>
          <a:bodyPr/>
          <a:lstStyle/>
          <a:p>
            <a:pPr>
              <a:defRPr/>
            </a:pPr>
            <a:r>
              <a:rPr lang="en-US" smtClean="0"/>
              <a:t>1/6/2011</a:t>
            </a:r>
            <a:endParaRPr lang="en-US"/>
          </a:p>
        </p:txBody>
      </p:sp>
      <p:sp>
        <p:nvSpPr>
          <p:cNvPr id="5" name="Slide Number Placeholder 4"/>
          <p:cNvSpPr>
            <a:spLocks noGrp="1"/>
          </p:cNvSpPr>
          <p:nvPr>
            <p:ph type="sldNum" sz="quarter" idx="11"/>
          </p:nvPr>
        </p:nvSpPr>
        <p:spPr/>
        <p:txBody>
          <a:bodyPr/>
          <a:lstStyle/>
          <a:p>
            <a:pPr>
              <a:defRPr/>
            </a:pPr>
            <a:fld id="{A50CF67F-FD3C-401F-A2BF-D6B7FF170910}" type="slidenum">
              <a:rPr lang="en-US" smtClean="0"/>
              <a:pPr>
                <a:defRPr/>
              </a:pPr>
              <a:t>20</a:t>
            </a:fld>
            <a:endParaRPr lang="en-US"/>
          </a:p>
        </p:txBody>
      </p:sp>
    </p:spTree>
    <p:extLst>
      <p:ext uri="{BB962C8B-B14F-4D97-AF65-F5344CB8AC3E}">
        <p14:creationId xmlns:p14="http://schemas.microsoft.com/office/powerpoint/2010/main" val="40845291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score of 4-</a:t>
            </a:r>
            <a:r>
              <a:rPr lang="en-US" baseline="0" dirty="0" smtClean="0"/>
              <a:t>developing</a:t>
            </a:r>
            <a:r>
              <a:rPr lang="en-US" i="1" u="sng" baseline="0" dirty="0" smtClean="0">
                <a:solidFill>
                  <a:srgbClr val="FF0000"/>
                </a:solidFill>
              </a:rPr>
              <a:t>(with substantiating feedback in comments) </a:t>
            </a:r>
            <a:r>
              <a:rPr lang="en-US" baseline="0" dirty="0" smtClean="0"/>
              <a:t> indicates the school counselor candidate has demonstrated the skill at the Emerging level and also at the developing level.  This score represents the candidate’s ability to demonstrate the skill beyond what’s expected at the emerging level.  Ultimately, it’s our hope that all candidates aspire to be a Developing School Counselor but remember that designation is determined by observable evidence and demonstration of the performances articulated in the Quality Indicators. </a:t>
            </a:r>
          </a:p>
          <a:p>
            <a:endParaRPr lang="en-US" baseline="0" dirty="0" smtClean="0"/>
          </a:p>
          <a:p>
            <a:r>
              <a:rPr lang="en-US" baseline="0" dirty="0" smtClean="0"/>
              <a:t>It’s important to keep in mind the ultimate goal of this entire process is not about receiving scores.  It’s to ensure candidates become successful and effective as a first year school counselor.  </a:t>
            </a:r>
            <a:endParaRPr lang="en-US" dirty="0"/>
          </a:p>
        </p:txBody>
      </p:sp>
      <p:sp>
        <p:nvSpPr>
          <p:cNvPr id="4" name="Date Placeholder 3"/>
          <p:cNvSpPr>
            <a:spLocks noGrp="1"/>
          </p:cNvSpPr>
          <p:nvPr>
            <p:ph type="dt" idx="10"/>
          </p:nvPr>
        </p:nvSpPr>
        <p:spPr/>
        <p:txBody>
          <a:bodyPr/>
          <a:lstStyle/>
          <a:p>
            <a:pPr>
              <a:defRPr/>
            </a:pPr>
            <a:r>
              <a:rPr lang="en-US" smtClean="0"/>
              <a:t>1/6/2011</a:t>
            </a:r>
            <a:endParaRPr lang="en-US"/>
          </a:p>
        </p:txBody>
      </p:sp>
      <p:sp>
        <p:nvSpPr>
          <p:cNvPr id="5" name="Slide Number Placeholder 4"/>
          <p:cNvSpPr>
            <a:spLocks noGrp="1"/>
          </p:cNvSpPr>
          <p:nvPr>
            <p:ph type="sldNum" sz="quarter" idx="11"/>
          </p:nvPr>
        </p:nvSpPr>
        <p:spPr/>
        <p:txBody>
          <a:bodyPr/>
          <a:lstStyle/>
          <a:p>
            <a:pPr>
              <a:defRPr/>
            </a:pPr>
            <a:fld id="{A50CF67F-FD3C-401F-A2BF-D6B7FF170910}" type="slidenum">
              <a:rPr lang="en-US" smtClean="0"/>
              <a:pPr>
                <a:defRPr/>
              </a:pPr>
              <a:t>21</a:t>
            </a:fld>
            <a:endParaRPr lang="en-US"/>
          </a:p>
        </p:txBody>
      </p:sp>
    </p:spTree>
    <p:extLst>
      <p:ext uri="{BB962C8B-B14F-4D97-AF65-F5344CB8AC3E}">
        <p14:creationId xmlns:p14="http://schemas.microsoft.com/office/powerpoint/2010/main" val="9032022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sng" dirty="0" smtClean="0"/>
              <a:t>The school counselor performance</a:t>
            </a:r>
            <a:r>
              <a:rPr lang="en-US" i="1" u="sng" baseline="0" dirty="0" smtClean="0"/>
              <a:t> assessment continuum provides a scale which illustrates the growth of a school counselor candidate as he or she develops into a certified, practicing school counselor.  This continuum begins with a baseline of zero and continues through the Emerging and Developing levels onto the Distinguished level for a practicing school counselor.  Note, the growth level of Developing for the school counselor candidate is identical to the New and Emerging level on the Growth guide for the certified school counselor. </a:t>
            </a:r>
            <a:endParaRPr lang="en-US" i="1" u="sng" dirty="0"/>
          </a:p>
        </p:txBody>
      </p:sp>
      <p:sp>
        <p:nvSpPr>
          <p:cNvPr id="4" name="Date Placeholder 3"/>
          <p:cNvSpPr>
            <a:spLocks noGrp="1"/>
          </p:cNvSpPr>
          <p:nvPr>
            <p:ph type="dt" idx="10"/>
          </p:nvPr>
        </p:nvSpPr>
        <p:spPr/>
        <p:txBody>
          <a:bodyPr/>
          <a:lstStyle/>
          <a:p>
            <a:pPr>
              <a:defRPr/>
            </a:pPr>
            <a:r>
              <a:rPr lang="en-US" smtClean="0"/>
              <a:t>1/6/2011</a:t>
            </a:r>
            <a:endParaRPr lang="en-US"/>
          </a:p>
        </p:txBody>
      </p:sp>
      <p:sp>
        <p:nvSpPr>
          <p:cNvPr id="5" name="Slide Number Placeholder 4"/>
          <p:cNvSpPr>
            <a:spLocks noGrp="1"/>
          </p:cNvSpPr>
          <p:nvPr>
            <p:ph type="sldNum" sz="quarter" idx="11"/>
          </p:nvPr>
        </p:nvSpPr>
        <p:spPr/>
        <p:txBody>
          <a:bodyPr/>
          <a:lstStyle/>
          <a:p>
            <a:pPr>
              <a:defRPr/>
            </a:pPr>
            <a:fld id="{A50CF67F-FD3C-401F-A2BF-D6B7FF170910}" type="slidenum">
              <a:rPr lang="en-US" smtClean="0"/>
              <a:pPr>
                <a:defRPr/>
              </a:pPr>
              <a:t>22</a:t>
            </a:fld>
            <a:endParaRPr lang="en-US"/>
          </a:p>
        </p:txBody>
      </p:sp>
    </p:spTree>
    <p:extLst>
      <p:ext uri="{BB962C8B-B14F-4D97-AF65-F5344CB8AC3E}">
        <p14:creationId xmlns:p14="http://schemas.microsoft.com/office/powerpoint/2010/main" val="17487089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a:t>
            </a:r>
            <a:r>
              <a:rPr lang="en-US" baseline="0" dirty="0" smtClean="0"/>
              <a:t> from observations are captured on the School Counselor Candidate Formative Assessment.  This form is used to provide feedback on the standards for which candidates are held accountable.  It is used each time you observe the practice of your candidate.  A new copy of this form should be completed during each observation. Notice the comments portion of this form.  Written feedback should be in addition to not instead of verbal feedback.  </a:t>
            </a:r>
            <a:endParaRPr lang="en-US" b="0" u="sng" dirty="0"/>
          </a:p>
        </p:txBody>
      </p:sp>
      <p:sp>
        <p:nvSpPr>
          <p:cNvPr id="4" name="Date Placeholder 3"/>
          <p:cNvSpPr>
            <a:spLocks noGrp="1"/>
          </p:cNvSpPr>
          <p:nvPr>
            <p:ph type="dt" idx="10"/>
          </p:nvPr>
        </p:nvSpPr>
        <p:spPr/>
        <p:txBody>
          <a:bodyPr/>
          <a:lstStyle/>
          <a:p>
            <a:pPr>
              <a:defRPr/>
            </a:pPr>
            <a:r>
              <a:rPr lang="en-US" smtClean="0"/>
              <a:t>1/6/2011</a:t>
            </a:r>
            <a:endParaRPr lang="en-US"/>
          </a:p>
        </p:txBody>
      </p:sp>
      <p:sp>
        <p:nvSpPr>
          <p:cNvPr id="5" name="Slide Number Placeholder 4"/>
          <p:cNvSpPr>
            <a:spLocks noGrp="1"/>
          </p:cNvSpPr>
          <p:nvPr>
            <p:ph type="sldNum" sz="quarter" idx="11"/>
          </p:nvPr>
        </p:nvSpPr>
        <p:spPr/>
        <p:txBody>
          <a:bodyPr/>
          <a:lstStyle/>
          <a:p>
            <a:pPr>
              <a:defRPr/>
            </a:pPr>
            <a:fld id="{A50CF67F-FD3C-401F-A2BF-D6B7FF170910}" type="slidenum">
              <a:rPr lang="en-US" smtClean="0"/>
              <a:pPr>
                <a:defRPr/>
              </a:pPr>
              <a:t>23</a:t>
            </a:fld>
            <a:endParaRPr lang="en-US"/>
          </a:p>
        </p:txBody>
      </p:sp>
    </p:spTree>
    <p:extLst>
      <p:ext uri="{BB962C8B-B14F-4D97-AF65-F5344CB8AC3E}">
        <p14:creationId xmlns:p14="http://schemas.microsoft.com/office/powerpoint/2010/main" val="7674211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School</a:t>
            </a:r>
            <a:r>
              <a:rPr lang="en-US" baseline="0" dirty="0" smtClean="0"/>
              <a:t> Counselor Candidate will receive feedback throughout the field experience.  Some of this is informal and some of it’s formal. Using the formative assessment form, your candidate will receive a numerical rating and feedback from observations you conduct as your candidate performs.  Keep in mind that candidates need feedback on all 10 Indicators throughout the field experience. </a:t>
            </a:r>
          </a:p>
          <a:p>
            <a:endParaRPr lang="en-US" b="0" u="sng" baseline="0" dirty="0" smtClean="0"/>
          </a:p>
          <a:p>
            <a:r>
              <a:rPr lang="en-US" b="0" u="none" baseline="0" dirty="0" smtClean="0"/>
              <a:t>The College or University Supervisor will be able to assist you on and when and how this form is used?</a:t>
            </a:r>
            <a:endParaRPr lang="en-US" b="0" u="none" dirty="0"/>
          </a:p>
        </p:txBody>
      </p:sp>
      <p:sp>
        <p:nvSpPr>
          <p:cNvPr id="4" name="Date Placeholder 3"/>
          <p:cNvSpPr>
            <a:spLocks noGrp="1"/>
          </p:cNvSpPr>
          <p:nvPr>
            <p:ph type="dt" idx="10"/>
          </p:nvPr>
        </p:nvSpPr>
        <p:spPr/>
        <p:txBody>
          <a:bodyPr/>
          <a:lstStyle/>
          <a:p>
            <a:pPr>
              <a:defRPr/>
            </a:pPr>
            <a:r>
              <a:rPr lang="en-US" smtClean="0"/>
              <a:t>1/6/2011</a:t>
            </a:r>
            <a:endParaRPr lang="en-US"/>
          </a:p>
        </p:txBody>
      </p:sp>
      <p:sp>
        <p:nvSpPr>
          <p:cNvPr id="5" name="Slide Number Placeholder 4"/>
          <p:cNvSpPr>
            <a:spLocks noGrp="1"/>
          </p:cNvSpPr>
          <p:nvPr>
            <p:ph type="sldNum" sz="quarter" idx="11"/>
          </p:nvPr>
        </p:nvSpPr>
        <p:spPr/>
        <p:txBody>
          <a:bodyPr/>
          <a:lstStyle/>
          <a:p>
            <a:pPr>
              <a:defRPr/>
            </a:pPr>
            <a:fld id="{A50CF67F-FD3C-401F-A2BF-D6B7FF170910}" type="slidenum">
              <a:rPr lang="en-US" smtClean="0"/>
              <a:pPr>
                <a:defRPr/>
              </a:pPr>
              <a:t>24</a:t>
            </a:fld>
            <a:endParaRPr lang="en-US"/>
          </a:p>
        </p:txBody>
      </p:sp>
    </p:spTree>
    <p:extLst>
      <p:ext uri="{BB962C8B-B14F-4D97-AF65-F5344CB8AC3E}">
        <p14:creationId xmlns:p14="http://schemas.microsoft.com/office/powerpoint/2010/main" val="7674211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sng" dirty="0" smtClean="0"/>
              <a:t>It is critical that the site supervisor</a:t>
            </a:r>
            <a:r>
              <a:rPr lang="en-US" i="1" u="sng" baseline="0" dirty="0" smtClean="0"/>
              <a:t> and instructor include written feedback for each standard to provide rationale for the School Counselor Candidate growth and development rating.  Each part of the assessment process is important and should be based on all data available, including baseline and follow up scores, verbal feedback and other relevant artifacts or examples.  Meaningful and specific written feedback should include comments and examples specific to the performance of the School Counselor Candidate. </a:t>
            </a:r>
            <a:endParaRPr lang="en-US" i="1" u="sng" dirty="0"/>
          </a:p>
        </p:txBody>
      </p:sp>
      <p:sp>
        <p:nvSpPr>
          <p:cNvPr id="4" name="Date Placeholder 3"/>
          <p:cNvSpPr>
            <a:spLocks noGrp="1"/>
          </p:cNvSpPr>
          <p:nvPr>
            <p:ph type="dt" idx="10"/>
          </p:nvPr>
        </p:nvSpPr>
        <p:spPr/>
        <p:txBody>
          <a:bodyPr/>
          <a:lstStyle/>
          <a:p>
            <a:pPr>
              <a:defRPr/>
            </a:pPr>
            <a:r>
              <a:rPr lang="en-US" smtClean="0"/>
              <a:t>1/6/2011</a:t>
            </a:r>
            <a:endParaRPr lang="en-US"/>
          </a:p>
        </p:txBody>
      </p:sp>
      <p:sp>
        <p:nvSpPr>
          <p:cNvPr id="5" name="Slide Number Placeholder 4"/>
          <p:cNvSpPr>
            <a:spLocks noGrp="1"/>
          </p:cNvSpPr>
          <p:nvPr>
            <p:ph type="sldNum" sz="quarter" idx="11"/>
          </p:nvPr>
        </p:nvSpPr>
        <p:spPr/>
        <p:txBody>
          <a:bodyPr/>
          <a:lstStyle/>
          <a:p>
            <a:pPr>
              <a:defRPr/>
            </a:pPr>
            <a:fld id="{A50CF67F-FD3C-401F-A2BF-D6B7FF170910}" type="slidenum">
              <a:rPr lang="en-US" smtClean="0"/>
              <a:pPr>
                <a:defRPr/>
              </a:pPr>
              <a:t>25</a:t>
            </a:fld>
            <a:endParaRPr lang="en-US"/>
          </a:p>
        </p:txBody>
      </p:sp>
    </p:spTree>
    <p:extLst>
      <p:ext uri="{BB962C8B-B14F-4D97-AF65-F5344CB8AC3E}">
        <p14:creationId xmlns:p14="http://schemas.microsoft.com/office/powerpoint/2010/main" val="16383892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none" dirty="0" smtClean="0"/>
              <a:t>The</a:t>
            </a:r>
            <a:r>
              <a:rPr lang="en-US" b="1" i="0" u="none" baseline="0" dirty="0" smtClean="0"/>
              <a:t> School Counselor Candidate Summative Assessment is the form used at end of the field experience.  It’s designed to capture final ratings on the performance of the School Counselor Candidate on the 10 Quality Indicators for which the candidate is held accountable. It’s also used as a place to put final comments on the overall performance of the candidate throughout the field experience.  Note signatures are needed by the candidate, and site supervisor. </a:t>
            </a:r>
          </a:p>
          <a:p>
            <a:endParaRPr lang="en-US" b="1" i="0" u="none" baseline="0" dirty="0" smtClean="0"/>
          </a:p>
          <a:p>
            <a:r>
              <a:rPr lang="en-US" b="1" i="0" u="none" baseline="0" dirty="0" smtClean="0"/>
              <a:t>The University Supervisor is ultimately responsible for the final rating and candidate grade. Each university sets its own policies and procedures on determination of grades and performance ratings.  Data from this page is submitted to DESE as part of the candidate’s certification requirements. </a:t>
            </a:r>
            <a:endParaRPr lang="en-US" b="1" i="0" u="none" dirty="0"/>
          </a:p>
        </p:txBody>
      </p:sp>
      <p:sp>
        <p:nvSpPr>
          <p:cNvPr id="4" name="Date Placeholder 3"/>
          <p:cNvSpPr>
            <a:spLocks noGrp="1"/>
          </p:cNvSpPr>
          <p:nvPr>
            <p:ph type="dt" idx="10"/>
          </p:nvPr>
        </p:nvSpPr>
        <p:spPr/>
        <p:txBody>
          <a:bodyPr/>
          <a:lstStyle/>
          <a:p>
            <a:pPr>
              <a:defRPr/>
            </a:pPr>
            <a:r>
              <a:rPr lang="en-US" smtClean="0"/>
              <a:t>1/6/2011</a:t>
            </a:r>
            <a:endParaRPr lang="en-US"/>
          </a:p>
        </p:txBody>
      </p:sp>
      <p:sp>
        <p:nvSpPr>
          <p:cNvPr id="5" name="Slide Number Placeholder 4"/>
          <p:cNvSpPr>
            <a:spLocks noGrp="1"/>
          </p:cNvSpPr>
          <p:nvPr>
            <p:ph type="sldNum" sz="quarter" idx="11"/>
          </p:nvPr>
        </p:nvSpPr>
        <p:spPr/>
        <p:txBody>
          <a:bodyPr/>
          <a:lstStyle/>
          <a:p>
            <a:pPr>
              <a:defRPr/>
            </a:pPr>
            <a:fld id="{A50CF67F-FD3C-401F-A2BF-D6B7FF170910}" type="slidenum">
              <a:rPr lang="en-US" smtClean="0"/>
              <a:pPr>
                <a:defRPr/>
              </a:pPr>
              <a:t>26</a:t>
            </a:fld>
            <a:endParaRPr lang="en-US"/>
          </a:p>
        </p:txBody>
      </p:sp>
    </p:spTree>
    <p:extLst>
      <p:ext uri="{BB962C8B-B14F-4D97-AF65-F5344CB8AC3E}">
        <p14:creationId xmlns:p14="http://schemas.microsoft.com/office/powerpoint/2010/main" val="7674211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none" dirty="0" smtClean="0"/>
              <a:t>The</a:t>
            </a:r>
            <a:r>
              <a:rPr lang="en-US" b="1" i="0" u="none" baseline="0" dirty="0" smtClean="0"/>
              <a:t> summative form is used by the Site Supervisor at the conclusion of </a:t>
            </a:r>
            <a:r>
              <a:rPr lang="en-US" b="1" i="0" u="none" baseline="0" smtClean="0"/>
              <a:t>the field experience</a:t>
            </a:r>
            <a:r>
              <a:rPr lang="en-US" b="1" i="0" u="none" baseline="0" dirty="0" smtClean="0"/>
              <a:t>.  All 10 Quality Indicators are addressed on the summative form. The form is also used to capture final feedback on the candidate’s overall performance. </a:t>
            </a:r>
          </a:p>
          <a:p>
            <a:endParaRPr lang="en-US" b="1" i="0" u="none" baseline="0" dirty="0" smtClean="0"/>
          </a:p>
        </p:txBody>
      </p:sp>
      <p:sp>
        <p:nvSpPr>
          <p:cNvPr id="4" name="Date Placeholder 3"/>
          <p:cNvSpPr>
            <a:spLocks noGrp="1"/>
          </p:cNvSpPr>
          <p:nvPr>
            <p:ph type="dt" idx="10"/>
          </p:nvPr>
        </p:nvSpPr>
        <p:spPr/>
        <p:txBody>
          <a:bodyPr/>
          <a:lstStyle/>
          <a:p>
            <a:pPr>
              <a:defRPr/>
            </a:pPr>
            <a:r>
              <a:rPr lang="en-US" smtClean="0"/>
              <a:t>1/6/2011</a:t>
            </a:r>
            <a:endParaRPr lang="en-US"/>
          </a:p>
        </p:txBody>
      </p:sp>
      <p:sp>
        <p:nvSpPr>
          <p:cNvPr id="5" name="Slide Number Placeholder 4"/>
          <p:cNvSpPr>
            <a:spLocks noGrp="1"/>
          </p:cNvSpPr>
          <p:nvPr>
            <p:ph type="sldNum" sz="quarter" idx="11"/>
          </p:nvPr>
        </p:nvSpPr>
        <p:spPr/>
        <p:txBody>
          <a:bodyPr/>
          <a:lstStyle/>
          <a:p>
            <a:pPr>
              <a:defRPr/>
            </a:pPr>
            <a:fld id="{A50CF67F-FD3C-401F-A2BF-D6B7FF170910}" type="slidenum">
              <a:rPr lang="en-US" smtClean="0"/>
              <a:pPr>
                <a:defRPr/>
              </a:pPr>
              <a:t>27</a:t>
            </a:fld>
            <a:endParaRPr lang="en-US"/>
          </a:p>
        </p:txBody>
      </p:sp>
    </p:spTree>
    <p:extLst>
      <p:ext uri="{BB962C8B-B14F-4D97-AF65-F5344CB8AC3E}">
        <p14:creationId xmlns:p14="http://schemas.microsoft.com/office/powerpoint/2010/main" val="7674211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Perhaps</a:t>
            </a:r>
            <a:r>
              <a:rPr lang="en-US" baseline="0" dirty="0" smtClean="0"/>
              <a:t> the most important role you have as a site supervisor is providing meaningful, timely, actionable feedback to your school counselor candidate. </a:t>
            </a:r>
            <a:endParaRPr lang="en-US" dirty="0"/>
          </a:p>
        </p:txBody>
      </p:sp>
      <p:sp>
        <p:nvSpPr>
          <p:cNvPr id="4" name="Date Placeholder 3"/>
          <p:cNvSpPr>
            <a:spLocks noGrp="1"/>
          </p:cNvSpPr>
          <p:nvPr>
            <p:ph type="dt" idx="10"/>
          </p:nvPr>
        </p:nvSpPr>
        <p:spPr/>
        <p:txBody>
          <a:bodyPr/>
          <a:lstStyle/>
          <a:p>
            <a:pPr>
              <a:defRPr/>
            </a:pPr>
            <a:r>
              <a:rPr lang="en-US" smtClean="0"/>
              <a:t>1/6/2011</a:t>
            </a:r>
            <a:endParaRPr lang="en-US"/>
          </a:p>
        </p:txBody>
      </p:sp>
      <p:sp>
        <p:nvSpPr>
          <p:cNvPr id="5" name="Slide Number Placeholder 4"/>
          <p:cNvSpPr>
            <a:spLocks noGrp="1"/>
          </p:cNvSpPr>
          <p:nvPr>
            <p:ph type="sldNum" sz="quarter" idx="11"/>
          </p:nvPr>
        </p:nvSpPr>
        <p:spPr/>
        <p:txBody>
          <a:bodyPr/>
          <a:lstStyle/>
          <a:p>
            <a:pPr>
              <a:defRPr/>
            </a:pPr>
            <a:fld id="{A50CF67F-FD3C-401F-A2BF-D6B7FF170910}" type="slidenum">
              <a:rPr lang="en-US" smtClean="0"/>
              <a:pPr>
                <a:defRPr/>
              </a:pPr>
              <a:t>28</a:t>
            </a:fld>
            <a:endParaRPr lang="en-US"/>
          </a:p>
        </p:txBody>
      </p:sp>
    </p:spTree>
    <p:extLst>
      <p:ext uri="{BB962C8B-B14F-4D97-AF65-F5344CB8AC3E}">
        <p14:creationId xmlns:p14="http://schemas.microsoft.com/office/powerpoint/2010/main" val="15275658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sng" dirty="0" smtClean="0"/>
              <a:t>A</a:t>
            </a:r>
            <a:r>
              <a:rPr lang="en-US" b="0" i="0" u="sng" baseline="0" dirty="0" smtClean="0"/>
              <a:t> very strong body of research maintains that in order to grow you have to get feedback. This is true for training dogs, coaching athletes, and raising children and is certainly true for your school counselor candidate as well. Your feedback can help your candidate improve on the skills needed to be a successful first year school counselor. </a:t>
            </a:r>
          </a:p>
          <a:p>
            <a:endParaRPr lang="en-US" b="0" i="0" u="sng" baseline="0" dirty="0" smtClean="0"/>
          </a:p>
        </p:txBody>
      </p:sp>
      <p:sp>
        <p:nvSpPr>
          <p:cNvPr id="4" name="Date Placeholder 3"/>
          <p:cNvSpPr>
            <a:spLocks noGrp="1"/>
          </p:cNvSpPr>
          <p:nvPr>
            <p:ph type="dt" idx="10"/>
          </p:nvPr>
        </p:nvSpPr>
        <p:spPr/>
        <p:txBody>
          <a:bodyPr/>
          <a:lstStyle/>
          <a:p>
            <a:pPr>
              <a:defRPr/>
            </a:pPr>
            <a:r>
              <a:rPr lang="en-US" smtClean="0"/>
              <a:t>1/6/2011</a:t>
            </a:r>
            <a:endParaRPr lang="en-US"/>
          </a:p>
        </p:txBody>
      </p:sp>
      <p:sp>
        <p:nvSpPr>
          <p:cNvPr id="5" name="Slide Number Placeholder 4"/>
          <p:cNvSpPr>
            <a:spLocks noGrp="1"/>
          </p:cNvSpPr>
          <p:nvPr>
            <p:ph type="sldNum" sz="quarter" idx="11"/>
          </p:nvPr>
        </p:nvSpPr>
        <p:spPr/>
        <p:txBody>
          <a:bodyPr/>
          <a:lstStyle/>
          <a:p>
            <a:pPr>
              <a:defRPr/>
            </a:pPr>
            <a:fld id="{A50CF67F-FD3C-401F-A2BF-D6B7FF170910}" type="slidenum">
              <a:rPr lang="en-US" smtClean="0"/>
              <a:pPr>
                <a:defRPr/>
              </a:pPr>
              <a:t>29</a:t>
            </a:fld>
            <a:endParaRPr lang="en-US"/>
          </a:p>
        </p:txBody>
      </p:sp>
    </p:spTree>
    <p:extLst>
      <p:ext uri="{BB962C8B-B14F-4D97-AF65-F5344CB8AC3E}">
        <p14:creationId xmlns:p14="http://schemas.microsoft.com/office/powerpoint/2010/main" val="767421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sng" dirty="0" smtClean="0"/>
              <a:t>As an effective counselo</a:t>
            </a:r>
            <a:r>
              <a:rPr lang="en-US" b="0" u="sng" baseline="0" dirty="0" smtClean="0"/>
              <a:t>r you are already skilled at: successfully implementing a comprehensive school counseling program, addressing academic, social/emotional and career development of all students, you also utilize tools such as the IIR and Time Task Analysis to advocate for your program.</a:t>
            </a:r>
          </a:p>
          <a:p>
            <a:endParaRPr lang="en-US" b="0" u="sng" baseline="0" dirty="0" smtClean="0"/>
          </a:p>
          <a:p>
            <a:r>
              <a:rPr lang="en-US" b="1" u="none" baseline="0" dirty="0" smtClean="0"/>
              <a:t>The School Counselor candidate will benefit from the knowledge and expertise you impart on their field experience.</a:t>
            </a:r>
          </a:p>
        </p:txBody>
      </p:sp>
      <p:sp>
        <p:nvSpPr>
          <p:cNvPr id="4" name="Date Placeholder 3"/>
          <p:cNvSpPr>
            <a:spLocks noGrp="1"/>
          </p:cNvSpPr>
          <p:nvPr>
            <p:ph type="dt" idx="10"/>
          </p:nvPr>
        </p:nvSpPr>
        <p:spPr/>
        <p:txBody>
          <a:bodyPr/>
          <a:lstStyle/>
          <a:p>
            <a:pPr>
              <a:defRPr/>
            </a:pPr>
            <a:r>
              <a:rPr lang="en-US" smtClean="0"/>
              <a:t>1/6/2011</a:t>
            </a:r>
            <a:endParaRPr lang="en-US"/>
          </a:p>
        </p:txBody>
      </p:sp>
      <p:sp>
        <p:nvSpPr>
          <p:cNvPr id="5" name="Slide Number Placeholder 4"/>
          <p:cNvSpPr>
            <a:spLocks noGrp="1"/>
          </p:cNvSpPr>
          <p:nvPr>
            <p:ph type="sldNum" sz="quarter" idx="11"/>
          </p:nvPr>
        </p:nvSpPr>
        <p:spPr/>
        <p:txBody>
          <a:bodyPr/>
          <a:lstStyle/>
          <a:p>
            <a:pPr>
              <a:defRPr/>
            </a:pPr>
            <a:fld id="{A50CF67F-FD3C-401F-A2BF-D6B7FF170910}" type="slidenum">
              <a:rPr lang="en-US" smtClean="0"/>
              <a:pPr>
                <a:defRPr/>
              </a:pPr>
              <a:t>3</a:t>
            </a:fld>
            <a:endParaRPr lang="en-US"/>
          </a:p>
        </p:txBody>
      </p:sp>
    </p:spTree>
    <p:extLst>
      <p:ext uri="{BB962C8B-B14F-4D97-AF65-F5344CB8AC3E}">
        <p14:creationId xmlns:p14="http://schemas.microsoft.com/office/powerpoint/2010/main" val="33717087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example</a:t>
            </a:r>
            <a:r>
              <a:rPr lang="en-US" baseline="0" dirty="0" smtClean="0"/>
              <a:t> provides a strategy for providing effective feedback to your school counselor candidate.  Begin by identifying a School Counselor Performance or Event that links directly with one of the Quality Indicators then link the candidate’s performance to a specific response or source of evidence that you observed.  </a:t>
            </a:r>
            <a:r>
              <a:rPr lang="en-US" b="0" u="sng" baseline="0" dirty="0" smtClean="0"/>
              <a:t>Generate a couple of reflective questions to help your candidate begin to think about how performance as a school counselor relates to the school building as a whole.</a:t>
            </a:r>
          </a:p>
          <a:p>
            <a:endParaRPr lang="en-US" b="0" u="sng" baseline="0" dirty="0" smtClean="0"/>
          </a:p>
          <a:p>
            <a:r>
              <a:rPr lang="en-US" b="1" u="none" baseline="0" dirty="0" smtClean="0"/>
              <a:t>The use of reflective questions communicates to your candidate the importance and value about being reflective about one’s practice.  As a site supervisor this takes a real commitment of your time and attention but it pays off.  Effective School Counselors are Reflective School Counselors.  </a:t>
            </a:r>
            <a:endParaRPr lang="en-US" b="1" u="none" dirty="0"/>
          </a:p>
        </p:txBody>
      </p:sp>
      <p:sp>
        <p:nvSpPr>
          <p:cNvPr id="4" name="Date Placeholder 3"/>
          <p:cNvSpPr>
            <a:spLocks noGrp="1"/>
          </p:cNvSpPr>
          <p:nvPr>
            <p:ph type="dt" idx="10"/>
          </p:nvPr>
        </p:nvSpPr>
        <p:spPr/>
        <p:txBody>
          <a:bodyPr/>
          <a:lstStyle/>
          <a:p>
            <a:pPr>
              <a:defRPr/>
            </a:pPr>
            <a:r>
              <a:rPr lang="en-US" smtClean="0"/>
              <a:t>1/6/2011</a:t>
            </a:r>
            <a:endParaRPr lang="en-US"/>
          </a:p>
        </p:txBody>
      </p:sp>
      <p:sp>
        <p:nvSpPr>
          <p:cNvPr id="5" name="Slide Number Placeholder 4"/>
          <p:cNvSpPr>
            <a:spLocks noGrp="1"/>
          </p:cNvSpPr>
          <p:nvPr>
            <p:ph type="sldNum" sz="quarter" idx="11"/>
          </p:nvPr>
        </p:nvSpPr>
        <p:spPr/>
        <p:txBody>
          <a:bodyPr/>
          <a:lstStyle/>
          <a:p>
            <a:pPr>
              <a:defRPr/>
            </a:pPr>
            <a:fld id="{A50CF67F-FD3C-401F-A2BF-D6B7FF170910}" type="slidenum">
              <a:rPr lang="en-US" smtClean="0"/>
              <a:pPr>
                <a:defRPr/>
              </a:pPr>
              <a:t>30</a:t>
            </a:fld>
            <a:endParaRPr lang="en-US"/>
          </a:p>
        </p:txBody>
      </p:sp>
    </p:spTree>
    <p:extLst>
      <p:ext uri="{BB962C8B-B14F-4D97-AF65-F5344CB8AC3E}">
        <p14:creationId xmlns:p14="http://schemas.microsoft.com/office/powerpoint/2010/main" val="11791850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smtClean="0"/>
              <a:t>An example for Quality Indicator 1.4 Social</a:t>
            </a:r>
            <a:r>
              <a:rPr lang="en-US" b="1" u="none" baseline="0" dirty="0" smtClean="0"/>
              <a:t> and Cultural Diversity would be: </a:t>
            </a:r>
          </a:p>
          <a:p>
            <a:endParaRPr lang="en-US" b="1" u="none" baseline="0" dirty="0" smtClean="0"/>
          </a:p>
          <a:p>
            <a:r>
              <a:rPr lang="en-US" b="1" u="none" baseline="0" dirty="0" smtClean="0"/>
              <a:t>Noting the facilitation of a small group around a culturally sensitive issue. </a:t>
            </a:r>
          </a:p>
          <a:p>
            <a:endParaRPr lang="en-US" b="1" u="none" baseline="0" dirty="0" smtClean="0"/>
          </a:p>
          <a:p>
            <a:r>
              <a:rPr lang="en-US" b="1" u="none" baseline="0" dirty="0" smtClean="0"/>
              <a:t>Observing how student responded positively when given chance to explain their own perspectives.  The students also acknowledged another perspective.</a:t>
            </a:r>
          </a:p>
          <a:p>
            <a:endParaRPr lang="en-US" b="1" u="none" baseline="0" dirty="0" smtClean="0"/>
          </a:p>
          <a:p>
            <a:r>
              <a:rPr lang="en-US" b="1" u="none" baseline="0" dirty="0" smtClean="0"/>
              <a:t>You could ask what are some strategies you utilized in this discussion that were beneficial or how did you feel the students responded? Are there any ways you would like to improve student response or engagement?</a:t>
            </a:r>
            <a:endParaRPr lang="en-US" b="1" u="none" dirty="0"/>
          </a:p>
        </p:txBody>
      </p:sp>
      <p:sp>
        <p:nvSpPr>
          <p:cNvPr id="4" name="Date Placeholder 3"/>
          <p:cNvSpPr>
            <a:spLocks noGrp="1"/>
          </p:cNvSpPr>
          <p:nvPr>
            <p:ph type="dt" idx="10"/>
          </p:nvPr>
        </p:nvSpPr>
        <p:spPr/>
        <p:txBody>
          <a:bodyPr/>
          <a:lstStyle/>
          <a:p>
            <a:pPr>
              <a:defRPr/>
            </a:pPr>
            <a:r>
              <a:rPr lang="en-US" smtClean="0"/>
              <a:t>1/6/2011</a:t>
            </a:r>
            <a:endParaRPr lang="en-US"/>
          </a:p>
        </p:txBody>
      </p:sp>
      <p:sp>
        <p:nvSpPr>
          <p:cNvPr id="5" name="Slide Number Placeholder 4"/>
          <p:cNvSpPr>
            <a:spLocks noGrp="1"/>
          </p:cNvSpPr>
          <p:nvPr>
            <p:ph type="sldNum" sz="quarter" idx="11"/>
          </p:nvPr>
        </p:nvSpPr>
        <p:spPr/>
        <p:txBody>
          <a:bodyPr/>
          <a:lstStyle/>
          <a:p>
            <a:pPr>
              <a:defRPr/>
            </a:pPr>
            <a:fld id="{A50CF67F-FD3C-401F-A2BF-D6B7FF170910}" type="slidenum">
              <a:rPr lang="en-US" smtClean="0"/>
              <a:pPr>
                <a:defRPr/>
              </a:pPr>
              <a:t>31</a:t>
            </a:fld>
            <a:endParaRPr lang="en-US"/>
          </a:p>
        </p:txBody>
      </p:sp>
    </p:spTree>
    <p:extLst>
      <p:ext uri="{BB962C8B-B14F-4D97-AF65-F5344CB8AC3E}">
        <p14:creationId xmlns:p14="http://schemas.microsoft.com/office/powerpoint/2010/main" val="11791850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smtClean="0"/>
              <a:t>An example</a:t>
            </a:r>
            <a:r>
              <a:rPr lang="en-US" b="1" u="none" baseline="0" dirty="0" smtClean="0"/>
              <a:t> of Quality Indicator 2.4 School Counseling Program, Personnel, and Results Evaluation</a:t>
            </a:r>
          </a:p>
          <a:p>
            <a:endParaRPr lang="en-US" b="1" u="none" baseline="0" dirty="0" smtClean="0"/>
          </a:p>
          <a:p>
            <a:r>
              <a:rPr lang="en-US" b="1" u="none" baseline="0" dirty="0" smtClean="0"/>
              <a:t>Notice that the candidate collected pre and post perceptual data of an activity. </a:t>
            </a:r>
          </a:p>
          <a:p>
            <a:endParaRPr lang="en-US" b="1" u="none" baseline="0" dirty="0" smtClean="0"/>
          </a:p>
          <a:p>
            <a:r>
              <a:rPr lang="en-US" b="1" u="none" baseline="0" dirty="0" smtClean="0"/>
              <a:t>By collecting data they were able to identify growth.</a:t>
            </a:r>
          </a:p>
          <a:p>
            <a:endParaRPr lang="en-US" b="1" u="none" baseline="0" dirty="0"/>
          </a:p>
          <a:p>
            <a:r>
              <a:rPr lang="en-US" b="1" u="none" baseline="0" dirty="0" smtClean="0"/>
              <a:t>Some examples of reflective questions might be: what did you learn from the results? How can you utilize the results to improve future practices? </a:t>
            </a:r>
          </a:p>
        </p:txBody>
      </p:sp>
      <p:sp>
        <p:nvSpPr>
          <p:cNvPr id="4" name="Date Placeholder 3"/>
          <p:cNvSpPr>
            <a:spLocks noGrp="1"/>
          </p:cNvSpPr>
          <p:nvPr>
            <p:ph type="dt" idx="10"/>
          </p:nvPr>
        </p:nvSpPr>
        <p:spPr/>
        <p:txBody>
          <a:bodyPr/>
          <a:lstStyle/>
          <a:p>
            <a:pPr>
              <a:defRPr/>
            </a:pPr>
            <a:r>
              <a:rPr lang="en-US" smtClean="0"/>
              <a:t>1/6/2011</a:t>
            </a:r>
            <a:endParaRPr lang="en-US"/>
          </a:p>
        </p:txBody>
      </p:sp>
      <p:sp>
        <p:nvSpPr>
          <p:cNvPr id="5" name="Slide Number Placeholder 4"/>
          <p:cNvSpPr>
            <a:spLocks noGrp="1"/>
          </p:cNvSpPr>
          <p:nvPr>
            <p:ph type="sldNum" sz="quarter" idx="11"/>
          </p:nvPr>
        </p:nvSpPr>
        <p:spPr/>
        <p:txBody>
          <a:bodyPr/>
          <a:lstStyle/>
          <a:p>
            <a:pPr>
              <a:defRPr/>
            </a:pPr>
            <a:fld id="{A50CF67F-FD3C-401F-A2BF-D6B7FF170910}" type="slidenum">
              <a:rPr lang="en-US" smtClean="0"/>
              <a:pPr>
                <a:defRPr/>
              </a:pPr>
              <a:t>32</a:t>
            </a:fld>
            <a:endParaRPr lang="en-US"/>
          </a:p>
        </p:txBody>
      </p:sp>
    </p:spTree>
    <p:extLst>
      <p:ext uri="{BB962C8B-B14F-4D97-AF65-F5344CB8AC3E}">
        <p14:creationId xmlns:p14="http://schemas.microsoft.com/office/powerpoint/2010/main" val="11791850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smtClean="0"/>
              <a:t>An example of quality indicator</a:t>
            </a:r>
            <a:r>
              <a:rPr lang="en-US" b="1" u="none" baseline="0" dirty="0" smtClean="0"/>
              <a:t> 3.2 – collaboration.</a:t>
            </a:r>
          </a:p>
          <a:p>
            <a:endParaRPr lang="en-US" b="1" u="none" baseline="0" dirty="0" smtClean="0"/>
          </a:p>
          <a:p>
            <a:r>
              <a:rPr lang="en-US" b="1" u="none" baseline="0" dirty="0" smtClean="0"/>
              <a:t>You notice your candidate contributed to a team meeting last week regarding a student. </a:t>
            </a:r>
          </a:p>
          <a:p>
            <a:endParaRPr lang="en-US" b="1" u="none" baseline="0" dirty="0" smtClean="0"/>
          </a:p>
          <a:p>
            <a:r>
              <a:rPr lang="en-US" b="1" u="none" baseline="0" dirty="0" smtClean="0"/>
              <a:t>The intervention suggested led to student success.</a:t>
            </a:r>
          </a:p>
          <a:p>
            <a:endParaRPr lang="en-US" b="1" u="none" baseline="0" dirty="0" smtClean="0"/>
          </a:p>
          <a:p>
            <a:r>
              <a:rPr lang="en-US" b="1" u="none" baseline="0" dirty="0" smtClean="0"/>
              <a:t>Questioning “what was your thinking in providing those particular strategies or resources?” or “What has been your experience with this student which helped you identify this might be a successful intervention?” will challenge candidate to reflect about their practice.</a:t>
            </a:r>
            <a:endParaRPr lang="en-US" b="1" u="none" dirty="0"/>
          </a:p>
        </p:txBody>
      </p:sp>
      <p:sp>
        <p:nvSpPr>
          <p:cNvPr id="4" name="Date Placeholder 3"/>
          <p:cNvSpPr>
            <a:spLocks noGrp="1"/>
          </p:cNvSpPr>
          <p:nvPr>
            <p:ph type="dt" idx="10"/>
          </p:nvPr>
        </p:nvSpPr>
        <p:spPr/>
        <p:txBody>
          <a:bodyPr/>
          <a:lstStyle/>
          <a:p>
            <a:pPr>
              <a:defRPr/>
            </a:pPr>
            <a:r>
              <a:rPr lang="en-US" smtClean="0"/>
              <a:t>1/6/2011</a:t>
            </a:r>
            <a:endParaRPr lang="en-US"/>
          </a:p>
        </p:txBody>
      </p:sp>
      <p:sp>
        <p:nvSpPr>
          <p:cNvPr id="5" name="Slide Number Placeholder 4"/>
          <p:cNvSpPr>
            <a:spLocks noGrp="1"/>
          </p:cNvSpPr>
          <p:nvPr>
            <p:ph type="sldNum" sz="quarter" idx="11"/>
          </p:nvPr>
        </p:nvSpPr>
        <p:spPr/>
        <p:txBody>
          <a:bodyPr/>
          <a:lstStyle/>
          <a:p>
            <a:pPr>
              <a:defRPr/>
            </a:pPr>
            <a:fld id="{A50CF67F-FD3C-401F-A2BF-D6B7FF170910}" type="slidenum">
              <a:rPr lang="en-US" smtClean="0"/>
              <a:pPr>
                <a:defRPr/>
              </a:pPr>
              <a:t>33</a:t>
            </a:fld>
            <a:endParaRPr lang="en-US"/>
          </a:p>
        </p:txBody>
      </p:sp>
    </p:spTree>
    <p:extLst>
      <p:ext uri="{BB962C8B-B14F-4D97-AF65-F5344CB8AC3E}">
        <p14:creationId xmlns:p14="http://schemas.microsoft.com/office/powerpoint/2010/main" val="11791850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smtClean="0"/>
              <a:t>An</a:t>
            </a:r>
            <a:r>
              <a:rPr lang="en-US" b="1" u="none" baseline="0" dirty="0" smtClean="0"/>
              <a:t> example of quality indicator 4.5 school climate and culture.</a:t>
            </a:r>
          </a:p>
          <a:p>
            <a:endParaRPr lang="en-US" b="1" u="none" baseline="0" dirty="0" smtClean="0"/>
          </a:p>
          <a:p>
            <a:r>
              <a:rPr lang="en-US" b="1" u="none" baseline="0" dirty="0" smtClean="0"/>
              <a:t>You observed the school counselor candidate standing in the hallway during passing periods which resulted in students stopping to talk. </a:t>
            </a:r>
          </a:p>
          <a:p>
            <a:endParaRPr lang="en-US" b="1" u="none" baseline="0" dirty="0" smtClean="0"/>
          </a:p>
          <a:p>
            <a:r>
              <a:rPr lang="en-US" b="1" u="none" baseline="0" dirty="0" smtClean="0"/>
              <a:t>Asking “What are some other strategies you might use to promote safety, mutual respect, and a positive school culture and climate?” will engage candidate in reflecting.  Also asking the reflective question “how did you feel this contributed to the positive school culture and climate?” </a:t>
            </a:r>
            <a:endParaRPr lang="en-US" b="1" u="none" dirty="0"/>
          </a:p>
        </p:txBody>
      </p:sp>
      <p:sp>
        <p:nvSpPr>
          <p:cNvPr id="4" name="Date Placeholder 3"/>
          <p:cNvSpPr>
            <a:spLocks noGrp="1"/>
          </p:cNvSpPr>
          <p:nvPr>
            <p:ph type="dt" idx="10"/>
          </p:nvPr>
        </p:nvSpPr>
        <p:spPr/>
        <p:txBody>
          <a:bodyPr/>
          <a:lstStyle/>
          <a:p>
            <a:pPr>
              <a:defRPr/>
            </a:pPr>
            <a:r>
              <a:rPr lang="en-US" smtClean="0"/>
              <a:t>1/6/2011</a:t>
            </a:r>
            <a:endParaRPr lang="en-US"/>
          </a:p>
        </p:txBody>
      </p:sp>
      <p:sp>
        <p:nvSpPr>
          <p:cNvPr id="5" name="Slide Number Placeholder 4"/>
          <p:cNvSpPr>
            <a:spLocks noGrp="1"/>
          </p:cNvSpPr>
          <p:nvPr>
            <p:ph type="sldNum" sz="quarter" idx="11"/>
          </p:nvPr>
        </p:nvSpPr>
        <p:spPr/>
        <p:txBody>
          <a:bodyPr/>
          <a:lstStyle/>
          <a:p>
            <a:pPr>
              <a:defRPr/>
            </a:pPr>
            <a:fld id="{A50CF67F-FD3C-401F-A2BF-D6B7FF170910}" type="slidenum">
              <a:rPr lang="en-US" smtClean="0"/>
              <a:pPr>
                <a:defRPr/>
              </a:pPr>
              <a:t>34</a:t>
            </a:fld>
            <a:endParaRPr lang="en-US"/>
          </a:p>
        </p:txBody>
      </p:sp>
    </p:spTree>
    <p:extLst>
      <p:ext uri="{BB962C8B-B14F-4D97-AF65-F5344CB8AC3E}">
        <p14:creationId xmlns:p14="http://schemas.microsoft.com/office/powerpoint/2010/main" val="11791850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smtClean="0"/>
              <a:t>An example</a:t>
            </a:r>
            <a:r>
              <a:rPr lang="en-US" b="1" u="none" baseline="0" dirty="0" smtClean="0"/>
              <a:t> of quality indicator 5.4 legal requirements.</a:t>
            </a:r>
          </a:p>
          <a:p>
            <a:endParaRPr lang="en-US" b="1" u="none" baseline="0" dirty="0" smtClean="0"/>
          </a:p>
          <a:p>
            <a:r>
              <a:rPr lang="en-US" b="1" u="none" baseline="0" dirty="0" smtClean="0"/>
              <a:t>Noticing your candidate had questions about mandated reporting in a PLC session.  This indicates they were trying to understand laws to keep students safe.</a:t>
            </a:r>
          </a:p>
          <a:p>
            <a:endParaRPr lang="en-US" b="1" u="none" baseline="0" dirty="0" smtClean="0"/>
          </a:p>
          <a:p>
            <a:r>
              <a:rPr lang="en-US" b="1" u="none" baseline="0" dirty="0" smtClean="0"/>
              <a:t>Great question examples would be: What other professional development opportunities can you seek to better acquaint yourself with legal responsibilities? Explain how school policies or state statutes impact your practice as a </a:t>
            </a:r>
            <a:r>
              <a:rPr lang="en-US" b="1" u="none" baseline="0" smtClean="0"/>
              <a:t>school counselor.  </a:t>
            </a:r>
            <a:endParaRPr lang="en-US" b="1" u="none" dirty="0"/>
          </a:p>
        </p:txBody>
      </p:sp>
      <p:sp>
        <p:nvSpPr>
          <p:cNvPr id="4" name="Date Placeholder 3"/>
          <p:cNvSpPr>
            <a:spLocks noGrp="1"/>
          </p:cNvSpPr>
          <p:nvPr>
            <p:ph type="dt" idx="10"/>
          </p:nvPr>
        </p:nvSpPr>
        <p:spPr/>
        <p:txBody>
          <a:bodyPr/>
          <a:lstStyle/>
          <a:p>
            <a:pPr>
              <a:defRPr/>
            </a:pPr>
            <a:r>
              <a:rPr lang="en-US" smtClean="0"/>
              <a:t>1/6/2011</a:t>
            </a:r>
            <a:endParaRPr lang="en-US"/>
          </a:p>
        </p:txBody>
      </p:sp>
      <p:sp>
        <p:nvSpPr>
          <p:cNvPr id="5" name="Slide Number Placeholder 4"/>
          <p:cNvSpPr>
            <a:spLocks noGrp="1"/>
          </p:cNvSpPr>
          <p:nvPr>
            <p:ph type="sldNum" sz="quarter" idx="11"/>
          </p:nvPr>
        </p:nvSpPr>
        <p:spPr/>
        <p:txBody>
          <a:bodyPr/>
          <a:lstStyle/>
          <a:p>
            <a:pPr>
              <a:defRPr/>
            </a:pPr>
            <a:fld id="{A50CF67F-FD3C-401F-A2BF-D6B7FF170910}" type="slidenum">
              <a:rPr lang="en-US" smtClean="0"/>
              <a:pPr>
                <a:defRPr/>
              </a:pPr>
              <a:t>35</a:t>
            </a:fld>
            <a:endParaRPr lang="en-US"/>
          </a:p>
        </p:txBody>
      </p:sp>
    </p:spTree>
    <p:extLst>
      <p:ext uri="{BB962C8B-B14F-4D97-AF65-F5344CB8AC3E}">
        <p14:creationId xmlns:p14="http://schemas.microsoft.com/office/powerpoint/2010/main" val="11791850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You have completed the School Counseling Site Supervising Training.  </a:t>
            </a:r>
          </a:p>
          <a:p>
            <a:endParaRPr lang="en-US" sz="1600" dirty="0" smtClean="0"/>
          </a:p>
          <a:p>
            <a:r>
              <a:rPr lang="en-US" sz="1600" b="1" dirty="0" smtClean="0"/>
              <a:t>Please use this link and email a signed copy to your university supervisor to keep on file!</a:t>
            </a:r>
          </a:p>
          <a:p>
            <a:r>
              <a:rPr lang="en-US" sz="1600" smtClean="0">
                <a:hlinkClick r:id="rId3"/>
              </a:rPr>
              <a:t>https://dese.mo.gov/sites/default/files/cnsl-site-supervisor-form.pdf</a:t>
            </a:r>
            <a:r>
              <a:rPr lang="en-US" sz="1600" smtClean="0"/>
              <a:t> </a:t>
            </a:r>
          </a:p>
          <a:p>
            <a:endParaRPr lang="en-US" dirty="0"/>
          </a:p>
        </p:txBody>
      </p:sp>
      <p:sp>
        <p:nvSpPr>
          <p:cNvPr id="4" name="Date Placeholder 3"/>
          <p:cNvSpPr>
            <a:spLocks noGrp="1"/>
          </p:cNvSpPr>
          <p:nvPr>
            <p:ph type="dt" idx="10"/>
          </p:nvPr>
        </p:nvSpPr>
        <p:spPr/>
        <p:txBody>
          <a:bodyPr/>
          <a:lstStyle/>
          <a:p>
            <a:pPr>
              <a:defRPr/>
            </a:pPr>
            <a:r>
              <a:rPr lang="en-US" smtClean="0"/>
              <a:t>1/6/2011</a:t>
            </a:r>
            <a:endParaRPr lang="en-US"/>
          </a:p>
        </p:txBody>
      </p:sp>
      <p:sp>
        <p:nvSpPr>
          <p:cNvPr id="5" name="Slide Number Placeholder 4"/>
          <p:cNvSpPr>
            <a:spLocks noGrp="1"/>
          </p:cNvSpPr>
          <p:nvPr>
            <p:ph type="sldNum" sz="quarter" idx="11"/>
          </p:nvPr>
        </p:nvSpPr>
        <p:spPr/>
        <p:txBody>
          <a:bodyPr/>
          <a:lstStyle/>
          <a:p>
            <a:pPr>
              <a:defRPr/>
            </a:pPr>
            <a:fld id="{A50CF67F-FD3C-401F-A2BF-D6B7FF170910}" type="slidenum">
              <a:rPr lang="en-US" smtClean="0"/>
              <a:pPr>
                <a:defRPr/>
              </a:pPr>
              <a:t>36</a:t>
            </a:fld>
            <a:endParaRPr lang="en-US"/>
          </a:p>
        </p:txBody>
      </p:sp>
    </p:spTree>
    <p:extLst>
      <p:ext uri="{BB962C8B-B14F-4D97-AF65-F5344CB8AC3E}">
        <p14:creationId xmlns:p14="http://schemas.microsoft.com/office/powerpoint/2010/main" val="40757970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450850" y="730250"/>
            <a:ext cx="2098675" cy="1312863"/>
          </a:xfrm>
          <a:noFill/>
          <a:ln>
            <a:solidFill>
              <a:srgbClr val="000000"/>
            </a:solidFill>
            <a:miter lim="800000"/>
            <a:headEnd/>
            <a:tailEnd/>
          </a:ln>
        </p:spPr>
      </p:sp>
      <p:sp>
        <p:nvSpPr>
          <p:cNvPr id="86019" name="Notes Placeholder 2"/>
          <p:cNvSpPr>
            <a:spLocks noGrp="1"/>
          </p:cNvSpPr>
          <p:nvPr>
            <p:ph type="body" idx="1"/>
          </p:nvPr>
        </p:nvSpPr>
        <p:spPr bwMode="auto">
          <a:xfrm>
            <a:off x="686101" y="2263388"/>
            <a:ext cx="5485804" cy="6245603"/>
          </a:xfrm>
          <a:noFill/>
        </p:spPr>
        <p:txBody>
          <a:bodyPr wrap="square" numCol="1" anchor="t" anchorCtr="0" compatLnSpc="1">
            <a:prstTxWarp prst="textNoShape">
              <a:avLst/>
            </a:prstTxWarp>
          </a:bodyPr>
          <a:lstStyle/>
          <a:p>
            <a:pPr eaLnBrk="1" hangingPunct="1">
              <a:lnSpc>
                <a:spcPct val="200000"/>
              </a:lnSpc>
              <a:spcBef>
                <a:spcPct val="0"/>
              </a:spcBef>
            </a:pPr>
            <a:r>
              <a:rPr lang="en-US" dirty="0" smtClean="0"/>
              <a:t>We</a:t>
            </a:r>
            <a:r>
              <a:rPr lang="en-US" baseline="0" dirty="0" smtClean="0"/>
              <a:t> hope you found this training helpful for understanding this new process for evaluating and supporting School Counselor Candidates.  We hope we have effectively communicated how very important your role is as a site supervisor. We sincerely appreciate your willingness to share your professional expertise and experience with your School Counselor Candidate.  You have an essential role in shaping the future of School Counseling in Missouri. </a:t>
            </a:r>
          </a:p>
          <a:p>
            <a:pPr eaLnBrk="1" hangingPunct="1">
              <a:lnSpc>
                <a:spcPct val="200000"/>
              </a:lnSpc>
              <a:spcBef>
                <a:spcPct val="0"/>
              </a:spcBef>
            </a:pPr>
            <a:endParaRPr lang="en-US" baseline="0" dirty="0" smtClean="0"/>
          </a:p>
          <a:p>
            <a:pPr eaLnBrk="1" hangingPunct="1">
              <a:lnSpc>
                <a:spcPct val="200000"/>
              </a:lnSpc>
              <a:spcBef>
                <a:spcPct val="0"/>
              </a:spcBef>
            </a:pPr>
            <a:r>
              <a:rPr lang="en-US" baseline="0" dirty="0" smtClean="0"/>
              <a:t>For any additional questions you may have please contact the University Supervisor of your candidate.  You’re also welcome to contact Educator Preparation in the office Educator Quality at DESE. </a:t>
            </a:r>
          </a:p>
          <a:p>
            <a:pPr eaLnBrk="1" hangingPunct="1">
              <a:lnSpc>
                <a:spcPct val="200000"/>
              </a:lnSpc>
              <a:spcBef>
                <a:spcPct val="0"/>
              </a:spcBef>
            </a:pPr>
            <a:endParaRPr lang="en-US" baseline="0" dirty="0" smtClean="0"/>
          </a:p>
          <a:p>
            <a:pPr eaLnBrk="1" hangingPunct="1">
              <a:lnSpc>
                <a:spcPct val="200000"/>
              </a:lnSpc>
              <a:spcBef>
                <a:spcPct val="0"/>
              </a:spcBef>
            </a:pPr>
            <a:r>
              <a:rPr lang="en-US" baseline="0" dirty="0" smtClean="0"/>
              <a:t>Thank you again and we hope you have a great school year. </a:t>
            </a:r>
            <a:endParaRPr lang="en-US" dirty="0" smtClean="0"/>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995686-4289-45D3-96C9-D097E3BDCBE1}" type="slidenum">
              <a:rPr lang="en-US" smtClean="0"/>
              <a:pPr fontAlgn="base">
                <a:spcBef>
                  <a:spcPct val="0"/>
                </a:spcBef>
                <a:spcAft>
                  <a:spcPct val="0"/>
                </a:spcAft>
                <a:defRPr/>
              </a:pPr>
              <a:t>37</a:t>
            </a:fld>
            <a:endParaRPr lang="en-US" smtClean="0"/>
          </a:p>
        </p:txBody>
      </p:sp>
      <p:sp>
        <p:nvSpPr>
          <p:cNvPr id="5" name="Date Placeholder 4"/>
          <p:cNvSpPr>
            <a:spLocks noGrp="1"/>
          </p:cNvSpPr>
          <p:nvPr>
            <p:ph type="dt" sz="quarter" idx="1"/>
          </p:nvPr>
        </p:nvSpPr>
        <p:spPr/>
        <p:txBody>
          <a:bodyPr/>
          <a:lstStyle/>
          <a:p>
            <a:pPr>
              <a:defRPr/>
            </a:pPr>
            <a:r>
              <a:rPr lang="en-US"/>
              <a:t>1/6/2011</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site supervisor</a:t>
            </a:r>
            <a:r>
              <a:rPr lang="en-US" baseline="0" dirty="0" smtClean="0"/>
              <a:t> you will be a valuable resource and serve as a model to your school counseling candidate.  Some valuable ways you can help your candidate are:</a:t>
            </a:r>
          </a:p>
          <a:p>
            <a:pPr marL="271163" indent="-271163">
              <a:buFont typeface="Arial" panose="020B0604020202020204" pitchFamily="34" charset="0"/>
              <a:buChar char="•"/>
            </a:pPr>
            <a:r>
              <a:rPr lang="en-US" dirty="0" smtClean="0"/>
              <a:t>Introducing</a:t>
            </a:r>
            <a:r>
              <a:rPr lang="en-US" baseline="0" dirty="0" smtClean="0"/>
              <a:t> your school counselor candidate to your staff</a:t>
            </a:r>
          </a:p>
          <a:p>
            <a:pPr marL="271163" indent="-271163">
              <a:buFont typeface="Arial" panose="020B0604020202020204" pitchFamily="34" charset="0"/>
              <a:buChar char="•"/>
            </a:pPr>
            <a:r>
              <a:rPr lang="en-US" baseline="0" dirty="0" smtClean="0"/>
              <a:t>Helping your candidate get familiar with school procedures/policies/culture and climate</a:t>
            </a:r>
          </a:p>
          <a:p>
            <a:pPr marL="271163" indent="-271163">
              <a:buFont typeface="Arial" panose="020B0604020202020204" pitchFamily="34" charset="0"/>
              <a:buChar char="•"/>
            </a:pPr>
            <a:r>
              <a:rPr lang="en-US" dirty="0" smtClean="0"/>
              <a:t>Offering sound advice about good</a:t>
            </a:r>
            <a:r>
              <a:rPr lang="en-US" baseline="0" dirty="0" smtClean="0"/>
              <a:t> practice</a:t>
            </a:r>
          </a:p>
          <a:p>
            <a:pPr marL="271163" indent="-271163">
              <a:buFont typeface="Arial" panose="020B0604020202020204" pitchFamily="34" charset="0"/>
              <a:buChar char="•"/>
            </a:pPr>
            <a:r>
              <a:rPr lang="en-US" baseline="0" dirty="0" smtClean="0"/>
              <a:t>Giving guidance on what works, what doesn’t and why</a:t>
            </a:r>
          </a:p>
          <a:p>
            <a:pPr marL="271163" indent="-271163">
              <a:buFont typeface="Arial" panose="020B0604020202020204" pitchFamily="34" charset="0"/>
              <a:buChar char="•"/>
            </a:pPr>
            <a:r>
              <a:rPr lang="en-US" baseline="0" dirty="0" smtClean="0"/>
              <a:t>Sharing deep knowledge about students and the school</a:t>
            </a:r>
          </a:p>
          <a:p>
            <a:pPr marL="271163" indent="-271163">
              <a:buFont typeface="Arial" panose="020B0604020202020204" pitchFamily="34" charset="0"/>
              <a:buChar char="•"/>
            </a:pPr>
            <a:r>
              <a:rPr lang="en-US" baseline="0" dirty="0" smtClean="0"/>
              <a:t>Modeling professionalism</a:t>
            </a:r>
          </a:p>
          <a:p>
            <a:pPr marL="271163" indent="-271163">
              <a:buFont typeface="Arial" panose="020B0604020202020204" pitchFamily="34" charset="0"/>
              <a:buChar char="•"/>
            </a:pPr>
            <a:endParaRPr lang="en-US" baseline="0" dirty="0" smtClean="0"/>
          </a:p>
        </p:txBody>
      </p:sp>
      <p:sp>
        <p:nvSpPr>
          <p:cNvPr id="4" name="Date Placeholder 3"/>
          <p:cNvSpPr>
            <a:spLocks noGrp="1"/>
          </p:cNvSpPr>
          <p:nvPr>
            <p:ph type="dt" idx="10"/>
          </p:nvPr>
        </p:nvSpPr>
        <p:spPr/>
        <p:txBody>
          <a:bodyPr/>
          <a:lstStyle/>
          <a:p>
            <a:pPr>
              <a:defRPr/>
            </a:pPr>
            <a:r>
              <a:rPr lang="en-US" smtClean="0"/>
              <a:t>1/6/2011</a:t>
            </a:r>
            <a:endParaRPr lang="en-US"/>
          </a:p>
        </p:txBody>
      </p:sp>
      <p:sp>
        <p:nvSpPr>
          <p:cNvPr id="5" name="Slide Number Placeholder 4"/>
          <p:cNvSpPr>
            <a:spLocks noGrp="1"/>
          </p:cNvSpPr>
          <p:nvPr>
            <p:ph type="sldNum" sz="quarter" idx="11"/>
          </p:nvPr>
        </p:nvSpPr>
        <p:spPr/>
        <p:txBody>
          <a:bodyPr/>
          <a:lstStyle/>
          <a:p>
            <a:pPr>
              <a:defRPr/>
            </a:pPr>
            <a:fld id="{A50CF67F-FD3C-401F-A2BF-D6B7FF170910}" type="slidenum">
              <a:rPr lang="en-US" smtClean="0"/>
              <a:pPr>
                <a:defRPr/>
              </a:pPr>
              <a:t>4</a:t>
            </a:fld>
            <a:endParaRPr lang="en-US"/>
          </a:p>
        </p:txBody>
      </p:sp>
    </p:spTree>
    <p:extLst>
      <p:ext uri="{BB962C8B-B14F-4D97-AF65-F5344CB8AC3E}">
        <p14:creationId xmlns:p14="http://schemas.microsoft.com/office/powerpoint/2010/main" val="2622533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field experience is an </a:t>
            </a:r>
            <a:r>
              <a:rPr lang="en-US" baseline="0" dirty="0" smtClean="0"/>
              <a:t>opportunity to demonstrate what has been learned throughout preparation. </a:t>
            </a:r>
            <a:endParaRPr lang="en-US" dirty="0"/>
          </a:p>
        </p:txBody>
      </p:sp>
      <p:sp>
        <p:nvSpPr>
          <p:cNvPr id="4" name="Date Placeholder 3"/>
          <p:cNvSpPr>
            <a:spLocks noGrp="1"/>
          </p:cNvSpPr>
          <p:nvPr>
            <p:ph type="dt" idx="10"/>
          </p:nvPr>
        </p:nvSpPr>
        <p:spPr/>
        <p:txBody>
          <a:bodyPr/>
          <a:lstStyle/>
          <a:p>
            <a:pPr>
              <a:defRPr/>
            </a:pPr>
            <a:r>
              <a:rPr lang="en-US" smtClean="0"/>
              <a:t>1/6/2011</a:t>
            </a:r>
            <a:endParaRPr lang="en-US"/>
          </a:p>
        </p:txBody>
      </p:sp>
      <p:sp>
        <p:nvSpPr>
          <p:cNvPr id="5" name="Slide Number Placeholder 4"/>
          <p:cNvSpPr>
            <a:spLocks noGrp="1"/>
          </p:cNvSpPr>
          <p:nvPr>
            <p:ph type="sldNum" sz="quarter" idx="11"/>
          </p:nvPr>
        </p:nvSpPr>
        <p:spPr/>
        <p:txBody>
          <a:bodyPr/>
          <a:lstStyle/>
          <a:p>
            <a:pPr>
              <a:defRPr/>
            </a:pPr>
            <a:fld id="{A50CF67F-FD3C-401F-A2BF-D6B7FF170910}" type="slidenum">
              <a:rPr lang="en-US" smtClean="0"/>
              <a:pPr>
                <a:defRPr/>
              </a:pPr>
              <a:t>5</a:t>
            </a:fld>
            <a:endParaRPr lang="en-US"/>
          </a:p>
        </p:txBody>
      </p:sp>
    </p:spTree>
    <p:extLst>
      <p:ext uri="{BB962C8B-B14F-4D97-AF65-F5344CB8AC3E}">
        <p14:creationId xmlns:p14="http://schemas.microsoft.com/office/powerpoint/2010/main" val="2839219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Missouri</a:t>
            </a:r>
            <a:r>
              <a:rPr lang="en-US" baseline="0" dirty="0" smtClean="0"/>
              <a:t> has 5 School Counselor Standards.  These include: Student Development, Program Implementation, Professional Relationships, Leadership and Advocacy, and Ethical and Professional Conduct. Each of the 5 standards are further defined by Quality Indicators.  For example, standard 1 has 6 Quality Indicators. Standard 2 has 4 Quality Indicators.  These 23 Quality Indicators define the knowledge and skills of an effective school counselor. Certain Quality Indicators shown here in yellow have been found to be particularly important for beginning school counselors.  As a site supervisor, you’ll help your school counselor candidate effectively demonstrate competence in these 10 areas. </a:t>
            </a:r>
            <a:endParaRPr lang="en-US" dirty="0"/>
          </a:p>
        </p:txBody>
      </p:sp>
      <p:sp>
        <p:nvSpPr>
          <p:cNvPr id="4" name="Date Placeholder 3"/>
          <p:cNvSpPr>
            <a:spLocks noGrp="1"/>
          </p:cNvSpPr>
          <p:nvPr>
            <p:ph type="dt" idx="10"/>
          </p:nvPr>
        </p:nvSpPr>
        <p:spPr/>
        <p:txBody>
          <a:bodyPr/>
          <a:lstStyle/>
          <a:p>
            <a:pPr>
              <a:defRPr/>
            </a:pPr>
            <a:r>
              <a:rPr lang="en-US" smtClean="0"/>
              <a:t>1/6/2011</a:t>
            </a:r>
            <a:endParaRPr lang="en-US"/>
          </a:p>
        </p:txBody>
      </p:sp>
      <p:sp>
        <p:nvSpPr>
          <p:cNvPr id="5" name="Slide Number Placeholder 4"/>
          <p:cNvSpPr>
            <a:spLocks noGrp="1"/>
          </p:cNvSpPr>
          <p:nvPr>
            <p:ph type="sldNum" sz="quarter" idx="11"/>
          </p:nvPr>
        </p:nvSpPr>
        <p:spPr/>
        <p:txBody>
          <a:bodyPr/>
          <a:lstStyle/>
          <a:p>
            <a:pPr>
              <a:defRPr/>
            </a:pPr>
            <a:fld id="{A50CF67F-FD3C-401F-A2BF-D6B7FF170910}" type="slidenum">
              <a:rPr lang="en-US" smtClean="0"/>
              <a:pPr>
                <a:defRPr/>
              </a:pPr>
              <a:t>6</a:t>
            </a:fld>
            <a:endParaRPr lang="en-US"/>
          </a:p>
        </p:txBody>
      </p:sp>
    </p:spTree>
    <p:extLst>
      <p:ext uri="{BB962C8B-B14F-4D97-AF65-F5344CB8AC3E}">
        <p14:creationId xmlns:p14="http://schemas.microsoft.com/office/powerpoint/2010/main" val="575837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school counselor</a:t>
            </a:r>
            <a:r>
              <a:rPr lang="en-US" baseline="0" dirty="0" smtClean="0"/>
              <a:t> candidate is learning how to be an effective school counselor.  The skills needed to be effective are defined generally in these 5 areas.  From their preparation program your candidate has received basic knowledge and understanding about how these areas define the candidate as an effective school counselor. During the field experience the school counselor candidate now has the opportunity to demonstrate skills in these areas. </a:t>
            </a:r>
            <a:endParaRPr lang="en-US" dirty="0"/>
          </a:p>
        </p:txBody>
      </p:sp>
      <p:sp>
        <p:nvSpPr>
          <p:cNvPr id="4" name="Date Placeholder 3"/>
          <p:cNvSpPr>
            <a:spLocks noGrp="1"/>
          </p:cNvSpPr>
          <p:nvPr>
            <p:ph type="dt" idx="10"/>
          </p:nvPr>
        </p:nvSpPr>
        <p:spPr/>
        <p:txBody>
          <a:bodyPr/>
          <a:lstStyle/>
          <a:p>
            <a:pPr>
              <a:defRPr/>
            </a:pPr>
            <a:r>
              <a:rPr lang="en-US" smtClean="0"/>
              <a:t>1/6/2011</a:t>
            </a:r>
            <a:endParaRPr lang="en-US"/>
          </a:p>
        </p:txBody>
      </p:sp>
      <p:sp>
        <p:nvSpPr>
          <p:cNvPr id="5" name="Slide Number Placeholder 4"/>
          <p:cNvSpPr>
            <a:spLocks noGrp="1"/>
          </p:cNvSpPr>
          <p:nvPr>
            <p:ph type="sldNum" sz="quarter" idx="11"/>
          </p:nvPr>
        </p:nvSpPr>
        <p:spPr/>
        <p:txBody>
          <a:bodyPr/>
          <a:lstStyle/>
          <a:p>
            <a:pPr>
              <a:defRPr/>
            </a:pPr>
            <a:fld id="{A50CF67F-FD3C-401F-A2BF-D6B7FF170910}" type="slidenum">
              <a:rPr lang="en-US" smtClean="0"/>
              <a:pPr>
                <a:defRPr/>
              </a:pPr>
              <a:t>7</a:t>
            </a:fld>
            <a:endParaRPr lang="en-US"/>
          </a:p>
        </p:txBody>
      </p:sp>
    </p:spTree>
    <p:extLst>
      <p:ext uri="{BB962C8B-B14F-4D97-AF65-F5344CB8AC3E}">
        <p14:creationId xmlns:p14="http://schemas.microsoft.com/office/powerpoint/2010/main" val="575837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4013" y="585788"/>
            <a:ext cx="3149600" cy="1970087"/>
          </a:xfrm>
        </p:spPr>
      </p:sp>
      <p:sp>
        <p:nvSpPr>
          <p:cNvPr id="3" name="Notes Placeholder 2"/>
          <p:cNvSpPr>
            <a:spLocks noGrp="1"/>
          </p:cNvSpPr>
          <p:nvPr>
            <p:ph type="body" idx="1"/>
          </p:nvPr>
        </p:nvSpPr>
        <p:spPr/>
        <p:txBody>
          <a:bodyPr/>
          <a:lstStyle/>
          <a:p>
            <a:r>
              <a:rPr lang="en-US" dirty="0" smtClean="0"/>
              <a:t>For standard 1, as</a:t>
            </a:r>
            <a:r>
              <a:rPr lang="en-US" baseline="0" dirty="0" smtClean="0"/>
              <a:t> you school counselor candidate demonstrates the ability to promote mental health you may notice some of these </a:t>
            </a:r>
            <a:r>
              <a:rPr lang="en-US" b="1" u="none" baseline="0" dirty="0" smtClean="0"/>
              <a:t>possible data sources. Such as using student portfolios to convey mental health strategies and information, building positive relationships with students and staff or  getting student feedback and reflection from classroom lessons.  It is important to note this is not an exhaustive list or checklist of strategies your candidate must demonstrate to prove they to promote well-being of students rather it’s a sample of types of data sources that effective counselors use promote mental health and they could be ones you’ll see your candidate use.</a:t>
            </a:r>
            <a:endParaRPr lang="en-US" b="1" u="none" dirty="0"/>
          </a:p>
        </p:txBody>
      </p:sp>
      <p:sp>
        <p:nvSpPr>
          <p:cNvPr id="4" name="Slide Number Placeholder 3"/>
          <p:cNvSpPr>
            <a:spLocks noGrp="1"/>
          </p:cNvSpPr>
          <p:nvPr>
            <p:ph type="sldNum" sz="quarter" idx="10"/>
          </p:nvPr>
        </p:nvSpPr>
        <p:spPr/>
        <p:txBody>
          <a:bodyPr/>
          <a:lstStyle/>
          <a:p>
            <a:fld id="{BA70C78B-19A4-43C0-BA3A-7E1003BD188E}" type="slidenum">
              <a:rPr lang="en-US" smtClean="0"/>
              <a:t>8</a:t>
            </a:fld>
            <a:endParaRPr lang="en-US"/>
          </a:p>
        </p:txBody>
      </p:sp>
    </p:spTree>
    <p:extLst>
      <p:ext uri="{BB962C8B-B14F-4D97-AF65-F5344CB8AC3E}">
        <p14:creationId xmlns:p14="http://schemas.microsoft.com/office/powerpoint/2010/main" val="1247081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4013" y="585788"/>
            <a:ext cx="3149600" cy="1970087"/>
          </a:xfrm>
        </p:spPr>
      </p:sp>
      <p:sp>
        <p:nvSpPr>
          <p:cNvPr id="3" name="Notes Placeholder 2"/>
          <p:cNvSpPr>
            <a:spLocks noGrp="1"/>
          </p:cNvSpPr>
          <p:nvPr>
            <p:ph type="body" idx="1"/>
          </p:nvPr>
        </p:nvSpPr>
        <p:spPr/>
        <p:txBody>
          <a:bodyPr/>
          <a:lstStyle/>
          <a:p>
            <a:r>
              <a:rPr lang="en-US" dirty="0" smtClean="0"/>
              <a:t>For Standard 2, as</a:t>
            </a:r>
            <a:r>
              <a:rPr lang="en-US" baseline="0" dirty="0" smtClean="0"/>
              <a:t> your school counselor candidate demonstrates the ability to enhance the comprehensive school counseling program your candidate may choose to show these artifacts or data sources such as agenda from a program advisory committee, analysis of the IIR, or survey data from students, staff, or families. Again it’s important to note this is not an exhaustive list or a checklist of strategies your candidate must use but rather a sample of some ways effective school counselors can show they understand and can collaborate to improve a comprehensive school counseling program.</a:t>
            </a:r>
            <a:endParaRPr lang="en-US" dirty="0"/>
          </a:p>
        </p:txBody>
      </p:sp>
      <p:sp>
        <p:nvSpPr>
          <p:cNvPr id="4" name="Slide Number Placeholder 3"/>
          <p:cNvSpPr>
            <a:spLocks noGrp="1"/>
          </p:cNvSpPr>
          <p:nvPr>
            <p:ph type="sldNum" sz="quarter" idx="10"/>
          </p:nvPr>
        </p:nvSpPr>
        <p:spPr/>
        <p:txBody>
          <a:bodyPr/>
          <a:lstStyle/>
          <a:p>
            <a:fld id="{BA70C78B-19A4-43C0-BA3A-7E1003BD188E}" type="slidenum">
              <a:rPr lang="en-US" smtClean="0"/>
              <a:t>9</a:t>
            </a:fld>
            <a:endParaRPr lang="en-US"/>
          </a:p>
        </p:txBody>
      </p:sp>
    </p:spTree>
    <p:extLst>
      <p:ext uri="{BB962C8B-B14F-4D97-AF65-F5344CB8AC3E}">
        <p14:creationId xmlns:p14="http://schemas.microsoft.com/office/powerpoint/2010/main" val="12470816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337F"/>
        </a:solidFill>
        <a:effectLst/>
      </p:bgPr>
    </p:bg>
    <p:spTree>
      <p:nvGrpSpPr>
        <p:cNvPr id="1" name=""/>
        <p:cNvGrpSpPr/>
        <p:nvPr/>
      </p:nvGrpSpPr>
      <p:grpSpPr>
        <a:xfrm>
          <a:off x="0" y="0"/>
          <a:ext cx="0" cy="0"/>
          <a:chOff x="0" y="0"/>
          <a:chExt cx="0" cy="0"/>
        </a:xfrm>
      </p:grpSpPr>
      <p:sp>
        <p:nvSpPr>
          <p:cNvPr id="4" name="Rectangle 3"/>
          <p:cNvSpPr/>
          <p:nvPr/>
        </p:nvSpPr>
        <p:spPr bwMode="white">
          <a:xfrm>
            <a:off x="0" y="4975490"/>
            <a:ext cx="9144000" cy="73951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title="Brown bar graphic"/>
          <p:cNvSpPr/>
          <p:nvPr/>
        </p:nvSpPr>
        <p:spPr>
          <a:xfrm>
            <a:off x="-9525" y="5044284"/>
            <a:ext cx="2249488" cy="593989"/>
          </a:xfrm>
          <a:prstGeom prst="rect">
            <a:avLst/>
          </a:prstGeom>
          <a:solidFill>
            <a:srgbClr val="94664B"/>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title="Green Bar Graphic"/>
          <p:cNvSpPr/>
          <p:nvPr/>
        </p:nvSpPr>
        <p:spPr>
          <a:xfrm>
            <a:off x="2359030" y="5036345"/>
            <a:ext cx="6784974" cy="595313"/>
          </a:xfrm>
          <a:prstGeom prst="rect">
            <a:avLst/>
          </a:prstGeom>
          <a:solidFill>
            <a:srgbClr val="3D983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2362201" y="3365500"/>
            <a:ext cx="6477000" cy="1524000"/>
          </a:xfrm>
        </p:spPr>
        <p:txBody>
          <a:bodyPr anchor="b"/>
          <a:lstStyle>
            <a:lvl1pPr>
              <a:defRPr cap="all" baseline="0"/>
            </a:lvl1pPr>
          </a:lstStyle>
          <a:p>
            <a:r>
              <a:rPr lang="en-US" smtClean="0"/>
              <a:t>Click to edit Master title style</a:t>
            </a:r>
            <a:endParaRPr lang="en-US" dirty="0"/>
          </a:p>
        </p:txBody>
      </p:sp>
      <p:sp>
        <p:nvSpPr>
          <p:cNvPr id="9" name="Subtitle 8"/>
          <p:cNvSpPr>
            <a:spLocks noGrp="1"/>
          </p:cNvSpPr>
          <p:nvPr>
            <p:ph type="subTitle" idx="1"/>
          </p:nvPr>
        </p:nvSpPr>
        <p:spPr>
          <a:xfrm>
            <a:off x="2362200" y="5041698"/>
            <a:ext cx="6705600" cy="5715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7" name="Date Placeholder 27"/>
          <p:cNvSpPr>
            <a:spLocks noGrp="1"/>
          </p:cNvSpPr>
          <p:nvPr>
            <p:ph type="dt" sz="half" idx="10"/>
          </p:nvPr>
        </p:nvSpPr>
        <p:spPr>
          <a:xfrm>
            <a:off x="76201" y="5057511"/>
            <a:ext cx="2057400" cy="571500"/>
          </a:xfrm>
        </p:spPr>
        <p:txBody>
          <a:bodyPr>
            <a:noAutofit/>
          </a:bodyPr>
          <a:lstStyle>
            <a:lvl1pPr algn="ctr">
              <a:defRPr sz="2000">
                <a:solidFill>
                  <a:srgbClr val="FFFFFF"/>
                </a:solidFill>
              </a:defRPr>
            </a:lvl1pPr>
          </a:lstStyle>
          <a:p>
            <a:pPr>
              <a:defRPr/>
            </a:pPr>
            <a:endParaRPr lang="en-US"/>
          </a:p>
        </p:txBody>
      </p:sp>
      <p:sp>
        <p:nvSpPr>
          <p:cNvPr id="10" name="Slide Number Placeholder 28"/>
          <p:cNvSpPr>
            <a:spLocks noGrp="1"/>
          </p:cNvSpPr>
          <p:nvPr>
            <p:ph type="sldNum" sz="quarter" idx="11"/>
          </p:nvPr>
        </p:nvSpPr>
        <p:spPr>
          <a:xfrm>
            <a:off x="8001001" y="190500"/>
            <a:ext cx="838200" cy="317500"/>
          </a:xfrm>
        </p:spPr>
        <p:txBody>
          <a:bodyPr/>
          <a:lstStyle>
            <a:lvl1pPr>
              <a:defRPr>
                <a:solidFill>
                  <a:schemeClr val="tx2"/>
                </a:solidFill>
              </a:defRPr>
            </a:lvl1pPr>
          </a:lstStyle>
          <a:p>
            <a:pPr>
              <a:defRPr/>
            </a:pPr>
            <a:fld id="{AFF7F66D-CF39-444B-83A5-CA2066CAD242}"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rot="16200000">
            <a:off x="2555613" y="-741096"/>
            <a:ext cx="4208992" cy="820578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2"/>
          <p:cNvSpPr>
            <a:spLocks noGrp="1"/>
          </p:cNvSpPr>
          <p:nvPr>
            <p:ph type="sldNum" sz="quarter" idx="12"/>
          </p:nvPr>
        </p:nvSpPr>
        <p:spPr>
          <a:xfrm>
            <a:off x="1" y="1028701"/>
            <a:ext cx="533400" cy="203729"/>
          </a:xfrm>
        </p:spPr>
        <p:txBody>
          <a:bodyPr/>
          <a:lstStyle>
            <a:lvl1pPr>
              <a:defRPr/>
            </a:lvl1pPr>
          </a:lstStyle>
          <a:p>
            <a:pPr>
              <a:defRPr/>
            </a:pPr>
            <a:fld id="{925343DE-C0AD-469D-80D5-4D462E1A2FF1}" type="slidenum">
              <a:rPr lang="en-US"/>
              <a:pPr>
                <a:defRPr/>
              </a:pPr>
              <a:t>‹#›</a:t>
            </a:fld>
            <a:endParaRPr lang="en-US" dirty="0"/>
          </a:p>
        </p:txBody>
      </p:sp>
      <p:pic>
        <p:nvPicPr>
          <p:cNvPr id="7" name="Picture 5" descr="torch-color.png"/>
          <p:cNvPicPr>
            <a:picLocks noChangeAspect="1"/>
          </p:cNvPicPr>
          <p:nvPr userDrawn="1"/>
        </p:nvPicPr>
        <p:blipFill>
          <a:blip r:embed="rId2" cstate="print"/>
          <a:srcRect/>
          <a:stretch>
            <a:fillRect/>
          </a:stretch>
        </p:blipFill>
        <p:spPr bwMode="auto">
          <a:xfrm>
            <a:off x="304803" y="4635500"/>
            <a:ext cx="252413" cy="830792"/>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9" y="190500"/>
            <a:ext cx="8153400" cy="825500"/>
          </a:xfrm>
        </p:spPr>
        <p:txBody>
          <a:bodyPr anchor="b"/>
          <a:lstStyle/>
          <a:p>
            <a:r>
              <a:rPr lang="en-US" smtClean="0"/>
              <a:t>Click to edit Master title style</a:t>
            </a:r>
            <a:endParaRPr lang="en-US" dirty="0"/>
          </a:p>
        </p:txBody>
      </p:sp>
      <p:sp>
        <p:nvSpPr>
          <p:cNvPr id="8" name="Content Placeholder 7"/>
          <p:cNvSpPr>
            <a:spLocks noGrp="1"/>
          </p:cNvSpPr>
          <p:nvPr>
            <p:ph sz="quarter" idx="1"/>
          </p:nvPr>
        </p:nvSpPr>
        <p:spPr>
          <a:xfrm>
            <a:off x="612649" y="1333500"/>
            <a:ext cx="8153400" cy="3873500"/>
          </a:xfrm>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title="Green bar graphic"/>
          <p:cNvSpPr>
            <a:spLocks noGrp="1"/>
          </p:cNvSpPr>
          <p:nvPr>
            <p:ph type="sldNum" sz="quarter" idx="12"/>
          </p:nvPr>
        </p:nvSpPr>
        <p:spPr>
          <a:xfrm>
            <a:off x="1" y="1066272"/>
            <a:ext cx="533400" cy="203729"/>
          </a:xfrm>
        </p:spPr>
        <p:txBody>
          <a:bodyPr/>
          <a:lstStyle>
            <a:lvl1pPr>
              <a:defRPr>
                <a:solidFill>
                  <a:srgbClr val="FFFFFF"/>
                </a:solidFill>
              </a:defRPr>
            </a:lvl1pPr>
          </a:lstStyle>
          <a:p>
            <a:pPr>
              <a:defRPr/>
            </a:pPr>
            <a:fld id="{62A93B84-147C-46E0-9E88-71D06A51F1DA}" type="slidenum">
              <a:rPr lang="en-US"/>
              <a:pPr>
                <a:defRPr/>
              </a:pPr>
              <a:t>‹#›</a:t>
            </a:fld>
            <a:endParaRPr lang="en-US" dirty="0"/>
          </a:p>
        </p:txBody>
      </p:sp>
      <p:pic>
        <p:nvPicPr>
          <p:cNvPr id="7" name="Picture 5" descr="torch-color.png" title="DESE Torch Logo"/>
          <p:cNvPicPr>
            <a:picLocks noChangeAspect="1"/>
          </p:cNvPicPr>
          <p:nvPr userDrawn="1"/>
        </p:nvPicPr>
        <p:blipFill>
          <a:blip r:embed="rId2" cstate="print"/>
          <a:srcRect/>
          <a:stretch>
            <a:fillRect/>
          </a:stretch>
        </p:blipFill>
        <p:spPr bwMode="auto">
          <a:xfrm>
            <a:off x="8382009" y="4635503"/>
            <a:ext cx="210446" cy="827987"/>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270000"/>
            <a:ext cx="9144000" cy="9525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title="Green bar graphic"/>
          <p:cNvSpPr/>
          <p:nvPr/>
        </p:nvSpPr>
        <p:spPr>
          <a:xfrm>
            <a:off x="1" y="1333500"/>
            <a:ext cx="1295400" cy="825500"/>
          </a:xfrm>
          <a:prstGeom prst="rect">
            <a:avLst/>
          </a:prstGeom>
          <a:solidFill>
            <a:srgbClr val="3D983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title="Blue bar graphic"/>
          <p:cNvSpPr/>
          <p:nvPr/>
        </p:nvSpPr>
        <p:spPr>
          <a:xfrm>
            <a:off x="1371600" y="1333500"/>
            <a:ext cx="7772400" cy="825500"/>
          </a:xfrm>
          <a:prstGeom prst="rect">
            <a:avLst/>
          </a:prstGeom>
          <a:solidFill>
            <a:srgbClr val="00337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71601" y="2286000"/>
            <a:ext cx="7123114" cy="1394354"/>
          </a:xfrm>
        </p:spPr>
        <p:txBody>
          <a:bodyPr/>
          <a:lstStyle>
            <a:lvl1pPr marL="0" indent="0">
              <a:buNone/>
              <a:defRPr sz="2800">
                <a:solidFill>
                  <a:schemeClr val="tx2"/>
                </a:solidFill>
                <a:latin typeface="Cambria" pitchFamily="18"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333500"/>
            <a:ext cx="7620000" cy="825500"/>
          </a:xfrm>
        </p:spPr>
        <p:txBody>
          <a:bodyPr/>
          <a:lstStyle>
            <a:lvl1pPr algn="l">
              <a:buNone/>
              <a:defRPr sz="4400" b="0" cap="none">
                <a:solidFill>
                  <a:srgbClr val="FFFFFF"/>
                </a:solidFill>
              </a:defRPr>
            </a:lvl1pPr>
          </a:lstStyle>
          <a:p>
            <a:r>
              <a:rPr lang="en-US" smtClean="0"/>
              <a:t>Click to edit Master title style</a:t>
            </a:r>
            <a:endParaRPr lang="en-US" dirty="0"/>
          </a:p>
        </p:txBody>
      </p:sp>
      <p:sp>
        <p:nvSpPr>
          <p:cNvPr id="8" name="Slide Number Placeholder 12"/>
          <p:cNvSpPr>
            <a:spLocks noGrp="1"/>
          </p:cNvSpPr>
          <p:nvPr>
            <p:ph type="sldNum" sz="quarter" idx="11"/>
          </p:nvPr>
        </p:nvSpPr>
        <p:spPr>
          <a:xfrm>
            <a:off x="1" y="1460502"/>
            <a:ext cx="1295400" cy="584729"/>
          </a:xfrm>
        </p:spPr>
        <p:txBody>
          <a:bodyPr>
            <a:noAutofit/>
          </a:bodyPr>
          <a:lstStyle>
            <a:lvl1pPr>
              <a:defRPr sz="2400">
                <a:solidFill>
                  <a:srgbClr val="FFFFFF"/>
                </a:solidFill>
              </a:defRPr>
            </a:lvl1pPr>
          </a:lstStyle>
          <a:p>
            <a:pPr>
              <a:defRPr/>
            </a:pPr>
            <a:fld id="{0CCD4FB9-882A-471A-85B9-D8AF75D2CB3D}"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itchFamily="18" charset="0"/>
              </a:defRPr>
            </a:lvl1pPr>
          </a:lstStyle>
          <a:p>
            <a:r>
              <a:rPr lang="en-US" smtClean="0"/>
              <a:t>Click to edit Master title style</a:t>
            </a:r>
            <a:endParaRPr lang="en-US" dirty="0"/>
          </a:p>
        </p:txBody>
      </p:sp>
      <p:sp>
        <p:nvSpPr>
          <p:cNvPr id="9" name="Content Placeholder 8"/>
          <p:cNvSpPr>
            <a:spLocks noGrp="1"/>
          </p:cNvSpPr>
          <p:nvPr>
            <p:ph sz="quarter" idx="1"/>
          </p:nvPr>
        </p:nvSpPr>
        <p:spPr>
          <a:xfrm>
            <a:off x="609601" y="1324639"/>
            <a:ext cx="3886200" cy="3810000"/>
          </a:xfrm>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2"/>
          </p:nvPr>
        </p:nvSpPr>
        <p:spPr>
          <a:xfrm>
            <a:off x="4844902" y="1324639"/>
            <a:ext cx="3886200" cy="3810000"/>
          </a:xfrm>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9"/>
          <p:cNvSpPr>
            <a:spLocks noGrp="1"/>
          </p:cNvSpPr>
          <p:nvPr>
            <p:ph type="sldNum" sz="quarter" idx="11"/>
          </p:nvPr>
        </p:nvSpPr>
        <p:spPr>
          <a:xfrm>
            <a:off x="1" y="1066272"/>
            <a:ext cx="533400" cy="203729"/>
          </a:xfrm>
        </p:spPr>
        <p:txBody>
          <a:bodyPr rtlCol="0"/>
          <a:lstStyle>
            <a:lvl1pPr>
              <a:defRPr/>
            </a:lvl1pPr>
          </a:lstStyle>
          <a:p>
            <a:pPr>
              <a:defRPr/>
            </a:pPr>
            <a:fld id="{4A70D081-B734-437D-B075-D0AD319F9713}" type="slidenum">
              <a:rPr lang="en-US"/>
              <a:pPr>
                <a:defRPr/>
              </a:pPr>
              <a:t>‹#›</a:t>
            </a:fld>
            <a:endParaRPr lang="en-US"/>
          </a:p>
        </p:txBody>
      </p:sp>
      <p:pic>
        <p:nvPicPr>
          <p:cNvPr id="8" name="Picture 5" descr="torch-color.png" title="DESE Torch logo"/>
          <p:cNvPicPr>
            <a:picLocks noChangeAspect="1"/>
          </p:cNvPicPr>
          <p:nvPr userDrawn="1"/>
        </p:nvPicPr>
        <p:blipFill>
          <a:blip r:embed="rId2" cstate="print"/>
          <a:srcRect/>
          <a:stretch>
            <a:fillRect/>
          </a:stretch>
        </p:blipFill>
        <p:spPr bwMode="auto">
          <a:xfrm>
            <a:off x="8382003" y="4635500"/>
            <a:ext cx="252413" cy="830792"/>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1" y="227542"/>
            <a:ext cx="8153400" cy="724958"/>
          </a:xfrm>
        </p:spPr>
        <p:txBody>
          <a:bodyPr/>
          <a:lstStyle>
            <a:lvl1pPr>
              <a:defRPr>
                <a:latin typeface="Cambria" pitchFamily="18" charset="0"/>
              </a:defRPr>
            </a:lvl1pPr>
          </a:lstStyle>
          <a:p>
            <a:r>
              <a:rPr lang="en-US" smtClean="0"/>
              <a:t>Click to edit Master title style</a:t>
            </a:r>
            <a:endParaRPr lang="en-US" dirty="0"/>
          </a:p>
        </p:txBody>
      </p:sp>
      <p:sp>
        <p:nvSpPr>
          <p:cNvPr id="11" name="Content Placeholder 10"/>
          <p:cNvSpPr>
            <a:spLocks noGrp="1"/>
          </p:cNvSpPr>
          <p:nvPr>
            <p:ph sz="quarter" idx="2"/>
          </p:nvPr>
        </p:nvSpPr>
        <p:spPr>
          <a:xfrm>
            <a:off x="609601" y="2032000"/>
            <a:ext cx="3886200" cy="2984500"/>
          </a:xfrm>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4"/>
          </p:nvPr>
        </p:nvSpPr>
        <p:spPr>
          <a:xfrm>
            <a:off x="4800601" y="2032000"/>
            <a:ext cx="3886200" cy="2984500"/>
          </a:xfrm>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15"/>
          <p:cNvSpPr>
            <a:spLocks noGrp="1"/>
          </p:cNvSpPr>
          <p:nvPr>
            <p:ph type="body" sz="quarter" idx="1"/>
          </p:nvPr>
        </p:nvSpPr>
        <p:spPr>
          <a:xfrm>
            <a:off x="609601" y="1460500"/>
            <a:ext cx="3886200" cy="533400"/>
          </a:xfrm>
          <a:solidFill>
            <a:srgbClr val="C13828"/>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1" y="1460500"/>
            <a:ext cx="3886200" cy="533400"/>
          </a:xfrm>
          <a:solidFill>
            <a:srgbClr val="B59B0C"/>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8" name="Slide Number Placeholder 11" title="Green bar graphic"/>
          <p:cNvSpPr>
            <a:spLocks noGrp="1"/>
          </p:cNvSpPr>
          <p:nvPr>
            <p:ph type="sldNum" sz="quarter" idx="11"/>
          </p:nvPr>
        </p:nvSpPr>
        <p:spPr>
          <a:xfrm>
            <a:off x="1" y="1072022"/>
            <a:ext cx="533400" cy="203729"/>
          </a:xfrm>
        </p:spPr>
        <p:txBody>
          <a:bodyPr rtlCol="0"/>
          <a:lstStyle>
            <a:lvl1pPr>
              <a:defRPr/>
            </a:lvl1pPr>
          </a:lstStyle>
          <a:p>
            <a:pPr>
              <a:defRPr/>
            </a:pPr>
            <a:fld id="{1B20F916-0734-4044-945B-DEB71D3BBD46}" type="slidenum">
              <a:rPr lang="en-US"/>
              <a:pPr>
                <a:defRPr/>
              </a:pPr>
              <a:t>‹#›</a:t>
            </a:fld>
            <a:endParaRPr lang="en-US" dirty="0"/>
          </a:p>
        </p:txBody>
      </p:sp>
      <p:pic>
        <p:nvPicPr>
          <p:cNvPr id="10" name="Picture 5" descr="torch-color.png"/>
          <p:cNvPicPr>
            <a:picLocks noChangeAspect="1"/>
          </p:cNvPicPr>
          <p:nvPr userDrawn="1"/>
        </p:nvPicPr>
        <p:blipFill>
          <a:blip r:embed="rId2" cstate="print"/>
          <a:srcRect/>
          <a:stretch>
            <a:fillRect/>
          </a:stretch>
        </p:blipFill>
        <p:spPr bwMode="auto">
          <a:xfrm>
            <a:off x="8382003" y="4635500"/>
            <a:ext cx="252413" cy="830792"/>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9" descr="torch-color.png" title="DESE Torch Logo"/>
          <p:cNvPicPr>
            <a:picLocks noChangeAspect="1"/>
          </p:cNvPicPr>
          <p:nvPr userDrawn="1"/>
        </p:nvPicPr>
        <p:blipFill>
          <a:blip r:embed="rId2" cstate="print"/>
          <a:srcRect/>
          <a:stretch>
            <a:fillRect/>
          </a:stretch>
        </p:blipFill>
        <p:spPr bwMode="auto">
          <a:xfrm>
            <a:off x="304804" y="4318000"/>
            <a:ext cx="365125" cy="1199886"/>
          </a:xfrm>
          <a:prstGeom prst="rect">
            <a:avLst/>
          </a:prstGeom>
          <a:noFill/>
          <a:ln w="9525">
            <a:noFill/>
            <a:miter lim="800000"/>
            <a:headEnd/>
            <a:tailEnd/>
          </a:ln>
        </p:spPr>
      </p:pic>
      <p:sp>
        <p:nvSpPr>
          <p:cNvPr id="2" name="Title 1"/>
          <p:cNvSpPr>
            <a:spLocks noGrp="1"/>
          </p:cNvSpPr>
          <p:nvPr>
            <p:ph type="title"/>
          </p:nvPr>
        </p:nvSpPr>
        <p:spPr/>
        <p:txBody>
          <a:bodyPr/>
          <a:lstStyle>
            <a:lvl1pPr>
              <a:defRPr>
                <a:latin typeface="Cambria" pitchFamily="18" charset="0"/>
              </a:defRPr>
            </a:lvl1pPr>
          </a:lstStyle>
          <a:p>
            <a:r>
              <a:rPr lang="en-US" smtClean="0"/>
              <a:t>Click to edit Master title style</a:t>
            </a:r>
            <a:endParaRPr lang="en-US"/>
          </a:p>
        </p:txBody>
      </p:sp>
      <p:sp>
        <p:nvSpPr>
          <p:cNvPr id="6" name="Slide Number Placeholder 4"/>
          <p:cNvSpPr>
            <a:spLocks noGrp="1"/>
          </p:cNvSpPr>
          <p:nvPr>
            <p:ph type="sldNum" sz="quarter" idx="12"/>
          </p:nvPr>
        </p:nvSpPr>
        <p:spPr>
          <a:xfrm>
            <a:off x="1" y="1066272"/>
            <a:ext cx="533400" cy="203729"/>
          </a:xfrm>
        </p:spPr>
        <p:txBody>
          <a:bodyPr/>
          <a:lstStyle>
            <a:lvl1pPr>
              <a:defRPr>
                <a:solidFill>
                  <a:srgbClr val="FFFFFF"/>
                </a:solidFill>
              </a:defRPr>
            </a:lvl1pPr>
          </a:lstStyle>
          <a:p>
            <a:pPr>
              <a:defRPr/>
            </a:pPr>
            <a:fld id="{843789BD-BDD3-49C4-B2AC-53BA04AF2CC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DESE new 2010">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 y="5207000"/>
            <a:ext cx="533400" cy="317500"/>
          </a:xfrm>
        </p:spPr>
        <p:txBody>
          <a:bodyPr/>
          <a:lstStyle>
            <a:lvl1pPr>
              <a:defRPr>
                <a:solidFill>
                  <a:schemeClr val="tx2"/>
                </a:solidFill>
              </a:defRPr>
            </a:lvl1pPr>
          </a:lstStyle>
          <a:p>
            <a:pPr>
              <a:defRPr/>
            </a:pPr>
            <a:fld id="{F1D6E79F-0BF7-49E1-AB3C-3499EB6941AC}" type="slidenum">
              <a:rPr lang="en-US"/>
              <a:pPr>
                <a:defRPr/>
              </a:pPr>
              <a:t>‹#›</a:t>
            </a:fld>
            <a:endParaRPr lang="en-US"/>
          </a:p>
        </p:txBody>
      </p:sp>
      <p:pic>
        <p:nvPicPr>
          <p:cNvPr id="5" name="Picture 5" descr="torch-color.png" title="DESE Torch logo"/>
          <p:cNvPicPr>
            <a:picLocks noChangeAspect="1"/>
          </p:cNvPicPr>
          <p:nvPr userDrawn="1"/>
        </p:nvPicPr>
        <p:blipFill>
          <a:blip r:embed="rId2" cstate="print"/>
          <a:srcRect/>
          <a:stretch>
            <a:fillRect/>
          </a:stretch>
        </p:blipFill>
        <p:spPr bwMode="auto">
          <a:xfrm>
            <a:off x="8382003" y="4635500"/>
            <a:ext cx="252413" cy="830792"/>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7542"/>
            <a:ext cx="8077200" cy="724958"/>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1" y="1460500"/>
            <a:ext cx="1600200" cy="3619500"/>
          </a:xfrm>
          <a:solidFill>
            <a:srgbClr val="C13828"/>
          </a:solidFill>
          <a:ln w="50800" cap="sq" cmpd="dbl" algn="ctr">
            <a:solidFill>
              <a:srgbClr val="C13828"/>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460500"/>
            <a:ext cx="6400800" cy="3683000"/>
          </a:xfrm>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2B21F167-8671-46D1-9A4C-88958819D665}" type="slidenum">
              <a:rPr lang="en-US"/>
              <a:pPr>
                <a:defRPr/>
              </a:pPr>
              <a:t>‹#›</a:t>
            </a:fld>
            <a:endParaRPr lang="en-US" dirty="0"/>
          </a:p>
        </p:txBody>
      </p:sp>
      <p:pic>
        <p:nvPicPr>
          <p:cNvPr id="8" name="Picture 5" descr="torch-color.png"/>
          <p:cNvPicPr>
            <a:picLocks noChangeAspect="1"/>
          </p:cNvPicPr>
          <p:nvPr userDrawn="1"/>
        </p:nvPicPr>
        <p:blipFill>
          <a:blip r:embed="rId2" cstate="print"/>
          <a:srcRect/>
          <a:stretch>
            <a:fillRect/>
          </a:stretch>
        </p:blipFill>
        <p:spPr bwMode="auto">
          <a:xfrm>
            <a:off x="8382003" y="4635500"/>
            <a:ext cx="252413" cy="830792"/>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3810001"/>
            <a:ext cx="9144000" cy="739511"/>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9522" y="3886729"/>
            <a:ext cx="1463675" cy="593990"/>
          </a:xfrm>
          <a:prstGeom prst="rect">
            <a:avLst/>
          </a:prstGeom>
          <a:solidFill>
            <a:srgbClr val="3D983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1544639" y="3878792"/>
            <a:ext cx="7599362" cy="593990"/>
          </a:xfrm>
          <a:prstGeom prst="rect">
            <a:avLst/>
          </a:prstGeom>
          <a:solidFill>
            <a:srgbClr val="00337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bwMode="white">
          <a:xfrm>
            <a:off x="1447803" y="0"/>
            <a:ext cx="100013" cy="572293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 Placeholder 3"/>
          <p:cNvSpPr>
            <a:spLocks noGrp="1"/>
          </p:cNvSpPr>
          <p:nvPr>
            <p:ph type="body" sz="half" idx="2"/>
          </p:nvPr>
        </p:nvSpPr>
        <p:spPr>
          <a:xfrm>
            <a:off x="1600200" y="4572000"/>
            <a:ext cx="7315200" cy="571500"/>
          </a:xfrm>
        </p:spPr>
        <p:txBody>
          <a:bodyPr/>
          <a:lstStyle>
            <a:lvl1pPr marL="0" indent="0">
              <a:buFontTx/>
              <a:buNone/>
              <a:defRPr sz="1700">
                <a:latin typeface="Cambria" pitchFamily="18" charset="0"/>
              </a:defRPr>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3873500"/>
            <a:ext cx="7315200" cy="571500"/>
          </a:xfrm>
        </p:spPr>
        <p:txBody>
          <a:bodyPr/>
          <a:lstStyle>
            <a:lvl1pPr algn="l">
              <a:buNone/>
              <a:defRPr sz="2800" b="0">
                <a:solidFill>
                  <a:srgbClr val="FFFFFF"/>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560576" y="0"/>
            <a:ext cx="7583424" cy="3807460"/>
          </a:xfrm>
          <a:no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10" name="Slide Number Placeholder 12"/>
          <p:cNvSpPr>
            <a:spLocks noGrp="1"/>
          </p:cNvSpPr>
          <p:nvPr>
            <p:ph type="sldNum" sz="quarter" idx="11"/>
          </p:nvPr>
        </p:nvSpPr>
        <p:spPr>
          <a:xfrm>
            <a:off x="1" y="3889377"/>
            <a:ext cx="1447800" cy="552979"/>
          </a:xfrm>
        </p:spPr>
        <p:txBody>
          <a:bodyPr rtlCol="0"/>
          <a:lstStyle>
            <a:lvl1pPr>
              <a:defRPr sz="2800"/>
            </a:lvl1pPr>
          </a:lstStyle>
          <a:p>
            <a:pPr>
              <a:defRPr/>
            </a:pPr>
            <a:fld id="{262C298D-D6E0-4EB3-A8F0-364DEEBB5431}" type="slidenum">
              <a:rPr lang="en-US"/>
              <a:pPr>
                <a:defRPr/>
              </a:pPr>
              <a:t>‹#›</a:t>
            </a:fld>
            <a:endParaRPr lang="en-US"/>
          </a:p>
        </p:txBody>
      </p:sp>
      <p:pic>
        <p:nvPicPr>
          <p:cNvPr id="12" name="Picture 5" descr="torch-color.png"/>
          <p:cNvPicPr>
            <a:picLocks noChangeAspect="1"/>
          </p:cNvPicPr>
          <p:nvPr userDrawn="1"/>
        </p:nvPicPr>
        <p:blipFill>
          <a:blip r:embed="rId2" cstate="print"/>
          <a:srcRect/>
          <a:stretch>
            <a:fillRect/>
          </a:stretch>
        </p:blipFill>
        <p:spPr bwMode="auto">
          <a:xfrm>
            <a:off x="609603" y="4699000"/>
            <a:ext cx="252413" cy="830792"/>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Title Placeholder 21"/>
          <p:cNvSpPr>
            <a:spLocks noGrp="1"/>
          </p:cNvSpPr>
          <p:nvPr>
            <p:ph type="title"/>
          </p:nvPr>
        </p:nvSpPr>
        <p:spPr bwMode="auto">
          <a:xfrm>
            <a:off x="609601" y="190500"/>
            <a:ext cx="8153400" cy="825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Text Placeholder 12"/>
          <p:cNvSpPr>
            <a:spLocks noGrp="1"/>
          </p:cNvSpPr>
          <p:nvPr>
            <p:ph type="body" idx="1"/>
          </p:nvPr>
        </p:nvSpPr>
        <p:spPr bwMode="auto">
          <a:xfrm>
            <a:off x="612775" y="1333500"/>
            <a:ext cx="8153400" cy="37716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1" y="5207001"/>
            <a:ext cx="2667000" cy="304271"/>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defRPr>
            </a:lvl1pPr>
          </a:lstStyle>
          <a:p>
            <a:pPr>
              <a:defRPr/>
            </a:pPr>
            <a:endParaRPr lang="en-US"/>
          </a:p>
        </p:txBody>
      </p:sp>
      <p:sp>
        <p:nvSpPr>
          <p:cNvPr id="3" name="Footer Placeholder 2"/>
          <p:cNvSpPr>
            <a:spLocks noGrp="1"/>
          </p:cNvSpPr>
          <p:nvPr>
            <p:ph type="ftr" sz="quarter" idx="3"/>
          </p:nvPr>
        </p:nvSpPr>
        <p:spPr>
          <a:xfrm>
            <a:off x="609604" y="5207001"/>
            <a:ext cx="5421314" cy="304271"/>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defRPr>
            </a:lvl1pPr>
          </a:lstStyle>
          <a:p>
            <a:pPr>
              <a:defRPr/>
            </a:pPr>
            <a:endParaRPr lang="en-US"/>
          </a:p>
        </p:txBody>
      </p:sp>
      <p:sp>
        <p:nvSpPr>
          <p:cNvPr id="7" name="Rectangle 6"/>
          <p:cNvSpPr/>
          <p:nvPr/>
        </p:nvSpPr>
        <p:spPr bwMode="white">
          <a:xfrm>
            <a:off x="0" y="1029231"/>
            <a:ext cx="9144000" cy="265907"/>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title="Green bar graphic"/>
          <p:cNvSpPr/>
          <p:nvPr/>
        </p:nvSpPr>
        <p:spPr>
          <a:xfrm>
            <a:off x="1" y="1066271"/>
            <a:ext cx="533400" cy="190500"/>
          </a:xfrm>
          <a:prstGeom prst="rect">
            <a:avLst/>
          </a:prstGeom>
          <a:solidFill>
            <a:srgbClr val="3D983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title="Blue bar graphic"/>
          <p:cNvSpPr/>
          <p:nvPr/>
        </p:nvSpPr>
        <p:spPr>
          <a:xfrm>
            <a:off x="590550" y="1066271"/>
            <a:ext cx="8553450" cy="190500"/>
          </a:xfrm>
          <a:prstGeom prst="rect">
            <a:avLst/>
          </a:prstGeom>
          <a:solidFill>
            <a:srgbClr val="00337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1" y="889002"/>
            <a:ext cx="533400" cy="203729"/>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defRPr>
            </a:lvl1pPr>
          </a:lstStyle>
          <a:p>
            <a:pPr>
              <a:defRPr/>
            </a:pPr>
            <a:fld id="{0BAD49D6-E43B-49FD-AADA-67F41D49F0D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63" r:id="rId8"/>
    <p:sldLayoutId id="2147484172" r:id="rId9"/>
    <p:sldLayoutId id="2147484164" r:id="rId10"/>
  </p:sldLayoutIdLst>
  <p:hf hdr="0" ftr="0" dt="0"/>
  <p:txStyles>
    <p:titleStyle>
      <a:lvl1pPr algn="l" rtl="0" eaLnBrk="1" fontAlgn="base" hangingPunct="1">
        <a:spcBef>
          <a:spcPct val="0"/>
        </a:spcBef>
        <a:spcAft>
          <a:spcPct val="0"/>
        </a:spcAft>
        <a:defRPr sz="4400" b="0" i="0" u="none"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w Cen MT" pitchFamily="34" charset="0"/>
        </a:defRPr>
      </a:lvl2pPr>
      <a:lvl3pPr algn="l" rtl="0" eaLnBrk="1" fontAlgn="base" hangingPunct="1">
        <a:spcBef>
          <a:spcPct val="0"/>
        </a:spcBef>
        <a:spcAft>
          <a:spcPct val="0"/>
        </a:spcAft>
        <a:defRPr sz="4400">
          <a:solidFill>
            <a:schemeClr val="tx2"/>
          </a:solidFill>
          <a:latin typeface="Tw Cen MT" pitchFamily="34" charset="0"/>
        </a:defRPr>
      </a:lvl3pPr>
      <a:lvl4pPr algn="l" rtl="0" eaLnBrk="1" fontAlgn="base" hangingPunct="1">
        <a:spcBef>
          <a:spcPct val="0"/>
        </a:spcBef>
        <a:spcAft>
          <a:spcPct val="0"/>
        </a:spcAft>
        <a:defRPr sz="4400">
          <a:solidFill>
            <a:schemeClr val="tx2"/>
          </a:solidFill>
          <a:latin typeface="Tw Cen MT" pitchFamily="34" charset="0"/>
        </a:defRPr>
      </a:lvl4pPr>
      <a:lvl5pPr algn="l" rtl="0" eaLnBrk="1" fontAlgn="base" hangingPunct="1">
        <a:spcBef>
          <a:spcPct val="0"/>
        </a:spcBef>
        <a:spcAft>
          <a:spcPct val="0"/>
        </a:spcAft>
        <a:defRPr sz="4400">
          <a:solidFill>
            <a:schemeClr val="tx2"/>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p:titleStyle>
    <p:bodyStyle>
      <a:lvl1pPr marL="319088" indent="-319088" algn="l" rtl="0" eaLnBrk="1" fontAlgn="base" hangingPunct="1">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1" fontAlgn="base" hangingPunct="1">
        <a:spcBef>
          <a:spcPts val="550"/>
        </a:spcBef>
        <a:spcAft>
          <a:spcPct val="0"/>
        </a:spcAft>
        <a:buClr>
          <a:schemeClr val="accent1"/>
        </a:buClr>
        <a:buSzPct val="70000"/>
        <a:buFont typeface="Wingdings 2" pitchFamily="18" charset="2"/>
        <a:buChar char=""/>
        <a:defRPr sz="2600" b="0" i="0" u="none" kern="1200">
          <a:solidFill>
            <a:schemeClr val="tx1"/>
          </a:solidFill>
          <a:latin typeface="+mn-lt"/>
          <a:ea typeface="+mn-ea"/>
          <a:cs typeface="+mn-cs"/>
        </a:defRPr>
      </a:lvl2pPr>
      <a:lvl3pPr marL="914400" indent="-228600" algn="l" rtl="0" eaLnBrk="1" fontAlgn="base" hangingPunct="1">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10.xml"/><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11.xml"/><Relationship Id="rId7" Type="http://schemas.openxmlformats.org/officeDocument/2006/relationships/diagramColors" Target="../diagrams/colors6.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12.xml"/><Relationship Id="rId7" Type="http://schemas.openxmlformats.org/officeDocument/2006/relationships/diagramColors" Target="../diagrams/colors7.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6.xml.rels><?xml version="1.0" encoding="UTF-8" standalone="yes"?>
<Relationships xmlns="http://schemas.openxmlformats.org/package/2006/relationships"><Relationship Id="rId3" Type="http://schemas.openxmlformats.org/officeDocument/2006/relationships/hyperlink" Target="https://dese.mo.gov/sites/default/files/cnsl-site-supervisor-form.pdf"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tags" Target="../tags/tag35.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6.xml"/><Relationship Id="rId7" Type="http://schemas.openxmlformats.org/officeDocument/2006/relationships/diagramColors" Target="../diagrams/colors1.xml"/><Relationship Id="rId2" Type="http://schemas.openxmlformats.org/officeDocument/2006/relationships/slideLayout" Target="../slideLayouts/slideLayout3.xml"/><Relationship Id="rId1" Type="http://schemas.openxmlformats.org/officeDocument/2006/relationships/tags" Target="../tags/tag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7.xml"/><Relationship Id="rId7" Type="http://schemas.openxmlformats.org/officeDocument/2006/relationships/diagramColors" Target="../diagrams/colors2.xml"/><Relationship Id="rId2" Type="http://schemas.openxmlformats.org/officeDocument/2006/relationships/slideLayout" Target="../slideLayouts/slideLayout3.xml"/><Relationship Id="rId1" Type="http://schemas.openxmlformats.org/officeDocument/2006/relationships/tags" Target="../tags/tag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8.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9.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2286000" y="190500"/>
            <a:ext cx="6705600" cy="1828800"/>
          </a:xfrm>
        </p:spPr>
        <p:txBody>
          <a:bodyPr/>
          <a:lstStyle/>
          <a:p>
            <a:pPr algn="ctr">
              <a:defRPr/>
            </a:pPr>
            <a:r>
              <a:rPr lang="en-US" sz="3200" b="1" dirty="0" smtClean="0">
                <a:solidFill>
                  <a:srgbClr val="F9EEAD"/>
                </a:solidFill>
                <a:latin typeface="Cambria" pitchFamily="18" charset="0"/>
              </a:rPr>
              <a:t>Office of educator quality and school counseling</a:t>
            </a:r>
          </a:p>
        </p:txBody>
      </p:sp>
      <p:sp>
        <p:nvSpPr>
          <p:cNvPr id="11267" name="Subtitle 4"/>
          <p:cNvSpPr>
            <a:spLocks noGrp="1"/>
          </p:cNvSpPr>
          <p:nvPr>
            <p:ph type="subTitle" idx="1"/>
          </p:nvPr>
        </p:nvSpPr>
        <p:spPr/>
        <p:txBody>
          <a:bodyPr>
            <a:noAutofit/>
          </a:bodyPr>
          <a:lstStyle/>
          <a:p>
            <a:pPr>
              <a:lnSpc>
                <a:spcPct val="70000"/>
              </a:lnSpc>
              <a:defRPr/>
            </a:pPr>
            <a:r>
              <a:rPr lang="en-US" sz="2200" dirty="0" smtClean="0"/>
              <a:t>Missouri Department</a:t>
            </a:r>
            <a:br>
              <a:rPr lang="en-US" sz="2200" dirty="0" smtClean="0"/>
            </a:br>
            <a:r>
              <a:rPr lang="en-US" sz="2200" dirty="0" smtClean="0"/>
              <a:t>of Elementary and Secondary Education</a:t>
            </a:r>
          </a:p>
        </p:txBody>
      </p:sp>
      <p:pic>
        <p:nvPicPr>
          <p:cNvPr id="19460" name="Picture 6" descr="torch-color.png"/>
          <p:cNvPicPr>
            <a:picLocks noChangeAspect="1"/>
          </p:cNvPicPr>
          <p:nvPr/>
        </p:nvPicPr>
        <p:blipFill>
          <a:blip r:embed="rId4" cstate="print"/>
          <a:srcRect/>
          <a:stretch>
            <a:fillRect/>
          </a:stretch>
        </p:blipFill>
        <p:spPr bwMode="auto">
          <a:xfrm>
            <a:off x="457217" y="444500"/>
            <a:ext cx="1080914" cy="4257146"/>
          </a:xfrm>
          <a:prstGeom prst="rect">
            <a:avLst/>
          </a:prstGeom>
          <a:noFill/>
          <a:ln w="9525">
            <a:noFill/>
            <a:miter lim="800000"/>
            <a:headEnd/>
            <a:tailEnd/>
          </a:ln>
        </p:spPr>
      </p:pic>
      <p:sp>
        <p:nvSpPr>
          <p:cNvPr id="19462" name="TextBox 8"/>
          <p:cNvSpPr txBox="1">
            <a:spLocks noChangeArrowheads="1"/>
          </p:cNvSpPr>
          <p:nvPr/>
        </p:nvSpPr>
        <p:spPr bwMode="auto">
          <a:xfrm>
            <a:off x="2286000" y="2781300"/>
            <a:ext cx="6705600" cy="954107"/>
          </a:xfrm>
          <a:prstGeom prst="rect">
            <a:avLst/>
          </a:prstGeom>
          <a:noFill/>
          <a:ln w="9525">
            <a:noFill/>
            <a:miter lim="800000"/>
            <a:headEnd/>
            <a:tailEnd/>
          </a:ln>
        </p:spPr>
        <p:txBody>
          <a:bodyPr wrap="square">
            <a:spAutoFit/>
          </a:bodyPr>
          <a:lstStyle/>
          <a:p>
            <a:pPr algn="ctr"/>
            <a:r>
              <a:rPr lang="en-US" sz="2800" b="1" i="1" dirty="0" smtClean="0"/>
              <a:t>Site Supervisor Training for</a:t>
            </a:r>
          </a:p>
          <a:p>
            <a:pPr algn="ctr"/>
            <a:r>
              <a:rPr lang="en-US" sz="2800" b="1" i="1" dirty="0" smtClean="0"/>
              <a:t>School Counselor Candidates</a:t>
            </a:r>
            <a:endParaRPr lang="en-US" sz="2800" b="1" i="1" dirty="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114300"/>
            <a:ext cx="4114800" cy="952500"/>
          </a:xfrm>
        </p:spPr>
        <p:txBody>
          <a:bodyPr>
            <a:normAutofit/>
          </a:bodyPr>
          <a:lstStyle/>
          <a:p>
            <a:r>
              <a:rPr lang="en-US" sz="5400" dirty="0" smtClean="0"/>
              <a:t>Standard 3</a:t>
            </a:r>
            <a:endParaRPr lang="en-US" sz="5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20871703"/>
              </p:ext>
            </p:extLst>
          </p:nvPr>
        </p:nvGraphicFramePr>
        <p:xfrm>
          <a:off x="381000" y="1485900"/>
          <a:ext cx="8229600" cy="3962400"/>
        </p:xfrm>
        <a:graphic>
          <a:graphicData uri="http://schemas.openxmlformats.org/drawingml/2006/table">
            <a:tbl>
              <a:tblPr firstRow="1" bandRow="1">
                <a:tableStyleId>{7DF18680-E054-41AD-8BC1-D1AEF772440D}</a:tableStyleId>
              </a:tblPr>
              <a:tblGrid>
                <a:gridCol w="8229600">
                  <a:extLst>
                    <a:ext uri="{9D8B030D-6E8A-4147-A177-3AD203B41FA5}">
                      <a16:colId xmlns:a16="http://schemas.microsoft.com/office/drawing/2014/main" val="20000"/>
                    </a:ext>
                  </a:extLst>
                </a:gridCol>
              </a:tblGrid>
              <a:tr h="381000">
                <a:tc>
                  <a:txBody>
                    <a:bodyPr/>
                    <a:lstStyle/>
                    <a:p>
                      <a:pPr algn="ctr"/>
                      <a:r>
                        <a:rPr lang="en-US" sz="1500" dirty="0" smtClean="0"/>
                        <a:t>Possible</a:t>
                      </a:r>
                      <a:r>
                        <a:rPr lang="en-US" sz="1500" baseline="0" dirty="0" smtClean="0"/>
                        <a:t> Data Sources for Standard 3</a:t>
                      </a:r>
                      <a:endParaRPr lang="en-US" sz="1500" dirty="0"/>
                    </a:p>
                  </a:txBody>
                  <a:tcPr marT="38100" marB="38100">
                    <a:solidFill>
                      <a:srgbClr val="3D9833"/>
                    </a:solidFill>
                  </a:tcPr>
                </a:tc>
                <a:extLst>
                  <a:ext uri="{0D108BD9-81ED-4DB2-BD59-A6C34878D82A}">
                    <a16:rowId xmlns:a16="http://schemas.microsoft.com/office/drawing/2014/main" val="10000"/>
                  </a:ext>
                </a:extLst>
              </a:tr>
              <a:tr h="508000">
                <a:tc>
                  <a:txBody>
                    <a:bodyPr/>
                    <a:lstStyle/>
                    <a:p>
                      <a:r>
                        <a:rPr lang="en-US" sz="1500" dirty="0" smtClean="0"/>
                        <a:t>Maintains individual</a:t>
                      </a:r>
                      <a:r>
                        <a:rPr lang="en-US" sz="1500" baseline="0" dirty="0" smtClean="0"/>
                        <a:t> student records and assessment data</a:t>
                      </a:r>
                      <a:endParaRPr lang="en-US" sz="1500" dirty="0"/>
                    </a:p>
                  </a:txBody>
                  <a:tcPr marT="38100" marB="38100" anchor="ctr">
                    <a:solidFill>
                      <a:srgbClr val="BEE8BA"/>
                    </a:solidFill>
                  </a:tcPr>
                </a:tc>
                <a:extLst>
                  <a:ext uri="{0D108BD9-81ED-4DB2-BD59-A6C34878D82A}">
                    <a16:rowId xmlns:a16="http://schemas.microsoft.com/office/drawing/2014/main" val="10001"/>
                  </a:ext>
                </a:extLst>
              </a:tr>
              <a:tr h="533400">
                <a:tc>
                  <a:txBody>
                    <a:bodyPr/>
                    <a:lstStyle/>
                    <a:p>
                      <a:r>
                        <a:rPr lang="en-US" sz="1500" dirty="0" smtClean="0"/>
                        <a:t>Demonstrates knowledge of student</a:t>
                      </a:r>
                      <a:r>
                        <a:rPr lang="en-US" sz="1500" baseline="0" dirty="0" smtClean="0"/>
                        <a:t> backgrounds/demographics/academic growth/learning profiles</a:t>
                      </a:r>
                      <a:endParaRPr lang="en-US" sz="1500" dirty="0"/>
                    </a:p>
                  </a:txBody>
                  <a:tcPr marT="38100" marB="38100" anchor="ctr">
                    <a:solidFill>
                      <a:srgbClr val="D9F2D6"/>
                    </a:solidFill>
                  </a:tcPr>
                </a:tc>
                <a:extLst>
                  <a:ext uri="{0D108BD9-81ED-4DB2-BD59-A6C34878D82A}">
                    <a16:rowId xmlns:a16="http://schemas.microsoft.com/office/drawing/2014/main" val="10002"/>
                  </a:ext>
                </a:extLst>
              </a:tr>
              <a:tr h="508000">
                <a:tc>
                  <a:txBody>
                    <a:bodyPr/>
                    <a:lstStyle/>
                    <a:p>
                      <a:r>
                        <a:rPr lang="en-US" sz="1500" dirty="0" smtClean="0"/>
                        <a:t>Engages in community activities</a:t>
                      </a:r>
                      <a:endParaRPr lang="en-US" sz="1500" dirty="0"/>
                    </a:p>
                  </a:txBody>
                  <a:tcPr marT="38100" marB="38100" anchor="ctr">
                    <a:solidFill>
                      <a:srgbClr val="BEE8BA"/>
                    </a:solidFill>
                  </a:tcPr>
                </a:tc>
                <a:extLst>
                  <a:ext uri="{0D108BD9-81ED-4DB2-BD59-A6C34878D82A}">
                    <a16:rowId xmlns:a16="http://schemas.microsoft.com/office/drawing/2014/main" val="10003"/>
                  </a:ext>
                </a:extLst>
              </a:tr>
              <a:tr h="508000">
                <a:tc>
                  <a:txBody>
                    <a:bodyPr/>
                    <a:lstStyle/>
                    <a:p>
                      <a:r>
                        <a:rPr lang="en-US" sz="1500" dirty="0" smtClean="0"/>
                        <a:t>Models and/or</a:t>
                      </a:r>
                      <a:r>
                        <a:rPr lang="en-US" sz="1500" baseline="0" dirty="0" smtClean="0"/>
                        <a:t> shares with colleagues</a:t>
                      </a:r>
                      <a:endParaRPr lang="en-US" sz="1500" dirty="0"/>
                    </a:p>
                  </a:txBody>
                  <a:tcPr marT="38100" marB="38100" anchor="ctr">
                    <a:solidFill>
                      <a:srgbClr val="D9F2D6"/>
                    </a:solidFill>
                  </a:tcPr>
                </a:tc>
                <a:extLst>
                  <a:ext uri="{0D108BD9-81ED-4DB2-BD59-A6C34878D82A}">
                    <a16:rowId xmlns:a16="http://schemas.microsoft.com/office/drawing/2014/main" val="10004"/>
                  </a:ext>
                </a:extLst>
              </a:tr>
              <a:tr h="508000">
                <a:tc>
                  <a:txBody>
                    <a:bodyPr/>
                    <a:lstStyle/>
                    <a:p>
                      <a:r>
                        <a:rPr lang="en-US" sz="1500" dirty="0" smtClean="0"/>
                        <a:t>Maintains a calendar</a:t>
                      </a:r>
                      <a:r>
                        <a:rPr lang="en-US" sz="1500" baseline="0" dirty="0" smtClean="0"/>
                        <a:t> of activities</a:t>
                      </a:r>
                      <a:endParaRPr lang="en-US" sz="1500" dirty="0"/>
                    </a:p>
                  </a:txBody>
                  <a:tcPr marT="38100" marB="38100" anchor="ctr">
                    <a:solidFill>
                      <a:srgbClr val="BEE8BA"/>
                    </a:solidFill>
                  </a:tcPr>
                </a:tc>
                <a:extLst>
                  <a:ext uri="{0D108BD9-81ED-4DB2-BD59-A6C34878D82A}">
                    <a16:rowId xmlns:a16="http://schemas.microsoft.com/office/drawing/2014/main" val="10005"/>
                  </a:ext>
                </a:extLst>
              </a:tr>
              <a:tr h="508000">
                <a:tc>
                  <a:txBody>
                    <a:bodyPr/>
                    <a:lstStyle/>
                    <a:p>
                      <a:r>
                        <a:rPr lang="en-US" sz="1500" dirty="0" smtClean="0"/>
                        <a:t>Maintains</a:t>
                      </a:r>
                      <a:r>
                        <a:rPr lang="en-US" sz="1500" baseline="0" dirty="0" smtClean="0"/>
                        <a:t> a list of school community resources</a:t>
                      </a:r>
                      <a:endParaRPr lang="en-US" sz="1500" dirty="0"/>
                    </a:p>
                  </a:txBody>
                  <a:tcPr marT="38100" marB="38100" anchor="ctr">
                    <a:solidFill>
                      <a:srgbClr val="D9F2D6"/>
                    </a:solidFill>
                  </a:tcPr>
                </a:tc>
                <a:extLst>
                  <a:ext uri="{0D108BD9-81ED-4DB2-BD59-A6C34878D82A}">
                    <a16:rowId xmlns:a16="http://schemas.microsoft.com/office/drawing/2014/main" val="10006"/>
                  </a:ext>
                </a:extLst>
              </a:tr>
              <a:tr h="508000">
                <a:tc>
                  <a:txBody>
                    <a:bodyPr/>
                    <a:lstStyle/>
                    <a:p>
                      <a:r>
                        <a:rPr lang="en-US" sz="1500" dirty="0" smtClean="0"/>
                        <a:t>Observation</a:t>
                      </a:r>
                      <a:r>
                        <a:rPr lang="en-US" sz="1500" baseline="0" dirty="0" smtClean="0"/>
                        <a:t> of counselor interactions </a:t>
                      </a:r>
                      <a:endParaRPr lang="en-US" sz="1500" dirty="0"/>
                    </a:p>
                  </a:txBody>
                  <a:tcPr marT="38100" marB="38100" anchor="ctr">
                    <a:solidFill>
                      <a:srgbClr val="BEE8BA"/>
                    </a:solidFill>
                  </a:tcPr>
                </a:tc>
                <a:extLst>
                  <a:ext uri="{0D108BD9-81ED-4DB2-BD59-A6C34878D82A}">
                    <a16:rowId xmlns:a16="http://schemas.microsoft.com/office/drawing/2014/main" val="10007"/>
                  </a:ext>
                </a:extLst>
              </a:tr>
            </a:tbl>
          </a:graphicData>
        </a:graphic>
      </p:graphicFrame>
      <p:graphicFrame>
        <p:nvGraphicFramePr>
          <p:cNvPr id="5" name="Diagram 4"/>
          <p:cNvGraphicFramePr/>
          <p:nvPr>
            <p:extLst>
              <p:ext uri="{D42A27DB-BD31-4B8C-83A1-F6EECF244321}">
                <p14:modId xmlns:p14="http://schemas.microsoft.com/office/powerpoint/2010/main" val="2850433322"/>
              </p:ext>
            </p:extLst>
          </p:nvPr>
        </p:nvGraphicFramePr>
        <p:xfrm>
          <a:off x="304800" y="76225"/>
          <a:ext cx="4724400" cy="8762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p:cNvSpPr>
            <a:spLocks noGrp="1"/>
          </p:cNvSpPr>
          <p:nvPr>
            <p:ph type="sldNum" sz="quarter" idx="12"/>
          </p:nvPr>
        </p:nvSpPr>
        <p:spPr/>
        <p:txBody>
          <a:bodyPr>
            <a:normAutofit fontScale="62500" lnSpcReduction="20000"/>
          </a:bodyPr>
          <a:lstStyle/>
          <a:p>
            <a:pPr>
              <a:defRPr/>
            </a:pPr>
            <a:fld id="{62A93B84-147C-46E0-9E88-71D06A51F1DA}" type="slidenum">
              <a:rPr lang="en-US" smtClean="0"/>
              <a:pPr>
                <a:defRPr/>
              </a:pPr>
              <a:t>10</a:t>
            </a:fld>
            <a:endParaRPr lang="en-US" dirty="0"/>
          </a:p>
        </p:txBody>
      </p:sp>
      <p:sp>
        <p:nvSpPr>
          <p:cNvPr id="6" name="Rectangle 5"/>
          <p:cNvSpPr/>
          <p:nvPr/>
        </p:nvSpPr>
        <p:spPr>
          <a:xfrm>
            <a:off x="990600" y="114300"/>
            <a:ext cx="1752600" cy="830997"/>
          </a:xfrm>
          <a:prstGeom prst="rect">
            <a:avLst/>
          </a:prstGeom>
        </p:spPr>
        <p:txBody>
          <a:bodyPr wrap="square">
            <a:spAutoFit/>
          </a:bodyPr>
          <a:lstStyle/>
          <a:p>
            <a:pPr lvl="0"/>
            <a:r>
              <a:rPr lang="en-US" sz="1200" b="1" dirty="0">
                <a:solidFill>
                  <a:schemeClr val="bg1"/>
                </a:solidFill>
                <a:latin typeface="+mn-lt"/>
              </a:rPr>
              <a:t>Develops relationships that support mission and improvement of the school plan </a:t>
            </a:r>
          </a:p>
        </p:txBody>
      </p:sp>
    </p:spTree>
    <p:custDataLst>
      <p:tags r:id="rId1"/>
    </p:custDataLst>
    <p:extLst>
      <p:ext uri="{BB962C8B-B14F-4D97-AF65-F5344CB8AC3E}">
        <p14:creationId xmlns:p14="http://schemas.microsoft.com/office/powerpoint/2010/main" val="208505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114300"/>
            <a:ext cx="4114800" cy="952500"/>
          </a:xfrm>
        </p:spPr>
        <p:txBody>
          <a:bodyPr>
            <a:normAutofit/>
          </a:bodyPr>
          <a:lstStyle/>
          <a:p>
            <a:r>
              <a:rPr lang="en-US" sz="5400" dirty="0" smtClean="0"/>
              <a:t>Standard 4</a:t>
            </a:r>
            <a:endParaRPr lang="en-US" sz="5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52835233"/>
              </p:ext>
            </p:extLst>
          </p:nvPr>
        </p:nvGraphicFramePr>
        <p:xfrm>
          <a:off x="457200" y="1511300"/>
          <a:ext cx="8229600" cy="393700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20000"/>
                    </a:ext>
                  </a:extLst>
                </a:gridCol>
              </a:tblGrid>
              <a:tr h="381000">
                <a:tc>
                  <a:txBody>
                    <a:bodyPr/>
                    <a:lstStyle/>
                    <a:p>
                      <a:pPr algn="ctr"/>
                      <a:r>
                        <a:rPr lang="en-US" sz="1500" dirty="0" smtClean="0"/>
                        <a:t>Possible</a:t>
                      </a:r>
                      <a:r>
                        <a:rPr lang="en-US" sz="1500" baseline="0" dirty="0" smtClean="0"/>
                        <a:t> Data Sources for Standard 4</a:t>
                      </a:r>
                      <a:endParaRPr lang="en-US" sz="1500" dirty="0"/>
                    </a:p>
                  </a:txBody>
                  <a:tcPr marT="38100" marB="38100"/>
                </a:tc>
                <a:extLst>
                  <a:ext uri="{0D108BD9-81ED-4DB2-BD59-A6C34878D82A}">
                    <a16:rowId xmlns:a16="http://schemas.microsoft.com/office/drawing/2014/main" val="10000"/>
                  </a:ext>
                </a:extLst>
              </a:tr>
              <a:tr h="508000">
                <a:tc>
                  <a:txBody>
                    <a:bodyPr/>
                    <a:lstStyle/>
                    <a:p>
                      <a:r>
                        <a:rPr lang="en-US" sz="1500" dirty="0" smtClean="0"/>
                        <a:t>Has an ongoing agenda for professional development</a:t>
                      </a:r>
                      <a:endParaRPr lang="en-US" sz="1500" dirty="0"/>
                    </a:p>
                  </a:txBody>
                  <a:tcPr marT="38100" marB="38100" anchor="ctr"/>
                </a:tc>
                <a:extLst>
                  <a:ext uri="{0D108BD9-81ED-4DB2-BD59-A6C34878D82A}">
                    <a16:rowId xmlns:a16="http://schemas.microsoft.com/office/drawing/2014/main" val="10001"/>
                  </a:ext>
                </a:extLst>
              </a:tr>
              <a:tr h="508000">
                <a:tc>
                  <a:txBody>
                    <a:bodyPr/>
                    <a:lstStyle/>
                    <a:p>
                      <a:r>
                        <a:rPr lang="en-US" sz="1500" dirty="0" smtClean="0"/>
                        <a:t>Plans classroom</a:t>
                      </a:r>
                      <a:r>
                        <a:rPr lang="en-US" sz="1500" baseline="0" dirty="0" smtClean="0"/>
                        <a:t> lessons that support positive school culture and climate</a:t>
                      </a:r>
                      <a:endParaRPr lang="en-US" sz="1500" dirty="0"/>
                    </a:p>
                  </a:txBody>
                  <a:tcPr marT="38100" marB="38100" anchor="ctr"/>
                </a:tc>
                <a:extLst>
                  <a:ext uri="{0D108BD9-81ED-4DB2-BD59-A6C34878D82A}">
                    <a16:rowId xmlns:a16="http://schemas.microsoft.com/office/drawing/2014/main" val="10002"/>
                  </a:ext>
                </a:extLst>
              </a:tr>
              <a:tr h="508000">
                <a:tc>
                  <a:txBody>
                    <a:bodyPr/>
                    <a:lstStyle/>
                    <a:p>
                      <a:r>
                        <a:rPr lang="en-US" sz="1500" dirty="0" smtClean="0"/>
                        <a:t>Uses</a:t>
                      </a:r>
                      <a:r>
                        <a:rPr lang="en-US" sz="1500" baseline="0" dirty="0" smtClean="0"/>
                        <a:t> the IIR in identifying programmatic strengths and weaknesses</a:t>
                      </a:r>
                      <a:endParaRPr lang="en-US" sz="1500" dirty="0"/>
                    </a:p>
                  </a:txBody>
                  <a:tcPr marT="38100" marB="38100" anchor="ctr"/>
                </a:tc>
                <a:extLst>
                  <a:ext uri="{0D108BD9-81ED-4DB2-BD59-A6C34878D82A}">
                    <a16:rowId xmlns:a16="http://schemas.microsoft.com/office/drawing/2014/main" val="10003"/>
                  </a:ext>
                </a:extLst>
              </a:tr>
              <a:tr h="508000">
                <a:tc>
                  <a:txBody>
                    <a:bodyPr/>
                    <a:lstStyle/>
                    <a:p>
                      <a:r>
                        <a:rPr lang="en-US" sz="1500" dirty="0" smtClean="0"/>
                        <a:t>Learns</a:t>
                      </a:r>
                      <a:r>
                        <a:rPr lang="en-US" sz="1500" baseline="0" dirty="0" smtClean="0"/>
                        <a:t> about the culture of the community and joins appropriate committees</a:t>
                      </a:r>
                      <a:endParaRPr lang="en-US" sz="1500" dirty="0"/>
                    </a:p>
                  </a:txBody>
                  <a:tcPr marT="38100" marB="38100" anchor="ctr"/>
                </a:tc>
                <a:extLst>
                  <a:ext uri="{0D108BD9-81ED-4DB2-BD59-A6C34878D82A}">
                    <a16:rowId xmlns:a16="http://schemas.microsoft.com/office/drawing/2014/main" val="10004"/>
                  </a:ext>
                </a:extLst>
              </a:tr>
              <a:tr h="508000">
                <a:tc>
                  <a:txBody>
                    <a:bodyPr/>
                    <a:lstStyle/>
                    <a:p>
                      <a:r>
                        <a:rPr lang="en-US" sz="1500" dirty="0" smtClean="0"/>
                        <a:t>Participates</a:t>
                      </a:r>
                      <a:r>
                        <a:rPr lang="en-US" sz="1500" baseline="0" dirty="0" smtClean="0"/>
                        <a:t> in leadership responsibilities of professional organizations</a:t>
                      </a:r>
                      <a:endParaRPr lang="en-US" sz="1500" dirty="0"/>
                    </a:p>
                  </a:txBody>
                  <a:tcPr marT="38100" marB="38100" anchor="ctr"/>
                </a:tc>
                <a:extLst>
                  <a:ext uri="{0D108BD9-81ED-4DB2-BD59-A6C34878D82A}">
                    <a16:rowId xmlns:a16="http://schemas.microsoft.com/office/drawing/2014/main" val="10005"/>
                  </a:ext>
                </a:extLst>
              </a:tr>
              <a:tr h="508000">
                <a:tc>
                  <a:txBody>
                    <a:bodyPr/>
                    <a:lstStyle/>
                    <a:p>
                      <a:r>
                        <a:rPr lang="en-US" sz="1500" dirty="0" smtClean="0"/>
                        <a:t>Engages</a:t>
                      </a:r>
                      <a:r>
                        <a:rPr lang="en-US" sz="1500" baseline="0" dirty="0" smtClean="0"/>
                        <a:t> in professional development on school climate </a:t>
                      </a:r>
                      <a:endParaRPr lang="en-US" sz="1500" dirty="0"/>
                    </a:p>
                  </a:txBody>
                  <a:tcPr marT="38100" marB="38100" anchor="ctr"/>
                </a:tc>
                <a:extLst>
                  <a:ext uri="{0D108BD9-81ED-4DB2-BD59-A6C34878D82A}">
                    <a16:rowId xmlns:a16="http://schemas.microsoft.com/office/drawing/2014/main" val="10006"/>
                  </a:ext>
                </a:extLst>
              </a:tr>
              <a:tr h="508000">
                <a:tc>
                  <a:txBody>
                    <a:bodyPr/>
                    <a:lstStyle/>
                    <a:p>
                      <a:r>
                        <a:rPr lang="en-US" sz="1500" dirty="0" smtClean="0"/>
                        <a:t>Ties</a:t>
                      </a:r>
                      <a:r>
                        <a:rPr lang="en-US" sz="1500" baseline="0" dirty="0" smtClean="0"/>
                        <a:t> </a:t>
                      </a:r>
                      <a:r>
                        <a:rPr lang="en-US" sz="1500" dirty="0" smtClean="0"/>
                        <a:t>Program</a:t>
                      </a:r>
                      <a:r>
                        <a:rPr lang="en-US" sz="1500" baseline="0" dirty="0" smtClean="0"/>
                        <a:t> goals to school/district improvement goals</a:t>
                      </a:r>
                      <a:endParaRPr lang="en-US" sz="1500" dirty="0"/>
                    </a:p>
                  </a:txBody>
                  <a:tcPr marT="38100" marB="38100" anchor="ctr"/>
                </a:tc>
                <a:extLst>
                  <a:ext uri="{0D108BD9-81ED-4DB2-BD59-A6C34878D82A}">
                    <a16:rowId xmlns:a16="http://schemas.microsoft.com/office/drawing/2014/main" val="10007"/>
                  </a:ext>
                </a:extLst>
              </a:tr>
            </a:tbl>
          </a:graphicData>
        </a:graphic>
      </p:graphicFrame>
      <p:graphicFrame>
        <p:nvGraphicFramePr>
          <p:cNvPr id="5" name="Diagram 4"/>
          <p:cNvGraphicFramePr/>
          <p:nvPr>
            <p:extLst>
              <p:ext uri="{D42A27DB-BD31-4B8C-83A1-F6EECF244321}">
                <p14:modId xmlns:p14="http://schemas.microsoft.com/office/powerpoint/2010/main" val="976567482"/>
              </p:ext>
            </p:extLst>
          </p:nvPr>
        </p:nvGraphicFramePr>
        <p:xfrm>
          <a:off x="304800" y="76225"/>
          <a:ext cx="4724400" cy="8762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p:cNvSpPr>
            <a:spLocks noGrp="1"/>
          </p:cNvSpPr>
          <p:nvPr>
            <p:ph type="sldNum" sz="quarter" idx="12"/>
          </p:nvPr>
        </p:nvSpPr>
        <p:spPr/>
        <p:txBody>
          <a:bodyPr>
            <a:normAutofit fontScale="62500" lnSpcReduction="20000"/>
          </a:bodyPr>
          <a:lstStyle/>
          <a:p>
            <a:pPr>
              <a:defRPr/>
            </a:pPr>
            <a:fld id="{62A93B84-147C-46E0-9E88-71D06A51F1DA}" type="slidenum">
              <a:rPr lang="en-US" smtClean="0"/>
              <a:pPr>
                <a:defRPr/>
              </a:pPr>
              <a:t>11</a:t>
            </a:fld>
            <a:endParaRPr lang="en-US" dirty="0"/>
          </a:p>
        </p:txBody>
      </p:sp>
      <p:sp>
        <p:nvSpPr>
          <p:cNvPr id="6" name="Rectangle 5"/>
          <p:cNvSpPr/>
          <p:nvPr/>
        </p:nvSpPr>
        <p:spPr>
          <a:xfrm>
            <a:off x="1219200" y="213836"/>
            <a:ext cx="2057400" cy="738664"/>
          </a:xfrm>
          <a:prstGeom prst="rect">
            <a:avLst/>
          </a:prstGeom>
        </p:spPr>
        <p:txBody>
          <a:bodyPr wrap="square">
            <a:spAutoFit/>
          </a:bodyPr>
          <a:lstStyle/>
          <a:p>
            <a:pPr lvl="0"/>
            <a:r>
              <a:rPr lang="en-US" sz="1400" b="1" dirty="0">
                <a:solidFill>
                  <a:schemeClr val="bg1"/>
                </a:solidFill>
                <a:latin typeface="+mn-lt"/>
              </a:rPr>
              <a:t>Demonstrates leadership, vision, and advocacy for everyone in the district</a:t>
            </a:r>
          </a:p>
        </p:txBody>
      </p:sp>
    </p:spTree>
    <p:custDataLst>
      <p:tags r:id="rId1"/>
    </p:custDataLst>
    <p:extLst>
      <p:ext uri="{BB962C8B-B14F-4D97-AF65-F5344CB8AC3E}">
        <p14:creationId xmlns:p14="http://schemas.microsoft.com/office/powerpoint/2010/main" val="340399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114300"/>
            <a:ext cx="4114800" cy="952500"/>
          </a:xfrm>
        </p:spPr>
        <p:txBody>
          <a:bodyPr>
            <a:normAutofit/>
          </a:bodyPr>
          <a:lstStyle/>
          <a:p>
            <a:r>
              <a:rPr lang="en-US" sz="5400" dirty="0" smtClean="0"/>
              <a:t>Standard 5</a:t>
            </a:r>
            <a:endParaRPr lang="en-US" sz="5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75683067"/>
              </p:ext>
            </p:extLst>
          </p:nvPr>
        </p:nvGraphicFramePr>
        <p:xfrm>
          <a:off x="457200" y="1511300"/>
          <a:ext cx="8229600" cy="3937000"/>
        </p:xfrm>
        <a:graphic>
          <a:graphicData uri="http://schemas.openxmlformats.org/drawingml/2006/table">
            <a:tbl>
              <a:tblPr firstRow="1" bandRow="1">
                <a:tableStyleId>{00A15C55-8517-42AA-B614-E9B94910E393}</a:tableStyleId>
              </a:tblPr>
              <a:tblGrid>
                <a:gridCol w="8229600">
                  <a:extLst>
                    <a:ext uri="{9D8B030D-6E8A-4147-A177-3AD203B41FA5}">
                      <a16:colId xmlns:a16="http://schemas.microsoft.com/office/drawing/2014/main" val="20000"/>
                    </a:ext>
                  </a:extLst>
                </a:gridCol>
              </a:tblGrid>
              <a:tr h="381000">
                <a:tc>
                  <a:txBody>
                    <a:bodyPr/>
                    <a:lstStyle/>
                    <a:p>
                      <a:pPr algn="ctr"/>
                      <a:r>
                        <a:rPr lang="en-US" sz="1500" dirty="0" smtClean="0"/>
                        <a:t>Possible</a:t>
                      </a:r>
                      <a:r>
                        <a:rPr lang="en-US" sz="1500" baseline="0" dirty="0" smtClean="0"/>
                        <a:t> Data Sources for Standard 5</a:t>
                      </a:r>
                      <a:endParaRPr lang="en-US" sz="1500" dirty="0"/>
                    </a:p>
                  </a:txBody>
                  <a:tcPr marT="38100" marB="38100"/>
                </a:tc>
                <a:extLst>
                  <a:ext uri="{0D108BD9-81ED-4DB2-BD59-A6C34878D82A}">
                    <a16:rowId xmlns:a16="http://schemas.microsoft.com/office/drawing/2014/main" val="10000"/>
                  </a:ext>
                </a:extLst>
              </a:tr>
              <a:tr h="508000">
                <a:tc>
                  <a:txBody>
                    <a:bodyPr/>
                    <a:lstStyle/>
                    <a:p>
                      <a:r>
                        <a:rPr lang="en-US" sz="1500" dirty="0" smtClean="0"/>
                        <a:t>Ethical standards are</a:t>
                      </a:r>
                      <a:r>
                        <a:rPr lang="en-US" sz="1500" baseline="0" dirty="0" smtClean="0"/>
                        <a:t> articulated in written Comprehensive School Counseling Plan</a:t>
                      </a:r>
                      <a:endParaRPr lang="en-US" sz="1500" dirty="0"/>
                    </a:p>
                  </a:txBody>
                  <a:tcPr marT="38100" marB="38100" anchor="ctr"/>
                </a:tc>
                <a:extLst>
                  <a:ext uri="{0D108BD9-81ED-4DB2-BD59-A6C34878D82A}">
                    <a16:rowId xmlns:a16="http://schemas.microsoft.com/office/drawing/2014/main" val="10001"/>
                  </a:ext>
                </a:extLst>
              </a:tr>
              <a:tr h="508000">
                <a:tc>
                  <a:txBody>
                    <a:bodyPr/>
                    <a:lstStyle/>
                    <a:p>
                      <a:r>
                        <a:rPr lang="en-US" sz="1500" dirty="0" smtClean="0"/>
                        <a:t>Logs document consultations regarding ethical/policy/legal</a:t>
                      </a:r>
                      <a:r>
                        <a:rPr lang="en-US" sz="1500" baseline="0" dirty="0" smtClean="0"/>
                        <a:t> dilemmas</a:t>
                      </a:r>
                      <a:endParaRPr lang="en-US" sz="1500" dirty="0"/>
                    </a:p>
                  </a:txBody>
                  <a:tcPr marT="38100" marB="38100" anchor="ctr"/>
                </a:tc>
                <a:extLst>
                  <a:ext uri="{0D108BD9-81ED-4DB2-BD59-A6C34878D82A}">
                    <a16:rowId xmlns:a16="http://schemas.microsoft.com/office/drawing/2014/main" val="10002"/>
                  </a:ext>
                </a:extLst>
              </a:tr>
              <a:tr h="508000">
                <a:tc>
                  <a:txBody>
                    <a:bodyPr/>
                    <a:lstStyle/>
                    <a:p>
                      <a:r>
                        <a:rPr lang="en-US" sz="1500" dirty="0" smtClean="0"/>
                        <a:t>Agendas reflect</a:t>
                      </a:r>
                      <a:r>
                        <a:rPr lang="en-US" sz="1500" baseline="0" dirty="0" smtClean="0"/>
                        <a:t> discussion of ethical responsibilities</a:t>
                      </a:r>
                      <a:endParaRPr lang="en-US" sz="1500" dirty="0"/>
                    </a:p>
                  </a:txBody>
                  <a:tcPr marT="38100" marB="38100" anchor="ctr"/>
                </a:tc>
                <a:extLst>
                  <a:ext uri="{0D108BD9-81ED-4DB2-BD59-A6C34878D82A}">
                    <a16:rowId xmlns:a16="http://schemas.microsoft.com/office/drawing/2014/main" val="10003"/>
                  </a:ext>
                </a:extLst>
              </a:tr>
              <a:tr h="508000">
                <a:tc>
                  <a:txBody>
                    <a:bodyPr/>
                    <a:lstStyle/>
                    <a:p>
                      <a:r>
                        <a:rPr lang="en-US" sz="1500" dirty="0" smtClean="0"/>
                        <a:t>Copies of policy</a:t>
                      </a:r>
                      <a:r>
                        <a:rPr lang="en-US" sz="1500" baseline="0" dirty="0" smtClean="0"/>
                        <a:t> revisions</a:t>
                      </a:r>
                      <a:endParaRPr lang="en-US" sz="1500" dirty="0"/>
                    </a:p>
                  </a:txBody>
                  <a:tcPr marT="38100" marB="38100" anchor="ctr"/>
                </a:tc>
                <a:extLst>
                  <a:ext uri="{0D108BD9-81ED-4DB2-BD59-A6C34878D82A}">
                    <a16:rowId xmlns:a16="http://schemas.microsoft.com/office/drawing/2014/main" val="10004"/>
                  </a:ext>
                </a:extLst>
              </a:tr>
              <a:tr h="508000">
                <a:tc>
                  <a:txBody>
                    <a:bodyPr/>
                    <a:lstStyle/>
                    <a:p>
                      <a:r>
                        <a:rPr lang="en-US" sz="1500" dirty="0" smtClean="0"/>
                        <a:t>Classroom/small</a:t>
                      </a:r>
                      <a:r>
                        <a:rPr lang="en-US" sz="1500" baseline="0" dirty="0" smtClean="0"/>
                        <a:t> group guidelines are posted</a:t>
                      </a:r>
                      <a:endParaRPr lang="en-US" sz="1500" dirty="0"/>
                    </a:p>
                  </a:txBody>
                  <a:tcPr marT="38100" marB="38100" anchor="ctr"/>
                </a:tc>
                <a:extLst>
                  <a:ext uri="{0D108BD9-81ED-4DB2-BD59-A6C34878D82A}">
                    <a16:rowId xmlns:a16="http://schemas.microsoft.com/office/drawing/2014/main" val="10005"/>
                  </a:ext>
                </a:extLst>
              </a:tr>
              <a:tr h="508000">
                <a:tc>
                  <a:txBody>
                    <a:bodyPr/>
                    <a:lstStyle/>
                    <a:p>
                      <a:r>
                        <a:rPr lang="en-US" sz="1500" dirty="0" smtClean="0"/>
                        <a:t>Referral policies</a:t>
                      </a:r>
                      <a:r>
                        <a:rPr lang="en-US" sz="1500" baseline="0" dirty="0" smtClean="0"/>
                        <a:t> and processes are adopted</a:t>
                      </a:r>
                      <a:endParaRPr lang="en-US" sz="1500" dirty="0"/>
                    </a:p>
                  </a:txBody>
                  <a:tcPr marT="38100" marB="38100" anchor="ctr"/>
                </a:tc>
                <a:extLst>
                  <a:ext uri="{0D108BD9-81ED-4DB2-BD59-A6C34878D82A}">
                    <a16:rowId xmlns:a16="http://schemas.microsoft.com/office/drawing/2014/main" val="10006"/>
                  </a:ext>
                </a:extLst>
              </a:tr>
              <a:tr h="508000">
                <a:tc>
                  <a:txBody>
                    <a:bodyPr/>
                    <a:lstStyle/>
                    <a:p>
                      <a:r>
                        <a:rPr lang="en-US" sz="1500" dirty="0" smtClean="0"/>
                        <a:t>Membership in professional organizations</a:t>
                      </a:r>
                      <a:endParaRPr lang="en-US" sz="1500" dirty="0"/>
                    </a:p>
                  </a:txBody>
                  <a:tcPr marT="38100" marB="38100" anchor="ctr"/>
                </a:tc>
                <a:extLst>
                  <a:ext uri="{0D108BD9-81ED-4DB2-BD59-A6C34878D82A}">
                    <a16:rowId xmlns:a16="http://schemas.microsoft.com/office/drawing/2014/main" val="10007"/>
                  </a:ext>
                </a:extLst>
              </a:tr>
            </a:tbl>
          </a:graphicData>
        </a:graphic>
      </p:graphicFrame>
      <p:graphicFrame>
        <p:nvGraphicFramePr>
          <p:cNvPr id="5" name="Diagram 4"/>
          <p:cNvGraphicFramePr/>
          <p:nvPr>
            <p:extLst>
              <p:ext uri="{D42A27DB-BD31-4B8C-83A1-F6EECF244321}">
                <p14:modId xmlns:p14="http://schemas.microsoft.com/office/powerpoint/2010/main" val="2504866723"/>
              </p:ext>
            </p:extLst>
          </p:nvPr>
        </p:nvGraphicFramePr>
        <p:xfrm>
          <a:off x="381000" y="76225"/>
          <a:ext cx="4419600" cy="8762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p:cNvSpPr>
            <a:spLocks noGrp="1"/>
          </p:cNvSpPr>
          <p:nvPr>
            <p:ph type="sldNum" sz="quarter" idx="12"/>
          </p:nvPr>
        </p:nvSpPr>
        <p:spPr/>
        <p:txBody>
          <a:bodyPr>
            <a:normAutofit fontScale="62500" lnSpcReduction="20000"/>
          </a:bodyPr>
          <a:lstStyle/>
          <a:p>
            <a:pPr>
              <a:defRPr/>
            </a:pPr>
            <a:fld id="{62A93B84-147C-46E0-9E88-71D06A51F1DA}" type="slidenum">
              <a:rPr lang="en-US" smtClean="0"/>
              <a:pPr>
                <a:defRPr/>
              </a:pPr>
              <a:t>12</a:t>
            </a:fld>
            <a:endParaRPr lang="en-US" dirty="0"/>
          </a:p>
        </p:txBody>
      </p:sp>
      <p:sp>
        <p:nvSpPr>
          <p:cNvPr id="6" name="Rectangle 5"/>
          <p:cNvSpPr/>
          <p:nvPr/>
        </p:nvSpPr>
        <p:spPr>
          <a:xfrm>
            <a:off x="1905000" y="137636"/>
            <a:ext cx="1905000" cy="738664"/>
          </a:xfrm>
          <a:prstGeom prst="rect">
            <a:avLst/>
          </a:prstGeom>
        </p:spPr>
        <p:txBody>
          <a:bodyPr wrap="square">
            <a:spAutoFit/>
          </a:bodyPr>
          <a:lstStyle/>
          <a:p>
            <a:pPr lvl="0"/>
            <a:r>
              <a:rPr lang="en-US" sz="1400" b="1" dirty="0">
                <a:solidFill>
                  <a:schemeClr val="bg1"/>
                </a:solidFill>
                <a:latin typeface="+mn-lt"/>
              </a:rPr>
              <a:t>Adheres to current ethical and legal requirements</a:t>
            </a:r>
          </a:p>
        </p:txBody>
      </p:sp>
    </p:spTree>
    <p:custDataLst>
      <p:tags r:id="rId1"/>
    </p:custDataLst>
    <p:extLst>
      <p:ext uri="{BB962C8B-B14F-4D97-AF65-F5344CB8AC3E}">
        <p14:creationId xmlns:p14="http://schemas.microsoft.com/office/powerpoint/2010/main" val="13779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Understanding the Protocol and Forms</a:t>
            </a:r>
            <a:endParaRPr lang="en-US" dirty="0"/>
          </a:p>
        </p:txBody>
      </p:sp>
      <p:sp>
        <p:nvSpPr>
          <p:cNvPr id="3" name="Title 2"/>
          <p:cNvSpPr>
            <a:spLocks noGrp="1"/>
          </p:cNvSpPr>
          <p:nvPr>
            <p:ph type="title"/>
          </p:nvPr>
        </p:nvSpPr>
        <p:spPr/>
        <p:txBody>
          <a:bodyPr/>
          <a:lstStyle/>
          <a:p>
            <a:r>
              <a:rPr lang="en-US" dirty="0" smtClean="0"/>
              <a:t>The What and How?</a:t>
            </a:r>
            <a:endParaRPr lang="en-US" dirty="0"/>
          </a:p>
        </p:txBody>
      </p:sp>
      <p:sp>
        <p:nvSpPr>
          <p:cNvPr id="4" name="Slide Number Placeholder 3"/>
          <p:cNvSpPr>
            <a:spLocks noGrp="1"/>
          </p:cNvSpPr>
          <p:nvPr>
            <p:ph type="sldNum" sz="quarter" idx="11"/>
          </p:nvPr>
        </p:nvSpPr>
        <p:spPr/>
        <p:txBody>
          <a:bodyPr/>
          <a:lstStyle/>
          <a:p>
            <a:pPr>
              <a:defRPr/>
            </a:pPr>
            <a:fld id="{0CCD4FB9-882A-471A-85B9-D8AF75D2CB3D}" type="slidenum">
              <a:rPr lang="en-US" smtClean="0"/>
              <a:pPr>
                <a:defRPr/>
              </a:pPr>
              <a:t>13</a:t>
            </a:fld>
            <a:endParaRPr lang="en-US"/>
          </a:p>
        </p:txBody>
      </p:sp>
    </p:spTree>
    <p:custDataLst>
      <p:tags r:id="rId1"/>
    </p:custDataLst>
    <p:extLst>
      <p:ext uri="{BB962C8B-B14F-4D97-AF65-F5344CB8AC3E}">
        <p14:creationId xmlns:p14="http://schemas.microsoft.com/office/powerpoint/2010/main" val="4274075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role as a site supervisor </a:t>
            </a:r>
            <a:endParaRPr lang="en-US" dirty="0"/>
          </a:p>
        </p:txBody>
      </p:sp>
      <p:sp>
        <p:nvSpPr>
          <p:cNvPr id="3" name="Content Placeholder 2"/>
          <p:cNvSpPr>
            <a:spLocks noGrp="1"/>
          </p:cNvSpPr>
          <p:nvPr>
            <p:ph sz="quarter" idx="1"/>
          </p:nvPr>
        </p:nvSpPr>
        <p:spPr>
          <a:xfrm>
            <a:off x="533400" y="1333500"/>
            <a:ext cx="8153400" cy="3873500"/>
          </a:xfrm>
        </p:spPr>
        <p:txBody>
          <a:bodyPr/>
          <a:lstStyle/>
          <a:p>
            <a:pPr>
              <a:lnSpc>
                <a:spcPct val="90000"/>
              </a:lnSpc>
            </a:pPr>
            <a:r>
              <a:rPr lang="en-US" sz="2400" dirty="0" smtClean="0"/>
              <a:t>Provide an independent rating of the 10 Quality Indicators for the School Counselor Candidate</a:t>
            </a:r>
          </a:p>
          <a:p>
            <a:pPr marL="0" indent="0">
              <a:lnSpc>
                <a:spcPct val="90000"/>
              </a:lnSpc>
              <a:buNone/>
            </a:pPr>
            <a:endParaRPr lang="en-US" sz="1400" dirty="0" smtClean="0"/>
          </a:p>
          <a:p>
            <a:pPr>
              <a:lnSpc>
                <a:spcPct val="90000"/>
              </a:lnSpc>
            </a:pPr>
            <a:r>
              <a:rPr lang="en-US" sz="2400" dirty="0" smtClean="0"/>
              <a:t>Provide meaningful and descriptive feedback for the candidate</a:t>
            </a:r>
          </a:p>
          <a:p>
            <a:pPr marL="0" indent="0">
              <a:lnSpc>
                <a:spcPct val="90000"/>
              </a:lnSpc>
              <a:buNone/>
            </a:pPr>
            <a:endParaRPr lang="en-US" sz="1400" dirty="0" smtClean="0"/>
          </a:p>
          <a:p>
            <a:pPr>
              <a:lnSpc>
                <a:spcPct val="90000"/>
              </a:lnSpc>
            </a:pPr>
            <a:r>
              <a:rPr lang="en-US" sz="2400" dirty="0" smtClean="0"/>
              <a:t>Cooperate with College or University Supervisor</a:t>
            </a:r>
          </a:p>
          <a:p>
            <a:pPr>
              <a:lnSpc>
                <a:spcPct val="90000"/>
              </a:lnSpc>
            </a:pPr>
            <a:endParaRPr lang="en-US" sz="2400" dirty="0"/>
          </a:p>
          <a:p>
            <a:pPr>
              <a:lnSpc>
                <a:spcPct val="90000"/>
              </a:lnSpc>
            </a:pPr>
            <a:r>
              <a:rPr lang="en-US" sz="2400" dirty="0" smtClean="0"/>
              <a:t>Complete provided formative and summative observation forms on the candidate</a:t>
            </a:r>
            <a:endParaRPr lang="en-US" sz="2400" dirty="0"/>
          </a:p>
        </p:txBody>
      </p:sp>
      <p:sp>
        <p:nvSpPr>
          <p:cNvPr id="4" name="Slide Number Placeholder 3"/>
          <p:cNvSpPr>
            <a:spLocks noGrp="1"/>
          </p:cNvSpPr>
          <p:nvPr>
            <p:ph type="sldNum" sz="quarter" idx="12"/>
          </p:nvPr>
        </p:nvSpPr>
        <p:spPr/>
        <p:txBody>
          <a:bodyPr>
            <a:normAutofit fontScale="62500" lnSpcReduction="20000"/>
          </a:bodyPr>
          <a:lstStyle/>
          <a:p>
            <a:pPr>
              <a:defRPr/>
            </a:pPr>
            <a:fld id="{62A93B84-147C-46E0-9E88-71D06A51F1DA}" type="slidenum">
              <a:rPr lang="en-US" smtClean="0"/>
              <a:pPr>
                <a:defRPr/>
              </a:pPr>
              <a:t>14</a:t>
            </a:fld>
            <a:endParaRPr lang="en-US" dirty="0"/>
          </a:p>
        </p:txBody>
      </p:sp>
    </p:spTree>
    <p:custDataLst>
      <p:tags r:id="rId1"/>
    </p:custDataLst>
    <p:extLst>
      <p:ext uri="{BB962C8B-B14F-4D97-AF65-F5344CB8AC3E}">
        <p14:creationId xmlns:p14="http://schemas.microsoft.com/office/powerpoint/2010/main" val="357110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9" y="279400"/>
            <a:ext cx="8153400" cy="825500"/>
          </a:xfrm>
        </p:spPr>
        <p:txBody>
          <a:bodyPr/>
          <a:lstStyle/>
          <a:p>
            <a:r>
              <a:rPr lang="en-US" sz="3600" dirty="0" smtClean="0"/>
              <a:t>School Counselor Candidate Evaluation Growth Guide</a:t>
            </a:r>
            <a:endParaRPr lang="en-US" sz="3600" dirty="0"/>
          </a:p>
        </p:txBody>
      </p:sp>
      <p:sp>
        <p:nvSpPr>
          <p:cNvPr id="3" name="Slide Number Placeholder 2"/>
          <p:cNvSpPr>
            <a:spLocks noGrp="1"/>
          </p:cNvSpPr>
          <p:nvPr>
            <p:ph type="sldNum" sz="quarter" idx="12"/>
          </p:nvPr>
        </p:nvSpPr>
        <p:spPr/>
        <p:txBody>
          <a:bodyPr>
            <a:normAutofit fontScale="62500" lnSpcReduction="20000"/>
          </a:bodyPr>
          <a:lstStyle/>
          <a:p>
            <a:pPr>
              <a:defRPr/>
            </a:pPr>
            <a:fld id="{62A93B84-147C-46E0-9E88-71D06A51F1DA}" type="slidenum">
              <a:rPr lang="en-US" smtClean="0"/>
              <a:pPr>
                <a:defRPr/>
              </a:pPr>
              <a:t>15</a:t>
            </a:fld>
            <a:endParaRPr lang="en-US"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6614" t="11388" r="9219" b="22315"/>
          <a:stretch/>
        </p:blipFill>
        <p:spPr bwMode="auto">
          <a:xfrm>
            <a:off x="1447800" y="1257300"/>
            <a:ext cx="6324600" cy="4354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6417553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9" y="279400"/>
            <a:ext cx="8153400" cy="825500"/>
          </a:xfrm>
        </p:spPr>
        <p:txBody>
          <a:bodyPr/>
          <a:lstStyle/>
          <a:p>
            <a:r>
              <a:rPr lang="en-US" sz="3600" dirty="0" smtClean="0"/>
              <a:t>School Counselor Candidate Evaluation Growth Guide</a:t>
            </a:r>
            <a:endParaRPr lang="en-US" sz="3600" dirty="0"/>
          </a:p>
        </p:txBody>
      </p:sp>
      <p:sp>
        <p:nvSpPr>
          <p:cNvPr id="3" name="Slide Number Placeholder 2"/>
          <p:cNvSpPr>
            <a:spLocks noGrp="1"/>
          </p:cNvSpPr>
          <p:nvPr>
            <p:ph type="sldNum" sz="quarter" idx="12"/>
          </p:nvPr>
        </p:nvSpPr>
        <p:spPr/>
        <p:txBody>
          <a:bodyPr>
            <a:normAutofit fontScale="62500" lnSpcReduction="20000"/>
          </a:bodyPr>
          <a:lstStyle/>
          <a:p>
            <a:pPr>
              <a:defRPr/>
            </a:pPr>
            <a:fld id="{62A93B84-147C-46E0-9E88-71D06A51F1DA}" type="slidenum">
              <a:rPr lang="en-US" smtClean="0"/>
              <a:pPr>
                <a:defRPr/>
              </a:pPr>
              <a:t>16</a:t>
            </a:fld>
            <a:endParaRPr lang="en-US" dirty="0"/>
          </a:p>
        </p:txBody>
      </p:sp>
      <p:pic>
        <p:nvPicPr>
          <p:cNvPr id="5" name="Content Placeholder 4"/>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1510699" y="1324172"/>
            <a:ext cx="6109301" cy="4733728"/>
          </a:xfrm>
        </p:spPr>
      </p:pic>
      <p:cxnSp>
        <p:nvCxnSpPr>
          <p:cNvPr id="7" name="Straight Arrow Connector 6"/>
          <p:cNvCxnSpPr/>
          <p:nvPr/>
        </p:nvCxnSpPr>
        <p:spPr>
          <a:xfrm>
            <a:off x="914400" y="1485900"/>
            <a:ext cx="685800" cy="762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4765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9" y="279400"/>
            <a:ext cx="8153400" cy="825500"/>
          </a:xfrm>
        </p:spPr>
        <p:txBody>
          <a:bodyPr/>
          <a:lstStyle/>
          <a:p>
            <a:r>
              <a:rPr lang="en-US" sz="3600" dirty="0" smtClean="0"/>
              <a:t>School Counselor Candidate Evaluation  Growth Guide</a:t>
            </a:r>
            <a:endParaRPr lang="en-US" sz="3600" dirty="0"/>
          </a:p>
        </p:txBody>
      </p:sp>
      <p:sp>
        <p:nvSpPr>
          <p:cNvPr id="3" name="Content Placeholder 2"/>
          <p:cNvSpPr>
            <a:spLocks noGrp="1"/>
          </p:cNvSpPr>
          <p:nvPr>
            <p:ph sz="quarter" idx="1"/>
          </p:nvPr>
        </p:nvSpPr>
        <p:spPr/>
        <p:txBody>
          <a:bodyPr/>
          <a:lstStyle/>
          <a:p>
            <a:r>
              <a:rPr lang="en-US" dirty="0" smtClean="0"/>
              <a:t>A standard of performance for a defined population</a:t>
            </a:r>
          </a:p>
          <a:p>
            <a:pPr marL="0" indent="0">
              <a:buNone/>
            </a:pPr>
            <a:endParaRPr lang="en-US" sz="1800" dirty="0" smtClean="0"/>
          </a:p>
          <a:p>
            <a:r>
              <a:rPr lang="en-US" dirty="0" smtClean="0"/>
              <a:t>A rating guide for the 10 Quality Indicators to be evaluated</a:t>
            </a:r>
          </a:p>
          <a:p>
            <a:pPr marL="0" indent="0">
              <a:buNone/>
            </a:pPr>
            <a:endParaRPr lang="en-US" sz="1800" dirty="0" smtClean="0"/>
          </a:p>
          <a:p>
            <a:r>
              <a:rPr lang="en-US" dirty="0" smtClean="0"/>
              <a:t>Look at possible observable data</a:t>
            </a:r>
            <a:endParaRPr lang="en-US" dirty="0"/>
          </a:p>
        </p:txBody>
      </p:sp>
      <p:sp>
        <p:nvSpPr>
          <p:cNvPr id="4" name="Slide Number Placeholder 3"/>
          <p:cNvSpPr>
            <a:spLocks noGrp="1"/>
          </p:cNvSpPr>
          <p:nvPr>
            <p:ph type="sldNum" sz="quarter" idx="12"/>
          </p:nvPr>
        </p:nvSpPr>
        <p:spPr/>
        <p:txBody>
          <a:bodyPr>
            <a:normAutofit fontScale="62500" lnSpcReduction="20000"/>
          </a:bodyPr>
          <a:lstStyle/>
          <a:p>
            <a:pPr>
              <a:defRPr/>
            </a:pPr>
            <a:fld id="{62A93B84-147C-46E0-9E88-71D06A51F1DA}" type="slidenum">
              <a:rPr lang="en-US" smtClean="0"/>
              <a:pPr>
                <a:defRPr/>
              </a:pPr>
              <a:t>17</a:t>
            </a:fld>
            <a:endParaRPr lang="en-US" dirty="0"/>
          </a:p>
        </p:txBody>
      </p:sp>
    </p:spTree>
    <p:custDataLst>
      <p:tags r:id="rId1"/>
    </p:custDataLst>
    <p:extLst>
      <p:ext uri="{BB962C8B-B14F-4D97-AF65-F5344CB8AC3E}">
        <p14:creationId xmlns:p14="http://schemas.microsoft.com/office/powerpoint/2010/main" val="156239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smtClean="0"/>
              <a:t>Emphasis on the transition from “knowing to doing”</a:t>
            </a:r>
          </a:p>
          <a:p>
            <a:endParaRPr lang="en-US" dirty="0"/>
          </a:p>
          <a:p>
            <a:r>
              <a:rPr lang="en-US" dirty="0" smtClean="0"/>
              <a:t>From School Counselor Candidate to Emerging School Counselor</a:t>
            </a:r>
            <a:endParaRPr lang="en-US" dirty="0"/>
          </a:p>
        </p:txBody>
      </p:sp>
      <p:sp>
        <p:nvSpPr>
          <p:cNvPr id="4" name="Slide Number Placeholder 3"/>
          <p:cNvSpPr>
            <a:spLocks noGrp="1"/>
          </p:cNvSpPr>
          <p:nvPr>
            <p:ph type="sldNum" sz="quarter" idx="12"/>
          </p:nvPr>
        </p:nvSpPr>
        <p:spPr/>
        <p:txBody>
          <a:bodyPr>
            <a:normAutofit fontScale="62500" lnSpcReduction="20000"/>
          </a:bodyPr>
          <a:lstStyle/>
          <a:p>
            <a:pPr>
              <a:defRPr/>
            </a:pPr>
            <a:fld id="{62A93B84-147C-46E0-9E88-71D06A51F1DA}" type="slidenum">
              <a:rPr lang="en-US" smtClean="0"/>
              <a:pPr>
                <a:defRPr/>
              </a:pPr>
              <a:t>18</a:t>
            </a:fld>
            <a:endParaRPr lang="en-US" dirty="0"/>
          </a:p>
        </p:txBody>
      </p:sp>
      <p:sp>
        <p:nvSpPr>
          <p:cNvPr id="5" name="Title 4"/>
          <p:cNvSpPr>
            <a:spLocks noGrp="1"/>
          </p:cNvSpPr>
          <p:nvPr>
            <p:ph type="title"/>
          </p:nvPr>
        </p:nvSpPr>
        <p:spPr/>
        <p:txBody>
          <a:bodyPr/>
          <a:lstStyle/>
          <a:p>
            <a:endParaRPr lang="en-US"/>
          </a:p>
        </p:txBody>
      </p:sp>
      <p:sp>
        <p:nvSpPr>
          <p:cNvPr id="6" name="Title 1"/>
          <p:cNvSpPr txBox="1">
            <a:spLocks/>
          </p:cNvSpPr>
          <p:nvPr/>
        </p:nvSpPr>
        <p:spPr bwMode="auto">
          <a:xfrm>
            <a:off x="612649" y="279400"/>
            <a:ext cx="8153400" cy="8255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w Cen MT" pitchFamily="34" charset="0"/>
              </a:defRPr>
            </a:lvl2pPr>
            <a:lvl3pPr algn="l" rtl="0" eaLnBrk="1" fontAlgn="base" hangingPunct="1">
              <a:spcBef>
                <a:spcPct val="0"/>
              </a:spcBef>
              <a:spcAft>
                <a:spcPct val="0"/>
              </a:spcAft>
              <a:defRPr sz="4400">
                <a:solidFill>
                  <a:schemeClr val="tx2"/>
                </a:solidFill>
                <a:latin typeface="Tw Cen MT" pitchFamily="34" charset="0"/>
              </a:defRPr>
            </a:lvl3pPr>
            <a:lvl4pPr algn="l" rtl="0" eaLnBrk="1" fontAlgn="base" hangingPunct="1">
              <a:spcBef>
                <a:spcPct val="0"/>
              </a:spcBef>
              <a:spcAft>
                <a:spcPct val="0"/>
              </a:spcAft>
              <a:defRPr sz="4400">
                <a:solidFill>
                  <a:schemeClr val="tx2"/>
                </a:solidFill>
                <a:latin typeface="Tw Cen MT" pitchFamily="34" charset="0"/>
              </a:defRPr>
            </a:lvl4pPr>
            <a:lvl5pPr algn="l" rtl="0" eaLnBrk="1" fontAlgn="base" hangingPunct="1">
              <a:spcBef>
                <a:spcPct val="0"/>
              </a:spcBef>
              <a:spcAft>
                <a:spcPct val="0"/>
              </a:spcAft>
              <a:defRPr sz="4400">
                <a:solidFill>
                  <a:schemeClr val="tx2"/>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a:lstStyle>
          <a:p>
            <a:r>
              <a:rPr lang="en-US" sz="3600" smtClean="0"/>
              <a:t>School Counselor Candidate Evaluation  Growth Guide</a:t>
            </a:r>
            <a:endParaRPr lang="en-US" sz="3600" dirty="0"/>
          </a:p>
        </p:txBody>
      </p:sp>
    </p:spTree>
    <p:custDataLst>
      <p:tags r:id="rId1"/>
    </p:custDataLst>
    <p:extLst>
      <p:ext uri="{BB962C8B-B14F-4D97-AF65-F5344CB8AC3E}">
        <p14:creationId xmlns:p14="http://schemas.microsoft.com/office/powerpoint/2010/main" val="831539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buNone/>
            </a:pPr>
            <a:r>
              <a:rPr lang="en-US" sz="2400" b="1" dirty="0" smtClean="0">
                <a:solidFill>
                  <a:schemeClr val="accent3">
                    <a:lumMod val="75000"/>
                  </a:schemeClr>
                </a:solidFill>
              </a:rPr>
              <a:t>O- Baseline: </a:t>
            </a:r>
          </a:p>
          <a:p>
            <a:pPr marL="0" indent="0">
              <a:buNone/>
            </a:pPr>
            <a:r>
              <a:rPr lang="en-US" sz="2400" dirty="0" smtClean="0">
                <a:solidFill>
                  <a:schemeClr val="accent3">
                    <a:lumMod val="75000"/>
                  </a:schemeClr>
                </a:solidFill>
              </a:rPr>
              <a:t>the School Counselor Candidate </a:t>
            </a:r>
            <a:r>
              <a:rPr lang="en-US" sz="2400" b="1" dirty="0" smtClean="0">
                <a:solidFill>
                  <a:srgbClr val="3D9833"/>
                </a:solidFill>
              </a:rPr>
              <a:t>did not demonstrate </a:t>
            </a:r>
            <a:r>
              <a:rPr lang="en-US" sz="2400" dirty="0" smtClean="0">
                <a:solidFill>
                  <a:schemeClr val="accent3">
                    <a:lumMod val="75000"/>
                  </a:schemeClr>
                </a:solidFill>
              </a:rPr>
              <a:t>or possess the knowledge. </a:t>
            </a:r>
          </a:p>
          <a:p>
            <a:pPr marL="0" indent="0">
              <a:buNone/>
            </a:pPr>
            <a:endParaRPr lang="en-US" sz="1000" dirty="0" smtClean="0">
              <a:solidFill>
                <a:schemeClr val="accent3">
                  <a:lumMod val="75000"/>
                </a:schemeClr>
              </a:solidFill>
            </a:endParaRPr>
          </a:p>
          <a:p>
            <a:pPr marL="0" indent="0">
              <a:buNone/>
            </a:pPr>
            <a:r>
              <a:rPr lang="en-US" sz="2400" b="1" dirty="0" smtClean="0">
                <a:solidFill>
                  <a:schemeClr val="accent3">
                    <a:lumMod val="75000"/>
                  </a:schemeClr>
                </a:solidFill>
              </a:rPr>
              <a:t>1 – Baseline:</a:t>
            </a:r>
          </a:p>
          <a:p>
            <a:pPr marL="0" indent="0">
              <a:buNone/>
            </a:pPr>
            <a:r>
              <a:rPr lang="en-US" sz="2400" b="1" dirty="0" smtClean="0">
                <a:solidFill>
                  <a:schemeClr val="accent3">
                    <a:lumMod val="75000"/>
                  </a:schemeClr>
                </a:solidFill>
              </a:rPr>
              <a:t> </a:t>
            </a:r>
            <a:r>
              <a:rPr lang="en-US" sz="2400" dirty="0" smtClean="0">
                <a:solidFill>
                  <a:schemeClr val="accent3">
                    <a:lumMod val="75000"/>
                  </a:schemeClr>
                </a:solidFill>
              </a:rPr>
              <a:t>The School Counselor Candidate </a:t>
            </a:r>
            <a:r>
              <a:rPr lang="en-US" sz="2400" b="1" dirty="0" smtClean="0">
                <a:solidFill>
                  <a:srgbClr val="3D9833"/>
                </a:solidFill>
              </a:rPr>
              <a:t>possesses the necessary knowledge but cannot apply or demonstrate </a:t>
            </a:r>
            <a:r>
              <a:rPr lang="en-US" sz="2400" dirty="0" smtClean="0">
                <a:solidFill>
                  <a:schemeClr val="accent3">
                    <a:lumMod val="75000"/>
                  </a:schemeClr>
                </a:solidFill>
              </a:rPr>
              <a:t>the performance.</a:t>
            </a:r>
          </a:p>
          <a:p>
            <a:pPr marL="0" indent="0">
              <a:buNone/>
            </a:pPr>
            <a:endParaRPr lang="en-US" sz="500" dirty="0"/>
          </a:p>
        </p:txBody>
      </p:sp>
      <p:sp>
        <p:nvSpPr>
          <p:cNvPr id="4" name="Slide Number Placeholder 3"/>
          <p:cNvSpPr>
            <a:spLocks noGrp="1"/>
          </p:cNvSpPr>
          <p:nvPr>
            <p:ph type="sldNum" sz="quarter" idx="12"/>
          </p:nvPr>
        </p:nvSpPr>
        <p:spPr/>
        <p:txBody>
          <a:bodyPr>
            <a:normAutofit fontScale="62500" lnSpcReduction="20000"/>
          </a:bodyPr>
          <a:lstStyle/>
          <a:p>
            <a:pPr>
              <a:defRPr/>
            </a:pPr>
            <a:fld id="{62A93B84-147C-46E0-9E88-71D06A51F1DA}" type="slidenum">
              <a:rPr lang="en-US" smtClean="0"/>
              <a:pPr>
                <a:defRPr/>
              </a:pPr>
              <a:t>19</a:t>
            </a:fld>
            <a:endParaRPr lang="en-US" dirty="0"/>
          </a:p>
        </p:txBody>
      </p:sp>
      <p:sp>
        <p:nvSpPr>
          <p:cNvPr id="6" name="Title 1"/>
          <p:cNvSpPr>
            <a:spLocks noGrp="1"/>
          </p:cNvSpPr>
          <p:nvPr>
            <p:ph type="title"/>
          </p:nvPr>
        </p:nvSpPr>
        <p:spPr>
          <a:xfrm>
            <a:off x="612649" y="279400"/>
            <a:ext cx="8153400" cy="825500"/>
          </a:xfrm>
        </p:spPr>
        <p:txBody>
          <a:bodyPr/>
          <a:lstStyle/>
          <a:p>
            <a:r>
              <a:rPr lang="en-US" sz="3600" dirty="0" smtClean="0"/>
              <a:t>School Counselor Candidate Evaluation  Growth Guide</a:t>
            </a:r>
            <a:endParaRPr lang="en-US" sz="3600" dirty="0"/>
          </a:p>
        </p:txBody>
      </p:sp>
    </p:spTree>
    <p:custDataLst>
      <p:tags r:id="rId1"/>
    </p:custDataLst>
    <p:extLst>
      <p:ext uri="{BB962C8B-B14F-4D97-AF65-F5344CB8AC3E}">
        <p14:creationId xmlns:p14="http://schemas.microsoft.com/office/powerpoint/2010/main" val="35318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Outcomes</a:t>
            </a:r>
            <a:endParaRPr lang="en-US" dirty="0"/>
          </a:p>
        </p:txBody>
      </p:sp>
      <p:sp>
        <p:nvSpPr>
          <p:cNvPr id="3" name="Content Placeholder 2"/>
          <p:cNvSpPr>
            <a:spLocks noGrp="1"/>
          </p:cNvSpPr>
          <p:nvPr>
            <p:ph sz="quarter" idx="1"/>
          </p:nvPr>
        </p:nvSpPr>
        <p:spPr/>
        <p:txBody>
          <a:bodyPr/>
          <a:lstStyle/>
          <a:p>
            <a:r>
              <a:rPr lang="en-US" sz="2400" dirty="0" smtClean="0"/>
              <a:t>Understand the importance and need for </a:t>
            </a:r>
            <a:r>
              <a:rPr lang="en-US" sz="2400" b="1" dirty="0" smtClean="0">
                <a:solidFill>
                  <a:schemeClr val="accent3">
                    <a:lumMod val="75000"/>
                  </a:schemeClr>
                </a:solidFill>
              </a:rPr>
              <a:t>statewide consistency</a:t>
            </a:r>
            <a:r>
              <a:rPr lang="en-US" sz="2400" dirty="0" smtClean="0"/>
              <a:t> in how we grow and develop school counselor candidates.</a:t>
            </a:r>
          </a:p>
          <a:p>
            <a:pPr marL="0" indent="0">
              <a:buNone/>
            </a:pPr>
            <a:endParaRPr lang="en-US" sz="2400" dirty="0" smtClean="0"/>
          </a:p>
          <a:p>
            <a:r>
              <a:rPr lang="en-US" sz="2400" dirty="0" smtClean="0"/>
              <a:t>Understand the importance of </a:t>
            </a:r>
            <a:r>
              <a:rPr lang="en-US" sz="2400" b="1" dirty="0" smtClean="0">
                <a:solidFill>
                  <a:schemeClr val="accent3">
                    <a:lumMod val="75000"/>
                  </a:schemeClr>
                </a:solidFill>
              </a:rPr>
              <a:t>meaningful and descriptive feedback</a:t>
            </a:r>
            <a:r>
              <a:rPr lang="en-US" sz="2400" dirty="0" smtClean="0"/>
              <a:t> in the development of school counselor candidates</a:t>
            </a:r>
          </a:p>
          <a:p>
            <a:pPr marL="0" indent="0">
              <a:buNone/>
            </a:pPr>
            <a:endParaRPr lang="en-US" sz="2400" dirty="0" smtClean="0"/>
          </a:p>
          <a:p>
            <a:r>
              <a:rPr lang="en-US" sz="2400" dirty="0" smtClean="0"/>
              <a:t>Understand and effectively use the </a:t>
            </a:r>
            <a:r>
              <a:rPr lang="en-US" sz="2400" b="1" dirty="0" smtClean="0">
                <a:solidFill>
                  <a:schemeClr val="accent3">
                    <a:lumMod val="75000"/>
                  </a:schemeClr>
                </a:solidFill>
              </a:rPr>
              <a:t>School Counselor Candidate Evaluation Growth Guide</a:t>
            </a:r>
            <a:endParaRPr lang="en-US" sz="2400" b="1" dirty="0">
              <a:solidFill>
                <a:schemeClr val="accent3">
                  <a:lumMod val="75000"/>
                </a:schemeClr>
              </a:solidFill>
            </a:endParaRPr>
          </a:p>
        </p:txBody>
      </p:sp>
      <p:sp>
        <p:nvSpPr>
          <p:cNvPr id="4" name="Slide Number Placeholder 3"/>
          <p:cNvSpPr>
            <a:spLocks noGrp="1"/>
          </p:cNvSpPr>
          <p:nvPr>
            <p:ph type="sldNum" sz="quarter" idx="12"/>
          </p:nvPr>
        </p:nvSpPr>
        <p:spPr/>
        <p:txBody>
          <a:bodyPr>
            <a:normAutofit fontScale="62500" lnSpcReduction="20000"/>
          </a:bodyPr>
          <a:lstStyle/>
          <a:p>
            <a:pPr>
              <a:defRPr/>
            </a:pPr>
            <a:fld id="{62A93B84-147C-46E0-9E88-71D06A51F1DA}" type="slidenum">
              <a:rPr lang="en-US" smtClean="0"/>
              <a:pPr>
                <a:defRPr/>
              </a:pPr>
              <a:t>2</a:t>
            </a:fld>
            <a:endParaRPr lang="en-US" dirty="0"/>
          </a:p>
        </p:txBody>
      </p:sp>
    </p:spTree>
    <p:custDataLst>
      <p:tags r:id="rId1"/>
    </p:custDataLst>
    <p:extLst>
      <p:ext uri="{BB962C8B-B14F-4D97-AF65-F5344CB8AC3E}">
        <p14:creationId xmlns:p14="http://schemas.microsoft.com/office/powerpoint/2010/main" val="24569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buNone/>
            </a:pPr>
            <a:r>
              <a:rPr lang="en-US" sz="2400" b="1" dirty="0" smtClean="0">
                <a:solidFill>
                  <a:schemeClr val="accent3">
                    <a:lumMod val="75000"/>
                  </a:schemeClr>
                </a:solidFill>
              </a:rPr>
              <a:t>2 - Emerging: </a:t>
            </a:r>
          </a:p>
          <a:p>
            <a:pPr marL="0" indent="0">
              <a:buNone/>
            </a:pPr>
            <a:r>
              <a:rPr lang="en-US" sz="2400" dirty="0" smtClean="0">
                <a:solidFill>
                  <a:schemeClr val="accent3">
                    <a:lumMod val="75000"/>
                  </a:schemeClr>
                </a:solidFill>
              </a:rPr>
              <a:t>The School Counselor possesses the necessary knowledge and </a:t>
            </a:r>
            <a:r>
              <a:rPr lang="en-US" sz="2400" b="1" dirty="0" smtClean="0">
                <a:solidFill>
                  <a:schemeClr val="accent1">
                    <a:lumMod val="75000"/>
                  </a:schemeClr>
                </a:solidFill>
              </a:rPr>
              <a:t>inconsistently or somewhat effectively </a:t>
            </a:r>
            <a:r>
              <a:rPr lang="en-US" sz="2400" dirty="0" smtClean="0">
                <a:solidFill>
                  <a:schemeClr val="accent3">
                    <a:lumMod val="75000"/>
                  </a:schemeClr>
                </a:solidFill>
              </a:rPr>
              <a:t>demonstrates performance at the Emerging Level.</a:t>
            </a:r>
          </a:p>
          <a:p>
            <a:pPr marL="0" indent="0">
              <a:buNone/>
            </a:pPr>
            <a:endParaRPr lang="en-US" sz="2400" dirty="0">
              <a:solidFill>
                <a:schemeClr val="accent3">
                  <a:lumMod val="75000"/>
                </a:schemeClr>
              </a:solidFill>
            </a:endParaRPr>
          </a:p>
          <a:p>
            <a:pPr marL="0" indent="0">
              <a:buNone/>
            </a:pPr>
            <a:r>
              <a:rPr lang="en-US" sz="2400" b="1" dirty="0">
                <a:solidFill>
                  <a:schemeClr val="accent3">
                    <a:lumMod val="75000"/>
                  </a:schemeClr>
                </a:solidFill>
              </a:rPr>
              <a:t>3</a:t>
            </a:r>
            <a:r>
              <a:rPr lang="en-US" sz="2400" b="1" dirty="0" smtClean="0">
                <a:solidFill>
                  <a:schemeClr val="accent3">
                    <a:lumMod val="75000"/>
                  </a:schemeClr>
                </a:solidFill>
              </a:rPr>
              <a:t> – Emerging: </a:t>
            </a:r>
          </a:p>
          <a:p>
            <a:pPr marL="0" indent="0">
              <a:buNone/>
            </a:pPr>
            <a:r>
              <a:rPr lang="en-US" sz="2400" dirty="0" smtClean="0">
                <a:solidFill>
                  <a:schemeClr val="accent3">
                    <a:lumMod val="75000"/>
                  </a:schemeClr>
                </a:solidFill>
              </a:rPr>
              <a:t>The School Counselor Candidate possesses the necessary knowledge and </a:t>
            </a:r>
            <a:r>
              <a:rPr lang="en-US" sz="2400" b="1" dirty="0" smtClean="0">
                <a:solidFill>
                  <a:schemeClr val="accent1">
                    <a:lumMod val="75000"/>
                  </a:schemeClr>
                </a:solidFill>
              </a:rPr>
              <a:t>consistently and effectively </a:t>
            </a:r>
            <a:r>
              <a:rPr lang="en-US" sz="2400" dirty="0" smtClean="0">
                <a:solidFill>
                  <a:schemeClr val="accent3">
                    <a:lumMod val="75000"/>
                  </a:schemeClr>
                </a:solidFill>
              </a:rPr>
              <a:t>demonstrates performance at the Emerging Level.</a:t>
            </a:r>
            <a:endParaRPr lang="en-US" sz="2400" dirty="0">
              <a:solidFill>
                <a:schemeClr val="accent3">
                  <a:lumMod val="75000"/>
                </a:schemeClr>
              </a:solidFill>
            </a:endParaRPr>
          </a:p>
        </p:txBody>
      </p:sp>
      <p:sp>
        <p:nvSpPr>
          <p:cNvPr id="4" name="Slide Number Placeholder 3"/>
          <p:cNvSpPr>
            <a:spLocks noGrp="1"/>
          </p:cNvSpPr>
          <p:nvPr>
            <p:ph type="sldNum" sz="quarter" idx="12"/>
          </p:nvPr>
        </p:nvSpPr>
        <p:spPr/>
        <p:txBody>
          <a:bodyPr>
            <a:normAutofit fontScale="62500" lnSpcReduction="20000"/>
          </a:bodyPr>
          <a:lstStyle/>
          <a:p>
            <a:pPr>
              <a:defRPr/>
            </a:pPr>
            <a:fld id="{62A93B84-147C-46E0-9E88-71D06A51F1DA}" type="slidenum">
              <a:rPr lang="en-US" smtClean="0"/>
              <a:pPr>
                <a:defRPr/>
              </a:pPr>
              <a:t>20</a:t>
            </a:fld>
            <a:endParaRPr lang="en-US" dirty="0"/>
          </a:p>
        </p:txBody>
      </p:sp>
      <p:sp>
        <p:nvSpPr>
          <p:cNvPr id="6" name="Title 1"/>
          <p:cNvSpPr>
            <a:spLocks noGrp="1"/>
          </p:cNvSpPr>
          <p:nvPr>
            <p:ph type="title"/>
          </p:nvPr>
        </p:nvSpPr>
        <p:spPr>
          <a:xfrm>
            <a:off x="612649" y="279400"/>
            <a:ext cx="8153400" cy="825500"/>
          </a:xfrm>
        </p:spPr>
        <p:txBody>
          <a:bodyPr/>
          <a:lstStyle/>
          <a:p>
            <a:r>
              <a:rPr lang="en-US" sz="3600" dirty="0" smtClean="0"/>
              <a:t>School Counselor Candidate Evaluation  Growth Guide</a:t>
            </a:r>
            <a:endParaRPr lang="en-US" sz="3600" dirty="0"/>
          </a:p>
        </p:txBody>
      </p:sp>
    </p:spTree>
    <p:custDataLst>
      <p:tags r:id="rId1"/>
    </p:custDataLst>
    <p:extLst>
      <p:ext uri="{BB962C8B-B14F-4D97-AF65-F5344CB8AC3E}">
        <p14:creationId xmlns:p14="http://schemas.microsoft.com/office/powerpoint/2010/main" val="425975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buNone/>
            </a:pPr>
            <a:r>
              <a:rPr lang="en-US" sz="2400" b="1" dirty="0">
                <a:solidFill>
                  <a:schemeClr val="accent3">
                    <a:lumMod val="75000"/>
                  </a:schemeClr>
                </a:solidFill>
              </a:rPr>
              <a:t>4</a:t>
            </a:r>
            <a:r>
              <a:rPr lang="en-US" sz="2400" b="1" dirty="0" smtClean="0">
                <a:solidFill>
                  <a:schemeClr val="accent3">
                    <a:lumMod val="75000"/>
                  </a:schemeClr>
                </a:solidFill>
              </a:rPr>
              <a:t> – Developing: </a:t>
            </a:r>
          </a:p>
          <a:p>
            <a:pPr marL="0" indent="0">
              <a:buNone/>
            </a:pPr>
            <a:r>
              <a:rPr lang="en-US" sz="2400" dirty="0" smtClean="0">
                <a:solidFill>
                  <a:schemeClr val="accent3">
                    <a:lumMod val="75000"/>
                  </a:schemeClr>
                </a:solidFill>
              </a:rPr>
              <a:t>The School Counselor Candidate demonstrates consistently at the Emerging level </a:t>
            </a:r>
            <a:r>
              <a:rPr lang="en-US" sz="2400" b="1" dirty="0" smtClean="0">
                <a:solidFill>
                  <a:schemeClr val="accent1">
                    <a:lumMod val="75000"/>
                  </a:schemeClr>
                </a:solidFill>
              </a:rPr>
              <a:t>and</a:t>
            </a:r>
            <a:r>
              <a:rPr lang="en-US" sz="2400" dirty="0" smtClean="0">
                <a:solidFill>
                  <a:schemeClr val="accent3">
                    <a:lumMod val="75000"/>
                  </a:schemeClr>
                </a:solidFill>
              </a:rPr>
              <a:t> is beginning to demonstrate at the developing level. </a:t>
            </a:r>
            <a:endParaRPr lang="en-US" sz="2400" dirty="0">
              <a:solidFill>
                <a:schemeClr val="accent3">
                  <a:lumMod val="75000"/>
                </a:schemeClr>
              </a:solidFill>
            </a:endParaRPr>
          </a:p>
        </p:txBody>
      </p:sp>
      <p:sp>
        <p:nvSpPr>
          <p:cNvPr id="4" name="Slide Number Placeholder 3"/>
          <p:cNvSpPr>
            <a:spLocks noGrp="1"/>
          </p:cNvSpPr>
          <p:nvPr>
            <p:ph type="sldNum" sz="quarter" idx="12"/>
          </p:nvPr>
        </p:nvSpPr>
        <p:spPr/>
        <p:txBody>
          <a:bodyPr>
            <a:normAutofit fontScale="62500" lnSpcReduction="20000"/>
          </a:bodyPr>
          <a:lstStyle/>
          <a:p>
            <a:pPr>
              <a:defRPr/>
            </a:pPr>
            <a:fld id="{62A93B84-147C-46E0-9E88-71D06A51F1DA}" type="slidenum">
              <a:rPr lang="en-US" smtClean="0"/>
              <a:pPr>
                <a:defRPr/>
              </a:pPr>
              <a:t>21</a:t>
            </a:fld>
            <a:endParaRPr lang="en-US" dirty="0"/>
          </a:p>
        </p:txBody>
      </p:sp>
      <p:sp>
        <p:nvSpPr>
          <p:cNvPr id="6" name="Title 1"/>
          <p:cNvSpPr>
            <a:spLocks noGrp="1"/>
          </p:cNvSpPr>
          <p:nvPr>
            <p:ph type="title"/>
          </p:nvPr>
        </p:nvSpPr>
        <p:spPr>
          <a:xfrm>
            <a:off x="612649" y="279400"/>
            <a:ext cx="8153400" cy="825500"/>
          </a:xfrm>
        </p:spPr>
        <p:txBody>
          <a:bodyPr/>
          <a:lstStyle/>
          <a:p>
            <a:r>
              <a:rPr lang="en-US" sz="3600" dirty="0" smtClean="0"/>
              <a:t>School Counselor Candidate Evaluation  Growth Guide</a:t>
            </a:r>
            <a:endParaRPr lang="en-US" sz="3600" dirty="0"/>
          </a:p>
        </p:txBody>
      </p:sp>
    </p:spTree>
    <p:custDataLst>
      <p:tags r:id="rId1"/>
    </p:custDataLst>
    <p:extLst>
      <p:ext uri="{BB962C8B-B14F-4D97-AF65-F5344CB8AC3E}">
        <p14:creationId xmlns:p14="http://schemas.microsoft.com/office/powerpoint/2010/main" val="4497349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Counselor Continuum </a:t>
            </a:r>
            <a:endParaRPr lang="en-US" dirty="0"/>
          </a:p>
        </p:txBody>
      </p:sp>
      <p:sp>
        <p:nvSpPr>
          <p:cNvPr id="3" name="Content Placeholder 2"/>
          <p:cNvSpPr>
            <a:spLocks noGrp="1"/>
          </p:cNvSpPr>
          <p:nvPr>
            <p:ph sz="quarter" idx="1"/>
          </p:nvPr>
        </p:nvSpPr>
        <p:spPr/>
        <p:txBody>
          <a:bodyPr/>
          <a:lstStyle/>
          <a:p>
            <a:endParaRPr lang="en-US"/>
          </a:p>
        </p:txBody>
      </p:sp>
      <p:sp>
        <p:nvSpPr>
          <p:cNvPr id="4" name="Slide Number Placeholder 3"/>
          <p:cNvSpPr>
            <a:spLocks noGrp="1"/>
          </p:cNvSpPr>
          <p:nvPr>
            <p:ph type="sldNum" sz="quarter" idx="12"/>
          </p:nvPr>
        </p:nvSpPr>
        <p:spPr/>
        <p:txBody>
          <a:bodyPr>
            <a:normAutofit fontScale="62500" lnSpcReduction="20000"/>
          </a:bodyPr>
          <a:lstStyle/>
          <a:p>
            <a:pPr>
              <a:defRPr/>
            </a:pPr>
            <a:fld id="{62A93B84-147C-46E0-9E88-71D06A51F1DA}" type="slidenum">
              <a:rPr lang="en-US" smtClean="0"/>
              <a:pPr>
                <a:defRPr/>
              </a:pPr>
              <a:t>22</a:t>
            </a:fld>
            <a:endParaRPr lang="en-US" dirty="0"/>
          </a:p>
        </p:txBody>
      </p:sp>
      <p:pic>
        <p:nvPicPr>
          <p:cNvPr id="5" name="Picture 4"/>
          <p:cNvPicPr>
            <a:picLocks noChangeAspect="1"/>
          </p:cNvPicPr>
          <p:nvPr/>
        </p:nvPicPr>
        <p:blipFill rotWithShape="1">
          <a:blip r:embed="rId3"/>
          <a:srcRect b="607"/>
          <a:stretch/>
        </p:blipFill>
        <p:spPr>
          <a:xfrm>
            <a:off x="467503" y="1358901"/>
            <a:ext cx="8371697" cy="4089399"/>
          </a:xfrm>
          <a:prstGeom prst="rect">
            <a:avLst/>
          </a:prstGeom>
        </p:spPr>
      </p:pic>
    </p:spTree>
    <p:extLst>
      <p:ext uri="{BB962C8B-B14F-4D97-AF65-F5344CB8AC3E}">
        <p14:creationId xmlns:p14="http://schemas.microsoft.com/office/powerpoint/2010/main" val="2937099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School Counselor Candidate Formative Assessment</a:t>
            </a:r>
            <a:endParaRPr lang="en-US" sz="3000" dirty="0"/>
          </a:p>
        </p:txBody>
      </p:sp>
      <p:sp>
        <p:nvSpPr>
          <p:cNvPr id="3" name="Slide Number Placeholder 2"/>
          <p:cNvSpPr>
            <a:spLocks noGrp="1"/>
          </p:cNvSpPr>
          <p:nvPr>
            <p:ph type="sldNum" sz="quarter" idx="12"/>
          </p:nvPr>
        </p:nvSpPr>
        <p:spPr/>
        <p:txBody>
          <a:bodyPr>
            <a:normAutofit fontScale="62500" lnSpcReduction="20000"/>
          </a:bodyPr>
          <a:lstStyle/>
          <a:p>
            <a:pPr>
              <a:defRPr/>
            </a:pPr>
            <a:fld id="{62A93B84-147C-46E0-9E88-71D06A51F1DA}" type="slidenum">
              <a:rPr lang="en-US" smtClean="0"/>
              <a:pPr>
                <a:defRPr/>
              </a:pPr>
              <a:t>23</a:t>
            </a:fld>
            <a:endParaRPr lang="en-US"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3972" t="9177" r="6543" b="9327"/>
          <a:stretch/>
        </p:blipFill>
        <p:spPr bwMode="auto">
          <a:xfrm>
            <a:off x="1676400" y="1356692"/>
            <a:ext cx="5638800" cy="4345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4267200" y="1638300"/>
            <a:ext cx="6858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069001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School Counselor Candidate Formative Assessment</a:t>
            </a:r>
            <a:endParaRPr lang="en-US" sz="3000" dirty="0"/>
          </a:p>
        </p:txBody>
      </p:sp>
      <p:sp>
        <p:nvSpPr>
          <p:cNvPr id="3" name="Content Placeholder 2"/>
          <p:cNvSpPr>
            <a:spLocks noGrp="1"/>
          </p:cNvSpPr>
          <p:nvPr>
            <p:ph sz="quarter" idx="1"/>
          </p:nvPr>
        </p:nvSpPr>
        <p:spPr/>
        <p:txBody>
          <a:bodyPr/>
          <a:lstStyle/>
          <a:p>
            <a:r>
              <a:rPr lang="en-US" sz="2400" dirty="0" smtClean="0"/>
              <a:t>School Counselor Candidate receives feedback throughout the field experience from the Site Supervisor and College or University Supervisor </a:t>
            </a:r>
            <a:endParaRPr lang="en-US" sz="2400" u="sng" dirty="0" smtClean="0"/>
          </a:p>
          <a:p>
            <a:pPr marL="0" indent="0">
              <a:buNone/>
            </a:pPr>
            <a:endParaRPr lang="en-US" sz="2400" u="sng" dirty="0" smtClean="0"/>
          </a:p>
          <a:p>
            <a:r>
              <a:rPr lang="en-US" sz="2400" dirty="0" smtClean="0"/>
              <a:t>Each of the 10 Quality Indicators must be assessed at some point during the field experience.</a:t>
            </a:r>
          </a:p>
          <a:p>
            <a:pPr marL="0" indent="0">
              <a:buNone/>
            </a:pPr>
            <a:endParaRPr lang="en-US" sz="2400" dirty="0" smtClean="0"/>
          </a:p>
          <a:p>
            <a:r>
              <a:rPr lang="en-US" sz="2400" dirty="0" smtClean="0"/>
              <a:t>There is a place to note the numerical rating. </a:t>
            </a:r>
          </a:p>
          <a:p>
            <a:pPr marL="0" indent="0">
              <a:buNone/>
            </a:pPr>
            <a:endParaRPr lang="en-US" sz="2400" u="sng" dirty="0" smtClean="0"/>
          </a:p>
        </p:txBody>
      </p:sp>
      <p:sp>
        <p:nvSpPr>
          <p:cNvPr id="4" name="Slide Number Placeholder 3"/>
          <p:cNvSpPr>
            <a:spLocks noGrp="1"/>
          </p:cNvSpPr>
          <p:nvPr>
            <p:ph type="sldNum" sz="quarter" idx="12"/>
          </p:nvPr>
        </p:nvSpPr>
        <p:spPr/>
        <p:txBody>
          <a:bodyPr>
            <a:normAutofit fontScale="62500" lnSpcReduction="20000"/>
          </a:bodyPr>
          <a:lstStyle/>
          <a:p>
            <a:pPr>
              <a:defRPr/>
            </a:pPr>
            <a:fld id="{62A93B84-147C-46E0-9E88-71D06A51F1DA}" type="slidenum">
              <a:rPr lang="en-US" smtClean="0"/>
              <a:pPr>
                <a:defRPr/>
              </a:pPr>
              <a:t>24</a:t>
            </a:fld>
            <a:endParaRPr lang="en-US" dirty="0"/>
          </a:p>
        </p:txBody>
      </p:sp>
    </p:spTree>
    <p:custDataLst>
      <p:tags r:id="rId1"/>
    </p:custDataLst>
    <p:extLst>
      <p:ext uri="{BB962C8B-B14F-4D97-AF65-F5344CB8AC3E}">
        <p14:creationId xmlns:p14="http://schemas.microsoft.com/office/powerpoint/2010/main" val="62569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1 Feedback Example</a:t>
            </a:r>
            <a:endParaRPr lang="en-US" dirty="0"/>
          </a:p>
        </p:txBody>
      </p:sp>
      <p:sp>
        <p:nvSpPr>
          <p:cNvPr id="3" name="Content Placeholder 2"/>
          <p:cNvSpPr>
            <a:spLocks noGrp="1"/>
          </p:cNvSpPr>
          <p:nvPr>
            <p:ph sz="quarter" idx="1"/>
          </p:nvPr>
        </p:nvSpPr>
        <p:spPr/>
        <p:txBody>
          <a:bodyPr/>
          <a:lstStyle/>
          <a:p>
            <a:r>
              <a:rPr lang="en-US" sz="2400" dirty="0" smtClean="0"/>
              <a:t>Student </a:t>
            </a:r>
            <a:r>
              <a:rPr lang="en-US" sz="2400" dirty="0"/>
              <a:t>A builds so many positive relationships with students. For example, she greets students in the hallway, inquires about their feelings if they look upset, and makes sure that they are happy before returning to class. She is in charge of a couple girls groups that focus on self esteem and friendship. She has spent her own money to purchase materials to help the girls create cool down fidgets when they become overwhelmed. She is a non- threatening staff member who is open to all students, and students seek her out. </a:t>
            </a:r>
          </a:p>
        </p:txBody>
      </p:sp>
      <p:sp>
        <p:nvSpPr>
          <p:cNvPr id="4" name="Slide Number Placeholder 3"/>
          <p:cNvSpPr>
            <a:spLocks noGrp="1"/>
          </p:cNvSpPr>
          <p:nvPr>
            <p:ph type="sldNum" sz="quarter" idx="12"/>
          </p:nvPr>
        </p:nvSpPr>
        <p:spPr/>
        <p:txBody>
          <a:bodyPr>
            <a:normAutofit fontScale="62500" lnSpcReduction="20000"/>
          </a:bodyPr>
          <a:lstStyle/>
          <a:p>
            <a:pPr>
              <a:defRPr/>
            </a:pPr>
            <a:fld id="{62A93B84-147C-46E0-9E88-71D06A51F1DA}" type="slidenum">
              <a:rPr lang="en-US" smtClean="0"/>
              <a:pPr>
                <a:defRPr/>
              </a:pPr>
              <a:t>25</a:t>
            </a:fld>
            <a:endParaRPr lang="en-US" dirty="0"/>
          </a:p>
        </p:txBody>
      </p:sp>
    </p:spTree>
    <p:extLst>
      <p:ext uri="{BB962C8B-B14F-4D97-AF65-F5344CB8AC3E}">
        <p14:creationId xmlns:p14="http://schemas.microsoft.com/office/powerpoint/2010/main" val="1777895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School Counselor Candidate Summative Assessment</a:t>
            </a:r>
            <a:endParaRPr lang="en-US" sz="3000" dirty="0"/>
          </a:p>
        </p:txBody>
      </p:sp>
      <p:sp>
        <p:nvSpPr>
          <p:cNvPr id="3" name="Slide Number Placeholder 2"/>
          <p:cNvSpPr>
            <a:spLocks noGrp="1"/>
          </p:cNvSpPr>
          <p:nvPr>
            <p:ph type="sldNum" sz="quarter" idx="12"/>
          </p:nvPr>
        </p:nvSpPr>
        <p:spPr/>
        <p:txBody>
          <a:bodyPr>
            <a:normAutofit fontScale="62500" lnSpcReduction="20000"/>
          </a:bodyPr>
          <a:lstStyle/>
          <a:p>
            <a:pPr>
              <a:defRPr/>
            </a:pPr>
            <a:fld id="{62A93B84-147C-46E0-9E88-71D06A51F1DA}" type="slidenum">
              <a:rPr lang="en-US" smtClean="0"/>
              <a:pPr>
                <a:defRPr/>
              </a:pPr>
              <a:t>26</a:t>
            </a:fld>
            <a:endParaRPr lang="en-US" dirty="0"/>
          </a:p>
        </p:txBody>
      </p:sp>
      <p:sp>
        <p:nvSpPr>
          <p:cNvPr id="4" name="Content Placeholder 3"/>
          <p:cNvSpPr>
            <a:spLocks noGrp="1"/>
          </p:cNvSpPr>
          <p:nvPr>
            <p:ph sz="quarter" idx="1"/>
          </p:nvPr>
        </p:nvSpPr>
        <p:spPr/>
        <p:txBody>
          <a:bodyPr/>
          <a:lstStyle/>
          <a:p>
            <a:endParaRPr lang="en-US"/>
          </a:p>
        </p:txBody>
      </p:sp>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3972" t="9177" r="6543" b="9327"/>
          <a:stretch/>
        </p:blipFill>
        <p:spPr bwMode="auto">
          <a:xfrm>
            <a:off x="1676400" y="1356692"/>
            <a:ext cx="5638800" cy="4345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4800600" y="1638300"/>
            <a:ext cx="6858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516118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School Counselor Candidate Summative Assessment</a:t>
            </a:r>
            <a:endParaRPr lang="en-US" sz="3000" dirty="0"/>
          </a:p>
        </p:txBody>
      </p:sp>
      <p:sp>
        <p:nvSpPr>
          <p:cNvPr id="3" name="Content Placeholder 2"/>
          <p:cNvSpPr>
            <a:spLocks noGrp="1"/>
          </p:cNvSpPr>
          <p:nvPr>
            <p:ph sz="quarter" idx="1"/>
          </p:nvPr>
        </p:nvSpPr>
        <p:spPr/>
        <p:txBody>
          <a:bodyPr/>
          <a:lstStyle/>
          <a:p>
            <a:r>
              <a:rPr lang="en-US" dirty="0" smtClean="0"/>
              <a:t>This form is used by the Site Supervisor at the culmination of the field experience.</a:t>
            </a:r>
          </a:p>
          <a:p>
            <a:pPr marL="0" indent="0">
              <a:buNone/>
            </a:pPr>
            <a:endParaRPr lang="en-US" sz="2000" dirty="0" smtClean="0"/>
          </a:p>
          <a:p>
            <a:r>
              <a:rPr lang="en-US" dirty="0" smtClean="0"/>
              <a:t>All 10 Quality Indicators should be evaluated. </a:t>
            </a:r>
            <a:endParaRPr lang="en-US" dirty="0"/>
          </a:p>
        </p:txBody>
      </p:sp>
      <p:sp>
        <p:nvSpPr>
          <p:cNvPr id="4" name="Slide Number Placeholder 3"/>
          <p:cNvSpPr>
            <a:spLocks noGrp="1"/>
          </p:cNvSpPr>
          <p:nvPr>
            <p:ph type="sldNum" sz="quarter" idx="12"/>
          </p:nvPr>
        </p:nvSpPr>
        <p:spPr/>
        <p:txBody>
          <a:bodyPr>
            <a:normAutofit fontScale="62500" lnSpcReduction="20000"/>
          </a:bodyPr>
          <a:lstStyle/>
          <a:p>
            <a:pPr>
              <a:defRPr/>
            </a:pPr>
            <a:fld id="{62A93B84-147C-46E0-9E88-71D06A51F1DA}" type="slidenum">
              <a:rPr lang="en-US" smtClean="0"/>
              <a:pPr>
                <a:defRPr/>
              </a:pPr>
              <a:t>27</a:t>
            </a:fld>
            <a:endParaRPr lang="en-US" dirty="0"/>
          </a:p>
        </p:txBody>
      </p:sp>
    </p:spTree>
    <p:custDataLst>
      <p:tags r:id="rId1"/>
    </p:custDataLst>
    <p:extLst>
      <p:ext uri="{BB962C8B-B14F-4D97-AF65-F5344CB8AC3E}">
        <p14:creationId xmlns:p14="http://schemas.microsoft.com/office/powerpoint/2010/main" val="363866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Feedback is the breakfast of champions </a:t>
            </a:r>
          </a:p>
          <a:p>
            <a:r>
              <a:rPr lang="en-US" dirty="0"/>
              <a:t>	</a:t>
            </a:r>
            <a:r>
              <a:rPr lang="en-US" dirty="0" smtClean="0"/>
              <a:t>		        </a:t>
            </a:r>
            <a:r>
              <a:rPr lang="en-US" i="1" dirty="0" smtClean="0"/>
              <a:t>~ Ken Blanchard</a:t>
            </a:r>
            <a:endParaRPr lang="en-US" i="1" dirty="0"/>
          </a:p>
        </p:txBody>
      </p:sp>
      <p:sp>
        <p:nvSpPr>
          <p:cNvPr id="3" name="Title 2"/>
          <p:cNvSpPr>
            <a:spLocks noGrp="1"/>
          </p:cNvSpPr>
          <p:nvPr>
            <p:ph type="title"/>
          </p:nvPr>
        </p:nvSpPr>
        <p:spPr/>
        <p:txBody>
          <a:bodyPr/>
          <a:lstStyle/>
          <a:p>
            <a:r>
              <a:rPr lang="en-US" sz="3600" dirty="0" smtClean="0"/>
              <a:t>The KEY to Growth and Development</a:t>
            </a:r>
            <a:endParaRPr lang="en-US" sz="3600" dirty="0"/>
          </a:p>
        </p:txBody>
      </p:sp>
      <p:sp>
        <p:nvSpPr>
          <p:cNvPr id="4" name="Slide Number Placeholder 3"/>
          <p:cNvSpPr>
            <a:spLocks noGrp="1"/>
          </p:cNvSpPr>
          <p:nvPr>
            <p:ph type="sldNum" sz="quarter" idx="11"/>
          </p:nvPr>
        </p:nvSpPr>
        <p:spPr/>
        <p:txBody>
          <a:bodyPr/>
          <a:lstStyle/>
          <a:p>
            <a:pPr>
              <a:defRPr/>
            </a:pPr>
            <a:fld id="{0CCD4FB9-882A-471A-85B9-D8AF75D2CB3D}" type="slidenum">
              <a:rPr lang="en-US" smtClean="0"/>
              <a:pPr>
                <a:defRPr/>
              </a:pPr>
              <a:t>28</a:t>
            </a:fld>
            <a:endParaRPr lang="en-US"/>
          </a:p>
        </p:txBody>
      </p:sp>
    </p:spTree>
    <p:custDataLst>
      <p:tags r:id="rId1"/>
    </p:custDataLst>
    <p:extLst>
      <p:ext uri="{BB962C8B-B14F-4D97-AF65-F5344CB8AC3E}">
        <p14:creationId xmlns:p14="http://schemas.microsoft.com/office/powerpoint/2010/main" val="32317389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a:t>
            </a:r>
            <a:endParaRPr lang="en-US" dirty="0"/>
          </a:p>
        </p:txBody>
      </p:sp>
      <p:sp>
        <p:nvSpPr>
          <p:cNvPr id="3" name="Content Placeholder 2"/>
          <p:cNvSpPr>
            <a:spLocks noGrp="1"/>
          </p:cNvSpPr>
          <p:nvPr>
            <p:ph sz="quarter" idx="1"/>
          </p:nvPr>
        </p:nvSpPr>
        <p:spPr/>
        <p:txBody>
          <a:bodyPr/>
          <a:lstStyle/>
          <a:p>
            <a:r>
              <a:rPr lang="en-US" dirty="0" smtClean="0"/>
              <a:t>The most powerful single modification that enhances achievement is feedback. The simplest prescription for improving education must be “dollops of feedback.”  (Hattie and </a:t>
            </a:r>
            <a:r>
              <a:rPr lang="en-US" dirty="0" err="1" smtClean="0"/>
              <a:t>Timperly</a:t>
            </a:r>
            <a:r>
              <a:rPr lang="en-US" dirty="0"/>
              <a:t> </a:t>
            </a:r>
            <a:r>
              <a:rPr lang="en-US" dirty="0" smtClean="0"/>
              <a:t>2007) </a:t>
            </a:r>
            <a:endParaRPr lang="en-US" dirty="0"/>
          </a:p>
        </p:txBody>
      </p:sp>
      <p:sp>
        <p:nvSpPr>
          <p:cNvPr id="4" name="Slide Number Placeholder 3"/>
          <p:cNvSpPr>
            <a:spLocks noGrp="1"/>
          </p:cNvSpPr>
          <p:nvPr>
            <p:ph type="sldNum" sz="quarter" idx="12"/>
          </p:nvPr>
        </p:nvSpPr>
        <p:spPr/>
        <p:txBody>
          <a:bodyPr>
            <a:normAutofit fontScale="62500" lnSpcReduction="20000"/>
          </a:bodyPr>
          <a:lstStyle/>
          <a:p>
            <a:pPr>
              <a:defRPr/>
            </a:pPr>
            <a:fld id="{62A93B84-147C-46E0-9E88-71D06A51F1DA}" type="slidenum">
              <a:rPr lang="en-US" smtClean="0"/>
              <a:pPr>
                <a:defRPr/>
              </a:pPr>
              <a:t>29</a:t>
            </a:fld>
            <a:endParaRPr lang="en-US" dirty="0"/>
          </a:p>
        </p:txBody>
      </p:sp>
    </p:spTree>
    <p:custDataLst>
      <p:tags r:id="rId1"/>
    </p:custDataLst>
    <p:extLst>
      <p:ext uri="{BB962C8B-B14F-4D97-AF65-F5344CB8AC3E}">
        <p14:creationId xmlns:p14="http://schemas.microsoft.com/office/powerpoint/2010/main" val="214285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Site Supervisor…</a:t>
            </a:r>
            <a:endParaRPr lang="en-US" dirty="0"/>
          </a:p>
        </p:txBody>
      </p:sp>
      <p:sp>
        <p:nvSpPr>
          <p:cNvPr id="3" name="Content Placeholder 2"/>
          <p:cNvSpPr>
            <a:spLocks noGrp="1"/>
          </p:cNvSpPr>
          <p:nvPr>
            <p:ph sz="quarter" idx="1"/>
          </p:nvPr>
        </p:nvSpPr>
        <p:spPr/>
        <p:txBody>
          <a:bodyPr/>
          <a:lstStyle/>
          <a:p>
            <a:pPr>
              <a:buFont typeface="Wingdings" panose="05000000000000000000" pitchFamily="2" charset="2"/>
              <a:buChar char="q"/>
            </a:pPr>
            <a:r>
              <a:rPr lang="en-US" dirty="0" smtClean="0"/>
              <a:t>Successfully implements a comprehensive school counseling program </a:t>
            </a:r>
          </a:p>
          <a:p>
            <a:pPr>
              <a:buFont typeface="Wingdings" panose="05000000000000000000" pitchFamily="2" charset="2"/>
              <a:buChar char="q"/>
            </a:pPr>
            <a:r>
              <a:rPr lang="en-US" dirty="0" smtClean="0"/>
              <a:t>Addresses academic, social/emotional, and career development of all students </a:t>
            </a:r>
          </a:p>
          <a:p>
            <a:pPr>
              <a:buFont typeface="Wingdings" panose="05000000000000000000" pitchFamily="2" charset="2"/>
              <a:buChar char="q"/>
            </a:pPr>
            <a:r>
              <a:rPr lang="en-US" dirty="0" smtClean="0"/>
              <a:t>Utilizes tools such as the IIR and Time Task Analysis to advocate for the program</a:t>
            </a:r>
          </a:p>
          <a:p>
            <a:pPr>
              <a:buFont typeface="Wingdings" panose="05000000000000000000" pitchFamily="2" charset="2"/>
              <a:buChar char="q"/>
            </a:pPr>
            <a:endParaRPr lang="en-US" dirty="0"/>
          </a:p>
        </p:txBody>
      </p:sp>
      <p:sp>
        <p:nvSpPr>
          <p:cNvPr id="4" name="Slide Number Placeholder 3"/>
          <p:cNvSpPr>
            <a:spLocks noGrp="1"/>
          </p:cNvSpPr>
          <p:nvPr>
            <p:ph type="sldNum" sz="quarter" idx="12"/>
          </p:nvPr>
        </p:nvSpPr>
        <p:spPr/>
        <p:txBody>
          <a:bodyPr>
            <a:normAutofit fontScale="62500" lnSpcReduction="20000"/>
          </a:bodyPr>
          <a:lstStyle/>
          <a:p>
            <a:pPr>
              <a:defRPr/>
            </a:pPr>
            <a:fld id="{62A93B84-147C-46E0-9E88-71D06A51F1DA}" type="slidenum">
              <a:rPr lang="en-US" smtClean="0"/>
              <a:pPr>
                <a:defRPr/>
              </a:pPr>
              <a:t>3</a:t>
            </a:fld>
            <a:endParaRPr lang="en-US" dirty="0"/>
          </a:p>
        </p:txBody>
      </p:sp>
    </p:spTree>
    <p:custDataLst>
      <p:tags r:id="rId1"/>
    </p:custDataLst>
    <p:extLst>
      <p:ext uri="{BB962C8B-B14F-4D97-AF65-F5344CB8AC3E}">
        <p14:creationId xmlns:p14="http://schemas.microsoft.com/office/powerpoint/2010/main" val="166806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Example </a:t>
            </a:r>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3838206570"/>
              </p:ext>
            </p:extLst>
          </p:nvPr>
        </p:nvGraphicFramePr>
        <p:xfrm>
          <a:off x="304800" y="1562100"/>
          <a:ext cx="7845426" cy="3701011"/>
        </p:xfrm>
        <a:graphic>
          <a:graphicData uri="http://schemas.openxmlformats.org/drawingml/2006/table">
            <a:tbl>
              <a:tblPr firstRow="1" bandRow="1">
                <a:tableStyleId>{5C22544A-7EE6-4342-B048-85BDC9FD1C3A}</a:tableStyleId>
              </a:tblPr>
              <a:tblGrid>
                <a:gridCol w="2615142">
                  <a:extLst>
                    <a:ext uri="{9D8B030D-6E8A-4147-A177-3AD203B41FA5}">
                      <a16:colId xmlns:a16="http://schemas.microsoft.com/office/drawing/2014/main" val="20000"/>
                    </a:ext>
                  </a:extLst>
                </a:gridCol>
                <a:gridCol w="2615142">
                  <a:extLst>
                    <a:ext uri="{9D8B030D-6E8A-4147-A177-3AD203B41FA5}">
                      <a16:colId xmlns:a16="http://schemas.microsoft.com/office/drawing/2014/main" val="20001"/>
                    </a:ext>
                  </a:extLst>
                </a:gridCol>
                <a:gridCol w="2615142">
                  <a:extLst>
                    <a:ext uri="{9D8B030D-6E8A-4147-A177-3AD203B41FA5}">
                      <a16:colId xmlns:a16="http://schemas.microsoft.com/office/drawing/2014/main" val="20002"/>
                    </a:ext>
                  </a:extLst>
                </a:gridCol>
              </a:tblGrid>
              <a:tr h="533400">
                <a:tc>
                  <a:txBody>
                    <a:bodyPr/>
                    <a:lstStyle/>
                    <a:p>
                      <a:pPr algn="l"/>
                      <a:r>
                        <a:rPr lang="en-US" sz="1600" dirty="0" smtClean="0"/>
                        <a:t>School Counselor Performance</a:t>
                      </a:r>
                      <a:endParaRPr lang="en-US" sz="1600" dirty="0"/>
                    </a:p>
                  </a:txBody>
                  <a:tcPr anchor="ctr"/>
                </a:tc>
                <a:tc>
                  <a:txBody>
                    <a:bodyPr/>
                    <a:lstStyle/>
                    <a:p>
                      <a:pPr algn="l"/>
                      <a:r>
                        <a:rPr lang="en-US" sz="1600" dirty="0" smtClean="0"/>
                        <a:t>Student</a:t>
                      </a:r>
                      <a:r>
                        <a:rPr lang="en-US" sz="1600" baseline="0" dirty="0" smtClean="0"/>
                        <a:t> Response/Source of Evidence</a:t>
                      </a:r>
                      <a:endParaRPr lang="en-US" sz="1600" dirty="0"/>
                    </a:p>
                  </a:txBody>
                  <a:tcPr anchor="ctr"/>
                </a:tc>
                <a:tc>
                  <a:txBody>
                    <a:bodyPr/>
                    <a:lstStyle/>
                    <a:p>
                      <a:pPr algn="l"/>
                      <a:r>
                        <a:rPr lang="en-US" sz="1600" dirty="0" smtClean="0"/>
                        <a:t>Reflective Questioning</a:t>
                      </a:r>
                      <a:r>
                        <a:rPr lang="en-US" sz="1600" baseline="0" dirty="0" smtClean="0"/>
                        <a:t> </a:t>
                      </a:r>
                      <a:endParaRPr lang="en-US" sz="1600" dirty="0"/>
                    </a:p>
                  </a:txBody>
                  <a:tcPr anchor="ctr"/>
                </a:tc>
                <a:extLst>
                  <a:ext uri="{0D108BD9-81ED-4DB2-BD59-A6C34878D82A}">
                    <a16:rowId xmlns:a16="http://schemas.microsoft.com/office/drawing/2014/main" val="10000"/>
                  </a:ext>
                </a:extLst>
              </a:tr>
              <a:tr h="3121891">
                <a:tc>
                  <a:txBody>
                    <a:bodyPr/>
                    <a:lstStyle/>
                    <a:p>
                      <a:pPr algn="l"/>
                      <a:endParaRPr lang="en-US" sz="1600" dirty="0" smtClean="0"/>
                    </a:p>
                    <a:p>
                      <a:pPr algn="l"/>
                      <a:r>
                        <a:rPr lang="en-US" sz="1600" dirty="0" smtClean="0"/>
                        <a:t>Identify one behavior</a:t>
                      </a:r>
                      <a:r>
                        <a:rPr lang="en-US" sz="1600" baseline="0" dirty="0" smtClean="0"/>
                        <a:t> aligned to this Quality Indicator that will be a focus of your feedback for the School Counseling Candidate.</a:t>
                      </a:r>
                      <a:endParaRPr lang="en-US" sz="1600" dirty="0"/>
                    </a:p>
                  </a:txBody>
                  <a:tcPr/>
                </a:tc>
                <a:tc>
                  <a:txBody>
                    <a:bodyPr/>
                    <a:lstStyle/>
                    <a:p>
                      <a:pPr algn="l"/>
                      <a:endParaRPr lang="en-US" sz="1600" dirty="0" smtClean="0"/>
                    </a:p>
                    <a:p>
                      <a:pPr algn="l"/>
                      <a:r>
                        <a:rPr lang="en-US" sz="1600" dirty="0" smtClean="0"/>
                        <a:t>Connect the</a:t>
                      </a:r>
                      <a:r>
                        <a:rPr lang="en-US" sz="1600" baseline="0" dirty="0" smtClean="0"/>
                        <a:t> School Counselor’s behavior to a specific student response or source of evidence that you observed</a:t>
                      </a:r>
                      <a:endParaRPr lang="en-US" sz="1600" dirty="0"/>
                    </a:p>
                  </a:txBody>
                  <a:tcPr/>
                </a:tc>
                <a:tc>
                  <a:txBody>
                    <a:bodyPr/>
                    <a:lstStyle/>
                    <a:p>
                      <a:pPr algn="l"/>
                      <a:endParaRPr lang="en-US" sz="1600" dirty="0" smtClean="0"/>
                    </a:p>
                    <a:p>
                      <a:pPr algn="l"/>
                      <a:r>
                        <a:rPr lang="en-US" sz="1600" dirty="0" smtClean="0"/>
                        <a:t>Generate</a:t>
                      </a:r>
                      <a:r>
                        <a:rPr lang="en-US" sz="1600" baseline="0" dirty="0" smtClean="0"/>
                        <a:t> 1-2 reflective questions for the School Counselor Candidate to consider. </a:t>
                      </a:r>
                      <a:endParaRPr lang="en-US" sz="1600" dirty="0"/>
                    </a:p>
                  </a:txBody>
                  <a:tcPr/>
                </a:tc>
                <a:extLst>
                  <a:ext uri="{0D108BD9-81ED-4DB2-BD59-A6C34878D82A}">
                    <a16:rowId xmlns:a16="http://schemas.microsoft.com/office/drawing/2014/main" val="10001"/>
                  </a:ext>
                </a:extLst>
              </a:tr>
            </a:tbl>
          </a:graphicData>
        </a:graphic>
      </p:graphicFrame>
      <p:sp>
        <p:nvSpPr>
          <p:cNvPr id="3" name="Slide Number Placeholder 2"/>
          <p:cNvSpPr>
            <a:spLocks noGrp="1"/>
          </p:cNvSpPr>
          <p:nvPr>
            <p:ph type="sldNum" sz="quarter" idx="12"/>
          </p:nvPr>
        </p:nvSpPr>
        <p:spPr/>
        <p:txBody>
          <a:bodyPr>
            <a:normAutofit fontScale="62500" lnSpcReduction="20000"/>
          </a:bodyPr>
          <a:lstStyle/>
          <a:p>
            <a:pPr>
              <a:defRPr/>
            </a:pPr>
            <a:fld id="{62A93B84-147C-46E0-9E88-71D06A51F1DA}" type="slidenum">
              <a:rPr lang="en-US" smtClean="0"/>
              <a:pPr>
                <a:defRPr/>
              </a:pPr>
              <a:t>30</a:t>
            </a:fld>
            <a:endParaRPr lang="en-US" dirty="0"/>
          </a:p>
        </p:txBody>
      </p:sp>
    </p:spTree>
    <p:custDataLst>
      <p:tags r:id="rId1"/>
    </p:custDataLst>
    <p:extLst>
      <p:ext uri="{BB962C8B-B14F-4D97-AF65-F5344CB8AC3E}">
        <p14:creationId xmlns:p14="http://schemas.microsoft.com/office/powerpoint/2010/main" val="7928982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1.4 Social and Cultural Diversity Example </a:t>
            </a:r>
            <a:endParaRPr lang="en-US" sz="3600"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2631000070"/>
              </p:ext>
            </p:extLst>
          </p:nvPr>
        </p:nvGraphicFramePr>
        <p:xfrm>
          <a:off x="304800" y="1562100"/>
          <a:ext cx="7845426" cy="3701011"/>
        </p:xfrm>
        <a:graphic>
          <a:graphicData uri="http://schemas.openxmlformats.org/drawingml/2006/table">
            <a:tbl>
              <a:tblPr firstRow="1" bandRow="1">
                <a:tableStyleId>{5C22544A-7EE6-4342-B048-85BDC9FD1C3A}</a:tableStyleId>
              </a:tblPr>
              <a:tblGrid>
                <a:gridCol w="2615142">
                  <a:extLst>
                    <a:ext uri="{9D8B030D-6E8A-4147-A177-3AD203B41FA5}">
                      <a16:colId xmlns:a16="http://schemas.microsoft.com/office/drawing/2014/main" val="20000"/>
                    </a:ext>
                  </a:extLst>
                </a:gridCol>
                <a:gridCol w="2615142">
                  <a:extLst>
                    <a:ext uri="{9D8B030D-6E8A-4147-A177-3AD203B41FA5}">
                      <a16:colId xmlns:a16="http://schemas.microsoft.com/office/drawing/2014/main" val="20001"/>
                    </a:ext>
                  </a:extLst>
                </a:gridCol>
                <a:gridCol w="2615142">
                  <a:extLst>
                    <a:ext uri="{9D8B030D-6E8A-4147-A177-3AD203B41FA5}">
                      <a16:colId xmlns:a16="http://schemas.microsoft.com/office/drawing/2014/main" val="20002"/>
                    </a:ext>
                  </a:extLst>
                </a:gridCol>
              </a:tblGrid>
              <a:tr h="533400">
                <a:tc>
                  <a:txBody>
                    <a:bodyPr/>
                    <a:lstStyle/>
                    <a:p>
                      <a:pPr algn="l"/>
                      <a:r>
                        <a:rPr lang="en-US" sz="1600" dirty="0" smtClean="0"/>
                        <a:t>School Counselor Performance</a:t>
                      </a:r>
                      <a:endParaRPr lang="en-US" sz="1600" dirty="0"/>
                    </a:p>
                  </a:txBody>
                  <a:tcPr anchor="ctr"/>
                </a:tc>
                <a:tc>
                  <a:txBody>
                    <a:bodyPr/>
                    <a:lstStyle/>
                    <a:p>
                      <a:pPr algn="l"/>
                      <a:r>
                        <a:rPr lang="en-US" sz="1600" dirty="0" smtClean="0"/>
                        <a:t>Student</a:t>
                      </a:r>
                      <a:r>
                        <a:rPr lang="en-US" sz="1600" baseline="0" dirty="0" smtClean="0"/>
                        <a:t> Response/Source of Evidence</a:t>
                      </a:r>
                      <a:endParaRPr lang="en-US" sz="1600" dirty="0"/>
                    </a:p>
                  </a:txBody>
                  <a:tcPr anchor="ctr"/>
                </a:tc>
                <a:tc>
                  <a:txBody>
                    <a:bodyPr/>
                    <a:lstStyle/>
                    <a:p>
                      <a:pPr algn="l"/>
                      <a:r>
                        <a:rPr lang="en-US" sz="1600" dirty="0" smtClean="0"/>
                        <a:t>Reflective Questioning</a:t>
                      </a:r>
                      <a:r>
                        <a:rPr lang="en-US" sz="1600" baseline="0" dirty="0" smtClean="0"/>
                        <a:t> </a:t>
                      </a:r>
                      <a:endParaRPr lang="en-US" sz="1600" dirty="0"/>
                    </a:p>
                  </a:txBody>
                  <a:tcPr anchor="ctr"/>
                </a:tc>
                <a:extLst>
                  <a:ext uri="{0D108BD9-81ED-4DB2-BD59-A6C34878D82A}">
                    <a16:rowId xmlns:a16="http://schemas.microsoft.com/office/drawing/2014/main" val="10000"/>
                  </a:ext>
                </a:extLst>
              </a:tr>
              <a:tr h="3121891">
                <a:tc>
                  <a:txBody>
                    <a:bodyPr/>
                    <a:lstStyle/>
                    <a:p>
                      <a:pPr algn="l"/>
                      <a:endParaRPr lang="en-US" sz="1600" dirty="0" smtClean="0"/>
                    </a:p>
                    <a:p>
                      <a:pPr algn="l"/>
                      <a:r>
                        <a:rPr lang="en-US" sz="1600" dirty="0" smtClean="0"/>
                        <a:t>I noticed</a:t>
                      </a:r>
                      <a:r>
                        <a:rPr lang="en-US" sz="1600" baseline="0" dirty="0" smtClean="0"/>
                        <a:t> how you facilitated the small group revolving around a culturally sensitive issue.</a:t>
                      </a:r>
                      <a:endParaRPr lang="en-US" sz="1600" dirty="0" smtClean="0"/>
                    </a:p>
                  </a:txBody>
                  <a:tcPr/>
                </a:tc>
                <a:tc>
                  <a:txBody>
                    <a:bodyPr/>
                    <a:lstStyle/>
                    <a:p>
                      <a:pPr algn="l"/>
                      <a:endParaRPr lang="en-US" sz="1600" dirty="0" smtClean="0"/>
                    </a:p>
                    <a:p>
                      <a:pPr algn="l"/>
                      <a:r>
                        <a:rPr lang="en-US" sz="1600" dirty="0" smtClean="0"/>
                        <a:t>The students</a:t>
                      </a:r>
                      <a:r>
                        <a:rPr lang="en-US" sz="1600" baseline="0" dirty="0" smtClean="0"/>
                        <a:t> responded positively when given the chance to explain each of their own unique perspectives.</a:t>
                      </a:r>
                    </a:p>
                    <a:p>
                      <a:pPr algn="l"/>
                      <a:endParaRPr lang="en-US" sz="1600" baseline="0" dirty="0" smtClean="0"/>
                    </a:p>
                    <a:p>
                      <a:pPr algn="l"/>
                      <a:r>
                        <a:rPr lang="en-US" sz="1600" dirty="0" smtClean="0"/>
                        <a:t>The students were</a:t>
                      </a:r>
                      <a:r>
                        <a:rPr lang="en-US" sz="1600" baseline="0" dirty="0" smtClean="0"/>
                        <a:t> able to acknowledge a different perspective.</a:t>
                      </a:r>
                      <a:endParaRPr lang="en-US" sz="1600" dirty="0" smtClean="0"/>
                    </a:p>
                  </a:txBody>
                  <a:tcPr/>
                </a:tc>
                <a:tc>
                  <a:txBody>
                    <a:bodyPr/>
                    <a:lstStyle/>
                    <a:p>
                      <a:pPr algn="l"/>
                      <a:r>
                        <a:rPr lang="en-US" sz="1600" dirty="0" smtClean="0"/>
                        <a:t> 1) What</a:t>
                      </a:r>
                      <a:r>
                        <a:rPr lang="en-US" sz="1600" baseline="0" dirty="0" smtClean="0"/>
                        <a:t> are some strategies you utilized in this discussion that were beneficial?</a:t>
                      </a:r>
                    </a:p>
                    <a:p>
                      <a:pPr algn="l"/>
                      <a:endParaRPr lang="en-US" sz="1600" baseline="0" dirty="0" smtClean="0"/>
                    </a:p>
                    <a:p>
                      <a:pPr algn="l"/>
                      <a:r>
                        <a:rPr lang="en-US" sz="1600" baseline="0" dirty="0" smtClean="0"/>
                        <a:t>2) How did you feel the students responded? Are there any ways you would like to improve student response or engagement?</a:t>
                      </a:r>
                      <a:endParaRPr lang="en-US" sz="1600" dirty="0" smtClean="0"/>
                    </a:p>
                  </a:txBody>
                  <a:tcPr/>
                </a:tc>
                <a:extLst>
                  <a:ext uri="{0D108BD9-81ED-4DB2-BD59-A6C34878D82A}">
                    <a16:rowId xmlns:a16="http://schemas.microsoft.com/office/drawing/2014/main" val="10001"/>
                  </a:ext>
                </a:extLst>
              </a:tr>
            </a:tbl>
          </a:graphicData>
        </a:graphic>
      </p:graphicFrame>
      <p:sp>
        <p:nvSpPr>
          <p:cNvPr id="3" name="Slide Number Placeholder 2"/>
          <p:cNvSpPr>
            <a:spLocks noGrp="1"/>
          </p:cNvSpPr>
          <p:nvPr>
            <p:ph type="sldNum" sz="quarter" idx="12"/>
          </p:nvPr>
        </p:nvSpPr>
        <p:spPr/>
        <p:txBody>
          <a:bodyPr>
            <a:normAutofit fontScale="62500" lnSpcReduction="20000"/>
          </a:bodyPr>
          <a:lstStyle/>
          <a:p>
            <a:pPr>
              <a:defRPr/>
            </a:pPr>
            <a:fld id="{62A93B84-147C-46E0-9E88-71D06A51F1DA}" type="slidenum">
              <a:rPr lang="en-US" smtClean="0"/>
              <a:pPr>
                <a:defRPr/>
              </a:pPr>
              <a:t>31</a:t>
            </a:fld>
            <a:endParaRPr lang="en-US" dirty="0"/>
          </a:p>
        </p:txBody>
      </p:sp>
    </p:spTree>
    <p:custDataLst>
      <p:tags r:id="rId1"/>
    </p:custDataLst>
    <p:extLst>
      <p:ext uri="{BB962C8B-B14F-4D97-AF65-F5344CB8AC3E}">
        <p14:creationId xmlns:p14="http://schemas.microsoft.com/office/powerpoint/2010/main" val="39276275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9" y="203200"/>
            <a:ext cx="8153400" cy="825500"/>
          </a:xfrm>
        </p:spPr>
        <p:txBody>
          <a:bodyPr/>
          <a:lstStyle/>
          <a:p>
            <a:r>
              <a:rPr lang="en-US" sz="3200" dirty="0" smtClean="0"/>
              <a:t>2.4 School Counseling Program, Personnel, Results Evaluation Example </a:t>
            </a:r>
            <a:endParaRPr lang="en-US" sz="3200"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3608088717"/>
              </p:ext>
            </p:extLst>
          </p:nvPr>
        </p:nvGraphicFramePr>
        <p:xfrm>
          <a:off x="304800" y="1562100"/>
          <a:ext cx="7845426" cy="3701011"/>
        </p:xfrm>
        <a:graphic>
          <a:graphicData uri="http://schemas.openxmlformats.org/drawingml/2006/table">
            <a:tbl>
              <a:tblPr firstRow="1" bandRow="1">
                <a:tableStyleId>{5C22544A-7EE6-4342-B048-85BDC9FD1C3A}</a:tableStyleId>
              </a:tblPr>
              <a:tblGrid>
                <a:gridCol w="2615142">
                  <a:extLst>
                    <a:ext uri="{9D8B030D-6E8A-4147-A177-3AD203B41FA5}">
                      <a16:colId xmlns:a16="http://schemas.microsoft.com/office/drawing/2014/main" val="20000"/>
                    </a:ext>
                  </a:extLst>
                </a:gridCol>
                <a:gridCol w="2615142">
                  <a:extLst>
                    <a:ext uri="{9D8B030D-6E8A-4147-A177-3AD203B41FA5}">
                      <a16:colId xmlns:a16="http://schemas.microsoft.com/office/drawing/2014/main" val="20001"/>
                    </a:ext>
                  </a:extLst>
                </a:gridCol>
                <a:gridCol w="2615142">
                  <a:extLst>
                    <a:ext uri="{9D8B030D-6E8A-4147-A177-3AD203B41FA5}">
                      <a16:colId xmlns:a16="http://schemas.microsoft.com/office/drawing/2014/main" val="20002"/>
                    </a:ext>
                  </a:extLst>
                </a:gridCol>
              </a:tblGrid>
              <a:tr h="533400">
                <a:tc>
                  <a:txBody>
                    <a:bodyPr/>
                    <a:lstStyle/>
                    <a:p>
                      <a:pPr algn="l"/>
                      <a:r>
                        <a:rPr lang="en-US" sz="1600" dirty="0" smtClean="0"/>
                        <a:t>School Counselor Performance</a:t>
                      </a:r>
                      <a:endParaRPr lang="en-US" sz="1600" dirty="0"/>
                    </a:p>
                  </a:txBody>
                  <a:tcPr anchor="ctr"/>
                </a:tc>
                <a:tc>
                  <a:txBody>
                    <a:bodyPr/>
                    <a:lstStyle/>
                    <a:p>
                      <a:pPr algn="l"/>
                      <a:r>
                        <a:rPr lang="en-US" sz="1600" dirty="0" smtClean="0"/>
                        <a:t>Student</a:t>
                      </a:r>
                      <a:r>
                        <a:rPr lang="en-US" sz="1600" baseline="0" dirty="0" smtClean="0"/>
                        <a:t> Response/Source of Evidence</a:t>
                      </a:r>
                      <a:endParaRPr lang="en-US" sz="1600" dirty="0"/>
                    </a:p>
                  </a:txBody>
                  <a:tcPr anchor="ctr"/>
                </a:tc>
                <a:tc>
                  <a:txBody>
                    <a:bodyPr/>
                    <a:lstStyle/>
                    <a:p>
                      <a:pPr algn="l"/>
                      <a:r>
                        <a:rPr lang="en-US" sz="1600" dirty="0" smtClean="0"/>
                        <a:t>Reflective Questioning</a:t>
                      </a:r>
                      <a:r>
                        <a:rPr lang="en-US" sz="1600" baseline="0" dirty="0" smtClean="0"/>
                        <a:t> </a:t>
                      </a:r>
                      <a:endParaRPr lang="en-US" sz="1600" dirty="0"/>
                    </a:p>
                  </a:txBody>
                  <a:tcPr anchor="ctr"/>
                </a:tc>
                <a:extLst>
                  <a:ext uri="{0D108BD9-81ED-4DB2-BD59-A6C34878D82A}">
                    <a16:rowId xmlns:a16="http://schemas.microsoft.com/office/drawing/2014/main" val="10000"/>
                  </a:ext>
                </a:extLst>
              </a:tr>
              <a:tr h="3121891">
                <a:tc>
                  <a:txBody>
                    <a:bodyPr/>
                    <a:lstStyle/>
                    <a:p>
                      <a:pPr algn="l"/>
                      <a:endParaRPr lang="en-US" sz="1600" dirty="0" smtClean="0"/>
                    </a:p>
                    <a:p>
                      <a:pPr algn="l"/>
                      <a:r>
                        <a:rPr lang="en-US" sz="1600" dirty="0" smtClean="0"/>
                        <a:t>I</a:t>
                      </a:r>
                      <a:r>
                        <a:rPr lang="en-US" sz="1600" baseline="0" dirty="0" smtClean="0"/>
                        <a:t> noticed that you collected pre and post perceptual data on the counseling activity you facilitated.</a:t>
                      </a:r>
                      <a:endParaRPr lang="en-US" sz="1600" dirty="0" smtClean="0"/>
                    </a:p>
                  </a:txBody>
                  <a:tcPr/>
                </a:tc>
                <a:tc>
                  <a:txBody>
                    <a:bodyPr/>
                    <a:lstStyle/>
                    <a:p>
                      <a:endParaRPr lang="en-US" sz="1600" dirty="0" smtClean="0"/>
                    </a:p>
                    <a:p>
                      <a:r>
                        <a:rPr lang="en-US" sz="1600" dirty="0" smtClean="0"/>
                        <a:t>By collecting this data, you were able to identify</a:t>
                      </a:r>
                      <a:r>
                        <a:rPr lang="en-US" sz="1600" baseline="0" dirty="0" smtClean="0"/>
                        <a:t> student growth.</a:t>
                      </a:r>
                      <a:endParaRPr lang="en-US" sz="1600" dirty="0"/>
                    </a:p>
                  </a:txBody>
                  <a:tcPr/>
                </a:tc>
                <a:tc>
                  <a:txBody>
                    <a:bodyPr/>
                    <a:lstStyle/>
                    <a:p>
                      <a:pPr marL="342900" indent="-342900">
                        <a:buAutoNum type="arabicParenR"/>
                      </a:pPr>
                      <a:r>
                        <a:rPr lang="en-US" sz="1600" dirty="0" smtClean="0"/>
                        <a:t>What did you learn from the results?</a:t>
                      </a:r>
                    </a:p>
                    <a:p>
                      <a:pPr marL="342900" indent="-342900">
                        <a:buAutoNum type="arabicParenR"/>
                      </a:pPr>
                      <a:endParaRPr lang="en-US" sz="1600" dirty="0" smtClean="0"/>
                    </a:p>
                    <a:p>
                      <a:pPr marL="342900" indent="-342900">
                        <a:buAutoNum type="arabicParenR"/>
                      </a:pPr>
                      <a:r>
                        <a:rPr lang="en-US" sz="1600" dirty="0" smtClean="0"/>
                        <a:t>How</a:t>
                      </a:r>
                      <a:r>
                        <a:rPr lang="en-US" sz="1600" baseline="0" dirty="0" smtClean="0"/>
                        <a:t> can you utilize the results to improve future practices?</a:t>
                      </a:r>
                    </a:p>
                    <a:p>
                      <a:pPr marL="0" indent="0">
                        <a:buNone/>
                      </a:pPr>
                      <a:endParaRPr lang="en-US" sz="1600" dirty="0"/>
                    </a:p>
                  </a:txBody>
                  <a:tcPr/>
                </a:tc>
                <a:extLst>
                  <a:ext uri="{0D108BD9-81ED-4DB2-BD59-A6C34878D82A}">
                    <a16:rowId xmlns:a16="http://schemas.microsoft.com/office/drawing/2014/main" val="10001"/>
                  </a:ext>
                </a:extLst>
              </a:tr>
            </a:tbl>
          </a:graphicData>
        </a:graphic>
      </p:graphicFrame>
      <p:sp>
        <p:nvSpPr>
          <p:cNvPr id="3" name="Slide Number Placeholder 2"/>
          <p:cNvSpPr>
            <a:spLocks noGrp="1"/>
          </p:cNvSpPr>
          <p:nvPr>
            <p:ph type="sldNum" sz="quarter" idx="12"/>
          </p:nvPr>
        </p:nvSpPr>
        <p:spPr/>
        <p:txBody>
          <a:bodyPr>
            <a:normAutofit fontScale="62500" lnSpcReduction="20000"/>
          </a:bodyPr>
          <a:lstStyle/>
          <a:p>
            <a:pPr>
              <a:defRPr/>
            </a:pPr>
            <a:fld id="{62A93B84-147C-46E0-9E88-71D06A51F1DA}" type="slidenum">
              <a:rPr lang="en-US" smtClean="0"/>
              <a:pPr>
                <a:defRPr/>
              </a:pPr>
              <a:t>32</a:t>
            </a:fld>
            <a:endParaRPr lang="en-US" dirty="0"/>
          </a:p>
        </p:txBody>
      </p:sp>
    </p:spTree>
    <p:custDataLst>
      <p:tags r:id="rId1"/>
    </p:custDataLst>
    <p:extLst>
      <p:ext uri="{BB962C8B-B14F-4D97-AF65-F5344CB8AC3E}">
        <p14:creationId xmlns:p14="http://schemas.microsoft.com/office/powerpoint/2010/main" val="15116674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9" y="203200"/>
            <a:ext cx="8153400" cy="825500"/>
          </a:xfrm>
        </p:spPr>
        <p:txBody>
          <a:bodyPr/>
          <a:lstStyle/>
          <a:p>
            <a:r>
              <a:rPr lang="en-US" sz="3400" dirty="0" smtClean="0"/>
              <a:t>3.2 Collaboration Example </a:t>
            </a:r>
            <a:endParaRPr lang="en-US" sz="3400"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3702913756"/>
              </p:ext>
            </p:extLst>
          </p:nvPr>
        </p:nvGraphicFramePr>
        <p:xfrm>
          <a:off x="304800" y="1562100"/>
          <a:ext cx="7845426" cy="3701011"/>
        </p:xfrm>
        <a:graphic>
          <a:graphicData uri="http://schemas.openxmlformats.org/drawingml/2006/table">
            <a:tbl>
              <a:tblPr firstRow="1" bandRow="1">
                <a:tableStyleId>{5C22544A-7EE6-4342-B048-85BDC9FD1C3A}</a:tableStyleId>
              </a:tblPr>
              <a:tblGrid>
                <a:gridCol w="2615142">
                  <a:extLst>
                    <a:ext uri="{9D8B030D-6E8A-4147-A177-3AD203B41FA5}">
                      <a16:colId xmlns:a16="http://schemas.microsoft.com/office/drawing/2014/main" val="20000"/>
                    </a:ext>
                  </a:extLst>
                </a:gridCol>
                <a:gridCol w="2615142">
                  <a:extLst>
                    <a:ext uri="{9D8B030D-6E8A-4147-A177-3AD203B41FA5}">
                      <a16:colId xmlns:a16="http://schemas.microsoft.com/office/drawing/2014/main" val="20001"/>
                    </a:ext>
                  </a:extLst>
                </a:gridCol>
                <a:gridCol w="2615142">
                  <a:extLst>
                    <a:ext uri="{9D8B030D-6E8A-4147-A177-3AD203B41FA5}">
                      <a16:colId xmlns:a16="http://schemas.microsoft.com/office/drawing/2014/main" val="20002"/>
                    </a:ext>
                  </a:extLst>
                </a:gridCol>
              </a:tblGrid>
              <a:tr h="533400">
                <a:tc>
                  <a:txBody>
                    <a:bodyPr/>
                    <a:lstStyle/>
                    <a:p>
                      <a:pPr algn="l"/>
                      <a:r>
                        <a:rPr lang="en-US" sz="1600" dirty="0" smtClean="0"/>
                        <a:t>School Counselor Performance</a:t>
                      </a:r>
                      <a:endParaRPr lang="en-US" sz="1600" dirty="0"/>
                    </a:p>
                  </a:txBody>
                  <a:tcPr anchor="ctr"/>
                </a:tc>
                <a:tc>
                  <a:txBody>
                    <a:bodyPr/>
                    <a:lstStyle/>
                    <a:p>
                      <a:pPr algn="l"/>
                      <a:r>
                        <a:rPr lang="en-US" sz="1600" dirty="0" smtClean="0"/>
                        <a:t>Student</a:t>
                      </a:r>
                      <a:r>
                        <a:rPr lang="en-US" sz="1600" baseline="0" dirty="0" smtClean="0"/>
                        <a:t> Response/Source of Evidence</a:t>
                      </a:r>
                      <a:endParaRPr lang="en-US" sz="1600" dirty="0"/>
                    </a:p>
                  </a:txBody>
                  <a:tcPr anchor="ctr"/>
                </a:tc>
                <a:tc>
                  <a:txBody>
                    <a:bodyPr/>
                    <a:lstStyle/>
                    <a:p>
                      <a:pPr algn="l"/>
                      <a:r>
                        <a:rPr lang="en-US" sz="1600" dirty="0" smtClean="0"/>
                        <a:t>Reflective Questioning</a:t>
                      </a:r>
                      <a:r>
                        <a:rPr lang="en-US" sz="1600" baseline="0" dirty="0" smtClean="0"/>
                        <a:t> </a:t>
                      </a:r>
                      <a:endParaRPr lang="en-US" sz="1600" dirty="0"/>
                    </a:p>
                  </a:txBody>
                  <a:tcPr anchor="ctr"/>
                </a:tc>
                <a:extLst>
                  <a:ext uri="{0D108BD9-81ED-4DB2-BD59-A6C34878D82A}">
                    <a16:rowId xmlns:a16="http://schemas.microsoft.com/office/drawing/2014/main" val="10000"/>
                  </a:ext>
                </a:extLst>
              </a:tr>
              <a:tr h="3121891">
                <a:tc>
                  <a:txBody>
                    <a:bodyPr/>
                    <a:lstStyle/>
                    <a:p>
                      <a:pPr algn="l"/>
                      <a:endParaRPr lang="en-US" sz="1600" dirty="0" smtClean="0"/>
                    </a:p>
                    <a:p>
                      <a:pPr algn="l"/>
                      <a:r>
                        <a:rPr lang="en-US" sz="1600" dirty="0" smtClean="0"/>
                        <a:t>I</a:t>
                      </a:r>
                      <a:r>
                        <a:rPr lang="en-US" sz="1600" baseline="0" dirty="0" smtClean="0"/>
                        <a:t> noticed you contributed to the team meeting last week regarding a student.</a:t>
                      </a:r>
                      <a:endParaRPr lang="en-US" sz="1600" dirty="0" smtClean="0"/>
                    </a:p>
                  </a:txBody>
                  <a:tcPr/>
                </a:tc>
                <a:tc>
                  <a:txBody>
                    <a:bodyPr/>
                    <a:lstStyle/>
                    <a:p>
                      <a:endParaRPr lang="en-US" sz="1600" dirty="0" smtClean="0"/>
                    </a:p>
                    <a:p>
                      <a:r>
                        <a:rPr lang="en-US" sz="1600" dirty="0" smtClean="0"/>
                        <a:t>The intervention</a:t>
                      </a:r>
                      <a:r>
                        <a:rPr lang="en-US" sz="1600" baseline="0" dirty="0" smtClean="0"/>
                        <a:t> you suggested was implemented by the teacher and led to student success.</a:t>
                      </a:r>
                      <a:endParaRPr lang="en-US" sz="1600" dirty="0"/>
                    </a:p>
                  </a:txBody>
                  <a:tcPr/>
                </a:tc>
                <a:tc>
                  <a:txBody>
                    <a:bodyPr/>
                    <a:lstStyle/>
                    <a:p>
                      <a:pPr marL="342900" indent="-342900">
                        <a:buAutoNum type="arabicParenR"/>
                      </a:pPr>
                      <a:r>
                        <a:rPr lang="en-US" sz="1600" dirty="0" smtClean="0"/>
                        <a:t>What was</a:t>
                      </a:r>
                      <a:r>
                        <a:rPr lang="en-US" sz="1600" baseline="0" dirty="0" smtClean="0"/>
                        <a:t> your thinking in providing those particular strategies or resources?</a:t>
                      </a:r>
                    </a:p>
                    <a:p>
                      <a:pPr marL="342900" indent="-342900">
                        <a:buAutoNum type="arabicParenR"/>
                      </a:pPr>
                      <a:endParaRPr lang="en-US" sz="1600" baseline="0" dirty="0" smtClean="0"/>
                    </a:p>
                    <a:p>
                      <a:pPr marL="342900" indent="-342900">
                        <a:buAutoNum type="arabicParenR"/>
                      </a:pPr>
                      <a:r>
                        <a:rPr lang="en-US" sz="1600" baseline="0" dirty="0" smtClean="0"/>
                        <a:t>What has been your experience with this student which helped you identify this might be a successful intervention?</a:t>
                      </a:r>
                      <a:endParaRPr lang="en-US" sz="1600" dirty="0"/>
                    </a:p>
                  </a:txBody>
                  <a:tcPr/>
                </a:tc>
                <a:extLst>
                  <a:ext uri="{0D108BD9-81ED-4DB2-BD59-A6C34878D82A}">
                    <a16:rowId xmlns:a16="http://schemas.microsoft.com/office/drawing/2014/main" val="10001"/>
                  </a:ext>
                </a:extLst>
              </a:tr>
            </a:tbl>
          </a:graphicData>
        </a:graphic>
      </p:graphicFrame>
      <p:sp>
        <p:nvSpPr>
          <p:cNvPr id="3" name="Slide Number Placeholder 2"/>
          <p:cNvSpPr>
            <a:spLocks noGrp="1"/>
          </p:cNvSpPr>
          <p:nvPr>
            <p:ph type="sldNum" sz="quarter" idx="12"/>
          </p:nvPr>
        </p:nvSpPr>
        <p:spPr/>
        <p:txBody>
          <a:bodyPr>
            <a:normAutofit fontScale="62500" lnSpcReduction="20000"/>
          </a:bodyPr>
          <a:lstStyle/>
          <a:p>
            <a:pPr>
              <a:defRPr/>
            </a:pPr>
            <a:fld id="{62A93B84-147C-46E0-9E88-71D06A51F1DA}" type="slidenum">
              <a:rPr lang="en-US" smtClean="0"/>
              <a:pPr>
                <a:defRPr/>
              </a:pPr>
              <a:t>33</a:t>
            </a:fld>
            <a:endParaRPr lang="en-US" dirty="0"/>
          </a:p>
        </p:txBody>
      </p:sp>
    </p:spTree>
    <p:custDataLst>
      <p:tags r:id="rId1"/>
    </p:custDataLst>
    <p:extLst>
      <p:ext uri="{BB962C8B-B14F-4D97-AF65-F5344CB8AC3E}">
        <p14:creationId xmlns:p14="http://schemas.microsoft.com/office/powerpoint/2010/main" val="18952617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9" y="203200"/>
            <a:ext cx="8153400" cy="825500"/>
          </a:xfrm>
        </p:spPr>
        <p:txBody>
          <a:bodyPr/>
          <a:lstStyle/>
          <a:p>
            <a:r>
              <a:rPr lang="en-US" sz="3400" dirty="0" smtClean="0"/>
              <a:t>4.5 School Climate and Culture Example</a:t>
            </a:r>
            <a:endParaRPr lang="en-US" sz="3400"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543338351"/>
              </p:ext>
            </p:extLst>
          </p:nvPr>
        </p:nvGraphicFramePr>
        <p:xfrm>
          <a:off x="304800" y="1562100"/>
          <a:ext cx="7845426" cy="3701011"/>
        </p:xfrm>
        <a:graphic>
          <a:graphicData uri="http://schemas.openxmlformats.org/drawingml/2006/table">
            <a:tbl>
              <a:tblPr firstRow="1" bandRow="1">
                <a:tableStyleId>{5C22544A-7EE6-4342-B048-85BDC9FD1C3A}</a:tableStyleId>
              </a:tblPr>
              <a:tblGrid>
                <a:gridCol w="2615142">
                  <a:extLst>
                    <a:ext uri="{9D8B030D-6E8A-4147-A177-3AD203B41FA5}">
                      <a16:colId xmlns:a16="http://schemas.microsoft.com/office/drawing/2014/main" val="20000"/>
                    </a:ext>
                  </a:extLst>
                </a:gridCol>
                <a:gridCol w="2615142">
                  <a:extLst>
                    <a:ext uri="{9D8B030D-6E8A-4147-A177-3AD203B41FA5}">
                      <a16:colId xmlns:a16="http://schemas.microsoft.com/office/drawing/2014/main" val="20001"/>
                    </a:ext>
                  </a:extLst>
                </a:gridCol>
                <a:gridCol w="2615142">
                  <a:extLst>
                    <a:ext uri="{9D8B030D-6E8A-4147-A177-3AD203B41FA5}">
                      <a16:colId xmlns:a16="http://schemas.microsoft.com/office/drawing/2014/main" val="20002"/>
                    </a:ext>
                  </a:extLst>
                </a:gridCol>
              </a:tblGrid>
              <a:tr h="533400">
                <a:tc>
                  <a:txBody>
                    <a:bodyPr/>
                    <a:lstStyle/>
                    <a:p>
                      <a:pPr algn="l"/>
                      <a:r>
                        <a:rPr lang="en-US" sz="1600" dirty="0" smtClean="0"/>
                        <a:t>School Counselor Performance</a:t>
                      </a:r>
                      <a:endParaRPr lang="en-US" sz="1600" dirty="0"/>
                    </a:p>
                  </a:txBody>
                  <a:tcPr anchor="ctr"/>
                </a:tc>
                <a:tc>
                  <a:txBody>
                    <a:bodyPr/>
                    <a:lstStyle/>
                    <a:p>
                      <a:pPr algn="l"/>
                      <a:r>
                        <a:rPr lang="en-US" sz="1600" dirty="0" smtClean="0"/>
                        <a:t>Student</a:t>
                      </a:r>
                      <a:r>
                        <a:rPr lang="en-US" sz="1600" baseline="0" dirty="0" smtClean="0"/>
                        <a:t> Response/Source of Evidence</a:t>
                      </a:r>
                      <a:endParaRPr lang="en-US" sz="1600" dirty="0"/>
                    </a:p>
                  </a:txBody>
                  <a:tcPr anchor="ctr"/>
                </a:tc>
                <a:tc>
                  <a:txBody>
                    <a:bodyPr/>
                    <a:lstStyle/>
                    <a:p>
                      <a:pPr algn="l"/>
                      <a:r>
                        <a:rPr lang="en-US" sz="1600" dirty="0" smtClean="0"/>
                        <a:t>Reflective Questioning</a:t>
                      </a:r>
                      <a:r>
                        <a:rPr lang="en-US" sz="1600" baseline="0" dirty="0" smtClean="0"/>
                        <a:t> </a:t>
                      </a:r>
                      <a:endParaRPr lang="en-US" sz="1600" dirty="0"/>
                    </a:p>
                  </a:txBody>
                  <a:tcPr anchor="ctr"/>
                </a:tc>
                <a:extLst>
                  <a:ext uri="{0D108BD9-81ED-4DB2-BD59-A6C34878D82A}">
                    <a16:rowId xmlns:a16="http://schemas.microsoft.com/office/drawing/2014/main" val="10000"/>
                  </a:ext>
                </a:extLst>
              </a:tr>
              <a:tr h="3121891">
                <a:tc>
                  <a:txBody>
                    <a:bodyPr/>
                    <a:lstStyle/>
                    <a:p>
                      <a:pPr algn="l"/>
                      <a:endParaRPr lang="en-US" sz="1600" dirty="0" smtClean="0"/>
                    </a:p>
                    <a:p>
                      <a:pPr algn="l"/>
                      <a:r>
                        <a:rPr lang="en-US" sz="1600" dirty="0" smtClean="0"/>
                        <a:t>I noticed</a:t>
                      </a:r>
                      <a:r>
                        <a:rPr lang="en-US" sz="1600" baseline="0" dirty="0" smtClean="0"/>
                        <a:t> you were standing in hallways during passing periods. </a:t>
                      </a:r>
                      <a:endParaRPr lang="en-US" sz="1600" dirty="0" smtClean="0"/>
                    </a:p>
                  </a:txBody>
                  <a:tcPr/>
                </a:tc>
                <a:tc>
                  <a:txBody>
                    <a:bodyPr/>
                    <a:lstStyle/>
                    <a:p>
                      <a:endParaRPr lang="en-US" sz="1600" dirty="0" smtClean="0"/>
                    </a:p>
                    <a:p>
                      <a:r>
                        <a:rPr lang="en-US" sz="1600" dirty="0" smtClean="0"/>
                        <a:t>This</a:t>
                      </a:r>
                      <a:r>
                        <a:rPr lang="en-US" sz="1600" baseline="0" dirty="0" smtClean="0"/>
                        <a:t> resulted in several students stopping to talk to you.</a:t>
                      </a:r>
                      <a:endParaRPr lang="en-US" sz="1600" dirty="0"/>
                    </a:p>
                  </a:txBody>
                  <a:tcPr/>
                </a:tc>
                <a:tc>
                  <a:txBody>
                    <a:bodyPr/>
                    <a:lstStyle/>
                    <a:p>
                      <a:pPr marL="342900" indent="-342900">
                        <a:buAutoNum type="arabicParenR"/>
                      </a:pPr>
                      <a:r>
                        <a:rPr lang="en-US" sz="1600" dirty="0" smtClean="0"/>
                        <a:t>What</a:t>
                      </a:r>
                      <a:r>
                        <a:rPr lang="en-US" sz="1600" baseline="0" dirty="0" smtClean="0"/>
                        <a:t> are some other strategies you might use to promote safety, mutual respect, and a positive school culture and climate?</a:t>
                      </a:r>
                    </a:p>
                    <a:p>
                      <a:pPr marL="342900" indent="-342900">
                        <a:buAutoNum type="arabicParenR"/>
                      </a:pPr>
                      <a:endParaRPr lang="en-US" sz="1600" baseline="0" dirty="0" smtClean="0"/>
                    </a:p>
                    <a:p>
                      <a:pPr marL="342900" indent="-342900">
                        <a:buAutoNum type="arabicParenR"/>
                      </a:pPr>
                      <a:r>
                        <a:rPr lang="en-US" sz="1600" baseline="0" dirty="0" smtClean="0"/>
                        <a:t>How did you feel this contributed to the positive school culture and climate?</a:t>
                      </a:r>
                      <a:endParaRPr lang="en-US" sz="1600" dirty="0"/>
                    </a:p>
                  </a:txBody>
                  <a:tcPr/>
                </a:tc>
                <a:extLst>
                  <a:ext uri="{0D108BD9-81ED-4DB2-BD59-A6C34878D82A}">
                    <a16:rowId xmlns:a16="http://schemas.microsoft.com/office/drawing/2014/main" val="10001"/>
                  </a:ext>
                </a:extLst>
              </a:tr>
            </a:tbl>
          </a:graphicData>
        </a:graphic>
      </p:graphicFrame>
      <p:sp>
        <p:nvSpPr>
          <p:cNvPr id="3" name="Slide Number Placeholder 2"/>
          <p:cNvSpPr>
            <a:spLocks noGrp="1"/>
          </p:cNvSpPr>
          <p:nvPr>
            <p:ph type="sldNum" sz="quarter" idx="12"/>
          </p:nvPr>
        </p:nvSpPr>
        <p:spPr/>
        <p:txBody>
          <a:bodyPr>
            <a:normAutofit fontScale="62500" lnSpcReduction="20000"/>
          </a:bodyPr>
          <a:lstStyle/>
          <a:p>
            <a:pPr>
              <a:defRPr/>
            </a:pPr>
            <a:fld id="{62A93B84-147C-46E0-9E88-71D06A51F1DA}" type="slidenum">
              <a:rPr lang="en-US" smtClean="0"/>
              <a:pPr>
                <a:defRPr/>
              </a:pPr>
              <a:t>34</a:t>
            </a:fld>
            <a:endParaRPr lang="en-US" dirty="0"/>
          </a:p>
        </p:txBody>
      </p:sp>
    </p:spTree>
    <p:custDataLst>
      <p:tags r:id="rId1"/>
    </p:custDataLst>
    <p:extLst>
      <p:ext uri="{BB962C8B-B14F-4D97-AF65-F5344CB8AC3E}">
        <p14:creationId xmlns:p14="http://schemas.microsoft.com/office/powerpoint/2010/main" val="21699731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9" y="203200"/>
            <a:ext cx="8153400" cy="825500"/>
          </a:xfrm>
        </p:spPr>
        <p:txBody>
          <a:bodyPr/>
          <a:lstStyle/>
          <a:p>
            <a:r>
              <a:rPr lang="en-US" sz="3400" dirty="0" smtClean="0"/>
              <a:t>5.4 Legal Requirements Example </a:t>
            </a:r>
            <a:endParaRPr lang="en-US" sz="3400"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2431520148"/>
              </p:ext>
            </p:extLst>
          </p:nvPr>
        </p:nvGraphicFramePr>
        <p:xfrm>
          <a:off x="304800" y="1562100"/>
          <a:ext cx="7845426" cy="3701011"/>
        </p:xfrm>
        <a:graphic>
          <a:graphicData uri="http://schemas.openxmlformats.org/drawingml/2006/table">
            <a:tbl>
              <a:tblPr firstRow="1" bandRow="1">
                <a:tableStyleId>{5C22544A-7EE6-4342-B048-85BDC9FD1C3A}</a:tableStyleId>
              </a:tblPr>
              <a:tblGrid>
                <a:gridCol w="2615142">
                  <a:extLst>
                    <a:ext uri="{9D8B030D-6E8A-4147-A177-3AD203B41FA5}">
                      <a16:colId xmlns:a16="http://schemas.microsoft.com/office/drawing/2014/main" val="20000"/>
                    </a:ext>
                  </a:extLst>
                </a:gridCol>
                <a:gridCol w="2615142">
                  <a:extLst>
                    <a:ext uri="{9D8B030D-6E8A-4147-A177-3AD203B41FA5}">
                      <a16:colId xmlns:a16="http://schemas.microsoft.com/office/drawing/2014/main" val="20001"/>
                    </a:ext>
                  </a:extLst>
                </a:gridCol>
                <a:gridCol w="2615142">
                  <a:extLst>
                    <a:ext uri="{9D8B030D-6E8A-4147-A177-3AD203B41FA5}">
                      <a16:colId xmlns:a16="http://schemas.microsoft.com/office/drawing/2014/main" val="20002"/>
                    </a:ext>
                  </a:extLst>
                </a:gridCol>
              </a:tblGrid>
              <a:tr h="533400">
                <a:tc>
                  <a:txBody>
                    <a:bodyPr/>
                    <a:lstStyle/>
                    <a:p>
                      <a:pPr algn="l"/>
                      <a:r>
                        <a:rPr lang="en-US" sz="1600" dirty="0" smtClean="0"/>
                        <a:t>School Counselor Performance</a:t>
                      </a:r>
                      <a:endParaRPr lang="en-US" sz="1600" dirty="0"/>
                    </a:p>
                  </a:txBody>
                  <a:tcPr anchor="ctr"/>
                </a:tc>
                <a:tc>
                  <a:txBody>
                    <a:bodyPr/>
                    <a:lstStyle/>
                    <a:p>
                      <a:pPr algn="l"/>
                      <a:r>
                        <a:rPr lang="en-US" sz="1600" dirty="0" smtClean="0"/>
                        <a:t>Student</a:t>
                      </a:r>
                      <a:r>
                        <a:rPr lang="en-US" sz="1600" baseline="0" dirty="0" smtClean="0"/>
                        <a:t> Response/Source of Evidence</a:t>
                      </a:r>
                      <a:endParaRPr lang="en-US" sz="1600" dirty="0"/>
                    </a:p>
                  </a:txBody>
                  <a:tcPr anchor="ctr"/>
                </a:tc>
                <a:tc>
                  <a:txBody>
                    <a:bodyPr/>
                    <a:lstStyle/>
                    <a:p>
                      <a:pPr algn="l"/>
                      <a:r>
                        <a:rPr lang="en-US" sz="1600" dirty="0" smtClean="0"/>
                        <a:t>Reflective Questioning</a:t>
                      </a:r>
                      <a:r>
                        <a:rPr lang="en-US" sz="1600" baseline="0" dirty="0" smtClean="0"/>
                        <a:t> </a:t>
                      </a:r>
                      <a:endParaRPr lang="en-US" sz="1600" dirty="0"/>
                    </a:p>
                  </a:txBody>
                  <a:tcPr anchor="ctr"/>
                </a:tc>
                <a:extLst>
                  <a:ext uri="{0D108BD9-81ED-4DB2-BD59-A6C34878D82A}">
                    <a16:rowId xmlns:a16="http://schemas.microsoft.com/office/drawing/2014/main" val="10000"/>
                  </a:ext>
                </a:extLst>
              </a:tr>
              <a:tr h="3121891">
                <a:tc>
                  <a:txBody>
                    <a:bodyPr/>
                    <a:lstStyle/>
                    <a:p>
                      <a:pPr algn="l"/>
                      <a:endParaRPr lang="en-US" sz="1600" dirty="0" smtClean="0"/>
                    </a:p>
                    <a:p>
                      <a:pPr algn="l"/>
                      <a:r>
                        <a:rPr lang="en-US" sz="1600" dirty="0" smtClean="0"/>
                        <a:t>I noticed in our professional</a:t>
                      </a:r>
                      <a:r>
                        <a:rPr lang="en-US" sz="1600" baseline="0" dirty="0" smtClean="0"/>
                        <a:t> learning session you had some questions about mandated reporting.</a:t>
                      </a:r>
                      <a:endParaRPr lang="en-US" sz="1600" dirty="0" smtClean="0"/>
                    </a:p>
                  </a:txBody>
                  <a:tcPr/>
                </a:tc>
                <a:tc>
                  <a:txBody>
                    <a:bodyPr/>
                    <a:lstStyle/>
                    <a:p>
                      <a:endParaRPr lang="en-US" dirty="0" smtClean="0"/>
                    </a:p>
                    <a:p>
                      <a:r>
                        <a:rPr lang="en-US" sz="1600" dirty="0" smtClean="0"/>
                        <a:t>Your</a:t>
                      </a:r>
                      <a:r>
                        <a:rPr lang="en-US" sz="1600" baseline="0" dirty="0" smtClean="0"/>
                        <a:t> response indicated you were trying to understand the laws and your obligations in mandated reporting to help keep students safe. </a:t>
                      </a:r>
                      <a:endParaRPr lang="en-US" sz="1600" dirty="0"/>
                    </a:p>
                  </a:txBody>
                  <a:tcPr/>
                </a:tc>
                <a:tc>
                  <a:txBody>
                    <a:bodyPr/>
                    <a:lstStyle/>
                    <a:p>
                      <a:pPr marL="342900" indent="-342900">
                        <a:buAutoNum type="arabicParenR"/>
                      </a:pPr>
                      <a:r>
                        <a:rPr lang="en-US" sz="1600" baseline="0" dirty="0" smtClean="0"/>
                        <a:t>What other professional development opportunities can you seek to better acquaint yourself with legal responsibilities? </a:t>
                      </a:r>
                    </a:p>
                    <a:p>
                      <a:pPr marL="342900" indent="-342900">
                        <a:buAutoNum type="arabicParenR"/>
                      </a:pPr>
                      <a:endParaRPr lang="en-US" sz="1600" dirty="0" smtClean="0"/>
                    </a:p>
                    <a:p>
                      <a:pPr marL="342900" indent="-342900">
                        <a:buAutoNum type="arabicParenR"/>
                      </a:pPr>
                      <a:r>
                        <a:rPr lang="en-US" sz="1600" dirty="0" smtClean="0"/>
                        <a:t>Explain how school policies</a:t>
                      </a:r>
                      <a:r>
                        <a:rPr lang="en-US" sz="1600" baseline="0" dirty="0" smtClean="0"/>
                        <a:t> or state statutes impact your practice as a school counselor.</a:t>
                      </a:r>
                      <a:endParaRPr lang="en-US" sz="1600" dirty="0" smtClean="0"/>
                    </a:p>
                  </a:txBody>
                  <a:tcPr/>
                </a:tc>
                <a:extLst>
                  <a:ext uri="{0D108BD9-81ED-4DB2-BD59-A6C34878D82A}">
                    <a16:rowId xmlns:a16="http://schemas.microsoft.com/office/drawing/2014/main" val="10001"/>
                  </a:ext>
                </a:extLst>
              </a:tr>
            </a:tbl>
          </a:graphicData>
        </a:graphic>
      </p:graphicFrame>
      <p:sp>
        <p:nvSpPr>
          <p:cNvPr id="3" name="Slide Number Placeholder 2"/>
          <p:cNvSpPr>
            <a:spLocks noGrp="1"/>
          </p:cNvSpPr>
          <p:nvPr>
            <p:ph type="sldNum" sz="quarter" idx="12"/>
          </p:nvPr>
        </p:nvSpPr>
        <p:spPr/>
        <p:txBody>
          <a:bodyPr>
            <a:normAutofit fontScale="62500" lnSpcReduction="20000"/>
          </a:bodyPr>
          <a:lstStyle/>
          <a:p>
            <a:pPr>
              <a:defRPr/>
            </a:pPr>
            <a:fld id="{62A93B84-147C-46E0-9E88-71D06A51F1DA}" type="slidenum">
              <a:rPr lang="en-US" smtClean="0"/>
              <a:pPr>
                <a:defRPr/>
              </a:pPr>
              <a:t>35</a:t>
            </a:fld>
            <a:endParaRPr lang="en-US" dirty="0"/>
          </a:p>
        </p:txBody>
      </p:sp>
    </p:spTree>
    <p:custDataLst>
      <p:tags r:id="rId1"/>
    </p:custDataLst>
    <p:extLst>
      <p:ext uri="{BB962C8B-B14F-4D97-AF65-F5344CB8AC3E}">
        <p14:creationId xmlns:p14="http://schemas.microsoft.com/office/powerpoint/2010/main" val="38774895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sz="2400" dirty="0" smtClean="0"/>
              <a:t>You have completed the School Counseling Site Supervising Training.  </a:t>
            </a:r>
          </a:p>
          <a:p>
            <a:endParaRPr lang="en-US" sz="2400" dirty="0" smtClean="0"/>
          </a:p>
          <a:p>
            <a:r>
              <a:rPr lang="en-US" sz="2400" b="1" dirty="0" smtClean="0"/>
              <a:t>Please use this link and email a signed copy to your university supervisor to keep on file!</a:t>
            </a:r>
          </a:p>
          <a:p>
            <a:r>
              <a:rPr lang="en-US" sz="2400" dirty="0" smtClean="0">
                <a:hlinkClick r:id="rId3"/>
              </a:rPr>
              <a:t>https://dese.mo.gov/sites/default/files/cnsl-site-supervisor-form.pdf</a:t>
            </a:r>
            <a:r>
              <a:rPr lang="en-US" sz="2400" dirty="0" smtClean="0"/>
              <a:t> </a:t>
            </a:r>
            <a:endParaRPr lang="en-US" sz="2400" dirty="0"/>
          </a:p>
        </p:txBody>
      </p:sp>
      <p:sp>
        <p:nvSpPr>
          <p:cNvPr id="3" name="Title 2"/>
          <p:cNvSpPr>
            <a:spLocks noGrp="1"/>
          </p:cNvSpPr>
          <p:nvPr>
            <p:ph type="title"/>
          </p:nvPr>
        </p:nvSpPr>
        <p:spPr/>
        <p:txBody>
          <a:bodyPr/>
          <a:lstStyle/>
          <a:p>
            <a:r>
              <a:rPr lang="en-US" dirty="0" smtClean="0"/>
              <a:t>Congratulations!</a:t>
            </a:r>
            <a:endParaRPr lang="en-US" dirty="0"/>
          </a:p>
        </p:txBody>
      </p:sp>
      <p:sp>
        <p:nvSpPr>
          <p:cNvPr id="4" name="Slide Number Placeholder 3"/>
          <p:cNvSpPr>
            <a:spLocks noGrp="1"/>
          </p:cNvSpPr>
          <p:nvPr>
            <p:ph type="sldNum" sz="quarter" idx="11"/>
          </p:nvPr>
        </p:nvSpPr>
        <p:spPr/>
        <p:txBody>
          <a:bodyPr/>
          <a:lstStyle/>
          <a:p>
            <a:pPr>
              <a:defRPr/>
            </a:pPr>
            <a:fld id="{0CCD4FB9-882A-471A-85B9-D8AF75D2CB3D}" type="slidenum">
              <a:rPr lang="en-US" smtClean="0"/>
              <a:pPr>
                <a:defRPr/>
              </a:pPr>
              <a:t>36</a:t>
            </a:fld>
            <a:endParaRPr lang="en-US"/>
          </a:p>
        </p:txBody>
      </p:sp>
    </p:spTree>
    <p:extLst>
      <p:ext uri="{BB962C8B-B14F-4D97-AF65-F5344CB8AC3E}">
        <p14:creationId xmlns:p14="http://schemas.microsoft.com/office/powerpoint/2010/main" val="32714778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Placeholder 1"/>
          <p:cNvSpPr>
            <a:spLocks noGrp="1"/>
          </p:cNvSpPr>
          <p:nvPr>
            <p:ph type="body" idx="1"/>
          </p:nvPr>
        </p:nvSpPr>
        <p:spPr>
          <a:xfrm>
            <a:off x="1371600" y="2148946"/>
            <a:ext cx="7696199" cy="1394354"/>
          </a:xfrm>
        </p:spPr>
        <p:txBody>
          <a:bodyPr/>
          <a:lstStyle/>
          <a:p>
            <a:pPr algn="ctr" eaLnBrk="1" hangingPunct="1"/>
            <a:r>
              <a:rPr lang="en-US" dirty="0" smtClean="0"/>
              <a:t>Please contact your  </a:t>
            </a:r>
            <a:r>
              <a:rPr lang="en-US" b="1" dirty="0"/>
              <a:t>C</a:t>
            </a:r>
            <a:r>
              <a:rPr lang="en-US" b="1" dirty="0" smtClean="0"/>
              <a:t>ollege or University Supervisor </a:t>
            </a:r>
          </a:p>
          <a:p>
            <a:pPr algn="ctr" eaLnBrk="1" hangingPunct="1"/>
            <a:r>
              <a:rPr lang="en-US" dirty="0" smtClean="0"/>
              <a:t>or </a:t>
            </a:r>
          </a:p>
          <a:p>
            <a:pPr algn="ctr" eaLnBrk="1" hangingPunct="1"/>
            <a:r>
              <a:rPr lang="en-US" b="1" dirty="0" smtClean="0"/>
              <a:t>Educator Preparation </a:t>
            </a:r>
            <a:r>
              <a:rPr lang="en-US" dirty="0" smtClean="0"/>
              <a:t>in the office of Educator Quality at DESE</a:t>
            </a:r>
          </a:p>
          <a:p>
            <a:pPr algn="ctr" eaLnBrk="1" hangingPunct="1"/>
            <a:r>
              <a:rPr lang="en-US" dirty="0" smtClean="0"/>
              <a:t>573-751-1668</a:t>
            </a:r>
          </a:p>
        </p:txBody>
      </p:sp>
      <p:sp>
        <p:nvSpPr>
          <p:cNvPr id="48131" name="Title 2"/>
          <p:cNvSpPr>
            <a:spLocks noGrp="1"/>
          </p:cNvSpPr>
          <p:nvPr>
            <p:ph type="title"/>
          </p:nvPr>
        </p:nvSpPr>
        <p:spPr/>
        <p:txBody>
          <a:bodyPr/>
          <a:lstStyle/>
          <a:p>
            <a:pPr eaLnBrk="1" hangingPunct="1"/>
            <a:r>
              <a:rPr lang="en-US" sz="3400" dirty="0" smtClean="0">
                <a:latin typeface="Cambria" pitchFamily="18" charset="0"/>
              </a:rPr>
              <a:t>Questions? </a:t>
            </a:r>
          </a:p>
        </p:txBody>
      </p:sp>
      <p:pic>
        <p:nvPicPr>
          <p:cNvPr id="48133" name="Picture 3" descr="MO-DESE_CollegeCareer-1.png"/>
          <p:cNvPicPr>
            <a:picLocks noChangeAspect="1"/>
          </p:cNvPicPr>
          <p:nvPr/>
        </p:nvPicPr>
        <p:blipFill>
          <a:blip r:embed="rId4" cstate="print"/>
          <a:srcRect b="17917"/>
          <a:stretch>
            <a:fillRect/>
          </a:stretch>
        </p:blipFill>
        <p:spPr bwMode="auto">
          <a:xfrm>
            <a:off x="6110987" y="127000"/>
            <a:ext cx="2956813" cy="1143000"/>
          </a:xfrm>
          <a:prstGeom prst="rect">
            <a:avLst/>
          </a:prstGeom>
          <a:noFill/>
          <a:ln w="9525">
            <a:noFill/>
            <a:miter lim="800000"/>
            <a:headEnd/>
            <a:tailEnd/>
          </a:ln>
        </p:spPr>
      </p:pic>
      <p:sp>
        <p:nvSpPr>
          <p:cNvPr id="6" name="Subtitle 4"/>
          <p:cNvSpPr txBox="1">
            <a:spLocks/>
          </p:cNvSpPr>
          <p:nvPr/>
        </p:nvSpPr>
        <p:spPr bwMode="auto">
          <a:xfrm>
            <a:off x="152400" y="5080000"/>
            <a:ext cx="8839200" cy="533198"/>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lnSpcReduction="10000"/>
          </a:bodyPr>
          <a:lstStyle/>
          <a:p>
            <a:pPr lvl="0" algn="just">
              <a:spcBef>
                <a:spcPts val="700"/>
              </a:spcBef>
              <a:buClr>
                <a:schemeClr val="accent2"/>
              </a:buClr>
              <a:buSzPct val="60000"/>
              <a:defRPr/>
            </a:pPr>
            <a:r>
              <a:rPr lang="en-US" sz="800" dirty="0" smtClean="0">
                <a:latin typeface="Times New Roman" pitchFamily="18" charset="0"/>
                <a:cs typeface="Times New Roman" pitchFamily="18" charset="0"/>
              </a:rPr>
              <a:t>The Department of Elementary and Secondary Education does not discriminate on the basis of race, color, religion, gender, national origin, age, or disability in its programs and activities.  Inquiries related to Department programs and to the location of services, activities, and facilities that are accessible by persons with disabilities may be directed to the Jefferson State Office Building, Office of the General Counsel, Coordinator – Civil Rights Compliance (Title VI/Title IX/504/ADA/Age Act), 6th Floor, 205 Jefferson Street, P.O. Box 480, Jefferson City, MO 65102-0480; telephone number 573-526-4757 or TTY 800-735-2966; email civilrights@dese.mo.gov.</a:t>
            </a:r>
            <a:endParaRPr kumimoji="0" lang="en-US" sz="800" b="0" i="0" u="none" strike="noStrike" kern="1200" cap="none" spc="0" normalizeH="0" baseline="0" noProof="0" dirty="0" smtClean="0">
              <a:ln>
                <a:noFill/>
              </a:ln>
              <a:effectLst/>
              <a:uLnTx/>
              <a:uFillTx/>
              <a:latin typeface="Times New Roman" pitchFamily="18" charset="0"/>
              <a:cs typeface="Times New Roman" pitchFamily="18" charset="0"/>
            </a:endParaRPr>
          </a:p>
        </p:txBody>
      </p:sp>
      <p:sp>
        <p:nvSpPr>
          <p:cNvPr id="2" name="Slide Number Placeholder 1"/>
          <p:cNvSpPr>
            <a:spLocks noGrp="1"/>
          </p:cNvSpPr>
          <p:nvPr>
            <p:ph type="sldNum" sz="quarter" idx="11"/>
          </p:nvPr>
        </p:nvSpPr>
        <p:spPr/>
        <p:txBody>
          <a:bodyPr/>
          <a:lstStyle/>
          <a:p>
            <a:pPr>
              <a:defRPr/>
            </a:pPr>
            <a:fld id="{0CCD4FB9-882A-471A-85B9-D8AF75D2CB3D}" type="slidenum">
              <a:rPr lang="en-US" smtClean="0"/>
              <a:pPr>
                <a:defRPr/>
              </a:pPr>
              <a:t>37</a:t>
            </a:fld>
            <a:endParaRPr lang="en-US"/>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Site Supervisor… </a:t>
            </a:r>
            <a:endParaRPr lang="en-US" dirty="0"/>
          </a:p>
        </p:txBody>
      </p:sp>
      <p:sp>
        <p:nvSpPr>
          <p:cNvPr id="3" name="Content Placeholder 2"/>
          <p:cNvSpPr>
            <a:spLocks noGrp="1"/>
          </p:cNvSpPr>
          <p:nvPr>
            <p:ph sz="quarter" idx="1"/>
          </p:nvPr>
        </p:nvSpPr>
        <p:spPr/>
        <p:txBody>
          <a:bodyPr/>
          <a:lstStyle/>
          <a:p>
            <a:r>
              <a:rPr lang="en-US" sz="2600" dirty="0" smtClean="0"/>
              <a:t>Introducing school counseling candidate to your school staff</a:t>
            </a:r>
          </a:p>
          <a:p>
            <a:r>
              <a:rPr lang="en-US" sz="2600" dirty="0" smtClean="0"/>
              <a:t>Helping your candidate get familiar with school procedures/policies/culture and climate</a:t>
            </a:r>
          </a:p>
          <a:p>
            <a:r>
              <a:rPr lang="en-US" sz="2600" dirty="0" smtClean="0"/>
              <a:t>Offering sound advice about good practice</a:t>
            </a:r>
          </a:p>
          <a:p>
            <a:r>
              <a:rPr lang="en-US" sz="2600" dirty="0" smtClean="0"/>
              <a:t>Giving guidance on what works, what doesn’t and why</a:t>
            </a:r>
          </a:p>
          <a:p>
            <a:r>
              <a:rPr lang="en-US" sz="2600" dirty="0" smtClean="0"/>
              <a:t>Sharing deep knowledge about students and the school</a:t>
            </a:r>
          </a:p>
          <a:p>
            <a:r>
              <a:rPr lang="en-US" sz="2600" dirty="0" smtClean="0"/>
              <a:t>Modeling professionalism</a:t>
            </a:r>
          </a:p>
          <a:p>
            <a:endParaRPr lang="en-US" sz="2600" dirty="0" smtClean="0"/>
          </a:p>
        </p:txBody>
      </p:sp>
      <p:sp>
        <p:nvSpPr>
          <p:cNvPr id="4" name="Slide Number Placeholder 3"/>
          <p:cNvSpPr>
            <a:spLocks noGrp="1"/>
          </p:cNvSpPr>
          <p:nvPr>
            <p:ph type="sldNum" sz="quarter" idx="12"/>
          </p:nvPr>
        </p:nvSpPr>
        <p:spPr/>
        <p:txBody>
          <a:bodyPr>
            <a:normAutofit fontScale="62500" lnSpcReduction="20000"/>
          </a:bodyPr>
          <a:lstStyle/>
          <a:p>
            <a:pPr>
              <a:defRPr/>
            </a:pPr>
            <a:fld id="{62A93B84-147C-46E0-9E88-71D06A51F1DA}" type="slidenum">
              <a:rPr lang="en-US" smtClean="0"/>
              <a:pPr>
                <a:defRPr/>
              </a:pPr>
              <a:t>4</a:t>
            </a:fld>
            <a:endParaRPr lang="en-US" dirty="0"/>
          </a:p>
        </p:txBody>
      </p:sp>
    </p:spTree>
    <p:custDataLst>
      <p:tags r:id="rId1"/>
    </p:custDataLst>
    <p:extLst>
      <p:ext uri="{BB962C8B-B14F-4D97-AF65-F5344CB8AC3E}">
        <p14:creationId xmlns:p14="http://schemas.microsoft.com/office/powerpoint/2010/main" val="248477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sz="2000" dirty="0" smtClean="0"/>
              <a:t>School Counselor Candidates apply what they have learned</a:t>
            </a:r>
            <a:endParaRPr lang="en-US" sz="2000" dirty="0"/>
          </a:p>
        </p:txBody>
      </p:sp>
      <p:sp>
        <p:nvSpPr>
          <p:cNvPr id="5" name="Title 4"/>
          <p:cNvSpPr>
            <a:spLocks noGrp="1"/>
          </p:cNvSpPr>
          <p:nvPr>
            <p:ph type="title"/>
          </p:nvPr>
        </p:nvSpPr>
        <p:spPr/>
        <p:txBody>
          <a:bodyPr/>
          <a:lstStyle/>
          <a:p>
            <a:r>
              <a:rPr lang="en-US" dirty="0" smtClean="0"/>
              <a:t>Essential Skills</a:t>
            </a:r>
            <a:endParaRPr lang="en-US" dirty="0"/>
          </a:p>
        </p:txBody>
      </p:sp>
      <p:sp>
        <p:nvSpPr>
          <p:cNvPr id="2" name="Slide Number Placeholder 1"/>
          <p:cNvSpPr>
            <a:spLocks noGrp="1"/>
          </p:cNvSpPr>
          <p:nvPr>
            <p:ph type="sldNum" sz="quarter" idx="11"/>
          </p:nvPr>
        </p:nvSpPr>
        <p:spPr/>
        <p:txBody>
          <a:bodyPr/>
          <a:lstStyle/>
          <a:p>
            <a:pPr>
              <a:defRPr/>
            </a:pPr>
            <a:fld id="{0CCD4FB9-882A-471A-85B9-D8AF75D2CB3D}" type="slidenum">
              <a:rPr lang="en-US" smtClean="0"/>
              <a:pPr>
                <a:defRPr/>
              </a:pPr>
              <a:t>5</a:t>
            </a:fld>
            <a:endParaRPr lang="en-US"/>
          </a:p>
        </p:txBody>
      </p:sp>
    </p:spTree>
    <p:custDataLst>
      <p:tags r:id="rId1"/>
    </p:custDataLst>
    <p:extLst>
      <p:ext uri="{BB962C8B-B14F-4D97-AF65-F5344CB8AC3E}">
        <p14:creationId xmlns:p14="http://schemas.microsoft.com/office/powerpoint/2010/main" val="365748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ontent Placeholder 3"/>
          <p:cNvGraphicFramePr>
            <a:graphicFrameLocks/>
          </p:cNvGraphicFramePr>
          <p:nvPr>
            <p:extLst>
              <p:ext uri="{D42A27DB-BD31-4B8C-83A1-F6EECF244321}">
                <p14:modId xmlns:p14="http://schemas.microsoft.com/office/powerpoint/2010/main" val="915570669"/>
              </p:ext>
            </p:extLst>
          </p:nvPr>
        </p:nvGraphicFramePr>
        <p:xfrm>
          <a:off x="76200" y="76200"/>
          <a:ext cx="8915400" cy="7315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46108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49"/>
                                          </p:stCondLst>
                                        </p:cTn>
                                        <p:tgtEl>
                                          <p:spTgt spid="8">
                                            <p:graphicEl>
                                              <a:dgm id="{906FE527-B0B4-4100-AA60-D04D2CB42EA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249"/>
                                          </p:stCondLst>
                                        </p:cTn>
                                        <p:tgtEl>
                                          <p:spTgt spid="8">
                                            <p:graphicEl>
                                              <a:dgm id="{5587EF26-A3FC-4E73-B912-4C7A8F2B5873}"/>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249"/>
                                          </p:stCondLst>
                                        </p:cTn>
                                        <p:tgtEl>
                                          <p:spTgt spid="8">
                                            <p:graphicEl>
                                              <a:dgm id="{8BC4590D-0845-40B1-B21F-4D8F1E1D8EE9}"/>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249"/>
                                          </p:stCondLst>
                                        </p:cTn>
                                        <p:tgtEl>
                                          <p:spTgt spid="8">
                                            <p:graphicEl>
                                              <a:dgm id="{F52FE381-745F-4D4D-8D21-4C4E0889B9DC}"/>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249"/>
                                          </p:stCondLst>
                                        </p:cTn>
                                        <p:tgtEl>
                                          <p:spTgt spid="8">
                                            <p:graphicEl>
                                              <a:dgm id="{E1938DC9-B72C-446C-B933-F4A7780BB30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249"/>
                                          </p:stCondLst>
                                        </p:cTn>
                                        <p:tgtEl>
                                          <p:spTgt spid="8">
                                            <p:graphicEl>
                                              <a:dgm id="{2F1BA44E-1FA6-4885-9F0B-8CBE19527395}"/>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249"/>
                                          </p:stCondLst>
                                        </p:cTn>
                                        <p:tgtEl>
                                          <p:spTgt spid="8">
                                            <p:graphicEl>
                                              <a:dgm id="{0F00EE6E-B117-4469-88FC-802430770D11}"/>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249"/>
                                          </p:stCondLst>
                                        </p:cTn>
                                        <p:tgtEl>
                                          <p:spTgt spid="8">
                                            <p:graphicEl>
                                              <a:dgm id="{762C3003-A885-4436-A0B7-4916C3835DF8}"/>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249"/>
                                          </p:stCondLst>
                                        </p:cTn>
                                        <p:tgtEl>
                                          <p:spTgt spid="8">
                                            <p:graphicEl>
                                              <a:dgm id="{7366DC9B-BC04-4915-9209-8151776DEBDB}"/>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249"/>
                                          </p:stCondLst>
                                        </p:cTn>
                                        <p:tgtEl>
                                          <p:spTgt spid="8">
                                            <p:graphicEl>
                                              <a:dgm id="{5109EE4F-9774-40D0-AD02-A0FD26B8C47D}"/>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249"/>
                                          </p:stCondLst>
                                        </p:cTn>
                                        <p:tgtEl>
                                          <p:spTgt spid="8">
                                            <p:graphicEl>
                                              <a:dgm id="{C5D18890-389B-42AB-9655-7BE8EEBC44EE}"/>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249"/>
                                          </p:stCondLst>
                                        </p:cTn>
                                        <p:tgtEl>
                                          <p:spTgt spid="8">
                                            <p:graphicEl>
                                              <a:dgm id="{F0058746-196D-4CBA-A966-946EE9A8C758}"/>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249"/>
                                          </p:stCondLst>
                                        </p:cTn>
                                        <p:tgtEl>
                                          <p:spTgt spid="8">
                                            <p:graphicEl>
                                              <a:dgm id="{5A6D1986-9993-4FA3-99CF-C0AA980CBD0E}"/>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249"/>
                                          </p:stCondLst>
                                        </p:cTn>
                                        <p:tgtEl>
                                          <p:spTgt spid="8">
                                            <p:graphicEl>
                                              <a:dgm id="{FB797BC0-0B52-423B-AD11-5804E244FFA9}"/>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249"/>
                                          </p:stCondLst>
                                        </p:cTn>
                                        <p:tgtEl>
                                          <p:spTgt spid="8">
                                            <p:graphicEl>
                                              <a:dgm id="{00B4FC18-53F4-44A7-A849-11C4955C73CB}"/>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249"/>
                                          </p:stCondLst>
                                        </p:cTn>
                                        <p:tgtEl>
                                          <p:spTgt spid="8">
                                            <p:graphicEl>
                                              <a:dgm id="{2866BDAD-2B50-4C08-9000-42F736FABB17}"/>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249"/>
                                          </p:stCondLst>
                                        </p:cTn>
                                        <p:tgtEl>
                                          <p:spTgt spid="8">
                                            <p:graphicEl>
                                              <a:dgm id="{852A6FF2-DE00-4128-97B3-5058BDA82F9A}"/>
                                            </p:graphic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249"/>
                                          </p:stCondLst>
                                        </p:cTn>
                                        <p:tgtEl>
                                          <p:spTgt spid="8">
                                            <p:graphicEl>
                                              <a:dgm id="{75192111-5DAF-4328-A648-5CAAA7170D92}"/>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249"/>
                                          </p:stCondLst>
                                        </p:cTn>
                                        <p:tgtEl>
                                          <p:spTgt spid="8">
                                            <p:graphicEl>
                                              <a:dgm id="{38F3ED30-CAA7-447D-AB17-B8B4887958E9}"/>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249"/>
                                          </p:stCondLst>
                                        </p:cTn>
                                        <p:tgtEl>
                                          <p:spTgt spid="8">
                                            <p:graphicEl>
                                              <a:dgm id="{46164C23-6CFB-44E6-A618-69DB2653AA7F}"/>
                                            </p:graphic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249"/>
                                          </p:stCondLst>
                                        </p:cTn>
                                        <p:tgtEl>
                                          <p:spTgt spid="8">
                                            <p:graphicEl>
                                              <a:dgm id="{51C40F3F-9720-448D-8EE4-0F888C41D840}"/>
                                            </p:graphic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249"/>
                                          </p:stCondLst>
                                        </p:cTn>
                                        <p:tgtEl>
                                          <p:spTgt spid="8">
                                            <p:graphicEl>
                                              <a:dgm id="{3DB5840A-9D1D-4EA1-8DE7-0AC6E70DFAAB}"/>
                                            </p:graphic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249"/>
                                          </p:stCondLst>
                                        </p:cTn>
                                        <p:tgtEl>
                                          <p:spTgt spid="8">
                                            <p:graphicEl>
                                              <a:dgm id="{93DC4D56-0411-4E99-B893-EF2EC692099B}"/>
                                            </p:graphic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249"/>
                                          </p:stCondLst>
                                        </p:cTn>
                                        <p:tgtEl>
                                          <p:spTgt spid="8">
                                            <p:graphicEl>
                                              <a:dgm id="{A9EC70DA-865A-4E75-9460-0DBD608F70C3}"/>
                                            </p:graphic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249"/>
                                          </p:stCondLst>
                                        </p:cTn>
                                        <p:tgtEl>
                                          <p:spTgt spid="8">
                                            <p:graphicEl>
                                              <a:dgm id="{6F7E1E57-C448-4C62-BA04-312EB0CC3D56}"/>
                                            </p:graphic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249"/>
                                          </p:stCondLst>
                                        </p:cTn>
                                        <p:tgtEl>
                                          <p:spTgt spid="8">
                                            <p:graphicEl>
                                              <a:dgm id="{DC267C88-AFE3-4401-92F9-533037C13386}"/>
                                            </p:graphic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249"/>
                                          </p:stCondLst>
                                        </p:cTn>
                                        <p:tgtEl>
                                          <p:spTgt spid="8">
                                            <p:graphicEl>
                                              <a:dgm id="{28155BD7-9989-4F46-BC86-9EE30E294EE5}"/>
                                            </p:graphicEl>
                                          </p:spTgt>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249"/>
                                          </p:stCondLst>
                                        </p:cTn>
                                        <p:tgtEl>
                                          <p:spTgt spid="8">
                                            <p:graphicEl>
                                              <a:dgm id="{06F77B99-890D-406D-BF9B-6352FCE59BF4}"/>
                                            </p:graphicEl>
                                          </p:spTgt>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249"/>
                                          </p:stCondLst>
                                        </p:cTn>
                                        <p:tgtEl>
                                          <p:spTgt spid="8">
                                            <p:graphicEl>
                                              <a:dgm id="{AF2D9F92-784D-4B1A-817E-1598077E79D3}"/>
                                            </p:graphicEl>
                                          </p:spTgt>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249"/>
                                          </p:stCondLst>
                                        </p:cTn>
                                        <p:tgtEl>
                                          <p:spTgt spid="8">
                                            <p:graphicEl>
                                              <a:dgm id="{33DC0ED3-4688-4BF6-8BC7-D3340C4BDCFE}"/>
                                            </p:graphicEl>
                                          </p:spTgt>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249"/>
                                          </p:stCondLst>
                                        </p:cTn>
                                        <p:tgtEl>
                                          <p:spTgt spid="8">
                                            <p:graphicEl>
                                              <a:dgm id="{91966CF5-9335-485E-B730-416C44869CAE}"/>
                                            </p:graphic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249"/>
                                          </p:stCondLst>
                                        </p:cTn>
                                        <p:tgtEl>
                                          <p:spTgt spid="8">
                                            <p:graphicEl>
                                              <a:dgm id="{F70880B9-F59E-43AE-85A5-48B984045892}"/>
                                            </p:graphicEl>
                                          </p:spTgt>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249"/>
                                          </p:stCondLst>
                                        </p:cTn>
                                        <p:tgtEl>
                                          <p:spTgt spid="8">
                                            <p:graphicEl>
                                              <a:dgm id="{9FE7DB15-2913-4D41-A39F-85D22443B84C}"/>
                                            </p:graphicEl>
                                          </p:spTgt>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249"/>
                                          </p:stCondLst>
                                        </p:cTn>
                                        <p:tgtEl>
                                          <p:spTgt spid="8">
                                            <p:graphicEl>
                                              <a:dgm id="{FF1A81ED-D926-4D74-9CB4-66EB97A1E7B6}"/>
                                            </p:graphicEl>
                                          </p:spTgt>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249"/>
                                          </p:stCondLst>
                                        </p:cTn>
                                        <p:tgtEl>
                                          <p:spTgt spid="8">
                                            <p:graphicEl>
                                              <a:dgm id="{E130CE97-C853-4219-88D8-3ADA30515F33}"/>
                                            </p:graphicEl>
                                          </p:spTgt>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249"/>
                                          </p:stCondLst>
                                        </p:cTn>
                                        <p:tgtEl>
                                          <p:spTgt spid="8">
                                            <p:graphicEl>
                                              <a:dgm id="{7FEA3B46-CA75-43BA-A5CA-BDF120FD221E}"/>
                                            </p:graphicEl>
                                          </p:spTgt>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249"/>
                                          </p:stCondLst>
                                        </p:cTn>
                                        <p:tgtEl>
                                          <p:spTgt spid="8">
                                            <p:graphicEl>
                                              <a:dgm id="{1027C147-ED8E-47B1-93D8-0894DE3C380A}"/>
                                            </p:graphicEl>
                                          </p:spTgt>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249"/>
                                          </p:stCondLst>
                                        </p:cTn>
                                        <p:tgtEl>
                                          <p:spTgt spid="8">
                                            <p:graphicEl>
                                              <a:dgm id="{66468657-D1BA-4E3E-8708-4646ABE1A4F6}"/>
                                            </p:graphicEl>
                                          </p:spTgt>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249"/>
                                          </p:stCondLst>
                                        </p:cTn>
                                        <p:tgtEl>
                                          <p:spTgt spid="8">
                                            <p:graphicEl>
                                              <a:dgm id="{EC2896F2-07AF-4D8D-96B7-2936045D6690}"/>
                                            </p:graphic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249"/>
                                          </p:stCondLst>
                                        </p:cTn>
                                        <p:tgtEl>
                                          <p:spTgt spid="8">
                                            <p:graphicEl>
                                              <a:dgm id="{3C4C0EC5-BA1E-48D3-B118-D9C78E628ADE}"/>
                                            </p:graphicEl>
                                          </p:spTgt>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249"/>
                                          </p:stCondLst>
                                        </p:cTn>
                                        <p:tgtEl>
                                          <p:spTgt spid="8">
                                            <p:graphicEl>
                                              <a:dgm id="{D83D9C4B-EAEA-4BE6-A99A-B7858F994677}"/>
                                            </p:graphicEl>
                                          </p:spTgt>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249"/>
                                          </p:stCondLst>
                                        </p:cTn>
                                        <p:tgtEl>
                                          <p:spTgt spid="8">
                                            <p:graphicEl>
                                              <a:dgm id="{529C2C8E-2264-4A70-B383-013EA7013A1B}"/>
                                            </p:graphicEl>
                                          </p:spTgt>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249"/>
                                          </p:stCondLst>
                                        </p:cTn>
                                        <p:tgtEl>
                                          <p:spTgt spid="8">
                                            <p:graphicEl>
                                              <a:dgm id="{56CE196B-091B-41FF-89A5-34534230EC10}"/>
                                            </p:graphicEl>
                                          </p:spTgt>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249"/>
                                          </p:stCondLst>
                                        </p:cTn>
                                        <p:tgtEl>
                                          <p:spTgt spid="8">
                                            <p:graphicEl>
                                              <a:dgm id="{F60D26C4-9610-406B-9A87-C11EC61C7737}"/>
                                            </p:graphicEl>
                                          </p:spTgt>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249"/>
                                          </p:stCondLst>
                                        </p:cTn>
                                        <p:tgtEl>
                                          <p:spTgt spid="8">
                                            <p:graphicEl>
                                              <a:dgm id="{C51966A9-F44A-4525-AC90-F07DC682C704}"/>
                                            </p:graphicEl>
                                          </p:spTgt>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249"/>
                                          </p:stCondLst>
                                        </p:cTn>
                                        <p:tgtEl>
                                          <p:spTgt spid="8">
                                            <p:graphicEl>
                                              <a:dgm id="{B11E0E79-FAF6-45A8-91AF-A7C221A2F8FA}"/>
                                            </p:graphicEl>
                                          </p:spTgt>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249"/>
                                          </p:stCondLst>
                                        </p:cTn>
                                        <p:tgtEl>
                                          <p:spTgt spid="8">
                                            <p:graphicEl>
                                              <a:dgm id="{A84F0EE9-5C1E-4C77-8378-0C691616548F}"/>
                                            </p:graphicEl>
                                          </p:spTgt>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249"/>
                                          </p:stCondLst>
                                        </p:cTn>
                                        <p:tgtEl>
                                          <p:spTgt spid="8">
                                            <p:graphicEl>
                                              <a:dgm id="{DF4EDE46-94B2-43ED-94AA-A10F2B60F99D}"/>
                                            </p:graphicEl>
                                          </p:spTgt>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249"/>
                                          </p:stCondLst>
                                        </p:cTn>
                                        <p:tgtEl>
                                          <p:spTgt spid="8">
                                            <p:graphicEl>
                                              <a:dgm id="{AB146F54-6D87-4259-828C-5C0BFB611B0C}"/>
                                            </p:graphicEl>
                                          </p:spTgt>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249"/>
                                          </p:stCondLst>
                                        </p:cTn>
                                        <p:tgtEl>
                                          <p:spTgt spid="8">
                                            <p:graphicEl>
                                              <a:dgm id="{1179E3B5-73CB-468D-8845-C9BAFE62A87A}"/>
                                            </p:graphicEl>
                                          </p:spTgt>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249"/>
                                          </p:stCondLst>
                                        </p:cTn>
                                        <p:tgtEl>
                                          <p:spTgt spid="8">
                                            <p:graphicEl>
                                              <a:dgm id="{A53C91AC-8F3B-443E-A392-C018821068A6}"/>
                                            </p:graphicEl>
                                          </p:spTgt>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249"/>
                                          </p:stCondLst>
                                        </p:cTn>
                                        <p:tgtEl>
                                          <p:spTgt spid="8">
                                            <p:graphicEl>
                                              <a:dgm id="{57FA9AFE-0D9E-4529-A84D-AFB6A36C9908}"/>
                                            </p:graphicEl>
                                          </p:spTgt>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249"/>
                                          </p:stCondLst>
                                        </p:cTn>
                                        <p:tgtEl>
                                          <p:spTgt spid="8">
                                            <p:graphicEl>
                                              <a:dgm id="{5B9FD28F-706F-413E-A4E3-EFF167F595F5}"/>
                                            </p:graphicEl>
                                          </p:spTgt>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249"/>
                                          </p:stCondLst>
                                        </p:cTn>
                                        <p:tgtEl>
                                          <p:spTgt spid="8">
                                            <p:graphicEl>
                                              <a:dgm id="{5C02E740-5777-4EA8-8BC9-88FDE74D50CE}"/>
                                            </p:graphicEl>
                                          </p:spTgt>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249"/>
                                          </p:stCondLst>
                                        </p:cTn>
                                        <p:tgtEl>
                                          <p:spTgt spid="8">
                                            <p:graphicEl>
                                              <a:dgm id="{3F100F8B-A9A6-4962-BA06-7C60E23B98FC}"/>
                                            </p:graphicEl>
                                          </p:spTgt>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249"/>
                                          </p:stCondLst>
                                        </p:cTn>
                                        <p:tgtEl>
                                          <p:spTgt spid="8">
                                            <p:graphicEl>
                                              <a:dgm id="{25236BDD-ED6E-4C95-83D7-466418B8792C}"/>
                                            </p:graphicEl>
                                          </p:spTgt>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249"/>
                                          </p:stCondLst>
                                        </p:cTn>
                                        <p:tgtEl>
                                          <p:spTgt spid="8">
                                            <p:graphicEl>
                                              <a:dgm id="{64669E5B-CE15-4D48-A5D6-ED36F792336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lvl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Diagram 5"/>
          <p:cNvGraphicFramePr/>
          <p:nvPr>
            <p:extLst>
              <p:ext uri="{D42A27DB-BD31-4B8C-83A1-F6EECF244321}">
                <p14:modId xmlns:p14="http://schemas.microsoft.com/office/powerpoint/2010/main" val="446925285"/>
              </p:ext>
            </p:extLst>
          </p:nvPr>
        </p:nvGraphicFramePr>
        <p:xfrm>
          <a:off x="76200" y="60990"/>
          <a:ext cx="8839200" cy="56616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p:cNvSpPr txBox="1"/>
          <p:nvPr/>
        </p:nvSpPr>
        <p:spPr>
          <a:xfrm>
            <a:off x="3429000" y="2202240"/>
            <a:ext cx="2590800" cy="1569660"/>
          </a:xfrm>
          <a:prstGeom prst="rect">
            <a:avLst/>
          </a:prstGeom>
          <a:noFill/>
        </p:spPr>
        <p:txBody>
          <a:bodyPr wrap="square" rtlCol="0">
            <a:spAutoFit/>
          </a:bodyPr>
          <a:lstStyle/>
          <a:p>
            <a:r>
              <a:rPr lang="en-US" sz="3200" b="1" dirty="0" smtClean="0"/>
              <a:t>A School Counselor Candidate…</a:t>
            </a:r>
            <a:endParaRPr lang="en-US" sz="3200" b="1" dirty="0"/>
          </a:p>
        </p:txBody>
      </p:sp>
      <p:sp>
        <p:nvSpPr>
          <p:cNvPr id="2" name="Slide Number Placeholder 1"/>
          <p:cNvSpPr>
            <a:spLocks noGrp="1"/>
          </p:cNvSpPr>
          <p:nvPr>
            <p:ph type="sldNum" sz="quarter" idx="11"/>
          </p:nvPr>
        </p:nvSpPr>
        <p:spPr/>
        <p:txBody>
          <a:bodyPr/>
          <a:lstStyle/>
          <a:p>
            <a:pPr>
              <a:defRPr/>
            </a:pPr>
            <a:fld id="{0CCD4FB9-882A-471A-85B9-D8AF75D2CB3D}" type="slidenum">
              <a:rPr lang="en-US" smtClean="0"/>
              <a:pPr>
                <a:defRPr/>
              </a:pPr>
              <a:t>7</a:t>
            </a:fld>
            <a:endParaRPr lang="en-US"/>
          </a:p>
        </p:txBody>
      </p:sp>
    </p:spTree>
    <p:custDataLst>
      <p:tags r:id="rId1"/>
    </p:custDataLst>
    <p:extLst>
      <p:ext uri="{BB962C8B-B14F-4D97-AF65-F5344CB8AC3E}">
        <p14:creationId xmlns:p14="http://schemas.microsoft.com/office/powerpoint/2010/main" val="206973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graphicEl>
                                              <a:dgm id="{839E5961-EC01-411B-86F3-44ADF8D74A97}"/>
                                            </p:graphicEl>
                                          </p:spTgt>
                                        </p:tgtEl>
                                        <p:attrNameLst>
                                          <p:attrName>style.visibility</p:attrName>
                                        </p:attrNameLst>
                                      </p:cBhvr>
                                      <p:to>
                                        <p:strVal val="visible"/>
                                      </p:to>
                                    </p:set>
                                    <p:animEffect transition="in" filter="fade">
                                      <p:cBhvr>
                                        <p:cTn id="11" dur="1000"/>
                                        <p:tgtEl>
                                          <p:spTgt spid="6">
                                            <p:graphicEl>
                                              <a:dgm id="{839E5961-EC01-411B-86F3-44ADF8D74A97}"/>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graphicEl>
                                              <a:dgm id="{62B1828E-D8AD-476F-8499-EE33B15E5123}"/>
                                            </p:graphicEl>
                                          </p:spTgt>
                                        </p:tgtEl>
                                        <p:attrNameLst>
                                          <p:attrName>style.visibility</p:attrName>
                                        </p:attrNameLst>
                                      </p:cBhvr>
                                      <p:to>
                                        <p:strVal val="visible"/>
                                      </p:to>
                                    </p:set>
                                    <p:animEffect transition="in" filter="fade">
                                      <p:cBhvr>
                                        <p:cTn id="16" dur="1000"/>
                                        <p:tgtEl>
                                          <p:spTgt spid="6">
                                            <p:graphicEl>
                                              <a:dgm id="{62B1828E-D8AD-476F-8499-EE33B15E5123}"/>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graphicEl>
                                              <a:dgm id="{5A5B33DF-058E-4CAA-9160-6370F761784C}"/>
                                            </p:graphicEl>
                                          </p:spTgt>
                                        </p:tgtEl>
                                        <p:attrNameLst>
                                          <p:attrName>style.visibility</p:attrName>
                                        </p:attrNameLst>
                                      </p:cBhvr>
                                      <p:to>
                                        <p:strVal val="visible"/>
                                      </p:to>
                                    </p:set>
                                    <p:animEffect transition="in" filter="fade">
                                      <p:cBhvr>
                                        <p:cTn id="19" dur="1000"/>
                                        <p:tgtEl>
                                          <p:spTgt spid="6">
                                            <p:graphicEl>
                                              <a:dgm id="{5A5B33DF-058E-4CAA-9160-6370F761784C}"/>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graphicEl>
                                              <a:dgm id="{0FEC9016-10B4-4A0C-A0E9-A7615BCB5A47}"/>
                                            </p:graphicEl>
                                          </p:spTgt>
                                        </p:tgtEl>
                                        <p:attrNameLst>
                                          <p:attrName>style.visibility</p:attrName>
                                        </p:attrNameLst>
                                      </p:cBhvr>
                                      <p:to>
                                        <p:strVal val="visible"/>
                                      </p:to>
                                    </p:set>
                                    <p:animEffect transition="in" filter="fade">
                                      <p:cBhvr>
                                        <p:cTn id="24" dur="1000"/>
                                        <p:tgtEl>
                                          <p:spTgt spid="6">
                                            <p:graphicEl>
                                              <a:dgm id="{0FEC9016-10B4-4A0C-A0E9-A7615BCB5A47}"/>
                                            </p:graphic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graphicEl>
                                              <a:dgm id="{77F25847-9517-4A7A-835C-99455BC820C3}"/>
                                            </p:graphicEl>
                                          </p:spTgt>
                                        </p:tgtEl>
                                        <p:attrNameLst>
                                          <p:attrName>style.visibility</p:attrName>
                                        </p:attrNameLst>
                                      </p:cBhvr>
                                      <p:to>
                                        <p:strVal val="visible"/>
                                      </p:to>
                                    </p:set>
                                    <p:animEffect transition="in" filter="fade">
                                      <p:cBhvr>
                                        <p:cTn id="27" dur="1000"/>
                                        <p:tgtEl>
                                          <p:spTgt spid="6">
                                            <p:graphicEl>
                                              <a:dgm id="{77F25847-9517-4A7A-835C-99455BC820C3}"/>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graphicEl>
                                              <a:dgm id="{F97CBE14-9860-4539-A7BD-D0DAE6A6466D}"/>
                                            </p:graphicEl>
                                          </p:spTgt>
                                        </p:tgtEl>
                                        <p:attrNameLst>
                                          <p:attrName>style.visibility</p:attrName>
                                        </p:attrNameLst>
                                      </p:cBhvr>
                                      <p:to>
                                        <p:strVal val="visible"/>
                                      </p:to>
                                    </p:set>
                                    <p:animEffect transition="in" filter="fade">
                                      <p:cBhvr>
                                        <p:cTn id="32" dur="1000"/>
                                        <p:tgtEl>
                                          <p:spTgt spid="6">
                                            <p:graphicEl>
                                              <a:dgm id="{F97CBE14-9860-4539-A7BD-D0DAE6A6466D}"/>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graphicEl>
                                              <a:dgm id="{568C2867-10EE-49C2-8C28-865C94E4FFD0}"/>
                                            </p:graphicEl>
                                          </p:spTgt>
                                        </p:tgtEl>
                                        <p:attrNameLst>
                                          <p:attrName>style.visibility</p:attrName>
                                        </p:attrNameLst>
                                      </p:cBhvr>
                                      <p:to>
                                        <p:strVal val="visible"/>
                                      </p:to>
                                    </p:set>
                                    <p:animEffect transition="in" filter="fade">
                                      <p:cBhvr>
                                        <p:cTn id="35" dur="1000"/>
                                        <p:tgtEl>
                                          <p:spTgt spid="6">
                                            <p:graphicEl>
                                              <a:dgm id="{568C2867-10EE-49C2-8C28-865C94E4FFD0}"/>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graphicEl>
                                              <a:dgm id="{F914FB2E-FD37-4336-B1A3-7D91846EB3FE}"/>
                                            </p:graphicEl>
                                          </p:spTgt>
                                        </p:tgtEl>
                                        <p:attrNameLst>
                                          <p:attrName>style.visibility</p:attrName>
                                        </p:attrNameLst>
                                      </p:cBhvr>
                                      <p:to>
                                        <p:strVal val="visible"/>
                                      </p:to>
                                    </p:set>
                                    <p:animEffect transition="in" filter="fade">
                                      <p:cBhvr>
                                        <p:cTn id="40" dur="1000"/>
                                        <p:tgtEl>
                                          <p:spTgt spid="6">
                                            <p:graphicEl>
                                              <a:dgm id="{F914FB2E-FD37-4336-B1A3-7D91846EB3FE}"/>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
                                            <p:graphicEl>
                                              <a:dgm id="{39106C68-E19A-400C-9461-4CE9FE090FCB}"/>
                                            </p:graphicEl>
                                          </p:spTgt>
                                        </p:tgtEl>
                                        <p:attrNameLst>
                                          <p:attrName>style.visibility</p:attrName>
                                        </p:attrNameLst>
                                      </p:cBhvr>
                                      <p:to>
                                        <p:strVal val="visible"/>
                                      </p:to>
                                    </p:set>
                                    <p:animEffect transition="in" filter="fade">
                                      <p:cBhvr>
                                        <p:cTn id="43" dur="1000"/>
                                        <p:tgtEl>
                                          <p:spTgt spid="6">
                                            <p:graphicEl>
                                              <a:dgm id="{39106C68-E19A-400C-9461-4CE9FE090FCB}"/>
                                            </p:graphic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
                                            <p:graphicEl>
                                              <a:dgm id="{B6918DF0-E2B3-4C57-8F4F-364747A264D6}"/>
                                            </p:graphicEl>
                                          </p:spTgt>
                                        </p:tgtEl>
                                        <p:attrNameLst>
                                          <p:attrName>style.visibility</p:attrName>
                                        </p:attrNameLst>
                                      </p:cBhvr>
                                      <p:to>
                                        <p:strVal val="visible"/>
                                      </p:to>
                                    </p:set>
                                    <p:animEffect transition="in" filter="fade">
                                      <p:cBhvr>
                                        <p:cTn id="46" dur="1000"/>
                                        <p:tgtEl>
                                          <p:spTgt spid="6">
                                            <p:graphicEl>
                                              <a:dgm id="{B6918DF0-E2B3-4C57-8F4F-364747A264D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76200"/>
            <a:ext cx="4114800" cy="952500"/>
          </a:xfrm>
        </p:spPr>
        <p:txBody>
          <a:bodyPr>
            <a:normAutofit/>
          </a:bodyPr>
          <a:lstStyle/>
          <a:p>
            <a:r>
              <a:rPr lang="en-US" sz="5400" dirty="0" smtClean="0"/>
              <a:t>Standard 1</a:t>
            </a:r>
            <a:endParaRPr lang="en-US" sz="5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05382286"/>
              </p:ext>
            </p:extLst>
          </p:nvPr>
        </p:nvGraphicFramePr>
        <p:xfrm>
          <a:off x="457200" y="1511300"/>
          <a:ext cx="8229600" cy="3937000"/>
        </p:xfrm>
        <a:graphic>
          <a:graphicData uri="http://schemas.openxmlformats.org/drawingml/2006/table">
            <a:tbl>
              <a:tblPr firstRow="1" bandRow="1">
                <a:tableStyleId>{F5AB1C69-6EDB-4FF4-983F-18BD219EF322}</a:tableStyleId>
              </a:tblPr>
              <a:tblGrid>
                <a:gridCol w="8229600">
                  <a:extLst>
                    <a:ext uri="{9D8B030D-6E8A-4147-A177-3AD203B41FA5}">
                      <a16:colId xmlns:a16="http://schemas.microsoft.com/office/drawing/2014/main" val="20000"/>
                    </a:ext>
                  </a:extLst>
                </a:gridCol>
              </a:tblGrid>
              <a:tr h="381000">
                <a:tc>
                  <a:txBody>
                    <a:bodyPr/>
                    <a:lstStyle/>
                    <a:p>
                      <a:pPr algn="ctr"/>
                      <a:r>
                        <a:rPr lang="en-US" sz="1500" dirty="0" smtClean="0"/>
                        <a:t>Possible</a:t>
                      </a:r>
                      <a:r>
                        <a:rPr lang="en-US" sz="1500" baseline="0" dirty="0" smtClean="0"/>
                        <a:t> Data Sources for Standard 1</a:t>
                      </a:r>
                      <a:endParaRPr lang="en-US" sz="1500" dirty="0"/>
                    </a:p>
                  </a:txBody>
                  <a:tcPr marT="38100" marB="38100" anchor="ctr"/>
                </a:tc>
                <a:extLst>
                  <a:ext uri="{0D108BD9-81ED-4DB2-BD59-A6C34878D82A}">
                    <a16:rowId xmlns:a16="http://schemas.microsoft.com/office/drawing/2014/main" val="10000"/>
                  </a:ext>
                </a:extLst>
              </a:tr>
              <a:tr h="508000">
                <a:tc>
                  <a:txBody>
                    <a:bodyPr/>
                    <a:lstStyle/>
                    <a:p>
                      <a:r>
                        <a:rPr lang="en-US" sz="1500" dirty="0" smtClean="0"/>
                        <a:t>Designs needs based activities</a:t>
                      </a:r>
                      <a:r>
                        <a:rPr lang="en-US" sz="1500" baseline="0" dirty="0" smtClean="0"/>
                        <a:t> across program components</a:t>
                      </a:r>
                      <a:endParaRPr lang="en-US" sz="1500" dirty="0"/>
                    </a:p>
                  </a:txBody>
                  <a:tcPr marT="38100" marB="38100" anchor="ctr"/>
                </a:tc>
                <a:extLst>
                  <a:ext uri="{0D108BD9-81ED-4DB2-BD59-A6C34878D82A}">
                    <a16:rowId xmlns:a16="http://schemas.microsoft.com/office/drawing/2014/main" val="10001"/>
                  </a:ext>
                </a:extLst>
              </a:tr>
              <a:tr h="508000">
                <a:tc>
                  <a:txBody>
                    <a:bodyPr/>
                    <a:lstStyle/>
                    <a:p>
                      <a:r>
                        <a:rPr lang="en-US" sz="1500" dirty="0" smtClean="0"/>
                        <a:t>Student portfolios</a:t>
                      </a:r>
                      <a:endParaRPr lang="en-US" sz="1500" dirty="0"/>
                    </a:p>
                  </a:txBody>
                  <a:tcPr marT="38100" marB="38100" anchor="ctr"/>
                </a:tc>
                <a:extLst>
                  <a:ext uri="{0D108BD9-81ED-4DB2-BD59-A6C34878D82A}">
                    <a16:rowId xmlns:a16="http://schemas.microsoft.com/office/drawing/2014/main" val="10002"/>
                  </a:ext>
                </a:extLst>
              </a:tr>
              <a:tr h="508000">
                <a:tc>
                  <a:txBody>
                    <a:bodyPr/>
                    <a:lstStyle/>
                    <a:p>
                      <a:r>
                        <a:rPr lang="en-US" sz="1500" dirty="0" smtClean="0"/>
                        <a:t>Opportunities for students to</a:t>
                      </a:r>
                      <a:r>
                        <a:rPr lang="en-US" sz="1500" baseline="0" dirty="0" smtClean="0"/>
                        <a:t> use problem solving and critical thinking</a:t>
                      </a:r>
                      <a:endParaRPr lang="en-US" sz="1500" dirty="0"/>
                    </a:p>
                  </a:txBody>
                  <a:tcPr marT="38100" marB="38100" anchor="ctr"/>
                </a:tc>
                <a:extLst>
                  <a:ext uri="{0D108BD9-81ED-4DB2-BD59-A6C34878D82A}">
                    <a16:rowId xmlns:a16="http://schemas.microsoft.com/office/drawing/2014/main" val="10003"/>
                  </a:ext>
                </a:extLst>
              </a:tr>
              <a:tr h="508000">
                <a:tc>
                  <a:txBody>
                    <a:bodyPr/>
                    <a:lstStyle/>
                    <a:p>
                      <a:r>
                        <a:rPr lang="en-US" sz="1500" dirty="0" smtClean="0"/>
                        <a:t>Builds positive</a:t>
                      </a:r>
                      <a:r>
                        <a:rPr lang="en-US" sz="1500" baseline="0" dirty="0" smtClean="0"/>
                        <a:t> relationships with others</a:t>
                      </a:r>
                      <a:endParaRPr lang="en-US" sz="1500" dirty="0"/>
                    </a:p>
                  </a:txBody>
                  <a:tcPr marT="38100" marB="38100" anchor="ctr"/>
                </a:tc>
                <a:extLst>
                  <a:ext uri="{0D108BD9-81ED-4DB2-BD59-A6C34878D82A}">
                    <a16:rowId xmlns:a16="http://schemas.microsoft.com/office/drawing/2014/main" val="10004"/>
                  </a:ext>
                </a:extLst>
              </a:tr>
              <a:tr h="508000">
                <a:tc>
                  <a:txBody>
                    <a:bodyPr/>
                    <a:lstStyle/>
                    <a:p>
                      <a:r>
                        <a:rPr lang="en-US" sz="1500" dirty="0" smtClean="0"/>
                        <a:t>Verification of student</a:t>
                      </a:r>
                      <a:r>
                        <a:rPr lang="en-US" sz="1500" baseline="0" dirty="0" smtClean="0"/>
                        <a:t> mastery</a:t>
                      </a:r>
                      <a:endParaRPr lang="en-US" sz="1500" dirty="0"/>
                    </a:p>
                  </a:txBody>
                  <a:tcPr marT="38100" marB="38100" anchor="ctr"/>
                </a:tc>
                <a:extLst>
                  <a:ext uri="{0D108BD9-81ED-4DB2-BD59-A6C34878D82A}">
                    <a16:rowId xmlns:a16="http://schemas.microsoft.com/office/drawing/2014/main" val="10005"/>
                  </a:ext>
                </a:extLst>
              </a:tr>
              <a:tr h="508000">
                <a:tc>
                  <a:txBody>
                    <a:bodyPr/>
                    <a:lstStyle/>
                    <a:p>
                      <a:r>
                        <a:rPr lang="en-US" sz="1500" dirty="0" smtClean="0"/>
                        <a:t>Student</a:t>
                      </a:r>
                      <a:r>
                        <a:rPr lang="en-US" sz="1500" baseline="0" dirty="0" smtClean="0"/>
                        <a:t> feedback and reflection</a:t>
                      </a:r>
                      <a:endParaRPr lang="en-US" sz="1500" dirty="0"/>
                    </a:p>
                  </a:txBody>
                  <a:tcPr marT="38100" marB="38100" anchor="ctr"/>
                </a:tc>
                <a:extLst>
                  <a:ext uri="{0D108BD9-81ED-4DB2-BD59-A6C34878D82A}">
                    <a16:rowId xmlns:a16="http://schemas.microsoft.com/office/drawing/2014/main" val="10006"/>
                  </a:ext>
                </a:extLst>
              </a:tr>
              <a:tr h="508000">
                <a:tc>
                  <a:txBody>
                    <a:bodyPr/>
                    <a:lstStyle/>
                    <a:p>
                      <a:r>
                        <a:rPr lang="en-US" sz="1500" dirty="0" smtClean="0"/>
                        <a:t>Builds</a:t>
                      </a:r>
                      <a:r>
                        <a:rPr lang="en-US" sz="1500" baseline="0" dirty="0" smtClean="0"/>
                        <a:t> student understanding of self/others utilizing a variety of global perspectives</a:t>
                      </a:r>
                      <a:endParaRPr lang="en-US" sz="1500" dirty="0"/>
                    </a:p>
                  </a:txBody>
                  <a:tcPr marT="38100" marB="38100" anchor="ctr"/>
                </a:tc>
                <a:extLst>
                  <a:ext uri="{0D108BD9-81ED-4DB2-BD59-A6C34878D82A}">
                    <a16:rowId xmlns:a16="http://schemas.microsoft.com/office/drawing/2014/main" val="10007"/>
                  </a:ext>
                </a:extLst>
              </a:tr>
            </a:tbl>
          </a:graphicData>
        </a:graphic>
      </p:graphicFrame>
      <p:graphicFrame>
        <p:nvGraphicFramePr>
          <p:cNvPr id="5" name="Diagram 4"/>
          <p:cNvGraphicFramePr/>
          <p:nvPr>
            <p:extLst>
              <p:ext uri="{D42A27DB-BD31-4B8C-83A1-F6EECF244321}">
                <p14:modId xmlns:p14="http://schemas.microsoft.com/office/powerpoint/2010/main" val="1090499632"/>
              </p:ext>
            </p:extLst>
          </p:nvPr>
        </p:nvGraphicFramePr>
        <p:xfrm>
          <a:off x="457200" y="76225"/>
          <a:ext cx="4114800" cy="8762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p:cNvSpPr>
            <a:spLocks noGrp="1"/>
          </p:cNvSpPr>
          <p:nvPr>
            <p:ph type="sldNum" sz="quarter" idx="12"/>
          </p:nvPr>
        </p:nvSpPr>
        <p:spPr/>
        <p:txBody>
          <a:bodyPr>
            <a:normAutofit fontScale="62500" lnSpcReduction="20000"/>
          </a:bodyPr>
          <a:lstStyle/>
          <a:p>
            <a:pPr>
              <a:defRPr/>
            </a:pPr>
            <a:fld id="{62A93B84-147C-46E0-9E88-71D06A51F1DA}" type="slidenum">
              <a:rPr lang="en-US" smtClean="0"/>
              <a:pPr>
                <a:defRPr/>
              </a:pPr>
              <a:t>8</a:t>
            </a:fld>
            <a:endParaRPr lang="en-US" dirty="0"/>
          </a:p>
        </p:txBody>
      </p:sp>
      <p:sp>
        <p:nvSpPr>
          <p:cNvPr id="6" name="TextBox 5"/>
          <p:cNvSpPr txBox="1"/>
          <p:nvPr/>
        </p:nvSpPr>
        <p:spPr>
          <a:xfrm>
            <a:off x="457200" y="150793"/>
            <a:ext cx="1981200" cy="954107"/>
          </a:xfrm>
          <a:prstGeom prst="rect">
            <a:avLst/>
          </a:prstGeom>
          <a:noFill/>
        </p:spPr>
        <p:txBody>
          <a:bodyPr wrap="square" rtlCol="0">
            <a:spAutoFit/>
          </a:bodyPr>
          <a:lstStyle/>
          <a:p>
            <a:pPr lvl="0"/>
            <a:r>
              <a:rPr lang="en-US" sz="1400" b="1" dirty="0">
                <a:solidFill>
                  <a:schemeClr val="bg1"/>
                </a:solidFill>
                <a:latin typeface="+mn-lt"/>
              </a:rPr>
              <a:t>Promotes mental</a:t>
            </a:r>
          </a:p>
          <a:p>
            <a:pPr lvl="0"/>
            <a:r>
              <a:rPr lang="en-US" sz="1400" b="1" dirty="0" smtClean="0">
                <a:solidFill>
                  <a:schemeClr val="bg1"/>
                </a:solidFill>
                <a:latin typeface="+mn-lt"/>
              </a:rPr>
              <a:t>health </a:t>
            </a:r>
            <a:r>
              <a:rPr lang="en-US" sz="1400" b="1" dirty="0">
                <a:solidFill>
                  <a:schemeClr val="bg1"/>
                </a:solidFill>
                <a:latin typeface="+mn-lt"/>
              </a:rPr>
              <a:t>and well-being</a:t>
            </a:r>
          </a:p>
          <a:p>
            <a:pPr lvl="0"/>
            <a:r>
              <a:rPr lang="en-US" sz="1400" b="1" dirty="0" smtClean="0">
                <a:solidFill>
                  <a:schemeClr val="bg1"/>
                </a:solidFill>
                <a:latin typeface="+mn-lt"/>
              </a:rPr>
              <a:t>of </a:t>
            </a:r>
            <a:r>
              <a:rPr lang="en-US" sz="1400" b="1" dirty="0">
                <a:solidFill>
                  <a:schemeClr val="bg1"/>
                </a:solidFill>
                <a:latin typeface="+mn-lt"/>
              </a:rPr>
              <a:t>students</a:t>
            </a:r>
          </a:p>
          <a:p>
            <a:endParaRPr lang="en-US" sz="1400" dirty="0">
              <a:solidFill>
                <a:schemeClr val="bg1"/>
              </a:solidFill>
              <a:latin typeface="+mn-lt"/>
            </a:endParaRPr>
          </a:p>
        </p:txBody>
      </p:sp>
    </p:spTree>
    <p:custDataLst>
      <p:tags r:id="rId1"/>
    </p:custDataLst>
    <p:extLst>
      <p:ext uri="{BB962C8B-B14F-4D97-AF65-F5344CB8AC3E}">
        <p14:creationId xmlns:p14="http://schemas.microsoft.com/office/powerpoint/2010/main" val="98564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D9878326-17B5-408E-9661-5AE19E039950}"/>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64483E72-5B29-4EBE-A048-B81CF97DAD5A}"/>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graphicEl>
                                              <a:dgm id="{FE473EE4-BBC8-4AF2-A575-F9E259F94A40}"/>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2F33F917-15D3-4370-BAC9-268EF95799C3}"/>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49ACA78E-B371-4D74-A112-41773DF8F81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76200"/>
            <a:ext cx="4114800" cy="952500"/>
          </a:xfrm>
        </p:spPr>
        <p:txBody>
          <a:bodyPr>
            <a:normAutofit/>
          </a:bodyPr>
          <a:lstStyle/>
          <a:p>
            <a:r>
              <a:rPr lang="en-US" sz="5400" dirty="0" smtClean="0"/>
              <a:t>Standard 2</a:t>
            </a:r>
            <a:endParaRPr lang="en-US" sz="5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13473081"/>
              </p:ext>
            </p:extLst>
          </p:nvPr>
        </p:nvGraphicFramePr>
        <p:xfrm>
          <a:off x="457200" y="1485900"/>
          <a:ext cx="8229600" cy="3962400"/>
        </p:xfrm>
        <a:graphic>
          <a:graphicData uri="http://schemas.openxmlformats.org/drawingml/2006/table">
            <a:tbl>
              <a:tblPr firstRow="1" bandRow="1">
                <a:tableStyleId>{F5AB1C69-6EDB-4FF4-983F-18BD219EF322}</a:tableStyleId>
              </a:tblPr>
              <a:tblGrid>
                <a:gridCol w="8229600">
                  <a:extLst>
                    <a:ext uri="{9D8B030D-6E8A-4147-A177-3AD203B41FA5}">
                      <a16:colId xmlns:a16="http://schemas.microsoft.com/office/drawing/2014/main" val="20000"/>
                    </a:ext>
                  </a:extLst>
                </a:gridCol>
              </a:tblGrid>
              <a:tr h="381000">
                <a:tc>
                  <a:txBody>
                    <a:bodyPr/>
                    <a:lstStyle/>
                    <a:p>
                      <a:pPr algn="ctr"/>
                      <a:r>
                        <a:rPr lang="en-US" sz="1500" dirty="0" smtClean="0"/>
                        <a:t>Possible</a:t>
                      </a:r>
                      <a:r>
                        <a:rPr lang="en-US" sz="1500" baseline="0" dirty="0" smtClean="0"/>
                        <a:t> Data Sources for Standard 2</a:t>
                      </a:r>
                      <a:endParaRPr lang="en-US" sz="1500" dirty="0"/>
                    </a:p>
                  </a:txBody>
                  <a:tcPr marT="38100" marB="38100">
                    <a:solidFill>
                      <a:srgbClr val="009999"/>
                    </a:solidFill>
                  </a:tcPr>
                </a:tc>
                <a:extLst>
                  <a:ext uri="{0D108BD9-81ED-4DB2-BD59-A6C34878D82A}">
                    <a16:rowId xmlns:a16="http://schemas.microsoft.com/office/drawing/2014/main" val="10000"/>
                  </a:ext>
                </a:extLst>
              </a:tr>
              <a:tr h="508000">
                <a:tc>
                  <a:txBody>
                    <a:bodyPr/>
                    <a:lstStyle/>
                    <a:p>
                      <a:r>
                        <a:rPr lang="en-US" sz="1500" dirty="0" smtClean="0"/>
                        <a:t>Written school counseling program plan</a:t>
                      </a:r>
                      <a:endParaRPr lang="en-US" sz="1500" dirty="0"/>
                    </a:p>
                  </a:txBody>
                  <a:tcPr marT="38100" marB="38100" anchor="ctr">
                    <a:solidFill>
                      <a:srgbClr val="D5FFFF"/>
                    </a:solidFill>
                  </a:tcPr>
                </a:tc>
                <a:extLst>
                  <a:ext uri="{0D108BD9-81ED-4DB2-BD59-A6C34878D82A}">
                    <a16:rowId xmlns:a16="http://schemas.microsoft.com/office/drawing/2014/main" val="10001"/>
                  </a:ext>
                </a:extLst>
              </a:tr>
              <a:tr h="508000">
                <a:tc>
                  <a:txBody>
                    <a:bodyPr/>
                    <a:lstStyle/>
                    <a:p>
                      <a:r>
                        <a:rPr lang="en-US" sz="1500" dirty="0" smtClean="0"/>
                        <a:t>Agenda</a:t>
                      </a:r>
                      <a:r>
                        <a:rPr lang="en-US" sz="1500" baseline="0" dirty="0" smtClean="0"/>
                        <a:t>/meeting notes from program advisory committee</a:t>
                      </a:r>
                    </a:p>
                  </a:txBody>
                  <a:tcPr marT="38100" marB="38100" anchor="ctr">
                    <a:solidFill>
                      <a:srgbClr val="BDFFFF"/>
                    </a:solidFill>
                  </a:tcPr>
                </a:tc>
                <a:extLst>
                  <a:ext uri="{0D108BD9-81ED-4DB2-BD59-A6C34878D82A}">
                    <a16:rowId xmlns:a16="http://schemas.microsoft.com/office/drawing/2014/main" val="10002"/>
                  </a:ext>
                </a:extLst>
              </a:tr>
              <a:tr h="508000">
                <a:tc>
                  <a:txBody>
                    <a:bodyPr/>
                    <a:lstStyle/>
                    <a:p>
                      <a:r>
                        <a:rPr lang="en-US" sz="1500" dirty="0" smtClean="0"/>
                        <a:t>Implements</a:t>
                      </a:r>
                      <a:r>
                        <a:rPr lang="en-US" sz="1500" baseline="0" dirty="0" smtClean="0"/>
                        <a:t> collaborative practices in program planning</a:t>
                      </a:r>
                      <a:endParaRPr lang="en-US" sz="1500" dirty="0"/>
                    </a:p>
                  </a:txBody>
                  <a:tcPr marT="38100" marB="38100" anchor="ctr">
                    <a:solidFill>
                      <a:srgbClr val="D5FFFF"/>
                    </a:solidFill>
                  </a:tcPr>
                </a:tc>
                <a:extLst>
                  <a:ext uri="{0D108BD9-81ED-4DB2-BD59-A6C34878D82A}">
                    <a16:rowId xmlns:a16="http://schemas.microsoft.com/office/drawing/2014/main" val="10003"/>
                  </a:ext>
                </a:extLst>
              </a:tr>
              <a:tr h="508000">
                <a:tc>
                  <a:txBody>
                    <a:bodyPr/>
                    <a:lstStyle/>
                    <a:p>
                      <a:r>
                        <a:rPr lang="en-US" sz="1500" dirty="0" smtClean="0"/>
                        <a:t>Collaborative</a:t>
                      </a:r>
                      <a:r>
                        <a:rPr lang="en-US" sz="1500" baseline="0" dirty="0" smtClean="0"/>
                        <a:t> implementation and analysis of IIR </a:t>
                      </a:r>
                      <a:endParaRPr lang="en-US" sz="1500" dirty="0"/>
                    </a:p>
                  </a:txBody>
                  <a:tcPr marT="38100" marB="38100" anchor="ctr">
                    <a:solidFill>
                      <a:srgbClr val="BDFFFF"/>
                    </a:solidFill>
                  </a:tcPr>
                </a:tc>
                <a:extLst>
                  <a:ext uri="{0D108BD9-81ED-4DB2-BD59-A6C34878D82A}">
                    <a16:rowId xmlns:a16="http://schemas.microsoft.com/office/drawing/2014/main" val="10004"/>
                  </a:ext>
                </a:extLst>
              </a:tr>
              <a:tr h="508000">
                <a:tc>
                  <a:txBody>
                    <a:bodyPr/>
                    <a:lstStyle/>
                    <a:p>
                      <a:r>
                        <a:rPr lang="en-US" sz="1500" dirty="0" smtClean="0"/>
                        <a:t>Strategies to</a:t>
                      </a:r>
                      <a:r>
                        <a:rPr lang="en-US" sz="1500" baseline="0" dirty="0" smtClean="0"/>
                        <a:t> strengthen and sustain positive relationships with key stakeholders</a:t>
                      </a:r>
                      <a:endParaRPr lang="en-US" sz="1500" dirty="0"/>
                    </a:p>
                  </a:txBody>
                  <a:tcPr marT="38100" marB="38100" anchor="ctr">
                    <a:solidFill>
                      <a:srgbClr val="D5FFFF"/>
                    </a:solidFill>
                  </a:tcPr>
                </a:tc>
                <a:extLst>
                  <a:ext uri="{0D108BD9-81ED-4DB2-BD59-A6C34878D82A}">
                    <a16:rowId xmlns:a16="http://schemas.microsoft.com/office/drawing/2014/main" val="10005"/>
                  </a:ext>
                </a:extLst>
              </a:tr>
              <a:tr h="533400">
                <a:tc>
                  <a:txBody>
                    <a:bodyPr/>
                    <a:lstStyle/>
                    <a:p>
                      <a:r>
                        <a:rPr lang="en-US" sz="1500" dirty="0" smtClean="0"/>
                        <a:t>Facilitate partnerships</a:t>
                      </a:r>
                      <a:r>
                        <a:rPr lang="en-US" sz="1500" baseline="0" dirty="0" smtClean="0"/>
                        <a:t> between classes, grades, or whole school and local businesses and community organizations</a:t>
                      </a:r>
                      <a:endParaRPr lang="en-US" sz="1500" dirty="0"/>
                    </a:p>
                  </a:txBody>
                  <a:tcPr marT="38100" marB="38100" anchor="ctr">
                    <a:solidFill>
                      <a:srgbClr val="BDFFFF"/>
                    </a:solidFill>
                  </a:tcPr>
                </a:tc>
                <a:extLst>
                  <a:ext uri="{0D108BD9-81ED-4DB2-BD59-A6C34878D82A}">
                    <a16:rowId xmlns:a16="http://schemas.microsoft.com/office/drawing/2014/main" val="10006"/>
                  </a:ext>
                </a:extLst>
              </a:tr>
              <a:tr h="508000">
                <a:tc>
                  <a:txBody>
                    <a:bodyPr/>
                    <a:lstStyle/>
                    <a:p>
                      <a:r>
                        <a:rPr lang="en-US" sz="1500" dirty="0" smtClean="0"/>
                        <a:t>Student, parent/family,</a:t>
                      </a:r>
                      <a:r>
                        <a:rPr lang="en-US" sz="1500" baseline="0" dirty="0" smtClean="0"/>
                        <a:t> staff and community survey data</a:t>
                      </a:r>
                      <a:endParaRPr lang="en-US" sz="1500" dirty="0"/>
                    </a:p>
                  </a:txBody>
                  <a:tcPr marT="38100" marB="38100" anchor="ctr">
                    <a:solidFill>
                      <a:srgbClr val="D5FFFF"/>
                    </a:solidFill>
                  </a:tcPr>
                </a:tc>
                <a:extLst>
                  <a:ext uri="{0D108BD9-81ED-4DB2-BD59-A6C34878D82A}">
                    <a16:rowId xmlns:a16="http://schemas.microsoft.com/office/drawing/2014/main" val="10007"/>
                  </a:ext>
                </a:extLst>
              </a:tr>
            </a:tbl>
          </a:graphicData>
        </a:graphic>
      </p:graphicFrame>
      <p:graphicFrame>
        <p:nvGraphicFramePr>
          <p:cNvPr id="5" name="Diagram 4"/>
          <p:cNvGraphicFramePr/>
          <p:nvPr>
            <p:extLst>
              <p:ext uri="{D42A27DB-BD31-4B8C-83A1-F6EECF244321}">
                <p14:modId xmlns:p14="http://schemas.microsoft.com/office/powerpoint/2010/main" val="48523189"/>
              </p:ext>
            </p:extLst>
          </p:nvPr>
        </p:nvGraphicFramePr>
        <p:xfrm>
          <a:off x="228600" y="76225"/>
          <a:ext cx="4419600" cy="8762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p:cNvSpPr>
            <a:spLocks noGrp="1"/>
          </p:cNvSpPr>
          <p:nvPr>
            <p:ph type="sldNum" sz="quarter" idx="12"/>
          </p:nvPr>
        </p:nvSpPr>
        <p:spPr/>
        <p:txBody>
          <a:bodyPr>
            <a:normAutofit fontScale="62500" lnSpcReduction="20000"/>
          </a:bodyPr>
          <a:lstStyle/>
          <a:p>
            <a:pPr>
              <a:defRPr/>
            </a:pPr>
            <a:fld id="{62A93B84-147C-46E0-9E88-71D06A51F1DA}" type="slidenum">
              <a:rPr lang="en-US" smtClean="0"/>
              <a:pPr>
                <a:defRPr/>
              </a:pPr>
              <a:t>9</a:t>
            </a:fld>
            <a:endParaRPr lang="en-US" dirty="0"/>
          </a:p>
        </p:txBody>
      </p:sp>
      <p:sp>
        <p:nvSpPr>
          <p:cNvPr id="9" name="TextBox 8"/>
          <p:cNvSpPr txBox="1"/>
          <p:nvPr/>
        </p:nvSpPr>
        <p:spPr>
          <a:xfrm>
            <a:off x="609600" y="121503"/>
            <a:ext cx="1676400" cy="830997"/>
          </a:xfrm>
          <a:prstGeom prst="rect">
            <a:avLst/>
          </a:prstGeom>
          <a:noFill/>
        </p:spPr>
        <p:txBody>
          <a:bodyPr wrap="square" rtlCol="0">
            <a:spAutoFit/>
          </a:bodyPr>
          <a:lstStyle/>
          <a:p>
            <a:pPr lvl="0"/>
            <a:r>
              <a:rPr lang="en-US" sz="1200" b="1" dirty="0">
                <a:solidFill>
                  <a:schemeClr val="bg1"/>
                </a:solidFill>
                <a:latin typeface="+mn-lt"/>
              </a:rPr>
              <a:t>Collaborates to enhance the comprehensive school counseling program</a:t>
            </a:r>
          </a:p>
        </p:txBody>
      </p:sp>
    </p:spTree>
    <p:custDataLst>
      <p:tags r:id="rId1"/>
    </p:custDataLst>
    <p:extLst>
      <p:ext uri="{BB962C8B-B14F-4D97-AF65-F5344CB8AC3E}">
        <p14:creationId xmlns:p14="http://schemas.microsoft.com/office/powerpoint/2010/main" val="229582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Office of educator quality and school counseling&amp;quot;&quot;/&gt;&lt;property id=&quot;20307&quot; value=&quot;283&quot;/&gt;&lt;/object&gt;&lt;object type=&quot;3&quot; unique_id=&quot;10004&quot;&gt;&lt;property id=&quot;20148&quot; value=&quot;5&quot;/&gt;&lt;property id=&quot;20300&quot; value=&quot;Slide 2 - &amp;quot;Learning Outcomes&amp;quot;&quot;/&gt;&lt;property id=&quot;20307&quot; value=&quot;285&quot;/&gt;&lt;/object&gt;&lt;object type=&quot;3&quot; unique_id=&quot;10005&quot;&gt;&lt;property id=&quot;20148&quot; value=&quot;5&quot;/&gt;&lt;property id=&quot;20300&quot; value=&quot;Slide 3 - &amp;quot;A Site Supervisor…&amp;quot;&quot;/&gt;&lt;property id=&quot;20307&quot; value=&quot;288&quot;/&gt;&lt;/object&gt;&lt;object type=&quot;3&quot; unique_id=&quot;10006&quot;&gt;&lt;property id=&quot;20148&quot; value=&quot;5&quot;/&gt;&lt;property id=&quot;20300&quot; value=&quot;Slide 4 - &amp;quot;A Site Supervisor… &amp;quot;&quot;/&gt;&lt;property id=&quot;20307&quot; value=&quot;289&quot;/&gt;&lt;/object&gt;&lt;object type=&quot;3&quot; unique_id=&quot;10007&quot;&gt;&lt;property id=&quot;20148&quot; value=&quot;5&quot;/&gt;&lt;property id=&quot;20300&quot; value=&quot;Slide 5 - &amp;quot;Essential Skills&amp;quot;&quot;/&gt;&lt;property id=&quot;20307&quot; value=&quot;286&quot;/&gt;&lt;/object&gt;&lt;object type=&quot;3&quot; unique_id=&quot;10008&quot;&gt;&lt;property id=&quot;20148&quot; value=&quot;5&quot;/&gt;&lt;property id=&quot;20300&quot; value=&quot;Slide 6&quot;/&gt;&lt;property id=&quot;20307&quot; value=&quot;291&quot;/&gt;&lt;/object&gt;&lt;object type=&quot;3&quot; unique_id=&quot;10009&quot;&gt;&lt;property id=&quot;20148&quot; value=&quot;5&quot;/&gt;&lt;property id=&quot;20300&quot; value=&quot;Slide 7&quot;/&gt;&lt;property id=&quot;20307&quot; value=&quot;290&quot;/&gt;&lt;/object&gt;&lt;object type=&quot;3&quot; unique_id=&quot;10010&quot;&gt;&lt;property id=&quot;20148&quot; value=&quot;5&quot;/&gt;&lt;property id=&quot;20300&quot; value=&quot;Slide 8 - &amp;quot;Standard 1&amp;quot;&quot;/&gt;&lt;property id=&quot;20307&quot; value=&quot;292&quot;/&gt;&lt;/object&gt;&lt;object type=&quot;3&quot; unique_id=&quot;10011&quot;&gt;&lt;property id=&quot;20148&quot; value=&quot;5&quot;/&gt;&lt;property id=&quot;20300&quot; value=&quot;Slide 9 - &amp;quot;Standard 2&amp;quot;&quot;/&gt;&lt;property id=&quot;20307&quot; value=&quot;293&quot;/&gt;&lt;/object&gt;&lt;object type=&quot;3&quot; unique_id=&quot;10012&quot;&gt;&lt;property id=&quot;20148&quot; value=&quot;5&quot;/&gt;&lt;property id=&quot;20300&quot; value=&quot;Slide 10 - &amp;quot;Standard 3&amp;quot;&quot;/&gt;&lt;property id=&quot;20307&quot; value=&quot;294&quot;/&gt;&lt;/object&gt;&lt;object type=&quot;3&quot; unique_id=&quot;10013&quot;&gt;&lt;property id=&quot;20148&quot; value=&quot;5&quot;/&gt;&lt;property id=&quot;20300&quot; value=&quot;Slide 11 - &amp;quot;Standard 4&amp;quot;&quot;/&gt;&lt;property id=&quot;20307&quot; value=&quot;295&quot;/&gt;&lt;/object&gt;&lt;object type=&quot;3&quot; unique_id=&quot;10014&quot;&gt;&lt;property id=&quot;20148&quot; value=&quot;5&quot;/&gt;&lt;property id=&quot;20300&quot; value=&quot;Slide 12 - &amp;quot;Standard 5&amp;quot;&quot;/&gt;&lt;property id=&quot;20307&quot; value=&quot;296&quot;/&gt;&lt;/object&gt;&lt;object type=&quot;3&quot; unique_id=&quot;10015&quot;&gt;&lt;property id=&quot;20148&quot; value=&quot;5&quot;/&gt;&lt;property id=&quot;20300&quot; value=&quot;Slide 13 - &amp;quot;The What and How?&amp;quot;&quot;/&gt;&lt;property id=&quot;20307&quot; value=&quot;287&quot;/&gt;&lt;/object&gt;&lt;object type=&quot;3&quot; unique_id=&quot;10016&quot;&gt;&lt;property id=&quot;20148&quot; value=&quot;5&quot;/&gt;&lt;property id=&quot;20300&quot; value=&quot;Slide 14 - &amp;quot;Your role as a site supervisor &amp;quot;&quot;/&gt;&lt;property id=&quot;20307&quot; value=&quot;297&quot;/&gt;&lt;/object&gt;&lt;object type=&quot;3&quot; unique_id=&quot;10017&quot;&gt;&lt;property id=&quot;20148&quot; value=&quot;5&quot;/&gt;&lt;property id=&quot;20300&quot; value=&quot;Slide 15 - &amp;quot;School Counselor Candidate Evaluation Growth Guide&amp;quot;&quot;/&gt;&lt;property id=&quot;20307&quot; value=&quot;298&quot;/&gt;&lt;/object&gt;&lt;object type=&quot;3&quot; unique_id=&quot;10018&quot;&gt;&lt;property id=&quot;20148&quot; value=&quot;5&quot;/&gt;&lt;property id=&quot;20300&quot; value=&quot;Slide 16 - &amp;quot;School Counselor Candidate Evaluation Growth Guide&amp;quot;&quot;/&gt;&lt;property id=&quot;20307&quot; value=&quot;321&quot;/&gt;&lt;/object&gt;&lt;object type=&quot;3&quot; unique_id=&quot;10019&quot;&gt;&lt;property id=&quot;20148&quot; value=&quot;5&quot;/&gt;&lt;property id=&quot;20300&quot; value=&quot;Slide 17 - &amp;quot;School Counselor Candidate Evaluation  Growth Guide&amp;quot;&quot;/&gt;&lt;property id=&quot;20307&quot; value=&quot;299&quot;/&gt;&lt;/object&gt;&lt;object type=&quot;3&quot; unique_id=&quot;10020&quot;&gt;&lt;property id=&quot;20148&quot; value=&quot;5&quot;/&gt;&lt;property id=&quot;20300&quot; value=&quot;Slide 18&quot;/&gt;&lt;property id=&quot;20307&quot; value=&quot;300&quot;/&gt;&lt;/object&gt;&lt;object type=&quot;3&quot; unique_id=&quot;10021&quot;&gt;&lt;property id=&quot;20148&quot; value=&quot;5&quot;/&gt;&lt;property id=&quot;20300&quot; value=&quot;Slide 19 - &amp;quot;School Counselor Candidate Evaluation  Growth Guide&amp;quot;&quot;/&gt;&lt;property id=&quot;20307&quot; value=&quot;301&quot;/&gt;&lt;/object&gt;&lt;object type=&quot;3&quot; unique_id=&quot;10022&quot;&gt;&lt;property id=&quot;20148&quot; value=&quot;5&quot;/&gt;&lt;property id=&quot;20300&quot; value=&quot;Slide 20 - &amp;quot;School Counselor Candidate Evaluation  Growth Guide&amp;quot;&quot;/&gt;&lt;property id=&quot;20307&quot; value=&quot;302&quot;/&gt;&lt;/object&gt;&lt;object type=&quot;3&quot; unique_id=&quot;10023&quot;&gt;&lt;property id=&quot;20148&quot; value=&quot;5&quot;/&gt;&lt;property id=&quot;20300&quot; value=&quot;Slide 21 - &amp;quot;School Counselor Candidate Evaluation  Growth Guide&amp;quot;&quot;/&gt;&lt;property id=&quot;20307&quot; value=&quot;303&quot;/&gt;&lt;/object&gt;&lt;object type=&quot;3&quot; unique_id=&quot;10024&quot;&gt;&lt;property id=&quot;20148&quot; value=&quot;5&quot;/&gt;&lt;property id=&quot;20300&quot; value=&quot;Slide 22 - &amp;quot;School Counselor Candidate Formative Assessment&amp;quot;&quot;/&gt;&lt;property id=&quot;20307&quot; value=&quot;304&quot;/&gt;&lt;/object&gt;&lt;object type=&quot;3&quot; unique_id=&quot;10025&quot;&gt;&lt;property id=&quot;20148&quot; value=&quot;5&quot;/&gt;&lt;property id=&quot;20300&quot; value=&quot;Slide 23 - &amp;quot;School Counselor Candidate Formative Assessment&amp;quot;&quot;/&gt;&lt;property id=&quot;20307&quot; value=&quot;305&quot;/&gt;&lt;/object&gt;&lt;object type=&quot;3&quot; unique_id=&quot;10026&quot;&gt;&lt;property id=&quot;20148&quot; value=&quot;5&quot;/&gt;&lt;property id=&quot;20300&quot; value=&quot;Slide 24 - &amp;quot;School Counselor Candidate Summative Assessment&amp;quot;&quot;/&gt;&lt;property id=&quot;20307&quot; value=&quot;306&quot;/&gt;&lt;/object&gt;&lt;object type=&quot;3&quot; unique_id=&quot;10027&quot;&gt;&lt;property id=&quot;20148&quot; value=&quot;5&quot;/&gt;&lt;property id=&quot;20300&quot; value=&quot;Slide 25 - &amp;quot;School Counselor Candidate Summative Assessment&amp;quot;&quot;/&gt;&lt;property id=&quot;20307&quot; value=&quot;307&quot;/&gt;&lt;/object&gt;&lt;object type=&quot;3&quot; unique_id=&quot;10028&quot;&gt;&lt;property id=&quot;20148&quot; value=&quot;5&quot;/&gt;&lt;property id=&quot;20300&quot; value=&quot;Slide 26 - &amp;quot;The KEY to Growth and Development&amp;quot;&quot;/&gt;&lt;property id=&quot;20307&quot; value=&quot;308&quot;/&gt;&lt;/object&gt;&lt;object type=&quot;3&quot; unique_id=&quot;10029&quot;&gt;&lt;property id=&quot;20148&quot; value=&quot;5&quot;/&gt;&lt;property id=&quot;20300&quot; value=&quot;Slide 27 - &amp;quot;Feedback &amp;quot;&quot;/&gt;&lt;property id=&quot;20307&quot; value=&quot;309&quot;/&gt;&lt;/object&gt;&lt;object type=&quot;3&quot; unique_id=&quot;10030&quot;&gt;&lt;property id=&quot;20148&quot; value=&quot;5&quot;/&gt;&lt;property id=&quot;20300&quot; value=&quot;Slide 28 - &amp;quot;General Example &amp;quot;&quot;/&gt;&lt;property id=&quot;20307&quot; value=&quot;310&quot;/&gt;&lt;/object&gt;&lt;object type=&quot;3&quot; unique_id=&quot;10031&quot;&gt;&lt;property id=&quot;20148&quot; value=&quot;5&quot;/&gt;&lt;property id=&quot;20300&quot; value=&quot;Slide 29 - &amp;quot;1.4 Social and Cultural Diversity Example &amp;quot;&quot;/&gt;&lt;property id=&quot;20307&quot; value=&quot;312&quot;/&gt;&lt;/object&gt;&lt;object type=&quot;3&quot; unique_id=&quot;10032&quot;&gt;&lt;property id=&quot;20148&quot; value=&quot;5&quot;/&gt;&lt;property id=&quot;20300&quot; value=&quot;Slide 30 - &amp;quot;2.4 School Counseling Program, Personnel, Results Evaluation Example &amp;quot;&quot;/&gt;&lt;property id=&quot;20307&quot; value=&quot;314&quot;/&gt;&lt;/object&gt;&lt;object type=&quot;3&quot; unique_id=&quot;10033&quot;&gt;&lt;property id=&quot;20148&quot; value=&quot;5&quot;/&gt;&lt;property id=&quot;20300&quot; value=&quot;Slide 31 - &amp;quot;3.2 Collaboration Example &amp;quot;&quot;/&gt;&lt;property id=&quot;20307&quot; value=&quot;316&quot;/&gt;&lt;/object&gt;&lt;object type=&quot;3&quot; unique_id=&quot;10034&quot;&gt;&lt;property id=&quot;20148&quot; value=&quot;5&quot;/&gt;&lt;property id=&quot;20300&quot; value=&quot;Slide 32 - &amp;quot;4.5 School Climate and Culture Example&amp;quot;&quot;/&gt;&lt;property id=&quot;20307&quot; value=&quot;318&quot;/&gt;&lt;/object&gt;&lt;object type=&quot;3&quot; unique_id=&quot;10035&quot;&gt;&lt;property id=&quot;20148&quot; value=&quot;5&quot;/&gt;&lt;property id=&quot;20300&quot; value=&quot;Slide 33 - &amp;quot;5.4 Legal Requirements Example &amp;quot;&quot;/&gt;&lt;property id=&quot;20307&quot; value=&quot;320&quot;/&gt;&lt;/object&gt;&lt;object type=&quot;3&quot; unique_id=&quot;10036&quot;&gt;&lt;property id=&quot;20148&quot; value=&quot;5&quot;/&gt;&lt;property id=&quot;20300&quot; value=&quot;Slide 34 - &amp;quot;Questions? &amp;quot;&quot;/&gt;&lt;property id=&quot;20307&quot; value=&quot;281&quot;/&gt;&lt;/object&gt;&lt;/object&gt;&lt;object type=&quot;8&quot; unique_id=&quot;10072&quot;&gt;&lt;/object&gt;&lt;/object&gt;&lt;/database&gt;"/>
  <p:tag name="MMPROD_UIPERSISTENCEDATA" val="MMPROD_UIPERSISTENCEDATA"/>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PSNARRATION" val="9,1433158230,Q:\GS\Msdata\Amber Ernst\Counselor Educators\School Counselor Site Supervisor Webinar\School Counselor Candidate PPT_webinar_pptx\Media.ppcx"/>
</p:tagLst>
</file>

<file path=ppt/tags/tag11.xml><?xml version="1.0" encoding="utf-8"?>
<p:tagLst xmlns:a="http://schemas.openxmlformats.org/drawingml/2006/main" xmlns:r="http://schemas.openxmlformats.org/officeDocument/2006/relationships" xmlns:p="http://schemas.openxmlformats.org/presentationml/2006/main">
  <p:tag name="PPSNARRATION" val="10,1433158230,Q:\GS\Msdata\Amber Ernst\Counselor Educators\School Counselor Site Supervisor Webinar\School Counselor Candidate PPT_webinar_pptx\Media.ppcx"/>
</p:tagLst>
</file>

<file path=ppt/tags/tag12.xml><?xml version="1.0" encoding="utf-8"?>
<p:tagLst xmlns:a="http://schemas.openxmlformats.org/drawingml/2006/main" xmlns:r="http://schemas.openxmlformats.org/officeDocument/2006/relationships" xmlns:p="http://schemas.openxmlformats.org/presentationml/2006/main">
  <p:tag name="PPSNARRATION" val="11,1433158230,Q:\GS\Msdata\Amber Ernst\Counselor Educators\School Counselor Site Supervisor Webinar\School Counselor Candidate PPT_webinar_pptx\Media.ppcx"/>
</p:tagLst>
</file>

<file path=ppt/tags/tag13.xml><?xml version="1.0" encoding="utf-8"?>
<p:tagLst xmlns:a="http://schemas.openxmlformats.org/drawingml/2006/main" xmlns:r="http://schemas.openxmlformats.org/officeDocument/2006/relationships" xmlns:p="http://schemas.openxmlformats.org/presentationml/2006/main">
  <p:tag name="PPSNARRATION" val="12,1433158230,Q:\GS\Msdata\Amber Ernst\Counselor Educators\School Counselor Site Supervisor Webinar\School Counselor Candidate PPT_webinar_pptx\Media.ppcx"/>
</p:tagLst>
</file>

<file path=ppt/tags/tag14.xml><?xml version="1.0" encoding="utf-8"?>
<p:tagLst xmlns:a="http://schemas.openxmlformats.org/drawingml/2006/main" xmlns:r="http://schemas.openxmlformats.org/officeDocument/2006/relationships" xmlns:p="http://schemas.openxmlformats.org/presentationml/2006/main">
  <p:tag name="PPSNARRATION" val="13,1433158230,Q:\GS\Msdata\Amber Ernst\Counselor Educators\School Counselor Site Supervisor Webinar\School Counselor Candidate PPT_webinar_pptx\Media.ppcx"/>
</p:tagLst>
</file>

<file path=ppt/tags/tag15.xml><?xml version="1.0" encoding="utf-8"?>
<p:tagLst xmlns:a="http://schemas.openxmlformats.org/drawingml/2006/main" xmlns:r="http://schemas.openxmlformats.org/officeDocument/2006/relationships" xmlns:p="http://schemas.openxmlformats.org/presentationml/2006/main">
  <p:tag name="PPSNARRATION" val="14,1433158230,Q:\GS\Msdata\Amber Ernst\Counselor Educators\School Counselor Site Supervisor Webinar\School Counselor Candidate PPT_webinar_pptx\Media.ppcx"/>
</p:tagLst>
</file>

<file path=ppt/tags/tag16.xml><?xml version="1.0" encoding="utf-8"?>
<p:tagLst xmlns:a="http://schemas.openxmlformats.org/drawingml/2006/main" xmlns:r="http://schemas.openxmlformats.org/officeDocument/2006/relationships" xmlns:p="http://schemas.openxmlformats.org/presentationml/2006/main">
  <p:tag name="PPSNARRATION" val="15,1433158230,Q:\GS\Msdata\Amber Ernst\Counselor Educators\School Counselor Site Supervisor Webinar\School Counselor Candidate PPT_webinar_pptx\Media.ppcx"/>
</p:tagLst>
</file>

<file path=ppt/tags/tag17.xml><?xml version="1.0" encoding="utf-8"?>
<p:tagLst xmlns:a="http://schemas.openxmlformats.org/drawingml/2006/main" xmlns:r="http://schemas.openxmlformats.org/officeDocument/2006/relationships" xmlns:p="http://schemas.openxmlformats.org/presentationml/2006/main">
  <p:tag name="PPSNARRATION" val="16,1433158230,Q:\GS\Msdata\Amber Ernst\Counselor Educators\School Counselor Site Supervisor Webinar\School Counselor Candidate PPT_webinar_pptx\Media.ppcx"/>
</p:tagLst>
</file>

<file path=ppt/tags/tag18.xml><?xml version="1.0" encoding="utf-8"?>
<p:tagLst xmlns:a="http://schemas.openxmlformats.org/drawingml/2006/main" xmlns:r="http://schemas.openxmlformats.org/officeDocument/2006/relationships" xmlns:p="http://schemas.openxmlformats.org/presentationml/2006/main">
  <p:tag name="PPSNARRATION" val="17,1433158230,Q:\GS\Msdata\Amber Ernst\Counselor Educators\School Counselor Site Supervisor Webinar\School Counselor Candidate PPT_webinar_pptx\Media.ppcx"/>
</p:tagLst>
</file>

<file path=ppt/tags/tag19.xml><?xml version="1.0" encoding="utf-8"?>
<p:tagLst xmlns:a="http://schemas.openxmlformats.org/drawingml/2006/main" xmlns:r="http://schemas.openxmlformats.org/officeDocument/2006/relationships" xmlns:p="http://schemas.openxmlformats.org/presentationml/2006/main">
  <p:tag name="PPSNARRATION" val="18,1433158230,Q:\GS\Msdata\Amber Ernst\Counselor Educators\School Counselor Site Supervisor Webinar\School Counselor Candidate PPT_webinar_pptx\Media.ppcx"/>
</p:tagLst>
</file>

<file path=ppt/tags/tag2.xml><?xml version="1.0" encoding="utf-8"?>
<p:tagLst xmlns:a="http://schemas.openxmlformats.org/drawingml/2006/main" xmlns:r="http://schemas.openxmlformats.org/officeDocument/2006/relationships" xmlns:p="http://schemas.openxmlformats.org/presentationml/2006/main">
  <p:tag name="PPSNARRATION" val="1,1433158230,Q:\GS\Msdata\Amber Ernst\Counselor Educators\School Counselor Site Supervisor Webinar\School Counselor Candidate PPT_webinar_pptx\Media.ppcx"/>
</p:tagLst>
</file>

<file path=ppt/tags/tag20.xml><?xml version="1.0" encoding="utf-8"?>
<p:tagLst xmlns:a="http://schemas.openxmlformats.org/drawingml/2006/main" xmlns:r="http://schemas.openxmlformats.org/officeDocument/2006/relationships" xmlns:p="http://schemas.openxmlformats.org/presentationml/2006/main">
  <p:tag name="PPSNARRATION" val="19,1433158230,Q:\GS\Msdata\Amber Ernst\Counselor Educators\School Counselor Site Supervisor Webinar\School Counselor Candidate PPT_webinar_pptx\Media.ppcx"/>
</p:tagLst>
</file>

<file path=ppt/tags/tag21.xml><?xml version="1.0" encoding="utf-8"?>
<p:tagLst xmlns:a="http://schemas.openxmlformats.org/drawingml/2006/main" xmlns:r="http://schemas.openxmlformats.org/officeDocument/2006/relationships" xmlns:p="http://schemas.openxmlformats.org/presentationml/2006/main">
  <p:tag name="PPSNARRATION" val="20,1433158230,Q:\GS\Msdata\Amber Ernst\Counselor Educators\School Counselor Site Supervisor Webinar\School Counselor Candidate PPT_webinar_pptx\Media.ppcx"/>
</p:tagLst>
</file>

<file path=ppt/tags/tag22.xml><?xml version="1.0" encoding="utf-8"?>
<p:tagLst xmlns:a="http://schemas.openxmlformats.org/drawingml/2006/main" xmlns:r="http://schemas.openxmlformats.org/officeDocument/2006/relationships" xmlns:p="http://schemas.openxmlformats.org/presentationml/2006/main">
  <p:tag name="PPSNARRATION" val="21,1433158230,Q:\GS\Msdata\Amber Ernst\Counselor Educators\School Counselor Site Supervisor Webinar\School Counselor Candidate PPT_webinar_pptx\Media.ppcx"/>
</p:tagLst>
</file>

<file path=ppt/tags/tag23.xml><?xml version="1.0" encoding="utf-8"?>
<p:tagLst xmlns:a="http://schemas.openxmlformats.org/drawingml/2006/main" xmlns:r="http://schemas.openxmlformats.org/officeDocument/2006/relationships" xmlns:p="http://schemas.openxmlformats.org/presentationml/2006/main">
  <p:tag name="PPSNARRATION" val="22,1433158230,Q:\GS\Msdata\Amber Ernst\Counselor Educators\School Counselor Site Supervisor Webinar\School Counselor Candidate PPT_webinar_pptx\Media.ppcx"/>
</p:tagLst>
</file>

<file path=ppt/tags/tag24.xml><?xml version="1.0" encoding="utf-8"?>
<p:tagLst xmlns:a="http://schemas.openxmlformats.org/drawingml/2006/main" xmlns:r="http://schemas.openxmlformats.org/officeDocument/2006/relationships" xmlns:p="http://schemas.openxmlformats.org/presentationml/2006/main">
  <p:tag name="PPSNARRATION" val="23,1433158230,Q:\GS\Msdata\Amber Ernst\Counselor Educators\School Counselor Site Supervisor Webinar\School Counselor Candidate PPT_webinar_pptx\Media.ppcx"/>
</p:tagLst>
</file>

<file path=ppt/tags/tag25.xml><?xml version="1.0" encoding="utf-8"?>
<p:tagLst xmlns:a="http://schemas.openxmlformats.org/drawingml/2006/main" xmlns:r="http://schemas.openxmlformats.org/officeDocument/2006/relationships" xmlns:p="http://schemas.openxmlformats.org/presentationml/2006/main">
  <p:tag name="PPSNARRATION" val="24,1433158230,Q:\GS\Msdata\Amber Ernst\Counselor Educators\School Counselor Site Supervisor Webinar\School Counselor Candidate PPT_webinar_pptx\Media.ppcx"/>
</p:tagLst>
</file>

<file path=ppt/tags/tag26.xml><?xml version="1.0" encoding="utf-8"?>
<p:tagLst xmlns:a="http://schemas.openxmlformats.org/drawingml/2006/main" xmlns:r="http://schemas.openxmlformats.org/officeDocument/2006/relationships" xmlns:p="http://schemas.openxmlformats.org/presentationml/2006/main">
  <p:tag name="PPSNARRATION" val="25,1433158230,Q:\GS\Msdata\Amber Ernst\Counselor Educators\School Counselor Site Supervisor Webinar\School Counselor Candidate PPT_webinar_pptx\Media.ppcx"/>
</p:tagLst>
</file>

<file path=ppt/tags/tag27.xml><?xml version="1.0" encoding="utf-8"?>
<p:tagLst xmlns:a="http://schemas.openxmlformats.org/drawingml/2006/main" xmlns:r="http://schemas.openxmlformats.org/officeDocument/2006/relationships" xmlns:p="http://schemas.openxmlformats.org/presentationml/2006/main">
  <p:tag name="PPSNARRATION" val="26,1433158230,Q:\GS\Msdata\Amber Ernst\Counselor Educators\School Counselor Site Supervisor Webinar\School Counselor Candidate PPT_webinar_pptx\Media.ppcx"/>
</p:tagLst>
</file>

<file path=ppt/tags/tag28.xml><?xml version="1.0" encoding="utf-8"?>
<p:tagLst xmlns:a="http://schemas.openxmlformats.org/drawingml/2006/main" xmlns:r="http://schemas.openxmlformats.org/officeDocument/2006/relationships" xmlns:p="http://schemas.openxmlformats.org/presentationml/2006/main">
  <p:tag name="PPSNARRATION" val="27,1433158230,Q:\GS\Msdata\Amber Ernst\Counselor Educators\School Counselor Site Supervisor Webinar\School Counselor Candidate PPT_webinar_pptx\Media.ppcx"/>
</p:tagLst>
</file>

<file path=ppt/tags/tag29.xml><?xml version="1.0" encoding="utf-8"?>
<p:tagLst xmlns:a="http://schemas.openxmlformats.org/drawingml/2006/main" xmlns:r="http://schemas.openxmlformats.org/officeDocument/2006/relationships" xmlns:p="http://schemas.openxmlformats.org/presentationml/2006/main">
  <p:tag name="PPSNARRATION" val="28,1433158230,Q:\GS\Msdata\Amber Ernst\Counselor Educators\School Counselor Site Supervisor Webinar\School Counselor Candidate PPT_webinar_pptx\Media.ppcx"/>
</p:tagLst>
</file>

<file path=ppt/tags/tag3.xml><?xml version="1.0" encoding="utf-8"?>
<p:tagLst xmlns:a="http://schemas.openxmlformats.org/drawingml/2006/main" xmlns:r="http://schemas.openxmlformats.org/officeDocument/2006/relationships" xmlns:p="http://schemas.openxmlformats.org/presentationml/2006/main">
  <p:tag name="PPSNARRATION" val="2,1433158230,Q:\GS\Msdata\Amber Ernst\Counselor Educators\School Counselor Site Supervisor Webinar\School Counselor Candidate PPT_webinar_pptx\Media.ppcx"/>
</p:tagLst>
</file>

<file path=ppt/tags/tag30.xml><?xml version="1.0" encoding="utf-8"?>
<p:tagLst xmlns:a="http://schemas.openxmlformats.org/drawingml/2006/main" xmlns:r="http://schemas.openxmlformats.org/officeDocument/2006/relationships" xmlns:p="http://schemas.openxmlformats.org/presentationml/2006/main">
  <p:tag name="PPSNARRATION" val="29,1433158230,Q:\GS\Msdata\Amber Ernst\Counselor Educators\School Counselor Site Supervisor Webinar\School Counselor Candidate PPT_webinar_pptx\Media.ppcx"/>
</p:tagLst>
</file>

<file path=ppt/tags/tag31.xml><?xml version="1.0" encoding="utf-8"?>
<p:tagLst xmlns:a="http://schemas.openxmlformats.org/drawingml/2006/main" xmlns:r="http://schemas.openxmlformats.org/officeDocument/2006/relationships" xmlns:p="http://schemas.openxmlformats.org/presentationml/2006/main">
  <p:tag name="PPSNARRATION" val="30,1433158230,Q:\GS\Msdata\Amber Ernst\Counselor Educators\School Counselor Site Supervisor Webinar\School Counselor Candidate PPT_webinar_pptx\Media.ppcx"/>
</p:tagLst>
</file>

<file path=ppt/tags/tag32.xml><?xml version="1.0" encoding="utf-8"?>
<p:tagLst xmlns:a="http://schemas.openxmlformats.org/drawingml/2006/main" xmlns:r="http://schemas.openxmlformats.org/officeDocument/2006/relationships" xmlns:p="http://schemas.openxmlformats.org/presentationml/2006/main">
  <p:tag name="PPSNARRATION" val="31,1433158230,Q:\GS\Msdata\Amber Ernst\Counselor Educators\School Counselor Site Supervisor Webinar\School Counselor Candidate PPT_webinar_pptx\Media.ppcx"/>
</p:tagLst>
</file>

<file path=ppt/tags/tag33.xml><?xml version="1.0" encoding="utf-8"?>
<p:tagLst xmlns:a="http://schemas.openxmlformats.org/drawingml/2006/main" xmlns:r="http://schemas.openxmlformats.org/officeDocument/2006/relationships" xmlns:p="http://schemas.openxmlformats.org/presentationml/2006/main">
  <p:tag name="PPSNARRATION" val="32,1433158230,Q:\GS\Msdata\Amber Ernst\Counselor Educators\School Counselor Site Supervisor Webinar\School Counselor Candidate PPT_webinar_pptx\Media.ppcx"/>
</p:tagLst>
</file>

<file path=ppt/tags/tag34.xml><?xml version="1.0" encoding="utf-8"?>
<p:tagLst xmlns:a="http://schemas.openxmlformats.org/drawingml/2006/main" xmlns:r="http://schemas.openxmlformats.org/officeDocument/2006/relationships" xmlns:p="http://schemas.openxmlformats.org/presentationml/2006/main">
  <p:tag name="PPSNARRATION" val="33,1433158230,Q:\GS\Msdata\Amber Ernst\Counselor Educators\School Counselor Site Supervisor Webinar\School Counselor Candidate PPT_webinar_pptx\Media.ppcx"/>
</p:tagLst>
</file>

<file path=ppt/tags/tag35.xml><?xml version="1.0" encoding="utf-8"?>
<p:tagLst xmlns:a="http://schemas.openxmlformats.org/drawingml/2006/main" xmlns:r="http://schemas.openxmlformats.org/officeDocument/2006/relationships" xmlns:p="http://schemas.openxmlformats.org/presentationml/2006/main">
  <p:tag name="PPSNARRATION" val="34,1433158230,Q:\GS\Msdata\Amber Ernst\Counselor Educators\School Counselor Site Supervisor Webinar\School Counselor Candidate PPT_webinar_pptx\Media.ppcx"/>
</p:tagLst>
</file>

<file path=ppt/tags/tag4.xml><?xml version="1.0" encoding="utf-8"?>
<p:tagLst xmlns:a="http://schemas.openxmlformats.org/drawingml/2006/main" xmlns:r="http://schemas.openxmlformats.org/officeDocument/2006/relationships" xmlns:p="http://schemas.openxmlformats.org/presentationml/2006/main">
  <p:tag name="PPSNARRATION" val="3,1433158230,Q:\GS\Msdata\Amber Ernst\Counselor Educators\School Counselor Site Supervisor Webinar\School Counselor Candidate PPT_webinar_pptx\Media.ppcx"/>
</p:tagLst>
</file>

<file path=ppt/tags/tag5.xml><?xml version="1.0" encoding="utf-8"?>
<p:tagLst xmlns:a="http://schemas.openxmlformats.org/drawingml/2006/main" xmlns:r="http://schemas.openxmlformats.org/officeDocument/2006/relationships" xmlns:p="http://schemas.openxmlformats.org/presentationml/2006/main">
  <p:tag name="PPSNARRATION" val="4,1433158230,Q:\GS\Msdata\Amber Ernst\Counselor Educators\School Counselor Site Supervisor Webinar\School Counselor Candidate PPT_webinar_pptx\Media.ppcx"/>
</p:tagLst>
</file>

<file path=ppt/tags/tag6.xml><?xml version="1.0" encoding="utf-8"?>
<p:tagLst xmlns:a="http://schemas.openxmlformats.org/drawingml/2006/main" xmlns:r="http://schemas.openxmlformats.org/officeDocument/2006/relationships" xmlns:p="http://schemas.openxmlformats.org/presentationml/2006/main">
  <p:tag name="PPSNARRATION" val="5,1433158230,Q:\GS\Msdata\Amber Ernst\Counselor Educators\School Counselor Site Supervisor Webinar\School Counselor Candidate PPT_webinar_pptx\Media.ppcx"/>
</p:tagLst>
</file>

<file path=ppt/tags/tag7.xml><?xml version="1.0" encoding="utf-8"?>
<p:tagLst xmlns:a="http://schemas.openxmlformats.org/drawingml/2006/main" xmlns:r="http://schemas.openxmlformats.org/officeDocument/2006/relationships" xmlns:p="http://schemas.openxmlformats.org/presentationml/2006/main">
  <p:tag name="PPSNARRATION" val="6,1433158230,Q:\GS\Msdata\Amber Ernst\Counselor Educators\School Counselor Site Supervisor Webinar\School Counselor Candidate PPT_webinar_pptx\Media.ppcx"/>
</p:tagLst>
</file>

<file path=ppt/tags/tag8.xml><?xml version="1.0" encoding="utf-8"?>
<p:tagLst xmlns:a="http://schemas.openxmlformats.org/drawingml/2006/main" xmlns:r="http://schemas.openxmlformats.org/officeDocument/2006/relationships" xmlns:p="http://schemas.openxmlformats.org/presentationml/2006/main">
  <p:tag name="PPSNARRATION" val="7,1433158230,Q:\GS\Msdata\Amber Ernst\Counselor Educators\School Counselor Site Supervisor Webinar\School Counselor Candidate PPT_webinar_pptx\Media.ppcx"/>
</p:tagLst>
</file>

<file path=ppt/tags/tag9.xml><?xml version="1.0" encoding="utf-8"?>
<p:tagLst xmlns:a="http://schemas.openxmlformats.org/drawingml/2006/main" xmlns:r="http://schemas.openxmlformats.org/officeDocument/2006/relationships" xmlns:p="http://schemas.openxmlformats.org/presentationml/2006/main">
  <p:tag name="PPSNARRATION" val="8,1433158230,Q:\GS\Msdata\Amber Ernst\Counselor Educators\School Counselor Site Supervisor Webinar\School Counselor Candidate PPT_webinar_pptx\Media.ppcx"/>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owerpoint template 2011 - widescreen">
  <a:themeElements>
    <a:clrScheme name="DESE">
      <a:dk1>
        <a:sysClr val="windowText" lastClr="000000"/>
      </a:dk1>
      <a:lt1>
        <a:sysClr val="window" lastClr="FFFFFF"/>
      </a:lt1>
      <a:dk2>
        <a:srgbClr val="00829B"/>
      </a:dk2>
      <a:lt2>
        <a:srgbClr val="EEECE1"/>
      </a:lt2>
      <a:accent1>
        <a:srgbClr val="3D9833"/>
      </a:accent1>
      <a:accent2>
        <a:srgbClr val="843F0F"/>
      </a:accent2>
      <a:accent3>
        <a:srgbClr val="00337F"/>
      </a:accent3>
      <a:accent4>
        <a:srgbClr val="B59B0C"/>
      </a:accent4>
      <a:accent5>
        <a:srgbClr val="C13828"/>
      </a:accent5>
      <a:accent6>
        <a:srgbClr val="939905"/>
      </a:accent6>
      <a:hlink>
        <a:srgbClr val="4C280F"/>
      </a:hlink>
      <a:folHlink>
        <a:srgbClr val="BF7F3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SE">
    <a:dk1>
      <a:sysClr val="windowText" lastClr="000000"/>
    </a:dk1>
    <a:lt1>
      <a:sysClr val="window" lastClr="FFFFFF"/>
    </a:lt1>
    <a:dk2>
      <a:srgbClr val="00829B"/>
    </a:dk2>
    <a:lt2>
      <a:srgbClr val="EEECE1"/>
    </a:lt2>
    <a:accent1>
      <a:srgbClr val="3D9833"/>
    </a:accent1>
    <a:accent2>
      <a:srgbClr val="843F0F"/>
    </a:accent2>
    <a:accent3>
      <a:srgbClr val="00337F"/>
    </a:accent3>
    <a:accent4>
      <a:srgbClr val="B59B0C"/>
    </a:accent4>
    <a:accent5>
      <a:srgbClr val="C13828"/>
    </a:accent5>
    <a:accent6>
      <a:srgbClr val="939905"/>
    </a:accent6>
    <a:hlink>
      <a:srgbClr val="4C280F"/>
    </a:hlink>
    <a:folHlink>
      <a:srgbClr val="BF7F3F"/>
    </a:folHlink>
  </a:clrScheme>
</a:themeOverride>
</file>

<file path=docProps/app.xml><?xml version="1.0" encoding="utf-8"?>
<Properties xmlns="http://schemas.openxmlformats.org/officeDocument/2006/extended-properties" xmlns:vt="http://schemas.openxmlformats.org/officeDocument/2006/docPropsVTypes">
  <Template>powerpoint template 2011 - widescreen</Template>
  <TotalTime>6723</TotalTime>
  <Words>5077</Words>
  <Application>Microsoft Office PowerPoint</Application>
  <PresentationFormat>On-screen Show (16:10)</PresentationFormat>
  <Paragraphs>458</Paragraphs>
  <Slides>37</Slides>
  <Notes>37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Calibri</vt:lpstr>
      <vt:lpstr>Cambria</vt:lpstr>
      <vt:lpstr>Times New Roman</vt:lpstr>
      <vt:lpstr>Tw Cen MT</vt:lpstr>
      <vt:lpstr>Wingdings</vt:lpstr>
      <vt:lpstr>Wingdings 2</vt:lpstr>
      <vt:lpstr>powerpoint template 2011 - widescreen</vt:lpstr>
      <vt:lpstr>Office of educator quality and school counseling</vt:lpstr>
      <vt:lpstr>Learning Outcomes</vt:lpstr>
      <vt:lpstr>A Site Supervisor…</vt:lpstr>
      <vt:lpstr>A Site Supervisor… </vt:lpstr>
      <vt:lpstr>Essential Skills</vt:lpstr>
      <vt:lpstr>PowerPoint Presentation</vt:lpstr>
      <vt:lpstr>PowerPoint Presentation</vt:lpstr>
      <vt:lpstr>Standard 1</vt:lpstr>
      <vt:lpstr>Standard 2</vt:lpstr>
      <vt:lpstr>Standard 3</vt:lpstr>
      <vt:lpstr>Standard 4</vt:lpstr>
      <vt:lpstr>Standard 5</vt:lpstr>
      <vt:lpstr>The What and How?</vt:lpstr>
      <vt:lpstr>Your role as a site supervisor </vt:lpstr>
      <vt:lpstr>School Counselor Candidate Evaluation Growth Guide</vt:lpstr>
      <vt:lpstr>School Counselor Candidate Evaluation Growth Guide</vt:lpstr>
      <vt:lpstr>School Counselor Candidate Evaluation  Growth Guide</vt:lpstr>
      <vt:lpstr>PowerPoint Presentation</vt:lpstr>
      <vt:lpstr>School Counselor Candidate Evaluation  Growth Guide</vt:lpstr>
      <vt:lpstr>School Counselor Candidate Evaluation  Growth Guide</vt:lpstr>
      <vt:lpstr>School Counselor Candidate Evaluation  Growth Guide</vt:lpstr>
      <vt:lpstr>Counselor Continuum </vt:lpstr>
      <vt:lpstr>School Counselor Candidate Formative Assessment</vt:lpstr>
      <vt:lpstr>School Counselor Candidate Formative Assessment</vt:lpstr>
      <vt:lpstr>Standard 1 Feedback Example</vt:lpstr>
      <vt:lpstr>School Counselor Candidate Summative Assessment</vt:lpstr>
      <vt:lpstr>School Counselor Candidate Summative Assessment</vt:lpstr>
      <vt:lpstr>The KEY to Growth and Development</vt:lpstr>
      <vt:lpstr>Feedback </vt:lpstr>
      <vt:lpstr>General Example </vt:lpstr>
      <vt:lpstr>1.4 Social and Cultural Diversity Example </vt:lpstr>
      <vt:lpstr>2.4 School Counseling Program, Personnel, Results Evaluation Example </vt:lpstr>
      <vt:lpstr>3.2 Collaboration Example </vt:lpstr>
      <vt:lpstr>4.5 School Climate and Culture Example</vt:lpstr>
      <vt:lpstr>5.4 Legal Requirements Example </vt:lpstr>
      <vt:lpstr>Congratulations!</vt:lpstr>
      <vt:lpstr>Questions? </vt:lpstr>
    </vt:vector>
  </TitlesOfParts>
  <Company>State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educator quality and school counseling</dc:title>
  <dc:subject>Missouri Public Education</dc:subject>
  <dc:creator>Ernst, Amber</dc:creator>
  <dc:description>Presented by Dr. Ron Lankford and Dr. Chris Nicastro, November 22, 2010</dc:description>
  <cp:lastModifiedBy>Ernst, Amber</cp:lastModifiedBy>
  <cp:revision>103</cp:revision>
  <cp:lastPrinted>2018-08-20T13:16:35Z</cp:lastPrinted>
  <dcterms:created xsi:type="dcterms:W3CDTF">2017-08-01T13:13:01Z</dcterms:created>
  <dcterms:modified xsi:type="dcterms:W3CDTF">2018-08-20T13:23:43Z</dcterms:modified>
</cp:coreProperties>
</file>