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19"/>
  </p:notesMasterIdLst>
  <p:handoutMasterIdLst>
    <p:handoutMasterId r:id="rId20"/>
  </p:handoutMasterIdLst>
  <p:sldIdLst>
    <p:sldId id="309" r:id="rId2"/>
    <p:sldId id="305" r:id="rId3"/>
    <p:sldId id="293" r:id="rId4"/>
    <p:sldId id="292" r:id="rId5"/>
    <p:sldId id="306" r:id="rId6"/>
    <p:sldId id="294" r:id="rId7"/>
    <p:sldId id="299" r:id="rId8"/>
    <p:sldId id="296" r:id="rId9"/>
    <p:sldId id="301" r:id="rId10"/>
    <p:sldId id="297" r:id="rId11"/>
    <p:sldId id="302" r:id="rId12"/>
    <p:sldId id="298" r:id="rId13"/>
    <p:sldId id="303" r:id="rId14"/>
    <p:sldId id="307" r:id="rId15"/>
    <p:sldId id="295" r:id="rId16"/>
    <p:sldId id="304" r:id="rId17"/>
    <p:sldId id="308"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5F5F5F"/>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68" autoAdjust="0"/>
  </p:normalViewPr>
  <p:slideViewPr>
    <p:cSldViewPr showGuides="1">
      <p:cViewPr>
        <p:scale>
          <a:sx n="75" d="100"/>
          <a:sy n="75" d="100"/>
        </p:scale>
        <p:origin x="-1824"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20"/>
    </p:cViewPr>
  </p:sorterViewPr>
  <p:notesViewPr>
    <p:cSldViewPr showGuides="1">
      <p:cViewPr varScale="1">
        <p:scale>
          <a:sx n="81" d="100"/>
          <a:sy n="81" d="100"/>
        </p:scale>
        <p:origin x="33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434F2-FE7E-4687-BD61-EF0F41EFDC0C}" type="doc">
      <dgm:prSet loTypeId="urn:microsoft.com/office/officeart/2005/8/layout/venn1" loCatId="relationship" qsTypeId="urn:microsoft.com/office/officeart/2005/8/quickstyle/simple1" qsCatId="simple" csTypeId="urn:microsoft.com/office/officeart/2005/8/colors/accent1_2" csCatId="accent1" phldr="1"/>
      <dgm:spPr/>
    </dgm:pt>
    <dgm:pt modelId="{7D6C9AF2-1778-4913-9C99-A02E52EE99DD}">
      <dgm:prSet/>
      <dgm:spPr>
        <a:xfrm>
          <a:off x="1413954" y="45886"/>
          <a:ext cx="2202561" cy="2202561"/>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en-US" b="0" i="0" u="none" strike="noStrike" baseline="0" dirty="0">
              <a:solidFill>
                <a:sysClr val="windowText" lastClr="000000">
                  <a:hueOff val="0"/>
                  <a:satOff val="0"/>
                  <a:lumOff val="0"/>
                  <a:alphaOff val="0"/>
                </a:sysClr>
              </a:solidFill>
              <a:latin typeface="Calibri"/>
              <a:ea typeface="+mn-ea"/>
              <a:cs typeface="+mn-cs"/>
            </a:rPr>
            <a:t>ACADEMIC</a:t>
          </a:r>
        </a:p>
        <a:p>
          <a:pPr marR="0" algn="ctr" rtl="0"/>
          <a:r>
            <a:rPr lang="en-US" b="0" i="0" u="none" strike="noStrike" baseline="0" dirty="0">
              <a:solidFill>
                <a:sysClr val="windowText" lastClr="000000">
                  <a:hueOff val="0"/>
                  <a:satOff val="0"/>
                  <a:lumOff val="0"/>
                  <a:alphaOff val="0"/>
                </a:sysClr>
              </a:solidFill>
              <a:latin typeface="Calibri"/>
              <a:ea typeface="+mn-ea"/>
              <a:cs typeface="+mn-cs"/>
            </a:rPr>
            <a:t>Development  </a:t>
          </a:r>
          <a:endParaRPr lang="en-US" b="0" i="0" u="none" strike="noStrike" baseline="0" dirty="0">
            <a:solidFill>
              <a:sysClr val="windowText" lastClr="000000">
                <a:hueOff val="0"/>
                <a:satOff val="0"/>
                <a:lumOff val="0"/>
                <a:alphaOff val="0"/>
              </a:sysClr>
            </a:solidFill>
            <a:latin typeface="Times New Roman"/>
            <a:ea typeface="+mn-ea"/>
            <a:cs typeface="+mn-cs"/>
          </a:endParaRPr>
        </a:p>
        <a:p>
          <a:pPr marR="0" algn="ctr" rtl="0"/>
          <a:r>
            <a:rPr lang="en-US" b="0" i="0" u="none" strike="noStrike" baseline="0" dirty="0">
              <a:solidFill>
                <a:sysClr val="windowText" lastClr="000000">
                  <a:hueOff val="0"/>
                  <a:satOff val="0"/>
                  <a:lumOff val="0"/>
                  <a:alphaOff val="0"/>
                </a:sysClr>
              </a:solidFill>
              <a:latin typeface="Calibri"/>
              <a:ea typeface="+mn-ea"/>
              <a:cs typeface="+mn-cs"/>
            </a:rPr>
            <a:t> </a:t>
          </a:r>
          <a:endParaRPr lang="en-US" dirty="0">
            <a:solidFill>
              <a:sysClr val="windowText" lastClr="000000">
                <a:hueOff val="0"/>
                <a:satOff val="0"/>
                <a:lumOff val="0"/>
                <a:alphaOff val="0"/>
              </a:sysClr>
            </a:solidFill>
            <a:latin typeface="Calibri"/>
            <a:ea typeface="+mn-ea"/>
            <a:cs typeface="+mn-cs"/>
          </a:endParaRPr>
        </a:p>
      </dgm:t>
    </dgm:pt>
    <dgm:pt modelId="{35F4C933-E3F9-403E-B2BD-4B83F19DFE66}" type="parTrans" cxnId="{38965CBB-8E55-4C23-8541-E3C6D51CBDAA}">
      <dgm:prSet/>
      <dgm:spPr/>
      <dgm:t>
        <a:bodyPr/>
        <a:lstStyle/>
        <a:p>
          <a:endParaRPr lang="en-US"/>
        </a:p>
      </dgm:t>
    </dgm:pt>
    <dgm:pt modelId="{20CE8B0C-8B89-40FD-A653-389FC89BF401}" type="sibTrans" cxnId="{38965CBB-8E55-4C23-8541-E3C6D51CBDAA}">
      <dgm:prSet/>
      <dgm:spPr/>
      <dgm:t>
        <a:bodyPr/>
        <a:lstStyle/>
        <a:p>
          <a:endParaRPr lang="en-US"/>
        </a:p>
      </dgm:t>
    </dgm:pt>
    <dgm:pt modelId="{B5AD0CA0-1B91-433A-B703-63867E74F2B7}">
      <dgm:prSet/>
      <dgm:spPr>
        <a:xfrm>
          <a:off x="2208711" y="1422487"/>
          <a:ext cx="2202561" cy="2202561"/>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en-US" b="0" i="0" u="none" strike="noStrike" baseline="0" dirty="0">
              <a:solidFill>
                <a:sysClr val="windowText" lastClr="000000">
                  <a:hueOff val="0"/>
                  <a:satOff val="0"/>
                  <a:lumOff val="0"/>
                  <a:alphaOff val="0"/>
                </a:sysClr>
              </a:solidFill>
              <a:latin typeface="Calibri"/>
              <a:ea typeface="+mn-ea"/>
              <a:cs typeface="+mn-cs"/>
            </a:rPr>
            <a:t>CAREER</a:t>
          </a:r>
        </a:p>
        <a:p>
          <a:pPr marR="0" algn="ctr" rtl="0"/>
          <a:r>
            <a:rPr lang="en-US" b="0" i="0" u="none" strike="noStrike" baseline="0" dirty="0">
              <a:solidFill>
                <a:sysClr val="windowText" lastClr="000000">
                  <a:hueOff val="0"/>
                  <a:satOff val="0"/>
                  <a:lumOff val="0"/>
                  <a:alphaOff val="0"/>
                </a:sysClr>
              </a:solidFill>
              <a:latin typeface="Calibri"/>
              <a:ea typeface="+mn-ea"/>
              <a:cs typeface="+mn-cs"/>
            </a:rPr>
            <a:t>Development  </a:t>
          </a:r>
        </a:p>
      </dgm:t>
    </dgm:pt>
    <dgm:pt modelId="{CB26FB62-70C9-4423-A929-FB3F36A36941}" type="parTrans" cxnId="{053F28B2-3DAC-4F4B-9E63-60EC5BA36D6B}">
      <dgm:prSet/>
      <dgm:spPr/>
      <dgm:t>
        <a:bodyPr/>
        <a:lstStyle/>
        <a:p>
          <a:endParaRPr lang="en-US"/>
        </a:p>
      </dgm:t>
    </dgm:pt>
    <dgm:pt modelId="{AAC86FDB-B038-46E5-B672-C1C0104C9BBE}" type="sibTrans" cxnId="{053F28B2-3DAC-4F4B-9E63-60EC5BA36D6B}">
      <dgm:prSet/>
      <dgm:spPr/>
      <dgm:t>
        <a:bodyPr/>
        <a:lstStyle/>
        <a:p>
          <a:endParaRPr lang="en-US"/>
        </a:p>
      </dgm:t>
    </dgm:pt>
    <dgm:pt modelId="{F3F464A3-A40C-4FB7-AE4C-BCA5698A4AD9}">
      <dgm:prSet/>
      <dgm:spPr>
        <a:xfrm>
          <a:off x="619197" y="1422487"/>
          <a:ext cx="2202561" cy="2202561"/>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en-US" b="0" i="0" u="none" strike="noStrike" baseline="0" dirty="0" smtClean="0">
              <a:solidFill>
                <a:sysClr val="windowText" lastClr="000000">
                  <a:hueOff val="0"/>
                  <a:satOff val="0"/>
                  <a:lumOff val="0"/>
                  <a:alphaOff val="0"/>
                </a:sysClr>
              </a:solidFill>
              <a:latin typeface="Calibri"/>
              <a:ea typeface="+mn-ea"/>
              <a:cs typeface="+mn-cs"/>
            </a:rPr>
            <a:t>SOCIAL/EMOTIONAL</a:t>
          </a:r>
          <a:endParaRPr lang="en-US" b="0" i="0" u="none" strike="noStrike" baseline="0" dirty="0">
            <a:solidFill>
              <a:sysClr val="windowText" lastClr="000000">
                <a:hueOff val="0"/>
                <a:satOff val="0"/>
                <a:lumOff val="0"/>
                <a:alphaOff val="0"/>
              </a:sysClr>
            </a:solidFill>
            <a:latin typeface="Calibri"/>
            <a:ea typeface="+mn-ea"/>
            <a:cs typeface="+mn-cs"/>
          </a:endParaRPr>
        </a:p>
        <a:p>
          <a:pPr marR="0" algn="ctr" rtl="0"/>
          <a:r>
            <a:rPr lang="en-US" b="0" i="0" u="none" strike="noStrike" baseline="0" dirty="0">
              <a:solidFill>
                <a:sysClr val="windowText" lastClr="000000">
                  <a:hueOff val="0"/>
                  <a:satOff val="0"/>
                  <a:lumOff val="0"/>
                  <a:alphaOff val="0"/>
                </a:sysClr>
              </a:solidFill>
              <a:latin typeface="Calibri"/>
              <a:ea typeface="+mn-ea"/>
              <a:cs typeface="+mn-cs"/>
            </a:rPr>
            <a:t>Development</a:t>
          </a:r>
        </a:p>
      </dgm:t>
    </dgm:pt>
    <dgm:pt modelId="{2CD75EF5-8A15-4781-B9F1-72FEC36A14E7}" type="parTrans" cxnId="{AF920C3C-BB26-49A9-807C-7B89B612CB1B}">
      <dgm:prSet/>
      <dgm:spPr/>
      <dgm:t>
        <a:bodyPr/>
        <a:lstStyle/>
        <a:p>
          <a:endParaRPr lang="en-US"/>
        </a:p>
      </dgm:t>
    </dgm:pt>
    <dgm:pt modelId="{C614A868-8D61-4542-9ECB-0BE3BE81A6C7}" type="sibTrans" cxnId="{AF920C3C-BB26-49A9-807C-7B89B612CB1B}">
      <dgm:prSet/>
      <dgm:spPr/>
      <dgm:t>
        <a:bodyPr/>
        <a:lstStyle/>
        <a:p>
          <a:endParaRPr lang="en-US"/>
        </a:p>
      </dgm:t>
    </dgm:pt>
    <dgm:pt modelId="{7820490B-5C6F-43D5-B132-559FED563193}" type="pres">
      <dgm:prSet presAssocID="{C4D434F2-FE7E-4687-BD61-EF0F41EFDC0C}" presName="compositeShape" presStyleCnt="0">
        <dgm:presLayoutVars>
          <dgm:chMax val="7"/>
          <dgm:dir/>
          <dgm:resizeHandles val="exact"/>
        </dgm:presLayoutVars>
      </dgm:prSet>
      <dgm:spPr/>
    </dgm:pt>
    <dgm:pt modelId="{3F46288F-30EA-4366-8BDE-2A3D5E741B82}" type="pres">
      <dgm:prSet presAssocID="{7D6C9AF2-1778-4913-9C99-A02E52EE99DD}" presName="circ1" presStyleLbl="vennNode1" presStyleIdx="0" presStyleCnt="3"/>
      <dgm:spPr>
        <a:prstGeom prst="ellipse">
          <a:avLst/>
        </a:prstGeom>
      </dgm:spPr>
      <dgm:t>
        <a:bodyPr/>
        <a:lstStyle/>
        <a:p>
          <a:endParaRPr lang="en-US"/>
        </a:p>
      </dgm:t>
    </dgm:pt>
    <dgm:pt modelId="{6E135061-29BF-4546-962A-D1CB17AEE9B8}" type="pres">
      <dgm:prSet presAssocID="{7D6C9AF2-1778-4913-9C99-A02E52EE99DD}" presName="circ1Tx" presStyleLbl="revTx" presStyleIdx="0" presStyleCnt="0">
        <dgm:presLayoutVars>
          <dgm:chMax val="0"/>
          <dgm:chPref val="0"/>
          <dgm:bulletEnabled val="1"/>
        </dgm:presLayoutVars>
      </dgm:prSet>
      <dgm:spPr/>
      <dgm:t>
        <a:bodyPr/>
        <a:lstStyle/>
        <a:p>
          <a:endParaRPr lang="en-US"/>
        </a:p>
      </dgm:t>
    </dgm:pt>
    <dgm:pt modelId="{B8ED6530-7B0A-4C2B-A5B1-E20513996732}" type="pres">
      <dgm:prSet presAssocID="{B5AD0CA0-1B91-433A-B703-63867E74F2B7}" presName="circ2" presStyleLbl="vennNode1" presStyleIdx="1" presStyleCnt="3"/>
      <dgm:spPr>
        <a:prstGeom prst="ellipse">
          <a:avLst/>
        </a:prstGeom>
      </dgm:spPr>
      <dgm:t>
        <a:bodyPr/>
        <a:lstStyle/>
        <a:p>
          <a:endParaRPr lang="en-US"/>
        </a:p>
      </dgm:t>
    </dgm:pt>
    <dgm:pt modelId="{953DFC9A-4958-4E85-B0A3-DB83ECBFF0FB}" type="pres">
      <dgm:prSet presAssocID="{B5AD0CA0-1B91-433A-B703-63867E74F2B7}" presName="circ2Tx" presStyleLbl="revTx" presStyleIdx="0" presStyleCnt="0">
        <dgm:presLayoutVars>
          <dgm:chMax val="0"/>
          <dgm:chPref val="0"/>
          <dgm:bulletEnabled val="1"/>
        </dgm:presLayoutVars>
      </dgm:prSet>
      <dgm:spPr/>
      <dgm:t>
        <a:bodyPr/>
        <a:lstStyle/>
        <a:p>
          <a:endParaRPr lang="en-US"/>
        </a:p>
      </dgm:t>
    </dgm:pt>
    <dgm:pt modelId="{38A84792-3CBB-4AFB-B686-21CD5EA56A63}" type="pres">
      <dgm:prSet presAssocID="{F3F464A3-A40C-4FB7-AE4C-BCA5698A4AD9}" presName="circ3" presStyleLbl="vennNode1" presStyleIdx="2" presStyleCnt="3" custLinFactNeighborX="916" custLinFactNeighborY="-878"/>
      <dgm:spPr>
        <a:prstGeom prst="ellipse">
          <a:avLst/>
        </a:prstGeom>
      </dgm:spPr>
      <dgm:t>
        <a:bodyPr/>
        <a:lstStyle/>
        <a:p>
          <a:endParaRPr lang="en-US"/>
        </a:p>
      </dgm:t>
    </dgm:pt>
    <dgm:pt modelId="{3ADF4807-0D44-4843-ADD2-BE3A5EE38F79}" type="pres">
      <dgm:prSet presAssocID="{F3F464A3-A40C-4FB7-AE4C-BCA5698A4AD9}" presName="circ3Tx" presStyleLbl="revTx" presStyleIdx="0" presStyleCnt="0">
        <dgm:presLayoutVars>
          <dgm:chMax val="0"/>
          <dgm:chPref val="0"/>
          <dgm:bulletEnabled val="1"/>
        </dgm:presLayoutVars>
      </dgm:prSet>
      <dgm:spPr/>
      <dgm:t>
        <a:bodyPr/>
        <a:lstStyle/>
        <a:p>
          <a:endParaRPr lang="en-US"/>
        </a:p>
      </dgm:t>
    </dgm:pt>
  </dgm:ptLst>
  <dgm:cxnLst>
    <dgm:cxn modelId="{2A81ACA6-E140-CA4A-8303-74C2D36456AD}" type="presOf" srcId="{C4D434F2-FE7E-4687-BD61-EF0F41EFDC0C}" destId="{7820490B-5C6F-43D5-B132-559FED563193}" srcOrd="0" destOrd="0" presId="urn:microsoft.com/office/officeart/2005/8/layout/venn1"/>
    <dgm:cxn modelId="{F9EC2638-D119-4E40-A536-E9611DD97599}" type="presOf" srcId="{F3F464A3-A40C-4FB7-AE4C-BCA5698A4AD9}" destId="{38A84792-3CBB-4AFB-B686-21CD5EA56A63}" srcOrd="0" destOrd="0" presId="urn:microsoft.com/office/officeart/2005/8/layout/venn1"/>
    <dgm:cxn modelId="{053F28B2-3DAC-4F4B-9E63-60EC5BA36D6B}" srcId="{C4D434F2-FE7E-4687-BD61-EF0F41EFDC0C}" destId="{B5AD0CA0-1B91-433A-B703-63867E74F2B7}" srcOrd="1" destOrd="0" parTransId="{CB26FB62-70C9-4423-A929-FB3F36A36941}" sibTransId="{AAC86FDB-B038-46E5-B672-C1C0104C9BBE}"/>
    <dgm:cxn modelId="{AB3DC649-C394-9E4E-9682-1CA3ED21A691}" type="presOf" srcId="{F3F464A3-A40C-4FB7-AE4C-BCA5698A4AD9}" destId="{3ADF4807-0D44-4843-ADD2-BE3A5EE38F79}" srcOrd="1" destOrd="0" presId="urn:microsoft.com/office/officeart/2005/8/layout/venn1"/>
    <dgm:cxn modelId="{37A10E69-97D9-704E-B03E-BA69B2CCA242}" type="presOf" srcId="{B5AD0CA0-1B91-433A-B703-63867E74F2B7}" destId="{953DFC9A-4958-4E85-B0A3-DB83ECBFF0FB}" srcOrd="1" destOrd="0" presId="urn:microsoft.com/office/officeart/2005/8/layout/venn1"/>
    <dgm:cxn modelId="{38965CBB-8E55-4C23-8541-E3C6D51CBDAA}" srcId="{C4D434F2-FE7E-4687-BD61-EF0F41EFDC0C}" destId="{7D6C9AF2-1778-4913-9C99-A02E52EE99DD}" srcOrd="0" destOrd="0" parTransId="{35F4C933-E3F9-403E-B2BD-4B83F19DFE66}" sibTransId="{20CE8B0C-8B89-40FD-A653-389FC89BF401}"/>
    <dgm:cxn modelId="{EF58FC1E-D031-7F40-8ECB-F59FAE5BD284}" type="presOf" srcId="{7D6C9AF2-1778-4913-9C99-A02E52EE99DD}" destId="{3F46288F-30EA-4366-8BDE-2A3D5E741B82}" srcOrd="0" destOrd="0" presId="urn:microsoft.com/office/officeart/2005/8/layout/venn1"/>
    <dgm:cxn modelId="{ABAC395D-3B88-8640-A485-85A4CEB2338C}" type="presOf" srcId="{B5AD0CA0-1B91-433A-B703-63867E74F2B7}" destId="{B8ED6530-7B0A-4C2B-A5B1-E20513996732}" srcOrd="0" destOrd="0" presId="urn:microsoft.com/office/officeart/2005/8/layout/venn1"/>
    <dgm:cxn modelId="{9A4187F3-9624-2F4D-BC13-79B4659DB705}" type="presOf" srcId="{7D6C9AF2-1778-4913-9C99-A02E52EE99DD}" destId="{6E135061-29BF-4546-962A-D1CB17AEE9B8}" srcOrd="1" destOrd="0" presId="urn:microsoft.com/office/officeart/2005/8/layout/venn1"/>
    <dgm:cxn modelId="{AF920C3C-BB26-49A9-807C-7B89B612CB1B}" srcId="{C4D434F2-FE7E-4687-BD61-EF0F41EFDC0C}" destId="{F3F464A3-A40C-4FB7-AE4C-BCA5698A4AD9}" srcOrd="2" destOrd="0" parTransId="{2CD75EF5-8A15-4781-B9F1-72FEC36A14E7}" sibTransId="{C614A868-8D61-4542-9ECB-0BE3BE81A6C7}"/>
    <dgm:cxn modelId="{CFF69778-F8ED-5A4E-B6FA-14035B599ABD}" type="presParOf" srcId="{7820490B-5C6F-43D5-B132-559FED563193}" destId="{3F46288F-30EA-4366-8BDE-2A3D5E741B82}" srcOrd="0" destOrd="0" presId="urn:microsoft.com/office/officeart/2005/8/layout/venn1"/>
    <dgm:cxn modelId="{C42F14A2-57B9-9349-B93C-0E7094F8908E}" type="presParOf" srcId="{7820490B-5C6F-43D5-B132-559FED563193}" destId="{6E135061-29BF-4546-962A-D1CB17AEE9B8}" srcOrd="1" destOrd="0" presId="urn:microsoft.com/office/officeart/2005/8/layout/venn1"/>
    <dgm:cxn modelId="{F93A8E95-8D17-5743-898C-E0008B35AC56}" type="presParOf" srcId="{7820490B-5C6F-43D5-B132-559FED563193}" destId="{B8ED6530-7B0A-4C2B-A5B1-E20513996732}" srcOrd="2" destOrd="0" presId="urn:microsoft.com/office/officeart/2005/8/layout/venn1"/>
    <dgm:cxn modelId="{37B3866C-8592-C64C-9072-BC5AF8B017D0}" type="presParOf" srcId="{7820490B-5C6F-43D5-B132-559FED563193}" destId="{953DFC9A-4958-4E85-B0A3-DB83ECBFF0FB}" srcOrd="3" destOrd="0" presId="urn:microsoft.com/office/officeart/2005/8/layout/venn1"/>
    <dgm:cxn modelId="{B8DA9E88-B002-7D46-A00C-1A77BA8D03E7}" type="presParOf" srcId="{7820490B-5C6F-43D5-B132-559FED563193}" destId="{38A84792-3CBB-4AFB-B686-21CD5EA56A63}" srcOrd="4" destOrd="0" presId="urn:microsoft.com/office/officeart/2005/8/layout/venn1"/>
    <dgm:cxn modelId="{F1755B0F-B94B-A74C-B3D9-C76C2291A3FB}" type="presParOf" srcId="{7820490B-5C6F-43D5-B132-559FED563193}" destId="{3ADF4807-0D44-4843-ADD2-BE3A5EE38F79}"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EE578E-8B83-4779-96AB-3467609AA7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4AC0861-62B8-44DF-9DEA-524CBA18F2C9}">
      <dgm:prSet phldrT="[Text]" custT="1"/>
      <dgm:spPr/>
      <dgm:t>
        <a:bodyPr/>
        <a:lstStyle/>
        <a:p>
          <a:r>
            <a:rPr lang="en-US" sz="1600"/>
            <a:t>Social/Emotional Development</a:t>
          </a:r>
        </a:p>
      </dgm:t>
    </dgm:pt>
    <dgm:pt modelId="{7C11A1F3-9D68-42D8-A66A-1E212876F325}" type="parTrans" cxnId="{8EF810F9-0FAE-4EE6-8E17-58762998F926}">
      <dgm:prSet/>
      <dgm:spPr/>
      <dgm:t>
        <a:bodyPr/>
        <a:lstStyle/>
        <a:p>
          <a:endParaRPr lang="en-US"/>
        </a:p>
      </dgm:t>
    </dgm:pt>
    <dgm:pt modelId="{FEF89FDF-3F09-473A-A9C2-6B45382D868A}" type="sibTrans" cxnId="{8EF810F9-0FAE-4EE6-8E17-58762998F926}">
      <dgm:prSet/>
      <dgm:spPr/>
      <dgm:t>
        <a:bodyPr/>
        <a:lstStyle/>
        <a:p>
          <a:endParaRPr lang="en-US"/>
        </a:p>
      </dgm:t>
    </dgm:pt>
    <dgm:pt modelId="{544904E8-F532-430A-B5EF-6DEAB946BF90}">
      <dgm:prSet phldrT="[Text]"/>
      <dgm:spPr/>
      <dgm:t>
        <a:bodyPr/>
        <a:lstStyle/>
        <a:p>
          <a:pPr algn="l"/>
          <a:r>
            <a:rPr lang="en-US"/>
            <a:t>Understand self as an individual and as a member of diverse local &amp; global communities</a:t>
          </a:r>
        </a:p>
      </dgm:t>
    </dgm:pt>
    <dgm:pt modelId="{7F32302C-630B-41DB-8B0E-53DF63BBE01A}" type="parTrans" cxnId="{38B317F0-FE79-4526-9D2C-14CF54BA753D}">
      <dgm:prSet/>
      <dgm:spPr/>
      <dgm:t>
        <a:bodyPr/>
        <a:lstStyle/>
        <a:p>
          <a:endParaRPr lang="en-US"/>
        </a:p>
      </dgm:t>
    </dgm:pt>
    <dgm:pt modelId="{A2831775-4725-420A-B031-55BFC06BAFF1}" type="sibTrans" cxnId="{38B317F0-FE79-4526-9D2C-14CF54BA753D}">
      <dgm:prSet/>
      <dgm:spPr/>
      <dgm:t>
        <a:bodyPr/>
        <a:lstStyle/>
        <a:p>
          <a:endParaRPr lang="en-US"/>
        </a:p>
      </dgm:t>
    </dgm:pt>
    <dgm:pt modelId="{018B381A-E096-4CB7-B1AF-EE8B0EB48820}">
      <dgm:prSet phldrT="[Text]" custT="1"/>
      <dgm:spPr/>
      <dgm:t>
        <a:bodyPr/>
        <a:lstStyle/>
        <a:p>
          <a:r>
            <a:rPr lang="en-US" sz="1600"/>
            <a:t>Academic Development</a:t>
          </a:r>
        </a:p>
      </dgm:t>
    </dgm:pt>
    <dgm:pt modelId="{CF676145-32FC-44A0-A201-FC233FF650E7}" type="parTrans" cxnId="{61052C1D-DFC7-4F9C-BC5F-D2B92C9B2DE0}">
      <dgm:prSet/>
      <dgm:spPr/>
      <dgm:t>
        <a:bodyPr/>
        <a:lstStyle/>
        <a:p>
          <a:endParaRPr lang="en-US"/>
        </a:p>
      </dgm:t>
    </dgm:pt>
    <dgm:pt modelId="{B5F772C9-1C5F-4D4F-895C-412BA30B924C}" type="sibTrans" cxnId="{61052C1D-DFC7-4F9C-BC5F-D2B92C9B2DE0}">
      <dgm:prSet/>
      <dgm:spPr/>
      <dgm:t>
        <a:bodyPr/>
        <a:lstStyle/>
        <a:p>
          <a:endParaRPr lang="en-US"/>
        </a:p>
      </dgm:t>
    </dgm:pt>
    <dgm:pt modelId="{B0DD25CB-1D57-4DDE-8C98-ECD541B8A6AA}">
      <dgm:prSet phldrT="[Text]"/>
      <dgm:spPr/>
      <dgm:t>
        <a:bodyPr/>
        <a:lstStyle/>
        <a:p>
          <a:r>
            <a:rPr lang="en-US"/>
            <a:t>Apply skills needed for educational achievement</a:t>
          </a:r>
        </a:p>
      </dgm:t>
    </dgm:pt>
    <dgm:pt modelId="{6E221F6B-0D5F-4590-B759-55B956918A2C}" type="parTrans" cxnId="{4B866CD4-94B4-4F16-82BC-59CA154D5C96}">
      <dgm:prSet/>
      <dgm:spPr/>
      <dgm:t>
        <a:bodyPr/>
        <a:lstStyle/>
        <a:p>
          <a:endParaRPr lang="en-US"/>
        </a:p>
      </dgm:t>
    </dgm:pt>
    <dgm:pt modelId="{45B60B61-DBF4-4AD5-8842-F77BF79EDB6D}" type="sibTrans" cxnId="{4B866CD4-94B4-4F16-82BC-59CA154D5C96}">
      <dgm:prSet/>
      <dgm:spPr/>
      <dgm:t>
        <a:bodyPr/>
        <a:lstStyle/>
        <a:p>
          <a:endParaRPr lang="en-US"/>
        </a:p>
      </dgm:t>
    </dgm:pt>
    <dgm:pt modelId="{1E94C792-CB14-415B-AE4F-0C32663E08A3}">
      <dgm:prSet phldrT="[Text]" custT="1"/>
      <dgm:spPr/>
      <dgm:t>
        <a:bodyPr/>
        <a:lstStyle/>
        <a:p>
          <a:r>
            <a:rPr lang="en-US" sz="1600"/>
            <a:t>Career Development</a:t>
          </a:r>
        </a:p>
      </dgm:t>
    </dgm:pt>
    <dgm:pt modelId="{3D572C25-FEDD-4394-B283-9B4F1115F76D}" type="parTrans" cxnId="{83138BD7-6ADA-48D4-BBAD-EDD017A390B2}">
      <dgm:prSet/>
      <dgm:spPr/>
      <dgm:t>
        <a:bodyPr/>
        <a:lstStyle/>
        <a:p>
          <a:endParaRPr lang="en-US"/>
        </a:p>
      </dgm:t>
    </dgm:pt>
    <dgm:pt modelId="{EBD79CF8-430B-449F-81CA-BB20BC34342F}" type="sibTrans" cxnId="{83138BD7-6ADA-48D4-BBAD-EDD017A390B2}">
      <dgm:prSet/>
      <dgm:spPr/>
      <dgm:t>
        <a:bodyPr/>
        <a:lstStyle/>
        <a:p>
          <a:endParaRPr lang="en-US"/>
        </a:p>
      </dgm:t>
    </dgm:pt>
    <dgm:pt modelId="{EBA7D8F1-28C1-4334-8156-D44AE8C48BFA}">
      <dgm:prSet phldrT="[Text]"/>
      <dgm:spPr/>
      <dgm:t>
        <a:bodyPr/>
        <a:lstStyle/>
        <a:p>
          <a:r>
            <a:rPr lang="en-US"/>
            <a:t>Apply career exploration &amp; planning skills in achievement of life career goals</a:t>
          </a:r>
        </a:p>
      </dgm:t>
    </dgm:pt>
    <dgm:pt modelId="{51547496-2419-4370-B65D-5DA3E4F01462}" type="parTrans" cxnId="{EA92EC2C-E22D-4094-BF70-347C9BC5D1BD}">
      <dgm:prSet/>
      <dgm:spPr/>
      <dgm:t>
        <a:bodyPr/>
        <a:lstStyle/>
        <a:p>
          <a:endParaRPr lang="en-US"/>
        </a:p>
      </dgm:t>
    </dgm:pt>
    <dgm:pt modelId="{DCBD2B3B-9DDD-4BFC-837A-5F39B03B0602}" type="sibTrans" cxnId="{EA92EC2C-E22D-4094-BF70-347C9BC5D1BD}">
      <dgm:prSet/>
      <dgm:spPr/>
      <dgm:t>
        <a:bodyPr/>
        <a:lstStyle/>
        <a:p>
          <a:endParaRPr lang="en-US"/>
        </a:p>
      </dgm:t>
    </dgm:pt>
    <dgm:pt modelId="{D2A834F1-1028-4DE5-A2D6-20E261C1932A}">
      <dgm:prSet/>
      <dgm:spPr/>
      <dgm:t>
        <a:bodyPr/>
        <a:lstStyle/>
        <a:p>
          <a:pPr algn="l"/>
          <a:r>
            <a:rPr lang="en-US"/>
            <a:t>Interact with others in ways that respect individual &amp; group differences</a:t>
          </a:r>
        </a:p>
      </dgm:t>
    </dgm:pt>
    <dgm:pt modelId="{4A1DDDB9-242C-48D1-A874-33591430EA97}" type="parTrans" cxnId="{2C6EC5B5-B24C-4E36-9E26-ED945FB60728}">
      <dgm:prSet/>
      <dgm:spPr/>
      <dgm:t>
        <a:bodyPr/>
        <a:lstStyle/>
        <a:p>
          <a:endParaRPr lang="en-US"/>
        </a:p>
      </dgm:t>
    </dgm:pt>
    <dgm:pt modelId="{19D41EF4-4AF8-4025-A226-ECD7958197C7}" type="sibTrans" cxnId="{2C6EC5B5-B24C-4E36-9E26-ED945FB60728}">
      <dgm:prSet/>
      <dgm:spPr/>
      <dgm:t>
        <a:bodyPr/>
        <a:lstStyle/>
        <a:p>
          <a:endParaRPr lang="en-US"/>
        </a:p>
      </dgm:t>
    </dgm:pt>
    <dgm:pt modelId="{ED6E28DC-5D15-4B7D-BFAF-BA9591470218}">
      <dgm:prSet/>
      <dgm:spPr/>
      <dgm:t>
        <a:bodyPr/>
        <a:lstStyle/>
        <a:p>
          <a:pPr algn="l"/>
          <a:r>
            <a:rPr lang="en-US" dirty="0"/>
            <a:t>Apply personal safety skills &amp; coping strategies</a:t>
          </a:r>
        </a:p>
      </dgm:t>
    </dgm:pt>
    <dgm:pt modelId="{EFCC7A67-A1FA-4314-9B42-44523886267C}" type="parTrans" cxnId="{1A0AD684-E989-4ECE-B98D-8C3F9BBA5851}">
      <dgm:prSet/>
      <dgm:spPr/>
      <dgm:t>
        <a:bodyPr/>
        <a:lstStyle/>
        <a:p>
          <a:endParaRPr lang="en-US"/>
        </a:p>
      </dgm:t>
    </dgm:pt>
    <dgm:pt modelId="{4D9D0945-1659-4D5D-AD64-02B7965324CF}" type="sibTrans" cxnId="{1A0AD684-E989-4ECE-B98D-8C3F9BBA5851}">
      <dgm:prSet/>
      <dgm:spPr/>
      <dgm:t>
        <a:bodyPr/>
        <a:lstStyle/>
        <a:p>
          <a:endParaRPr lang="en-US"/>
        </a:p>
      </dgm:t>
    </dgm:pt>
    <dgm:pt modelId="{CFA9BADD-9EFC-4F9C-9E35-CDA568C4D5E1}">
      <dgm:prSet/>
      <dgm:spPr/>
      <dgm:t>
        <a:bodyPr/>
        <a:lstStyle/>
        <a:p>
          <a:r>
            <a:rPr lang="en-US" dirty="0"/>
            <a:t>Apply skills of transitioning between educational levels</a:t>
          </a:r>
        </a:p>
      </dgm:t>
    </dgm:pt>
    <dgm:pt modelId="{90735762-C1BD-442E-B11B-144C5C36DD01}" type="parTrans" cxnId="{BD83A071-E402-48EC-8E05-CA220278DFB8}">
      <dgm:prSet/>
      <dgm:spPr/>
      <dgm:t>
        <a:bodyPr/>
        <a:lstStyle/>
        <a:p>
          <a:endParaRPr lang="en-US"/>
        </a:p>
      </dgm:t>
    </dgm:pt>
    <dgm:pt modelId="{F77E0B92-59B4-453B-8176-FCA1F71EDE13}" type="sibTrans" cxnId="{BD83A071-E402-48EC-8E05-CA220278DFB8}">
      <dgm:prSet/>
      <dgm:spPr/>
      <dgm:t>
        <a:bodyPr/>
        <a:lstStyle/>
        <a:p>
          <a:endParaRPr lang="en-US"/>
        </a:p>
      </dgm:t>
    </dgm:pt>
    <dgm:pt modelId="{FF053FAA-D0E1-4479-90A1-E7D4C087E486}">
      <dgm:prSet/>
      <dgm:spPr/>
      <dgm:t>
        <a:bodyPr/>
        <a:lstStyle/>
        <a:p>
          <a:r>
            <a:rPr lang="en-US" dirty="0"/>
            <a:t>Develop &amp; monitoring </a:t>
          </a:r>
          <a:r>
            <a:rPr lang="en-US" dirty="0" smtClean="0"/>
            <a:t>Individual Career and Academic Plan (ICAP) formerly known as Personal Plan of Study</a:t>
          </a:r>
          <a:endParaRPr lang="en-US" dirty="0"/>
        </a:p>
      </dgm:t>
    </dgm:pt>
    <dgm:pt modelId="{C3D9A109-6EAC-4EE6-9A88-7FB6A6360DED}" type="parTrans" cxnId="{C7791A0C-6E5F-49AC-8499-8437D0FA86A5}">
      <dgm:prSet/>
      <dgm:spPr/>
      <dgm:t>
        <a:bodyPr/>
        <a:lstStyle/>
        <a:p>
          <a:endParaRPr lang="en-US"/>
        </a:p>
      </dgm:t>
    </dgm:pt>
    <dgm:pt modelId="{9A0061ED-0340-4A4F-AF75-5089611BEEDE}" type="sibTrans" cxnId="{C7791A0C-6E5F-49AC-8499-8437D0FA86A5}">
      <dgm:prSet/>
      <dgm:spPr/>
      <dgm:t>
        <a:bodyPr/>
        <a:lstStyle/>
        <a:p>
          <a:endParaRPr lang="en-US"/>
        </a:p>
      </dgm:t>
    </dgm:pt>
    <dgm:pt modelId="{A47B73C8-935D-4784-BE2C-FEC0F8F331C2}">
      <dgm:prSet/>
      <dgm:spPr/>
      <dgm:t>
        <a:bodyPr/>
        <a:lstStyle/>
        <a:p>
          <a:r>
            <a:rPr lang="en-US"/>
            <a:t>Know where &amp; how to obtain information about the world of work &amp; post-secondary training/education</a:t>
          </a:r>
        </a:p>
      </dgm:t>
    </dgm:pt>
    <dgm:pt modelId="{962764DE-A662-4227-A020-EB0E4E17D69E}" type="parTrans" cxnId="{BB9F362C-D8E0-4754-970A-367CCB015337}">
      <dgm:prSet/>
      <dgm:spPr/>
      <dgm:t>
        <a:bodyPr/>
        <a:lstStyle/>
        <a:p>
          <a:endParaRPr lang="en-US"/>
        </a:p>
      </dgm:t>
    </dgm:pt>
    <dgm:pt modelId="{2DE773C6-6659-471E-A408-6CFCC66A241B}" type="sibTrans" cxnId="{BB9F362C-D8E0-4754-970A-367CCB015337}">
      <dgm:prSet/>
      <dgm:spPr/>
      <dgm:t>
        <a:bodyPr/>
        <a:lstStyle/>
        <a:p>
          <a:endParaRPr lang="en-US"/>
        </a:p>
      </dgm:t>
    </dgm:pt>
    <dgm:pt modelId="{142A8E04-4CE5-4326-82E3-DC5F330A51BB}">
      <dgm:prSet/>
      <dgm:spPr/>
      <dgm:t>
        <a:bodyPr/>
        <a:lstStyle/>
        <a:p>
          <a:r>
            <a:rPr lang="en-US"/>
            <a:t>Apply skills for career readiness &amp; success</a:t>
          </a:r>
        </a:p>
      </dgm:t>
    </dgm:pt>
    <dgm:pt modelId="{D75F37A7-1B80-441D-A372-42B0B855EEF5}" type="parTrans" cxnId="{1ADBDA2E-5FFF-4195-AB13-847FAB99DE5D}">
      <dgm:prSet/>
      <dgm:spPr/>
      <dgm:t>
        <a:bodyPr/>
        <a:lstStyle/>
        <a:p>
          <a:endParaRPr lang="en-US"/>
        </a:p>
      </dgm:t>
    </dgm:pt>
    <dgm:pt modelId="{03D0F08D-4D67-46DB-9633-358DAD163970}" type="sibTrans" cxnId="{1ADBDA2E-5FFF-4195-AB13-847FAB99DE5D}">
      <dgm:prSet/>
      <dgm:spPr/>
      <dgm:t>
        <a:bodyPr/>
        <a:lstStyle/>
        <a:p>
          <a:endParaRPr lang="en-US"/>
        </a:p>
      </dgm:t>
    </dgm:pt>
    <dgm:pt modelId="{8EAF7DE4-561A-4E96-8605-68C6EDAA818B}" type="pres">
      <dgm:prSet presAssocID="{1CEE578E-8B83-4779-96AB-3467609AA794}" presName="Name0" presStyleCnt="0">
        <dgm:presLayoutVars>
          <dgm:dir/>
          <dgm:animLvl val="lvl"/>
          <dgm:resizeHandles val="exact"/>
        </dgm:presLayoutVars>
      </dgm:prSet>
      <dgm:spPr/>
      <dgm:t>
        <a:bodyPr/>
        <a:lstStyle/>
        <a:p>
          <a:endParaRPr lang="en-US"/>
        </a:p>
      </dgm:t>
    </dgm:pt>
    <dgm:pt modelId="{72E23FD2-CEDF-4E00-9FE4-989B156CCBA9}" type="pres">
      <dgm:prSet presAssocID="{04AC0861-62B8-44DF-9DEA-524CBA18F2C9}" presName="linNode" presStyleCnt="0"/>
      <dgm:spPr/>
    </dgm:pt>
    <dgm:pt modelId="{E6A24CD7-3A35-47D8-BC28-83DD9EF59E23}" type="pres">
      <dgm:prSet presAssocID="{04AC0861-62B8-44DF-9DEA-524CBA18F2C9}" presName="parentText" presStyleLbl="node1" presStyleIdx="0" presStyleCnt="3" custScaleX="79930" custLinFactNeighborY="-4783">
        <dgm:presLayoutVars>
          <dgm:chMax val="1"/>
          <dgm:bulletEnabled val="1"/>
        </dgm:presLayoutVars>
      </dgm:prSet>
      <dgm:spPr/>
      <dgm:t>
        <a:bodyPr/>
        <a:lstStyle/>
        <a:p>
          <a:endParaRPr lang="en-US"/>
        </a:p>
      </dgm:t>
    </dgm:pt>
    <dgm:pt modelId="{3395AE57-4B4C-48A6-A0F7-89C89319A640}" type="pres">
      <dgm:prSet presAssocID="{04AC0861-62B8-44DF-9DEA-524CBA18F2C9}" presName="descendantText" presStyleLbl="alignAccFollowNode1" presStyleIdx="0" presStyleCnt="3">
        <dgm:presLayoutVars>
          <dgm:bulletEnabled val="1"/>
        </dgm:presLayoutVars>
      </dgm:prSet>
      <dgm:spPr/>
      <dgm:t>
        <a:bodyPr/>
        <a:lstStyle/>
        <a:p>
          <a:endParaRPr lang="en-US"/>
        </a:p>
      </dgm:t>
    </dgm:pt>
    <dgm:pt modelId="{9F0F46C3-8DCE-46FB-87E6-0D12726BED09}" type="pres">
      <dgm:prSet presAssocID="{FEF89FDF-3F09-473A-A9C2-6B45382D868A}" presName="sp" presStyleCnt="0"/>
      <dgm:spPr/>
    </dgm:pt>
    <dgm:pt modelId="{019525A6-EEA3-4196-B355-3E96165F599E}" type="pres">
      <dgm:prSet presAssocID="{018B381A-E096-4CB7-B1AF-EE8B0EB48820}" presName="linNode" presStyleCnt="0"/>
      <dgm:spPr/>
    </dgm:pt>
    <dgm:pt modelId="{3AD1BA7D-97AF-4E93-81CF-FBDE745CAC89}" type="pres">
      <dgm:prSet presAssocID="{018B381A-E096-4CB7-B1AF-EE8B0EB48820}" presName="parentText" presStyleLbl="node1" presStyleIdx="1" presStyleCnt="3" custScaleX="79930">
        <dgm:presLayoutVars>
          <dgm:chMax val="1"/>
          <dgm:bulletEnabled val="1"/>
        </dgm:presLayoutVars>
      </dgm:prSet>
      <dgm:spPr/>
      <dgm:t>
        <a:bodyPr/>
        <a:lstStyle/>
        <a:p>
          <a:endParaRPr lang="en-US"/>
        </a:p>
      </dgm:t>
    </dgm:pt>
    <dgm:pt modelId="{76595356-044C-4A67-8658-2B22E4BE2FF8}" type="pres">
      <dgm:prSet presAssocID="{018B381A-E096-4CB7-B1AF-EE8B0EB48820}" presName="descendantText" presStyleLbl="alignAccFollowNode1" presStyleIdx="1" presStyleCnt="3">
        <dgm:presLayoutVars>
          <dgm:bulletEnabled val="1"/>
        </dgm:presLayoutVars>
      </dgm:prSet>
      <dgm:spPr/>
      <dgm:t>
        <a:bodyPr/>
        <a:lstStyle/>
        <a:p>
          <a:endParaRPr lang="en-US"/>
        </a:p>
      </dgm:t>
    </dgm:pt>
    <dgm:pt modelId="{B557416F-44D6-4715-B67D-0689A98CBA78}" type="pres">
      <dgm:prSet presAssocID="{B5F772C9-1C5F-4D4F-895C-412BA30B924C}" presName="sp" presStyleCnt="0"/>
      <dgm:spPr/>
    </dgm:pt>
    <dgm:pt modelId="{BC864C31-52F3-4A5C-B9F6-79C00B0638CB}" type="pres">
      <dgm:prSet presAssocID="{1E94C792-CB14-415B-AE4F-0C32663E08A3}" presName="linNode" presStyleCnt="0"/>
      <dgm:spPr/>
    </dgm:pt>
    <dgm:pt modelId="{DC7DC4D1-DBBC-4A54-90E0-F8FD50440863}" type="pres">
      <dgm:prSet presAssocID="{1E94C792-CB14-415B-AE4F-0C32663E08A3}" presName="parentText" presStyleLbl="node1" presStyleIdx="2" presStyleCnt="3" custScaleX="79930">
        <dgm:presLayoutVars>
          <dgm:chMax val="1"/>
          <dgm:bulletEnabled val="1"/>
        </dgm:presLayoutVars>
      </dgm:prSet>
      <dgm:spPr/>
      <dgm:t>
        <a:bodyPr/>
        <a:lstStyle/>
        <a:p>
          <a:endParaRPr lang="en-US"/>
        </a:p>
      </dgm:t>
    </dgm:pt>
    <dgm:pt modelId="{BFB67893-18CC-4FD3-9D1D-3CFB001D6286}" type="pres">
      <dgm:prSet presAssocID="{1E94C792-CB14-415B-AE4F-0C32663E08A3}" presName="descendantText" presStyleLbl="alignAccFollowNode1" presStyleIdx="2" presStyleCnt="3">
        <dgm:presLayoutVars>
          <dgm:bulletEnabled val="1"/>
        </dgm:presLayoutVars>
      </dgm:prSet>
      <dgm:spPr/>
      <dgm:t>
        <a:bodyPr/>
        <a:lstStyle/>
        <a:p>
          <a:endParaRPr lang="en-US"/>
        </a:p>
      </dgm:t>
    </dgm:pt>
  </dgm:ptLst>
  <dgm:cxnLst>
    <dgm:cxn modelId="{DAF426F3-42E1-FC49-A877-F55006018357}" type="presOf" srcId="{142A8E04-4CE5-4326-82E3-DC5F330A51BB}" destId="{BFB67893-18CC-4FD3-9D1D-3CFB001D6286}" srcOrd="0" destOrd="2" presId="urn:microsoft.com/office/officeart/2005/8/layout/vList5"/>
    <dgm:cxn modelId="{8AEA9F0E-43F9-1942-8E08-5B9435DE8040}" type="presOf" srcId="{CFA9BADD-9EFC-4F9C-9E35-CDA568C4D5E1}" destId="{76595356-044C-4A67-8658-2B22E4BE2FF8}" srcOrd="0" destOrd="1" presId="urn:microsoft.com/office/officeart/2005/8/layout/vList5"/>
    <dgm:cxn modelId="{D3A4FE7B-790E-3C4D-B4EF-B14D5AA7923B}" type="presOf" srcId="{FF053FAA-D0E1-4479-90A1-E7D4C087E486}" destId="{76595356-044C-4A67-8658-2B22E4BE2FF8}" srcOrd="0" destOrd="2" presId="urn:microsoft.com/office/officeart/2005/8/layout/vList5"/>
    <dgm:cxn modelId="{61052C1D-DFC7-4F9C-BC5F-D2B92C9B2DE0}" srcId="{1CEE578E-8B83-4779-96AB-3467609AA794}" destId="{018B381A-E096-4CB7-B1AF-EE8B0EB48820}" srcOrd="1" destOrd="0" parTransId="{CF676145-32FC-44A0-A201-FC233FF650E7}" sibTransId="{B5F772C9-1C5F-4D4F-895C-412BA30B924C}"/>
    <dgm:cxn modelId="{EA92EC2C-E22D-4094-BF70-347C9BC5D1BD}" srcId="{1E94C792-CB14-415B-AE4F-0C32663E08A3}" destId="{EBA7D8F1-28C1-4334-8156-D44AE8C48BFA}" srcOrd="0" destOrd="0" parTransId="{51547496-2419-4370-B65D-5DA3E4F01462}" sibTransId="{DCBD2B3B-9DDD-4BFC-837A-5F39B03B0602}"/>
    <dgm:cxn modelId="{2C6EC5B5-B24C-4E36-9E26-ED945FB60728}" srcId="{04AC0861-62B8-44DF-9DEA-524CBA18F2C9}" destId="{D2A834F1-1028-4DE5-A2D6-20E261C1932A}" srcOrd="1" destOrd="0" parTransId="{4A1DDDB9-242C-48D1-A874-33591430EA97}" sibTransId="{19D41EF4-4AF8-4025-A226-ECD7958197C7}"/>
    <dgm:cxn modelId="{1A0AD684-E989-4ECE-B98D-8C3F9BBA5851}" srcId="{04AC0861-62B8-44DF-9DEA-524CBA18F2C9}" destId="{ED6E28DC-5D15-4B7D-BFAF-BA9591470218}" srcOrd="2" destOrd="0" parTransId="{EFCC7A67-A1FA-4314-9B42-44523886267C}" sibTransId="{4D9D0945-1659-4D5D-AD64-02B7965324CF}"/>
    <dgm:cxn modelId="{BD83A071-E402-48EC-8E05-CA220278DFB8}" srcId="{018B381A-E096-4CB7-B1AF-EE8B0EB48820}" destId="{CFA9BADD-9EFC-4F9C-9E35-CDA568C4D5E1}" srcOrd="1" destOrd="0" parTransId="{90735762-C1BD-442E-B11B-144C5C36DD01}" sibTransId="{F77E0B92-59B4-453B-8176-FCA1F71EDE13}"/>
    <dgm:cxn modelId="{58A257C6-F3D3-4845-A3AD-04B600307C4A}" type="presOf" srcId="{018B381A-E096-4CB7-B1AF-EE8B0EB48820}" destId="{3AD1BA7D-97AF-4E93-81CF-FBDE745CAC89}" srcOrd="0" destOrd="0" presId="urn:microsoft.com/office/officeart/2005/8/layout/vList5"/>
    <dgm:cxn modelId="{B4E805BD-61E2-134F-9C58-CA0C447C3540}" type="presOf" srcId="{D2A834F1-1028-4DE5-A2D6-20E261C1932A}" destId="{3395AE57-4B4C-48A6-A0F7-89C89319A640}" srcOrd="0" destOrd="1" presId="urn:microsoft.com/office/officeart/2005/8/layout/vList5"/>
    <dgm:cxn modelId="{C7791A0C-6E5F-49AC-8499-8437D0FA86A5}" srcId="{018B381A-E096-4CB7-B1AF-EE8B0EB48820}" destId="{FF053FAA-D0E1-4479-90A1-E7D4C087E486}" srcOrd="2" destOrd="0" parTransId="{C3D9A109-6EAC-4EE6-9A88-7FB6A6360DED}" sibTransId="{9A0061ED-0340-4A4F-AF75-5089611BEEDE}"/>
    <dgm:cxn modelId="{09C69BA3-F071-5746-BCFA-4361319B4B75}" type="presOf" srcId="{A47B73C8-935D-4784-BE2C-FEC0F8F331C2}" destId="{BFB67893-18CC-4FD3-9D1D-3CFB001D6286}" srcOrd="0" destOrd="1" presId="urn:microsoft.com/office/officeart/2005/8/layout/vList5"/>
    <dgm:cxn modelId="{C4277926-6CDD-2F49-96F7-6696D27DB4CE}" type="presOf" srcId="{B0DD25CB-1D57-4DDE-8C98-ECD541B8A6AA}" destId="{76595356-044C-4A67-8658-2B22E4BE2FF8}" srcOrd="0" destOrd="0" presId="urn:microsoft.com/office/officeart/2005/8/layout/vList5"/>
    <dgm:cxn modelId="{EB5142F4-F55F-EB43-AA49-968E71119449}" type="presOf" srcId="{1CEE578E-8B83-4779-96AB-3467609AA794}" destId="{8EAF7DE4-561A-4E96-8605-68C6EDAA818B}" srcOrd="0" destOrd="0" presId="urn:microsoft.com/office/officeart/2005/8/layout/vList5"/>
    <dgm:cxn modelId="{4B866CD4-94B4-4F16-82BC-59CA154D5C96}" srcId="{018B381A-E096-4CB7-B1AF-EE8B0EB48820}" destId="{B0DD25CB-1D57-4DDE-8C98-ECD541B8A6AA}" srcOrd="0" destOrd="0" parTransId="{6E221F6B-0D5F-4590-B759-55B956918A2C}" sibTransId="{45B60B61-DBF4-4AD5-8842-F77BF79EDB6D}"/>
    <dgm:cxn modelId="{1ADBDA2E-5FFF-4195-AB13-847FAB99DE5D}" srcId="{1E94C792-CB14-415B-AE4F-0C32663E08A3}" destId="{142A8E04-4CE5-4326-82E3-DC5F330A51BB}" srcOrd="2" destOrd="0" parTransId="{D75F37A7-1B80-441D-A372-42B0B855EEF5}" sibTransId="{03D0F08D-4D67-46DB-9633-358DAD163970}"/>
    <dgm:cxn modelId="{0F10852A-A4A4-D649-8CF5-E263C3A557FB}" type="presOf" srcId="{ED6E28DC-5D15-4B7D-BFAF-BA9591470218}" destId="{3395AE57-4B4C-48A6-A0F7-89C89319A640}" srcOrd="0" destOrd="2" presId="urn:microsoft.com/office/officeart/2005/8/layout/vList5"/>
    <dgm:cxn modelId="{369624B7-D4BA-5146-A35F-05BD28FA8D79}" type="presOf" srcId="{EBA7D8F1-28C1-4334-8156-D44AE8C48BFA}" destId="{BFB67893-18CC-4FD3-9D1D-3CFB001D6286}" srcOrd="0" destOrd="0" presId="urn:microsoft.com/office/officeart/2005/8/layout/vList5"/>
    <dgm:cxn modelId="{BB9F362C-D8E0-4754-970A-367CCB015337}" srcId="{1E94C792-CB14-415B-AE4F-0C32663E08A3}" destId="{A47B73C8-935D-4784-BE2C-FEC0F8F331C2}" srcOrd="1" destOrd="0" parTransId="{962764DE-A662-4227-A020-EB0E4E17D69E}" sibTransId="{2DE773C6-6659-471E-A408-6CFCC66A241B}"/>
    <dgm:cxn modelId="{346CFAFB-0F73-994C-92FC-2327A7949AAF}" type="presOf" srcId="{1E94C792-CB14-415B-AE4F-0C32663E08A3}" destId="{DC7DC4D1-DBBC-4A54-90E0-F8FD50440863}" srcOrd="0" destOrd="0" presId="urn:microsoft.com/office/officeart/2005/8/layout/vList5"/>
    <dgm:cxn modelId="{9C34C500-D5D3-7C41-8087-40AB0B043AA1}" type="presOf" srcId="{04AC0861-62B8-44DF-9DEA-524CBA18F2C9}" destId="{E6A24CD7-3A35-47D8-BC28-83DD9EF59E23}" srcOrd="0" destOrd="0" presId="urn:microsoft.com/office/officeart/2005/8/layout/vList5"/>
    <dgm:cxn modelId="{8EF810F9-0FAE-4EE6-8E17-58762998F926}" srcId="{1CEE578E-8B83-4779-96AB-3467609AA794}" destId="{04AC0861-62B8-44DF-9DEA-524CBA18F2C9}" srcOrd="0" destOrd="0" parTransId="{7C11A1F3-9D68-42D8-A66A-1E212876F325}" sibTransId="{FEF89FDF-3F09-473A-A9C2-6B45382D868A}"/>
    <dgm:cxn modelId="{38B317F0-FE79-4526-9D2C-14CF54BA753D}" srcId="{04AC0861-62B8-44DF-9DEA-524CBA18F2C9}" destId="{544904E8-F532-430A-B5EF-6DEAB946BF90}" srcOrd="0" destOrd="0" parTransId="{7F32302C-630B-41DB-8B0E-53DF63BBE01A}" sibTransId="{A2831775-4725-420A-B031-55BFC06BAFF1}"/>
    <dgm:cxn modelId="{84EEF7A4-0FE0-F14A-A3A0-2E34CA0E9A3E}" type="presOf" srcId="{544904E8-F532-430A-B5EF-6DEAB946BF90}" destId="{3395AE57-4B4C-48A6-A0F7-89C89319A640}" srcOrd="0" destOrd="0" presId="urn:microsoft.com/office/officeart/2005/8/layout/vList5"/>
    <dgm:cxn modelId="{83138BD7-6ADA-48D4-BBAD-EDD017A390B2}" srcId="{1CEE578E-8B83-4779-96AB-3467609AA794}" destId="{1E94C792-CB14-415B-AE4F-0C32663E08A3}" srcOrd="2" destOrd="0" parTransId="{3D572C25-FEDD-4394-B283-9B4F1115F76D}" sibTransId="{EBD79CF8-430B-449F-81CA-BB20BC34342F}"/>
    <dgm:cxn modelId="{1C9A95CF-D074-E24D-92B3-003661801942}" type="presParOf" srcId="{8EAF7DE4-561A-4E96-8605-68C6EDAA818B}" destId="{72E23FD2-CEDF-4E00-9FE4-989B156CCBA9}" srcOrd="0" destOrd="0" presId="urn:microsoft.com/office/officeart/2005/8/layout/vList5"/>
    <dgm:cxn modelId="{A178EA55-9FDF-D446-B272-FB57406A7F54}" type="presParOf" srcId="{72E23FD2-CEDF-4E00-9FE4-989B156CCBA9}" destId="{E6A24CD7-3A35-47D8-BC28-83DD9EF59E23}" srcOrd="0" destOrd="0" presId="urn:microsoft.com/office/officeart/2005/8/layout/vList5"/>
    <dgm:cxn modelId="{240A69EC-DF81-3143-A076-27C6D9014FA0}" type="presParOf" srcId="{72E23FD2-CEDF-4E00-9FE4-989B156CCBA9}" destId="{3395AE57-4B4C-48A6-A0F7-89C89319A640}" srcOrd="1" destOrd="0" presId="urn:microsoft.com/office/officeart/2005/8/layout/vList5"/>
    <dgm:cxn modelId="{29429695-04D3-2143-A519-7C8E0E6640E1}" type="presParOf" srcId="{8EAF7DE4-561A-4E96-8605-68C6EDAA818B}" destId="{9F0F46C3-8DCE-46FB-87E6-0D12726BED09}" srcOrd="1" destOrd="0" presId="urn:microsoft.com/office/officeart/2005/8/layout/vList5"/>
    <dgm:cxn modelId="{13881F7B-A2DF-424E-969D-0AB4861025B7}" type="presParOf" srcId="{8EAF7DE4-561A-4E96-8605-68C6EDAA818B}" destId="{019525A6-EEA3-4196-B355-3E96165F599E}" srcOrd="2" destOrd="0" presId="urn:microsoft.com/office/officeart/2005/8/layout/vList5"/>
    <dgm:cxn modelId="{394B2BB8-95EF-8246-9CDC-7263B108B733}" type="presParOf" srcId="{019525A6-EEA3-4196-B355-3E96165F599E}" destId="{3AD1BA7D-97AF-4E93-81CF-FBDE745CAC89}" srcOrd="0" destOrd="0" presId="urn:microsoft.com/office/officeart/2005/8/layout/vList5"/>
    <dgm:cxn modelId="{73ACB147-31CF-7844-BCE6-BC472C8D5034}" type="presParOf" srcId="{019525A6-EEA3-4196-B355-3E96165F599E}" destId="{76595356-044C-4A67-8658-2B22E4BE2FF8}" srcOrd="1" destOrd="0" presId="urn:microsoft.com/office/officeart/2005/8/layout/vList5"/>
    <dgm:cxn modelId="{7A95AE21-EE50-6844-A194-236A05341AE8}" type="presParOf" srcId="{8EAF7DE4-561A-4E96-8605-68C6EDAA818B}" destId="{B557416F-44D6-4715-B67D-0689A98CBA78}" srcOrd="3" destOrd="0" presId="urn:microsoft.com/office/officeart/2005/8/layout/vList5"/>
    <dgm:cxn modelId="{F4862DF3-FBE5-A04B-BE19-45A3BFAAF5FE}" type="presParOf" srcId="{8EAF7DE4-561A-4E96-8605-68C6EDAA818B}" destId="{BC864C31-52F3-4A5C-B9F6-79C00B0638CB}" srcOrd="4" destOrd="0" presId="urn:microsoft.com/office/officeart/2005/8/layout/vList5"/>
    <dgm:cxn modelId="{96DC72DE-3C07-C94C-8DD1-1B7CC52A03F5}" type="presParOf" srcId="{BC864C31-52F3-4A5C-B9F6-79C00B0638CB}" destId="{DC7DC4D1-DBBC-4A54-90E0-F8FD50440863}" srcOrd="0" destOrd="0" presId="urn:microsoft.com/office/officeart/2005/8/layout/vList5"/>
    <dgm:cxn modelId="{6EB83340-9B42-8940-835A-0EF0B58F750E}" type="presParOf" srcId="{BC864C31-52F3-4A5C-B9F6-79C00B0638CB}" destId="{BFB67893-18CC-4FD3-9D1D-3CFB001D6286}"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56CAA0-436B-4581-8424-7EF4FF047C73}"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75873531-3E33-4ABA-8579-07A0E0A9BA65}">
      <dgm:prSet phldrT="[Text]"/>
      <dgm:spPr/>
      <dgm:t>
        <a:bodyPr/>
        <a:lstStyle/>
        <a:p>
          <a:r>
            <a:rPr lang="en-US" dirty="0" smtClean="0"/>
            <a:t>Provides school  counseling content in a systematic way to ALL students K-12 </a:t>
          </a:r>
          <a:endParaRPr lang="en-US" dirty="0"/>
        </a:p>
      </dgm:t>
    </dgm:pt>
    <dgm:pt modelId="{6D3276BC-2E75-48D8-AFA0-1C1BCA4A0ED3}" type="parTrans" cxnId="{384678CF-E036-4DA9-89A5-D3B7515BFB46}">
      <dgm:prSet/>
      <dgm:spPr/>
      <dgm:t>
        <a:bodyPr/>
        <a:lstStyle/>
        <a:p>
          <a:endParaRPr lang="en-US"/>
        </a:p>
      </dgm:t>
    </dgm:pt>
    <dgm:pt modelId="{DA330F1B-4461-435A-96DC-E0E4BFC800AB}" type="sibTrans" cxnId="{384678CF-E036-4DA9-89A5-D3B7515BFB46}">
      <dgm:prSet/>
      <dgm:spPr/>
      <dgm:t>
        <a:bodyPr/>
        <a:lstStyle/>
        <a:p>
          <a:endParaRPr lang="en-US"/>
        </a:p>
      </dgm:t>
    </dgm:pt>
    <dgm:pt modelId="{7C667B5D-22E8-49CD-9782-38C2064A0088}">
      <dgm:prSet phldrT="[Text]"/>
      <dgm:spPr/>
      <dgm:t>
        <a:bodyPr/>
        <a:lstStyle/>
        <a:p>
          <a:r>
            <a:rPr lang="en-US" dirty="0" smtClean="0"/>
            <a:t>Student awareness</a:t>
          </a:r>
        </a:p>
        <a:p>
          <a:r>
            <a:rPr lang="en-US" dirty="0" smtClean="0"/>
            <a:t>Skill development</a:t>
          </a:r>
        </a:p>
        <a:p>
          <a:r>
            <a:rPr lang="en-US" dirty="0" smtClean="0"/>
            <a:t>Application of skills needed in everyday life</a:t>
          </a:r>
          <a:endParaRPr lang="en-US" dirty="0"/>
        </a:p>
      </dgm:t>
    </dgm:pt>
    <dgm:pt modelId="{25A55B8B-1464-4107-A43A-D516D73FF18E}" type="parTrans" cxnId="{AEB75224-90B1-4E27-A4A2-E775B51A6849}">
      <dgm:prSet/>
      <dgm:spPr/>
      <dgm:t>
        <a:bodyPr/>
        <a:lstStyle/>
        <a:p>
          <a:endParaRPr lang="en-US"/>
        </a:p>
      </dgm:t>
    </dgm:pt>
    <dgm:pt modelId="{7A0B36B5-68F5-49C9-8DA7-5422AEEAE9E7}" type="sibTrans" cxnId="{AEB75224-90B1-4E27-A4A2-E775B51A6849}">
      <dgm:prSet/>
      <dgm:spPr/>
      <dgm:t>
        <a:bodyPr/>
        <a:lstStyle/>
        <a:p>
          <a:endParaRPr lang="en-US"/>
        </a:p>
      </dgm:t>
    </dgm:pt>
    <dgm:pt modelId="{2BAD53B5-66D1-45CF-AF83-CFFA183DFBA6}" type="pres">
      <dgm:prSet presAssocID="{DF56CAA0-436B-4581-8424-7EF4FF047C73}" presName="linearFlow" presStyleCnt="0">
        <dgm:presLayoutVars>
          <dgm:dir/>
          <dgm:resizeHandles val="exact"/>
        </dgm:presLayoutVars>
      </dgm:prSet>
      <dgm:spPr/>
      <dgm:t>
        <a:bodyPr/>
        <a:lstStyle/>
        <a:p>
          <a:endParaRPr lang="en-US"/>
        </a:p>
      </dgm:t>
    </dgm:pt>
    <dgm:pt modelId="{8852180F-78F2-4AD0-9758-8399CDA9630D}" type="pres">
      <dgm:prSet presAssocID="{75873531-3E33-4ABA-8579-07A0E0A9BA65}" presName="composite" presStyleCnt="0"/>
      <dgm:spPr/>
    </dgm:pt>
    <dgm:pt modelId="{97B3B4FE-0995-40B2-87F3-28EA1955A165}" type="pres">
      <dgm:prSet presAssocID="{75873531-3E33-4ABA-8579-07A0E0A9BA65}" presName="imgShp" presStyleLbl="fgImgPlace1" presStyleIdx="0" presStyleCnt="2"/>
      <dgm:spPr/>
    </dgm:pt>
    <dgm:pt modelId="{AEC260C1-839D-4A25-A30A-AE7EC11E8673}" type="pres">
      <dgm:prSet presAssocID="{75873531-3E33-4ABA-8579-07A0E0A9BA65}" presName="txShp" presStyleLbl="node1" presStyleIdx="0" presStyleCnt="2">
        <dgm:presLayoutVars>
          <dgm:bulletEnabled val="1"/>
        </dgm:presLayoutVars>
      </dgm:prSet>
      <dgm:spPr/>
      <dgm:t>
        <a:bodyPr/>
        <a:lstStyle/>
        <a:p>
          <a:endParaRPr lang="en-US"/>
        </a:p>
      </dgm:t>
    </dgm:pt>
    <dgm:pt modelId="{FDE88FA1-53B1-480C-AA34-0C0C7B0370F0}" type="pres">
      <dgm:prSet presAssocID="{DA330F1B-4461-435A-96DC-E0E4BFC800AB}" presName="spacing" presStyleCnt="0"/>
      <dgm:spPr/>
    </dgm:pt>
    <dgm:pt modelId="{27E1C1CF-4597-4DC4-B8E7-CE4FC95A7619}" type="pres">
      <dgm:prSet presAssocID="{7C667B5D-22E8-49CD-9782-38C2064A0088}" presName="composite" presStyleCnt="0"/>
      <dgm:spPr/>
    </dgm:pt>
    <dgm:pt modelId="{CD8E7D1A-6FF0-4B90-B064-02DF74115506}" type="pres">
      <dgm:prSet presAssocID="{7C667B5D-22E8-49CD-9782-38C2064A0088}" presName="imgShp" presStyleLbl="fgImgPlace1" presStyleIdx="1" presStyleCnt="2"/>
      <dgm:spPr/>
    </dgm:pt>
    <dgm:pt modelId="{956B4262-70F5-46ED-BC82-DF75F12BD07D}" type="pres">
      <dgm:prSet presAssocID="{7C667B5D-22E8-49CD-9782-38C2064A0088}" presName="txShp" presStyleLbl="node1" presStyleIdx="1" presStyleCnt="2">
        <dgm:presLayoutVars>
          <dgm:bulletEnabled val="1"/>
        </dgm:presLayoutVars>
      </dgm:prSet>
      <dgm:spPr/>
      <dgm:t>
        <a:bodyPr/>
        <a:lstStyle/>
        <a:p>
          <a:endParaRPr lang="en-US"/>
        </a:p>
      </dgm:t>
    </dgm:pt>
  </dgm:ptLst>
  <dgm:cxnLst>
    <dgm:cxn modelId="{98F5896C-5D92-9142-B5C2-73520B71F972}" type="presOf" srcId="{75873531-3E33-4ABA-8579-07A0E0A9BA65}" destId="{AEC260C1-839D-4A25-A30A-AE7EC11E8673}" srcOrd="0" destOrd="0" presId="urn:microsoft.com/office/officeart/2005/8/layout/vList3"/>
    <dgm:cxn modelId="{384678CF-E036-4DA9-89A5-D3B7515BFB46}" srcId="{DF56CAA0-436B-4581-8424-7EF4FF047C73}" destId="{75873531-3E33-4ABA-8579-07A0E0A9BA65}" srcOrd="0" destOrd="0" parTransId="{6D3276BC-2E75-48D8-AFA0-1C1BCA4A0ED3}" sibTransId="{DA330F1B-4461-435A-96DC-E0E4BFC800AB}"/>
    <dgm:cxn modelId="{43360482-1D3B-6745-BC7D-ABF6D2FEABAC}" type="presOf" srcId="{7C667B5D-22E8-49CD-9782-38C2064A0088}" destId="{956B4262-70F5-46ED-BC82-DF75F12BD07D}" srcOrd="0" destOrd="0" presId="urn:microsoft.com/office/officeart/2005/8/layout/vList3"/>
    <dgm:cxn modelId="{7993D976-4E71-6649-B2D5-11D749114DAF}" type="presOf" srcId="{DF56CAA0-436B-4581-8424-7EF4FF047C73}" destId="{2BAD53B5-66D1-45CF-AF83-CFFA183DFBA6}" srcOrd="0" destOrd="0" presId="urn:microsoft.com/office/officeart/2005/8/layout/vList3"/>
    <dgm:cxn modelId="{AEB75224-90B1-4E27-A4A2-E775B51A6849}" srcId="{DF56CAA0-436B-4581-8424-7EF4FF047C73}" destId="{7C667B5D-22E8-49CD-9782-38C2064A0088}" srcOrd="1" destOrd="0" parTransId="{25A55B8B-1464-4107-A43A-D516D73FF18E}" sibTransId="{7A0B36B5-68F5-49C9-8DA7-5422AEEAE9E7}"/>
    <dgm:cxn modelId="{932C9CD2-ACFF-4041-BEFE-3738408629C1}" type="presParOf" srcId="{2BAD53B5-66D1-45CF-AF83-CFFA183DFBA6}" destId="{8852180F-78F2-4AD0-9758-8399CDA9630D}" srcOrd="0" destOrd="0" presId="urn:microsoft.com/office/officeart/2005/8/layout/vList3"/>
    <dgm:cxn modelId="{809A9E40-745C-4748-AB5A-F4FDADFF2FFE}" type="presParOf" srcId="{8852180F-78F2-4AD0-9758-8399CDA9630D}" destId="{97B3B4FE-0995-40B2-87F3-28EA1955A165}" srcOrd="0" destOrd="0" presId="urn:microsoft.com/office/officeart/2005/8/layout/vList3"/>
    <dgm:cxn modelId="{0579BAA3-5BAE-5243-9488-576E12FF661C}" type="presParOf" srcId="{8852180F-78F2-4AD0-9758-8399CDA9630D}" destId="{AEC260C1-839D-4A25-A30A-AE7EC11E8673}" srcOrd="1" destOrd="0" presId="urn:microsoft.com/office/officeart/2005/8/layout/vList3"/>
    <dgm:cxn modelId="{011241AC-366D-0E4A-A31F-F68436BE826B}" type="presParOf" srcId="{2BAD53B5-66D1-45CF-AF83-CFFA183DFBA6}" destId="{FDE88FA1-53B1-480C-AA34-0C0C7B0370F0}" srcOrd="1" destOrd="0" presId="urn:microsoft.com/office/officeart/2005/8/layout/vList3"/>
    <dgm:cxn modelId="{46523F51-3C20-9946-9E5F-C7FCD8740D3F}" type="presParOf" srcId="{2BAD53B5-66D1-45CF-AF83-CFFA183DFBA6}" destId="{27E1C1CF-4597-4DC4-B8E7-CE4FC95A7619}" srcOrd="2" destOrd="0" presId="urn:microsoft.com/office/officeart/2005/8/layout/vList3"/>
    <dgm:cxn modelId="{10293D95-EE23-2B40-8628-672FA552B356}" type="presParOf" srcId="{27E1C1CF-4597-4DC4-B8E7-CE4FC95A7619}" destId="{CD8E7D1A-6FF0-4B90-B064-02DF74115506}" srcOrd="0" destOrd="0" presId="urn:microsoft.com/office/officeart/2005/8/layout/vList3"/>
    <dgm:cxn modelId="{D8471D98-65A2-994E-B9F8-947FFAC5347C}" type="presParOf" srcId="{27E1C1CF-4597-4DC4-B8E7-CE4FC95A7619}" destId="{956B4262-70F5-46ED-BC82-DF75F12BD07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56CAA0-436B-4581-8424-7EF4FF047C73}"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75873531-3E33-4ABA-8579-07A0E0A9BA65}">
      <dgm:prSet phldrT="[Text]"/>
      <dgm:spPr/>
      <dgm:t>
        <a:bodyPr/>
        <a:lstStyle/>
        <a:p>
          <a:r>
            <a:rPr lang="en-US" dirty="0" smtClean="0"/>
            <a:t>Assists students in planning, monitoring, and managing their social/emotional, academic, and career development</a:t>
          </a:r>
          <a:endParaRPr lang="en-US" dirty="0"/>
        </a:p>
      </dgm:t>
    </dgm:pt>
    <dgm:pt modelId="{6D3276BC-2E75-48D8-AFA0-1C1BCA4A0ED3}" type="parTrans" cxnId="{384678CF-E036-4DA9-89A5-D3B7515BFB46}">
      <dgm:prSet/>
      <dgm:spPr/>
      <dgm:t>
        <a:bodyPr/>
        <a:lstStyle/>
        <a:p>
          <a:endParaRPr lang="en-US"/>
        </a:p>
      </dgm:t>
    </dgm:pt>
    <dgm:pt modelId="{DA330F1B-4461-435A-96DC-E0E4BFC800AB}" type="sibTrans" cxnId="{384678CF-E036-4DA9-89A5-D3B7515BFB46}">
      <dgm:prSet/>
      <dgm:spPr/>
      <dgm:t>
        <a:bodyPr/>
        <a:lstStyle/>
        <a:p>
          <a:endParaRPr lang="en-US"/>
        </a:p>
      </dgm:t>
    </dgm:pt>
    <dgm:pt modelId="{7C667B5D-22E8-49CD-9782-38C2064A0088}">
      <dgm:prSet phldrT="[Text]"/>
      <dgm:spPr/>
      <dgm:t>
        <a:bodyPr/>
        <a:lstStyle/>
        <a:p>
          <a:r>
            <a:rPr lang="en-US" dirty="0" smtClean="0"/>
            <a:t>Development and use of Individual Career and Academic Plans (ICAP)</a:t>
          </a:r>
          <a:endParaRPr lang="en-US" dirty="0"/>
        </a:p>
      </dgm:t>
    </dgm:pt>
    <dgm:pt modelId="{25A55B8B-1464-4107-A43A-D516D73FF18E}" type="parTrans" cxnId="{AEB75224-90B1-4E27-A4A2-E775B51A6849}">
      <dgm:prSet/>
      <dgm:spPr/>
      <dgm:t>
        <a:bodyPr/>
        <a:lstStyle/>
        <a:p>
          <a:endParaRPr lang="en-US"/>
        </a:p>
      </dgm:t>
    </dgm:pt>
    <dgm:pt modelId="{7A0B36B5-68F5-49C9-8DA7-5422AEEAE9E7}" type="sibTrans" cxnId="{AEB75224-90B1-4E27-A4A2-E775B51A6849}">
      <dgm:prSet/>
      <dgm:spPr/>
      <dgm:t>
        <a:bodyPr/>
        <a:lstStyle/>
        <a:p>
          <a:endParaRPr lang="en-US"/>
        </a:p>
      </dgm:t>
    </dgm:pt>
    <dgm:pt modelId="{2BAD53B5-66D1-45CF-AF83-CFFA183DFBA6}" type="pres">
      <dgm:prSet presAssocID="{DF56CAA0-436B-4581-8424-7EF4FF047C73}" presName="linearFlow" presStyleCnt="0">
        <dgm:presLayoutVars>
          <dgm:dir/>
          <dgm:resizeHandles val="exact"/>
        </dgm:presLayoutVars>
      </dgm:prSet>
      <dgm:spPr/>
      <dgm:t>
        <a:bodyPr/>
        <a:lstStyle/>
        <a:p>
          <a:endParaRPr lang="en-US"/>
        </a:p>
      </dgm:t>
    </dgm:pt>
    <dgm:pt modelId="{8852180F-78F2-4AD0-9758-8399CDA9630D}" type="pres">
      <dgm:prSet presAssocID="{75873531-3E33-4ABA-8579-07A0E0A9BA65}" presName="composite" presStyleCnt="0"/>
      <dgm:spPr/>
    </dgm:pt>
    <dgm:pt modelId="{97B3B4FE-0995-40B2-87F3-28EA1955A165}" type="pres">
      <dgm:prSet presAssocID="{75873531-3E33-4ABA-8579-07A0E0A9BA65}" presName="imgShp" presStyleLbl="fgImgPlace1" presStyleIdx="0" presStyleCnt="2" custLinFactNeighborY="-3607"/>
      <dgm:spPr/>
    </dgm:pt>
    <dgm:pt modelId="{AEC260C1-839D-4A25-A30A-AE7EC11E8673}" type="pres">
      <dgm:prSet presAssocID="{75873531-3E33-4ABA-8579-07A0E0A9BA65}" presName="txShp" presStyleLbl="node1" presStyleIdx="0" presStyleCnt="2">
        <dgm:presLayoutVars>
          <dgm:bulletEnabled val="1"/>
        </dgm:presLayoutVars>
      </dgm:prSet>
      <dgm:spPr/>
      <dgm:t>
        <a:bodyPr/>
        <a:lstStyle/>
        <a:p>
          <a:endParaRPr lang="en-US"/>
        </a:p>
      </dgm:t>
    </dgm:pt>
    <dgm:pt modelId="{FDE88FA1-53B1-480C-AA34-0C0C7B0370F0}" type="pres">
      <dgm:prSet presAssocID="{DA330F1B-4461-435A-96DC-E0E4BFC800AB}" presName="spacing" presStyleCnt="0"/>
      <dgm:spPr/>
    </dgm:pt>
    <dgm:pt modelId="{27E1C1CF-4597-4DC4-B8E7-CE4FC95A7619}" type="pres">
      <dgm:prSet presAssocID="{7C667B5D-22E8-49CD-9782-38C2064A0088}" presName="composite" presStyleCnt="0"/>
      <dgm:spPr/>
    </dgm:pt>
    <dgm:pt modelId="{CD8E7D1A-6FF0-4B90-B064-02DF74115506}" type="pres">
      <dgm:prSet presAssocID="{7C667B5D-22E8-49CD-9782-38C2064A0088}" presName="imgShp" presStyleLbl="fgImgPlace1" presStyleIdx="1" presStyleCnt="2"/>
      <dgm:spPr/>
    </dgm:pt>
    <dgm:pt modelId="{956B4262-70F5-46ED-BC82-DF75F12BD07D}" type="pres">
      <dgm:prSet presAssocID="{7C667B5D-22E8-49CD-9782-38C2064A0088}" presName="txShp" presStyleLbl="node1" presStyleIdx="1" presStyleCnt="2">
        <dgm:presLayoutVars>
          <dgm:bulletEnabled val="1"/>
        </dgm:presLayoutVars>
      </dgm:prSet>
      <dgm:spPr/>
      <dgm:t>
        <a:bodyPr/>
        <a:lstStyle/>
        <a:p>
          <a:endParaRPr lang="en-US"/>
        </a:p>
      </dgm:t>
    </dgm:pt>
  </dgm:ptLst>
  <dgm:cxnLst>
    <dgm:cxn modelId="{27678B2E-181E-134B-8A38-6254AF42224A}" type="presOf" srcId="{DF56CAA0-436B-4581-8424-7EF4FF047C73}" destId="{2BAD53B5-66D1-45CF-AF83-CFFA183DFBA6}" srcOrd="0" destOrd="0" presId="urn:microsoft.com/office/officeart/2005/8/layout/vList3"/>
    <dgm:cxn modelId="{384678CF-E036-4DA9-89A5-D3B7515BFB46}" srcId="{DF56CAA0-436B-4581-8424-7EF4FF047C73}" destId="{75873531-3E33-4ABA-8579-07A0E0A9BA65}" srcOrd="0" destOrd="0" parTransId="{6D3276BC-2E75-48D8-AFA0-1C1BCA4A0ED3}" sibTransId="{DA330F1B-4461-435A-96DC-E0E4BFC800AB}"/>
    <dgm:cxn modelId="{604D5D39-880B-C24D-8F23-A7C3AA9CB442}" type="presOf" srcId="{7C667B5D-22E8-49CD-9782-38C2064A0088}" destId="{956B4262-70F5-46ED-BC82-DF75F12BD07D}" srcOrd="0" destOrd="0" presId="urn:microsoft.com/office/officeart/2005/8/layout/vList3"/>
    <dgm:cxn modelId="{AEB75224-90B1-4E27-A4A2-E775B51A6849}" srcId="{DF56CAA0-436B-4581-8424-7EF4FF047C73}" destId="{7C667B5D-22E8-49CD-9782-38C2064A0088}" srcOrd="1" destOrd="0" parTransId="{25A55B8B-1464-4107-A43A-D516D73FF18E}" sibTransId="{7A0B36B5-68F5-49C9-8DA7-5422AEEAE9E7}"/>
    <dgm:cxn modelId="{FF4730ED-AF3E-A147-9FCF-35AB672E4C37}" type="presOf" srcId="{75873531-3E33-4ABA-8579-07A0E0A9BA65}" destId="{AEC260C1-839D-4A25-A30A-AE7EC11E8673}" srcOrd="0" destOrd="0" presId="urn:microsoft.com/office/officeart/2005/8/layout/vList3"/>
    <dgm:cxn modelId="{37385A16-6B11-C040-AF39-BF512C8CD8DD}" type="presParOf" srcId="{2BAD53B5-66D1-45CF-AF83-CFFA183DFBA6}" destId="{8852180F-78F2-4AD0-9758-8399CDA9630D}" srcOrd="0" destOrd="0" presId="urn:microsoft.com/office/officeart/2005/8/layout/vList3"/>
    <dgm:cxn modelId="{F76E2FBB-C6B0-1346-8EDB-ACA78C35787C}" type="presParOf" srcId="{8852180F-78F2-4AD0-9758-8399CDA9630D}" destId="{97B3B4FE-0995-40B2-87F3-28EA1955A165}" srcOrd="0" destOrd="0" presId="urn:microsoft.com/office/officeart/2005/8/layout/vList3"/>
    <dgm:cxn modelId="{CE488BB4-737A-7548-B79F-202006E679EC}" type="presParOf" srcId="{8852180F-78F2-4AD0-9758-8399CDA9630D}" destId="{AEC260C1-839D-4A25-A30A-AE7EC11E8673}" srcOrd="1" destOrd="0" presId="urn:microsoft.com/office/officeart/2005/8/layout/vList3"/>
    <dgm:cxn modelId="{145B12B5-8724-5540-86D1-C668640F7566}" type="presParOf" srcId="{2BAD53B5-66D1-45CF-AF83-CFFA183DFBA6}" destId="{FDE88FA1-53B1-480C-AA34-0C0C7B0370F0}" srcOrd="1" destOrd="0" presId="urn:microsoft.com/office/officeart/2005/8/layout/vList3"/>
    <dgm:cxn modelId="{C59EF17B-6449-5B4B-A7CB-209E298A5B1B}" type="presParOf" srcId="{2BAD53B5-66D1-45CF-AF83-CFFA183DFBA6}" destId="{27E1C1CF-4597-4DC4-B8E7-CE4FC95A7619}" srcOrd="2" destOrd="0" presId="urn:microsoft.com/office/officeart/2005/8/layout/vList3"/>
    <dgm:cxn modelId="{8CFD0042-E4BF-5C42-AF51-AE95ED1E8451}" type="presParOf" srcId="{27E1C1CF-4597-4DC4-B8E7-CE4FC95A7619}" destId="{CD8E7D1A-6FF0-4B90-B064-02DF74115506}" srcOrd="0" destOrd="0" presId="urn:microsoft.com/office/officeart/2005/8/layout/vList3"/>
    <dgm:cxn modelId="{0AE498A5-9735-3D4F-94CB-A241FB4BF8E3}" type="presParOf" srcId="{27E1C1CF-4597-4DC4-B8E7-CE4FC95A7619}" destId="{956B4262-70F5-46ED-BC82-DF75F12BD07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56CAA0-436B-4581-8424-7EF4FF047C73}"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75873531-3E33-4ABA-8579-07A0E0A9BA65}">
      <dgm:prSet phldrT="[Text]" custT="1"/>
      <dgm:spPr/>
      <dgm:t>
        <a:bodyPr/>
        <a:lstStyle/>
        <a:p>
          <a:r>
            <a:rPr lang="en-US" sz="2400" dirty="0" smtClean="0">
              <a:latin typeface="+mj-lt"/>
            </a:rPr>
            <a:t>Addresses the immediate needs and concerns of students</a:t>
          </a:r>
          <a:endParaRPr lang="en-US" sz="2400" dirty="0"/>
        </a:p>
      </dgm:t>
    </dgm:pt>
    <dgm:pt modelId="{6D3276BC-2E75-48D8-AFA0-1C1BCA4A0ED3}" type="parTrans" cxnId="{384678CF-E036-4DA9-89A5-D3B7515BFB46}">
      <dgm:prSet/>
      <dgm:spPr/>
      <dgm:t>
        <a:bodyPr/>
        <a:lstStyle/>
        <a:p>
          <a:endParaRPr lang="en-US"/>
        </a:p>
      </dgm:t>
    </dgm:pt>
    <dgm:pt modelId="{DA330F1B-4461-435A-96DC-E0E4BFC800AB}" type="sibTrans" cxnId="{384678CF-E036-4DA9-89A5-D3B7515BFB46}">
      <dgm:prSet/>
      <dgm:spPr/>
      <dgm:t>
        <a:bodyPr/>
        <a:lstStyle/>
        <a:p>
          <a:endParaRPr lang="en-US"/>
        </a:p>
      </dgm:t>
    </dgm:pt>
    <dgm:pt modelId="{7C667B5D-22E8-49CD-9782-38C2064A0088}">
      <dgm:prSet phldrT="[Text]" custT="1"/>
      <dgm:spPr/>
      <dgm:t>
        <a:bodyPr/>
        <a:lstStyle/>
        <a:p>
          <a:r>
            <a:rPr lang="en-US" sz="2400" dirty="0" smtClean="0">
              <a:latin typeface="+mn-lt"/>
            </a:rPr>
            <a:t>Intervention</a:t>
          </a:r>
          <a:endParaRPr lang="en-US" sz="2400" dirty="0"/>
        </a:p>
      </dgm:t>
    </dgm:pt>
    <dgm:pt modelId="{25A55B8B-1464-4107-A43A-D516D73FF18E}" type="parTrans" cxnId="{AEB75224-90B1-4E27-A4A2-E775B51A6849}">
      <dgm:prSet/>
      <dgm:spPr/>
      <dgm:t>
        <a:bodyPr/>
        <a:lstStyle/>
        <a:p>
          <a:endParaRPr lang="en-US"/>
        </a:p>
      </dgm:t>
    </dgm:pt>
    <dgm:pt modelId="{7A0B36B5-68F5-49C9-8DA7-5422AEEAE9E7}" type="sibTrans" cxnId="{AEB75224-90B1-4E27-A4A2-E775B51A6849}">
      <dgm:prSet/>
      <dgm:spPr/>
      <dgm:t>
        <a:bodyPr/>
        <a:lstStyle/>
        <a:p>
          <a:endParaRPr lang="en-US"/>
        </a:p>
      </dgm:t>
    </dgm:pt>
    <dgm:pt modelId="{2BAD53B5-66D1-45CF-AF83-CFFA183DFBA6}" type="pres">
      <dgm:prSet presAssocID="{DF56CAA0-436B-4581-8424-7EF4FF047C73}" presName="linearFlow" presStyleCnt="0">
        <dgm:presLayoutVars>
          <dgm:dir/>
          <dgm:resizeHandles val="exact"/>
        </dgm:presLayoutVars>
      </dgm:prSet>
      <dgm:spPr/>
      <dgm:t>
        <a:bodyPr/>
        <a:lstStyle/>
        <a:p>
          <a:endParaRPr lang="en-US"/>
        </a:p>
      </dgm:t>
    </dgm:pt>
    <dgm:pt modelId="{8852180F-78F2-4AD0-9758-8399CDA9630D}" type="pres">
      <dgm:prSet presAssocID="{75873531-3E33-4ABA-8579-07A0E0A9BA65}" presName="composite" presStyleCnt="0"/>
      <dgm:spPr/>
    </dgm:pt>
    <dgm:pt modelId="{97B3B4FE-0995-40B2-87F3-28EA1955A165}" type="pres">
      <dgm:prSet presAssocID="{75873531-3E33-4ABA-8579-07A0E0A9BA65}" presName="imgShp" presStyleLbl="fgImgPlace1" presStyleIdx="0" presStyleCnt="2" custLinFactNeighborY="-3607"/>
      <dgm:spPr/>
    </dgm:pt>
    <dgm:pt modelId="{AEC260C1-839D-4A25-A30A-AE7EC11E8673}" type="pres">
      <dgm:prSet presAssocID="{75873531-3E33-4ABA-8579-07A0E0A9BA65}" presName="txShp" presStyleLbl="node1" presStyleIdx="0" presStyleCnt="2">
        <dgm:presLayoutVars>
          <dgm:bulletEnabled val="1"/>
        </dgm:presLayoutVars>
      </dgm:prSet>
      <dgm:spPr/>
      <dgm:t>
        <a:bodyPr/>
        <a:lstStyle/>
        <a:p>
          <a:endParaRPr lang="en-US"/>
        </a:p>
      </dgm:t>
    </dgm:pt>
    <dgm:pt modelId="{FDE88FA1-53B1-480C-AA34-0C0C7B0370F0}" type="pres">
      <dgm:prSet presAssocID="{DA330F1B-4461-435A-96DC-E0E4BFC800AB}" presName="spacing" presStyleCnt="0"/>
      <dgm:spPr/>
    </dgm:pt>
    <dgm:pt modelId="{27E1C1CF-4597-4DC4-B8E7-CE4FC95A7619}" type="pres">
      <dgm:prSet presAssocID="{7C667B5D-22E8-49CD-9782-38C2064A0088}" presName="composite" presStyleCnt="0"/>
      <dgm:spPr/>
    </dgm:pt>
    <dgm:pt modelId="{CD8E7D1A-6FF0-4B90-B064-02DF74115506}" type="pres">
      <dgm:prSet presAssocID="{7C667B5D-22E8-49CD-9782-38C2064A0088}" presName="imgShp" presStyleLbl="fgImgPlace1" presStyleIdx="1" presStyleCnt="2"/>
      <dgm:spPr/>
    </dgm:pt>
    <dgm:pt modelId="{956B4262-70F5-46ED-BC82-DF75F12BD07D}" type="pres">
      <dgm:prSet presAssocID="{7C667B5D-22E8-49CD-9782-38C2064A0088}" presName="txShp" presStyleLbl="node1" presStyleIdx="1" presStyleCnt="2">
        <dgm:presLayoutVars>
          <dgm:bulletEnabled val="1"/>
        </dgm:presLayoutVars>
      </dgm:prSet>
      <dgm:spPr/>
      <dgm:t>
        <a:bodyPr/>
        <a:lstStyle/>
        <a:p>
          <a:endParaRPr lang="en-US"/>
        </a:p>
      </dgm:t>
    </dgm:pt>
  </dgm:ptLst>
  <dgm:cxnLst>
    <dgm:cxn modelId="{7BF1D529-3BDD-1F46-94D6-B1FA1F8F1D0C}" type="presOf" srcId="{DF56CAA0-436B-4581-8424-7EF4FF047C73}" destId="{2BAD53B5-66D1-45CF-AF83-CFFA183DFBA6}" srcOrd="0" destOrd="0" presId="urn:microsoft.com/office/officeart/2005/8/layout/vList3"/>
    <dgm:cxn modelId="{384678CF-E036-4DA9-89A5-D3B7515BFB46}" srcId="{DF56CAA0-436B-4581-8424-7EF4FF047C73}" destId="{75873531-3E33-4ABA-8579-07A0E0A9BA65}" srcOrd="0" destOrd="0" parTransId="{6D3276BC-2E75-48D8-AFA0-1C1BCA4A0ED3}" sibTransId="{DA330F1B-4461-435A-96DC-E0E4BFC800AB}"/>
    <dgm:cxn modelId="{AEB75224-90B1-4E27-A4A2-E775B51A6849}" srcId="{DF56CAA0-436B-4581-8424-7EF4FF047C73}" destId="{7C667B5D-22E8-49CD-9782-38C2064A0088}" srcOrd="1" destOrd="0" parTransId="{25A55B8B-1464-4107-A43A-D516D73FF18E}" sibTransId="{7A0B36B5-68F5-49C9-8DA7-5422AEEAE9E7}"/>
    <dgm:cxn modelId="{70F8D832-C2E2-E443-9193-96270914DE05}" type="presOf" srcId="{75873531-3E33-4ABA-8579-07A0E0A9BA65}" destId="{AEC260C1-839D-4A25-A30A-AE7EC11E8673}" srcOrd="0" destOrd="0" presId="urn:microsoft.com/office/officeart/2005/8/layout/vList3"/>
    <dgm:cxn modelId="{B2833830-B0AA-0C4F-8363-302CC6F4CEC5}" type="presOf" srcId="{7C667B5D-22E8-49CD-9782-38C2064A0088}" destId="{956B4262-70F5-46ED-BC82-DF75F12BD07D}" srcOrd="0" destOrd="0" presId="urn:microsoft.com/office/officeart/2005/8/layout/vList3"/>
    <dgm:cxn modelId="{47B3C33F-59A6-654A-A3AD-8B37B5AAD960}" type="presParOf" srcId="{2BAD53B5-66D1-45CF-AF83-CFFA183DFBA6}" destId="{8852180F-78F2-4AD0-9758-8399CDA9630D}" srcOrd="0" destOrd="0" presId="urn:microsoft.com/office/officeart/2005/8/layout/vList3"/>
    <dgm:cxn modelId="{67393F51-4650-FA45-80ED-D56303CCB402}" type="presParOf" srcId="{8852180F-78F2-4AD0-9758-8399CDA9630D}" destId="{97B3B4FE-0995-40B2-87F3-28EA1955A165}" srcOrd="0" destOrd="0" presId="urn:microsoft.com/office/officeart/2005/8/layout/vList3"/>
    <dgm:cxn modelId="{5DEA037F-D12B-CB44-B9E3-256C9F886580}" type="presParOf" srcId="{8852180F-78F2-4AD0-9758-8399CDA9630D}" destId="{AEC260C1-839D-4A25-A30A-AE7EC11E8673}" srcOrd="1" destOrd="0" presId="urn:microsoft.com/office/officeart/2005/8/layout/vList3"/>
    <dgm:cxn modelId="{1DA203BE-7ED6-8F4B-86C8-7A68CE79BE9D}" type="presParOf" srcId="{2BAD53B5-66D1-45CF-AF83-CFFA183DFBA6}" destId="{FDE88FA1-53B1-480C-AA34-0C0C7B0370F0}" srcOrd="1" destOrd="0" presId="urn:microsoft.com/office/officeart/2005/8/layout/vList3"/>
    <dgm:cxn modelId="{843EC3B4-ED54-944A-A1F9-D415E2949A3C}" type="presParOf" srcId="{2BAD53B5-66D1-45CF-AF83-CFFA183DFBA6}" destId="{27E1C1CF-4597-4DC4-B8E7-CE4FC95A7619}" srcOrd="2" destOrd="0" presId="urn:microsoft.com/office/officeart/2005/8/layout/vList3"/>
    <dgm:cxn modelId="{021FFB80-4283-FB43-8D7F-C289BC00872E}" type="presParOf" srcId="{27E1C1CF-4597-4DC4-B8E7-CE4FC95A7619}" destId="{CD8E7D1A-6FF0-4B90-B064-02DF74115506}" srcOrd="0" destOrd="0" presId="urn:microsoft.com/office/officeart/2005/8/layout/vList3"/>
    <dgm:cxn modelId="{ECCC9CAF-071A-B945-8C6B-F2C5E3F4B07B}" type="presParOf" srcId="{27E1C1CF-4597-4DC4-B8E7-CE4FC95A7619}" destId="{956B4262-70F5-46ED-BC82-DF75F12BD07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56CAA0-436B-4581-8424-7EF4FF047C73}"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75873531-3E33-4ABA-8579-07A0E0A9BA65}">
      <dgm:prSet phldrT="[Text]" custT="1"/>
      <dgm:spPr/>
      <dgm:t>
        <a:bodyPr/>
        <a:lstStyle/>
        <a:p>
          <a:r>
            <a:rPr lang="en-US" sz="2400" dirty="0" smtClean="0"/>
            <a:t>Includes program, staff, and school support activities and services</a:t>
          </a:r>
          <a:endParaRPr lang="en-US" sz="2400" dirty="0"/>
        </a:p>
      </dgm:t>
    </dgm:pt>
    <dgm:pt modelId="{6D3276BC-2E75-48D8-AFA0-1C1BCA4A0ED3}" type="parTrans" cxnId="{384678CF-E036-4DA9-89A5-D3B7515BFB46}">
      <dgm:prSet/>
      <dgm:spPr/>
      <dgm:t>
        <a:bodyPr/>
        <a:lstStyle/>
        <a:p>
          <a:endParaRPr lang="en-US"/>
        </a:p>
      </dgm:t>
    </dgm:pt>
    <dgm:pt modelId="{DA330F1B-4461-435A-96DC-E0E4BFC800AB}" type="sibTrans" cxnId="{384678CF-E036-4DA9-89A5-D3B7515BFB46}">
      <dgm:prSet/>
      <dgm:spPr/>
      <dgm:t>
        <a:bodyPr/>
        <a:lstStyle/>
        <a:p>
          <a:endParaRPr lang="en-US"/>
        </a:p>
      </dgm:t>
    </dgm:pt>
    <dgm:pt modelId="{7C667B5D-22E8-49CD-9782-38C2064A0088}">
      <dgm:prSet phldrT="[Text]" custT="1"/>
      <dgm:spPr/>
      <dgm:t>
        <a:bodyPr/>
        <a:lstStyle/>
        <a:p>
          <a:r>
            <a:rPr lang="en-US" sz="2400" dirty="0" smtClean="0"/>
            <a:t>Program delivery and support</a:t>
          </a:r>
          <a:endParaRPr lang="en-US" sz="2400" dirty="0"/>
        </a:p>
      </dgm:t>
    </dgm:pt>
    <dgm:pt modelId="{25A55B8B-1464-4107-A43A-D516D73FF18E}" type="parTrans" cxnId="{AEB75224-90B1-4E27-A4A2-E775B51A6849}">
      <dgm:prSet/>
      <dgm:spPr/>
      <dgm:t>
        <a:bodyPr/>
        <a:lstStyle/>
        <a:p>
          <a:endParaRPr lang="en-US"/>
        </a:p>
      </dgm:t>
    </dgm:pt>
    <dgm:pt modelId="{7A0B36B5-68F5-49C9-8DA7-5422AEEAE9E7}" type="sibTrans" cxnId="{AEB75224-90B1-4E27-A4A2-E775B51A6849}">
      <dgm:prSet/>
      <dgm:spPr/>
      <dgm:t>
        <a:bodyPr/>
        <a:lstStyle/>
        <a:p>
          <a:endParaRPr lang="en-US"/>
        </a:p>
      </dgm:t>
    </dgm:pt>
    <dgm:pt modelId="{2BAD53B5-66D1-45CF-AF83-CFFA183DFBA6}" type="pres">
      <dgm:prSet presAssocID="{DF56CAA0-436B-4581-8424-7EF4FF047C73}" presName="linearFlow" presStyleCnt="0">
        <dgm:presLayoutVars>
          <dgm:dir/>
          <dgm:resizeHandles val="exact"/>
        </dgm:presLayoutVars>
      </dgm:prSet>
      <dgm:spPr/>
      <dgm:t>
        <a:bodyPr/>
        <a:lstStyle/>
        <a:p>
          <a:endParaRPr lang="en-US"/>
        </a:p>
      </dgm:t>
    </dgm:pt>
    <dgm:pt modelId="{8852180F-78F2-4AD0-9758-8399CDA9630D}" type="pres">
      <dgm:prSet presAssocID="{75873531-3E33-4ABA-8579-07A0E0A9BA65}" presName="composite" presStyleCnt="0"/>
      <dgm:spPr/>
    </dgm:pt>
    <dgm:pt modelId="{97B3B4FE-0995-40B2-87F3-28EA1955A165}" type="pres">
      <dgm:prSet presAssocID="{75873531-3E33-4ABA-8579-07A0E0A9BA65}" presName="imgShp" presStyleLbl="fgImgPlace1" presStyleIdx="0" presStyleCnt="2" custLinFactNeighborY="-3607"/>
      <dgm:spPr/>
    </dgm:pt>
    <dgm:pt modelId="{AEC260C1-839D-4A25-A30A-AE7EC11E8673}" type="pres">
      <dgm:prSet presAssocID="{75873531-3E33-4ABA-8579-07A0E0A9BA65}" presName="txShp" presStyleLbl="node1" presStyleIdx="0" presStyleCnt="2">
        <dgm:presLayoutVars>
          <dgm:bulletEnabled val="1"/>
        </dgm:presLayoutVars>
      </dgm:prSet>
      <dgm:spPr/>
      <dgm:t>
        <a:bodyPr/>
        <a:lstStyle/>
        <a:p>
          <a:endParaRPr lang="en-US"/>
        </a:p>
      </dgm:t>
    </dgm:pt>
    <dgm:pt modelId="{FDE88FA1-53B1-480C-AA34-0C0C7B0370F0}" type="pres">
      <dgm:prSet presAssocID="{DA330F1B-4461-435A-96DC-E0E4BFC800AB}" presName="spacing" presStyleCnt="0"/>
      <dgm:spPr/>
    </dgm:pt>
    <dgm:pt modelId="{27E1C1CF-4597-4DC4-B8E7-CE4FC95A7619}" type="pres">
      <dgm:prSet presAssocID="{7C667B5D-22E8-49CD-9782-38C2064A0088}" presName="composite" presStyleCnt="0"/>
      <dgm:spPr/>
    </dgm:pt>
    <dgm:pt modelId="{CD8E7D1A-6FF0-4B90-B064-02DF74115506}" type="pres">
      <dgm:prSet presAssocID="{7C667B5D-22E8-49CD-9782-38C2064A0088}" presName="imgShp" presStyleLbl="fgImgPlace1" presStyleIdx="1" presStyleCnt="2"/>
      <dgm:spPr/>
    </dgm:pt>
    <dgm:pt modelId="{956B4262-70F5-46ED-BC82-DF75F12BD07D}" type="pres">
      <dgm:prSet presAssocID="{7C667B5D-22E8-49CD-9782-38C2064A0088}" presName="txShp" presStyleLbl="node1" presStyleIdx="1" presStyleCnt="2">
        <dgm:presLayoutVars>
          <dgm:bulletEnabled val="1"/>
        </dgm:presLayoutVars>
      </dgm:prSet>
      <dgm:spPr/>
      <dgm:t>
        <a:bodyPr/>
        <a:lstStyle/>
        <a:p>
          <a:endParaRPr lang="en-US"/>
        </a:p>
      </dgm:t>
    </dgm:pt>
  </dgm:ptLst>
  <dgm:cxnLst>
    <dgm:cxn modelId="{67690A43-550A-4D4B-BBC4-5CB49D4A845C}" type="presOf" srcId="{7C667B5D-22E8-49CD-9782-38C2064A0088}" destId="{956B4262-70F5-46ED-BC82-DF75F12BD07D}" srcOrd="0" destOrd="0" presId="urn:microsoft.com/office/officeart/2005/8/layout/vList3"/>
    <dgm:cxn modelId="{950E8A40-94FD-1945-A5E2-DBF05A5AAB0E}" type="presOf" srcId="{DF56CAA0-436B-4581-8424-7EF4FF047C73}" destId="{2BAD53B5-66D1-45CF-AF83-CFFA183DFBA6}" srcOrd="0" destOrd="0" presId="urn:microsoft.com/office/officeart/2005/8/layout/vList3"/>
    <dgm:cxn modelId="{384678CF-E036-4DA9-89A5-D3B7515BFB46}" srcId="{DF56CAA0-436B-4581-8424-7EF4FF047C73}" destId="{75873531-3E33-4ABA-8579-07A0E0A9BA65}" srcOrd="0" destOrd="0" parTransId="{6D3276BC-2E75-48D8-AFA0-1C1BCA4A0ED3}" sibTransId="{DA330F1B-4461-435A-96DC-E0E4BFC800AB}"/>
    <dgm:cxn modelId="{AEB75224-90B1-4E27-A4A2-E775B51A6849}" srcId="{DF56CAA0-436B-4581-8424-7EF4FF047C73}" destId="{7C667B5D-22E8-49CD-9782-38C2064A0088}" srcOrd="1" destOrd="0" parTransId="{25A55B8B-1464-4107-A43A-D516D73FF18E}" sibTransId="{7A0B36B5-68F5-49C9-8DA7-5422AEEAE9E7}"/>
    <dgm:cxn modelId="{340F7711-80D0-2643-9E29-C3219F2C59A6}" type="presOf" srcId="{75873531-3E33-4ABA-8579-07A0E0A9BA65}" destId="{AEC260C1-839D-4A25-A30A-AE7EC11E8673}" srcOrd="0" destOrd="0" presId="urn:microsoft.com/office/officeart/2005/8/layout/vList3"/>
    <dgm:cxn modelId="{891F4CDE-784C-8946-8937-E67DB626FF7A}" type="presParOf" srcId="{2BAD53B5-66D1-45CF-AF83-CFFA183DFBA6}" destId="{8852180F-78F2-4AD0-9758-8399CDA9630D}" srcOrd="0" destOrd="0" presId="urn:microsoft.com/office/officeart/2005/8/layout/vList3"/>
    <dgm:cxn modelId="{EBB2CB80-BE29-1C43-96FB-54793DBCC8C7}" type="presParOf" srcId="{8852180F-78F2-4AD0-9758-8399CDA9630D}" destId="{97B3B4FE-0995-40B2-87F3-28EA1955A165}" srcOrd="0" destOrd="0" presId="urn:microsoft.com/office/officeart/2005/8/layout/vList3"/>
    <dgm:cxn modelId="{450A4009-1284-FA43-8E02-99D1FFB3CD06}" type="presParOf" srcId="{8852180F-78F2-4AD0-9758-8399CDA9630D}" destId="{AEC260C1-839D-4A25-A30A-AE7EC11E8673}" srcOrd="1" destOrd="0" presId="urn:microsoft.com/office/officeart/2005/8/layout/vList3"/>
    <dgm:cxn modelId="{92F88667-3069-844B-8AA7-EBE1AC430F9D}" type="presParOf" srcId="{2BAD53B5-66D1-45CF-AF83-CFFA183DFBA6}" destId="{FDE88FA1-53B1-480C-AA34-0C0C7B0370F0}" srcOrd="1" destOrd="0" presId="urn:microsoft.com/office/officeart/2005/8/layout/vList3"/>
    <dgm:cxn modelId="{44C996B1-6A64-0048-AF84-309CC531DCAE}" type="presParOf" srcId="{2BAD53B5-66D1-45CF-AF83-CFFA183DFBA6}" destId="{27E1C1CF-4597-4DC4-B8E7-CE4FC95A7619}" srcOrd="2" destOrd="0" presId="urn:microsoft.com/office/officeart/2005/8/layout/vList3"/>
    <dgm:cxn modelId="{DA5AC618-B98D-CD41-8964-4EAD513E8F3F}" type="presParOf" srcId="{27E1C1CF-4597-4DC4-B8E7-CE4FC95A7619}" destId="{CD8E7D1A-6FF0-4B90-B064-02DF74115506}" srcOrd="0" destOrd="0" presId="urn:microsoft.com/office/officeart/2005/8/layout/vList3"/>
    <dgm:cxn modelId="{3D2DE2A0-06AE-1344-A511-2EC3EF6FC6A0}" type="presParOf" srcId="{27E1C1CF-4597-4DC4-B8E7-CE4FC95A7619}" destId="{956B4262-70F5-46ED-BC82-DF75F12BD07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D434F2-FE7E-4687-BD61-EF0F41EFDC0C}" type="doc">
      <dgm:prSet loTypeId="urn:microsoft.com/office/officeart/2005/8/layout/venn1" loCatId="relationship" qsTypeId="urn:microsoft.com/office/officeart/2005/8/quickstyle/simple1" qsCatId="simple" csTypeId="urn:microsoft.com/office/officeart/2005/8/colors/accent1_2" csCatId="accent1" phldr="1"/>
      <dgm:spPr/>
    </dgm:pt>
    <dgm:pt modelId="{7D6C9AF2-1778-4913-9C99-A02E52EE99DD}">
      <dgm:prSet/>
      <dgm:spPr>
        <a:xfrm>
          <a:off x="1413954" y="45886"/>
          <a:ext cx="2202561" cy="2202561"/>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en-US" b="0" i="0" u="none" strike="noStrike" baseline="0" dirty="0">
              <a:solidFill>
                <a:sysClr val="windowText" lastClr="000000">
                  <a:hueOff val="0"/>
                  <a:satOff val="0"/>
                  <a:lumOff val="0"/>
                  <a:alphaOff val="0"/>
                </a:sysClr>
              </a:solidFill>
              <a:latin typeface="Calibri"/>
              <a:ea typeface="+mn-ea"/>
              <a:cs typeface="+mn-cs"/>
            </a:rPr>
            <a:t>ACADEMIC</a:t>
          </a:r>
        </a:p>
        <a:p>
          <a:pPr marR="0" algn="ctr" rtl="0"/>
          <a:r>
            <a:rPr lang="en-US" b="0" i="0" u="none" strike="noStrike" baseline="0" dirty="0">
              <a:solidFill>
                <a:sysClr val="windowText" lastClr="000000">
                  <a:hueOff val="0"/>
                  <a:satOff val="0"/>
                  <a:lumOff val="0"/>
                  <a:alphaOff val="0"/>
                </a:sysClr>
              </a:solidFill>
              <a:latin typeface="Calibri"/>
              <a:ea typeface="+mn-ea"/>
              <a:cs typeface="+mn-cs"/>
            </a:rPr>
            <a:t>Development  </a:t>
          </a:r>
          <a:endParaRPr lang="en-US" b="0" i="0" u="none" strike="noStrike" baseline="0" dirty="0">
            <a:solidFill>
              <a:sysClr val="windowText" lastClr="000000">
                <a:hueOff val="0"/>
                <a:satOff val="0"/>
                <a:lumOff val="0"/>
                <a:alphaOff val="0"/>
              </a:sysClr>
            </a:solidFill>
            <a:latin typeface="Times New Roman"/>
            <a:ea typeface="+mn-ea"/>
            <a:cs typeface="+mn-cs"/>
          </a:endParaRPr>
        </a:p>
        <a:p>
          <a:pPr marR="0" algn="ctr" rtl="0"/>
          <a:r>
            <a:rPr lang="en-US" b="0" i="0" u="none" strike="noStrike" baseline="0" dirty="0">
              <a:solidFill>
                <a:sysClr val="windowText" lastClr="000000">
                  <a:hueOff val="0"/>
                  <a:satOff val="0"/>
                  <a:lumOff val="0"/>
                  <a:alphaOff val="0"/>
                </a:sysClr>
              </a:solidFill>
              <a:latin typeface="Calibri"/>
              <a:ea typeface="+mn-ea"/>
              <a:cs typeface="+mn-cs"/>
            </a:rPr>
            <a:t> </a:t>
          </a:r>
          <a:endParaRPr lang="en-US" dirty="0">
            <a:solidFill>
              <a:sysClr val="windowText" lastClr="000000">
                <a:hueOff val="0"/>
                <a:satOff val="0"/>
                <a:lumOff val="0"/>
                <a:alphaOff val="0"/>
              </a:sysClr>
            </a:solidFill>
            <a:latin typeface="Calibri"/>
            <a:ea typeface="+mn-ea"/>
            <a:cs typeface="+mn-cs"/>
          </a:endParaRPr>
        </a:p>
      </dgm:t>
    </dgm:pt>
    <dgm:pt modelId="{35F4C933-E3F9-403E-B2BD-4B83F19DFE66}" type="parTrans" cxnId="{38965CBB-8E55-4C23-8541-E3C6D51CBDAA}">
      <dgm:prSet/>
      <dgm:spPr/>
      <dgm:t>
        <a:bodyPr/>
        <a:lstStyle/>
        <a:p>
          <a:endParaRPr lang="en-US"/>
        </a:p>
      </dgm:t>
    </dgm:pt>
    <dgm:pt modelId="{20CE8B0C-8B89-40FD-A653-389FC89BF401}" type="sibTrans" cxnId="{38965CBB-8E55-4C23-8541-E3C6D51CBDAA}">
      <dgm:prSet/>
      <dgm:spPr/>
      <dgm:t>
        <a:bodyPr/>
        <a:lstStyle/>
        <a:p>
          <a:endParaRPr lang="en-US"/>
        </a:p>
      </dgm:t>
    </dgm:pt>
    <dgm:pt modelId="{B5AD0CA0-1B91-433A-B703-63867E74F2B7}">
      <dgm:prSet/>
      <dgm:spPr>
        <a:xfrm>
          <a:off x="2208711" y="1422487"/>
          <a:ext cx="2202561" cy="2202561"/>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en-US" b="0" i="0" u="none" strike="noStrike" baseline="0" dirty="0">
              <a:solidFill>
                <a:sysClr val="windowText" lastClr="000000">
                  <a:hueOff val="0"/>
                  <a:satOff val="0"/>
                  <a:lumOff val="0"/>
                  <a:alphaOff val="0"/>
                </a:sysClr>
              </a:solidFill>
              <a:latin typeface="Calibri"/>
              <a:ea typeface="+mn-ea"/>
              <a:cs typeface="+mn-cs"/>
            </a:rPr>
            <a:t>CAREER</a:t>
          </a:r>
        </a:p>
        <a:p>
          <a:pPr marR="0" algn="ctr" rtl="0"/>
          <a:r>
            <a:rPr lang="en-US" b="0" i="0" u="none" strike="noStrike" baseline="0" dirty="0">
              <a:solidFill>
                <a:sysClr val="windowText" lastClr="000000">
                  <a:hueOff val="0"/>
                  <a:satOff val="0"/>
                  <a:lumOff val="0"/>
                  <a:alphaOff val="0"/>
                </a:sysClr>
              </a:solidFill>
              <a:latin typeface="Calibri"/>
              <a:ea typeface="+mn-ea"/>
              <a:cs typeface="+mn-cs"/>
            </a:rPr>
            <a:t>Development  </a:t>
          </a:r>
        </a:p>
      </dgm:t>
    </dgm:pt>
    <dgm:pt modelId="{CB26FB62-70C9-4423-A929-FB3F36A36941}" type="parTrans" cxnId="{053F28B2-3DAC-4F4B-9E63-60EC5BA36D6B}">
      <dgm:prSet/>
      <dgm:spPr/>
      <dgm:t>
        <a:bodyPr/>
        <a:lstStyle/>
        <a:p>
          <a:endParaRPr lang="en-US"/>
        </a:p>
      </dgm:t>
    </dgm:pt>
    <dgm:pt modelId="{AAC86FDB-B038-46E5-B672-C1C0104C9BBE}" type="sibTrans" cxnId="{053F28B2-3DAC-4F4B-9E63-60EC5BA36D6B}">
      <dgm:prSet/>
      <dgm:spPr/>
      <dgm:t>
        <a:bodyPr/>
        <a:lstStyle/>
        <a:p>
          <a:endParaRPr lang="en-US"/>
        </a:p>
      </dgm:t>
    </dgm:pt>
    <dgm:pt modelId="{F3F464A3-A40C-4FB7-AE4C-BCA5698A4AD9}">
      <dgm:prSet/>
      <dgm:spPr>
        <a:xfrm>
          <a:off x="619197" y="1422487"/>
          <a:ext cx="2202561" cy="2202561"/>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en-US" b="0" i="0" u="none" strike="noStrike" baseline="0" dirty="0" smtClean="0">
              <a:solidFill>
                <a:sysClr val="windowText" lastClr="000000">
                  <a:hueOff val="0"/>
                  <a:satOff val="0"/>
                  <a:lumOff val="0"/>
                  <a:alphaOff val="0"/>
                </a:sysClr>
              </a:solidFill>
              <a:latin typeface="Calibri"/>
              <a:ea typeface="+mn-ea"/>
              <a:cs typeface="+mn-cs"/>
            </a:rPr>
            <a:t>SOCIAL/EMOTIONAL</a:t>
          </a:r>
          <a:endParaRPr lang="en-US" b="0" i="0" u="none" strike="noStrike" baseline="0" dirty="0">
            <a:solidFill>
              <a:sysClr val="windowText" lastClr="000000">
                <a:hueOff val="0"/>
                <a:satOff val="0"/>
                <a:lumOff val="0"/>
                <a:alphaOff val="0"/>
              </a:sysClr>
            </a:solidFill>
            <a:latin typeface="Calibri"/>
            <a:ea typeface="+mn-ea"/>
            <a:cs typeface="+mn-cs"/>
          </a:endParaRPr>
        </a:p>
        <a:p>
          <a:pPr marR="0" algn="ctr" rtl="0"/>
          <a:r>
            <a:rPr lang="en-US" b="0" i="0" u="none" strike="noStrike" baseline="0" dirty="0">
              <a:solidFill>
                <a:sysClr val="windowText" lastClr="000000">
                  <a:hueOff val="0"/>
                  <a:satOff val="0"/>
                  <a:lumOff val="0"/>
                  <a:alphaOff val="0"/>
                </a:sysClr>
              </a:solidFill>
              <a:latin typeface="Calibri"/>
              <a:ea typeface="+mn-ea"/>
              <a:cs typeface="+mn-cs"/>
            </a:rPr>
            <a:t>Development</a:t>
          </a:r>
        </a:p>
      </dgm:t>
    </dgm:pt>
    <dgm:pt modelId="{2CD75EF5-8A15-4781-B9F1-72FEC36A14E7}" type="parTrans" cxnId="{AF920C3C-BB26-49A9-807C-7B89B612CB1B}">
      <dgm:prSet/>
      <dgm:spPr/>
      <dgm:t>
        <a:bodyPr/>
        <a:lstStyle/>
        <a:p>
          <a:endParaRPr lang="en-US"/>
        </a:p>
      </dgm:t>
    </dgm:pt>
    <dgm:pt modelId="{C614A868-8D61-4542-9ECB-0BE3BE81A6C7}" type="sibTrans" cxnId="{AF920C3C-BB26-49A9-807C-7B89B612CB1B}">
      <dgm:prSet/>
      <dgm:spPr/>
      <dgm:t>
        <a:bodyPr/>
        <a:lstStyle/>
        <a:p>
          <a:endParaRPr lang="en-US"/>
        </a:p>
      </dgm:t>
    </dgm:pt>
    <dgm:pt modelId="{7820490B-5C6F-43D5-B132-559FED563193}" type="pres">
      <dgm:prSet presAssocID="{C4D434F2-FE7E-4687-BD61-EF0F41EFDC0C}" presName="compositeShape" presStyleCnt="0">
        <dgm:presLayoutVars>
          <dgm:chMax val="7"/>
          <dgm:dir/>
          <dgm:resizeHandles val="exact"/>
        </dgm:presLayoutVars>
      </dgm:prSet>
      <dgm:spPr/>
    </dgm:pt>
    <dgm:pt modelId="{3F46288F-30EA-4366-8BDE-2A3D5E741B82}" type="pres">
      <dgm:prSet presAssocID="{7D6C9AF2-1778-4913-9C99-A02E52EE99DD}" presName="circ1" presStyleLbl="vennNode1" presStyleIdx="0" presStyleCnt="3"/>
      <dgm:spPr>
        <a:prstGeom prst="ellipse">
          <a:avLst/>
        </a:prstGeom>
      </dgm:spPr>
      <dgm:t>
        <a:bodyPr/>
        <a:lstStyle/>
        <a:p>
          <a:endParaRPr lang="en-US"/>
        </a:p>
      </dgm:t>
    </dgm:pt>
    <dgm:pt modelId="{6E135061-29BF-4546-962A-D1CB17AEE9B8}" type="pres">
      <dgm:prSet presAssocID="{7D6C9AF2-1778-4913-9C99-A02E52EE99DD}" presName="circ1Tx" presStyleLbl="revTx" presStyleIdx="0" presStyleCnt="0">
        <dgm:presLayoutVars>
          <dgm:chMax val="0"/>
          <dgm:chPref val="0"/>
          <dgm:bulletEnabled val="1"/>
        </dgm:presLayoutVars>
      </dgm:prSet>
      <dgm:spPr/>
      <dgm:t>
        <a:bodyPr/>
        <a:lstStyle/>
        <a:p>
          <a:endParaRPr lang="en-US"/>
        </a:p>
      </dgm:t>
    </dgm:pt>
    <dgm:pt modelId="{B8ED6530-7B0A-4C2B-A5B1-E20513996732}" type="pres">
      <dgm:prSet presAssocID="{B5AD0CA0-1B91-433A-B703-63867E74F2B7}" presName="circ2" presStyleLbl="vennNode1" presStyleIdx="1" presStyleCnt="3"/>
      <dgm:spPr>
        <a:prstGeom prst="ellipse">
          <a:avLst/>
        </a:prstGeom>
      </dgm:spPr>
      <dgm:t>
        <a:bodyPr/>
        <a:lstStyle/>
        <a:p>
          <a:endParaRPr lang="en-US"/>
        </a:p>
      </dgm:t>
    </dgm:pt>
    <dgm:pt modelId="{953DFC9A-4958-4E85-B0A3-DB83ECBFF0FB}" type="pres">
      <dgm:prSet presAssocID="{B5AD0CA0-1B91-433A-B703-63867E74F2B7}" presName="circ2Tx" presStyleLbl="revTx" presStyleIdx="0" presStyleCnt="0">
        <dgm:presLayoutVars>
          <dgm:chMax val="0"/>
          <dgm:chPref val="0"/>
          <dgm:bulletEnabled val="1"/>
        </dgm:presLayoutVars>
      </dgm:prSet>
      <dgm:spPr/>
      <dgm:t>
        <a:bodyPr/>
        <a:lstStyle/>
        <a:p>
          <a:endParaRPr lang="en-US"/>
        </a:p>
      </dgm:t>
    </dgm:pt>
    <dgm:pt modelId="{38A84792-3CBB-4AFB-B686-21CD5EA56A63}" type="pres">
      <dgm:prSet presAssocID="{F3F464A3-A40C-4FB7-AE4C-BCA5698A4AD9}" presName="circ3" presStyleLbl="vennNode1" presStyleIdx="2" presStyleCnt="3" custLinFactNeighborX="916" custLinFactNeighborY="-878"/>
      <dgm:spPr>
        <a:prstGeom prst="ellipse">
          <a:avLst/>
        </a:prstGeom>
      </dgm:spPr>
      <dgm:t>
        <a:bodyPr/>
        <a:lstStyle/>
        <a:p>
          <a:endParaRPr lang="en-US"/>
        </a:p>
      </dgm:t>
    </dgm:pt>
    <dgm:pt modelId="{3ADF4807-0D44-4843-ADD2-BE3A5EE38F79}" type="pres">
      <dgm:prSet presAssocID="{F3F464A3-A40C-4FB7-AE4C-BCA5698A4AD9}" presName="circ3Tx" presStyleLbl="revTx" presStyleIdx="0" presStyleCnt="0">
        <dgm:presLayoutVars>
          <dgm:chMax val="0"/>
          <dgm:chPref val="0"/>
          <dgm:bulletEnabled val="1"/>
        </dgm:presLayoutVars>
      </dgm:prSet>
      <dgm:spPr/>
      <dgm:t>
        <a:bodyPr/>
        <a:lstStyle/>
        <a:p>
          <a:endParaRPr lang="en-US"/>
        </a:p>
      </dgm:t>
    </dgm:pt>
  </dgm:ptLst>
  <dgm:cxnLst>
    <dgm:cxn modelId="{053F28B2-3DAC-4F4B-9E63-60EC5BA36D6B}" srcId="{C4D434F2-FE7E-4687-BD61-EF0F41EFDC0C}" destId="{B5AD0CA0-1B91-433A-B703-63867E74F2B7}" srcOrd="1" destOrd="0" parTransId="{CB26FB62-70C9-4423-A929-FB3F36A36941}" sibTransId="{AAC86FDB-B038-46E5-B672-C1C0104C9BBE}"/>
    <dgm:cxn modelId="{6BE21934-DA5F-984C-80D6-2EFA5831646B}" type="presOf" srcId="{7D6C9AF2-1778-4913-9C99-A02E52EE99DD}" destId="{6E135061-29BF-4546-962A-D1CB17AEE9B8}" srcOrd="1" destOrd="0" presId="urn:microsoft.com/office/officeart/2005/8/layout/venn1"/>
    <dgm:cxn modelId="{CD65ABD1-300C-2845-AEDC-6D7A362CE1AC}" type="presOf" srcId="{F3F464A3-A40C-4FB7-AE4C-BCA5698A4AD9}" destId="{38A84792-3CBB-4AFB-B686-21CD5EA56A63}" srcOrd="0" destOrd="0" presId="urn:microsoft.com/office/officeart/2005/8/layout/venn1"/>
    <dgm:cxn modelId="{2F23B4E0-9093-824B-84FC-05E56FD84FFE}" type="presOf" srcId="{7D6C9AF2-1778-4913-9C99-A02E52EE99DD}" destId="{3F46288F-30EA-4366-8BDE-2A3D5E741B82}" srcOrd="0" destOrd="0" presId="urn:microsoft.com/office/officeart/2005/8/layout/venn1"/>
    <dgm:cxn modelId="{0D709A7F-FBEE-2E4D-A94C-5EEB43F9FB9A}" type="presOf" srcId="{C4D434F2-FE7E-4687-BD61-EF0F41EFDC0C}" destId="{7820490B-5C6F-43D5-B132-559FED563193}" srcOrd="0" destOrd="0" presId="urn:microsoft.com/office/officeart/2005/8/layout/venn1"/>
    <dgm:cxn modelId="{38965CBB-8E55-4C23-8541-E3C6D51CBDAA}" srcId="{C4D434F2-FE7E-4687-BD61-EF0F41EFDC0C}" destId="{7D6C9AF2-1778-4913-9C99-A02E52EE99DD}" srcOrd="0" destOrd="0" parTransId="{35F4C933-E3F9-403E-B2BD-4B83F19DFE66}" sibTransId="{20CE8B0C-8B89-40FD-A653-389FC89BF401}"/>
    <dgm:cxn modelId="{AF920C3C-BB26-49A9-807C-7B89B612CB1B}" srcId="{C4D434F2-FE7E-4687-BD61-EF0F41EFDC0C}" destId="{F3F464A3-A40C-4FB7-AE4C-BCA5698A4AD9}" srcOrd="2" destOrd="0" parTransId="{2CD75EF5-8A15-4781-B9F1-72FEC36A14E7}" sibTransId="{C614A868-8D61-4542-9ECB-0BE3BE81A6C7}"/>
    <dgm:cxn modelId="{2156E937-33E8-3B49-98C8-7DBB4BE8B237}" type="presOf" srcId="{B5AD0CA0-1B91-433A-B703-63867E74F2B7}" destId="{953DFC9A-4958-4E85-B0A3-DB83ECBFF0FB}" srcOrd="1" destOrd="0" presId="urn:microsoft.com/office/officeart/2005/8/layout/venn1"/>
    <dgm:cxn modelId="{6F2857DC-28AD-6F4F-AF98-254A669E219D}" type="presOf" srcId="{B5AD0CA0-1B91-433A-B703-63867E74F2B7}" destId="{B8ED6530-7B0A-4C2B-A5B1-E20513996732}" srcOrd="0" destOrd="0" presId="urn:microsoft.com/office/officeart/2005/8/layout/venn1"/>
    <dgm:cxn modelId="{441CDD15-774F-0849-B000-8B5F563CEB8C}" type="presOf" srcId="{F3F464A3-A40C-4FB7-AE4C-BCA5698A4AD9}" destId="{3ADF4807-0D44-4843-ADD2-BE3A5EE38F79}" srcOrd="1" destOrd="0" presId="urn:microsoft.com/office/officeart/2005/8/layout/venn1"/>
    <dgm:cxn modelId="{DFA0994F-8D9B-514B-B29E-1ED724423B37}" type="presParOf" srcId="{7820490B-5C6F-43D5-B132-559FED563193}" destId="{3F46288F-30EA-4366-8BDE-2A3D5E741B82}" srcOrd="0" destOrd="0" presId="urn:microsoft.com/office/officeart/2005/8/layout/venn1"/>
    <dgm:cxn modelId="{9ED56860-E0CC-FF4A-8F52-1D07681E7BDB}" type="presParOf" srcId="{7820490B-5C6F-43D5-B132-559FED563193}" destId="{6E135061-29BF-4546-962A-D1CB17AEE9B8}" srcOrd="1" destOrd="0" presId="urn:microsoft.com/office/officeart/2005/8/layout/venn1"/>
    <dgm:cxn modelId="{AD7EBF72-18C1-FF40-A3A6-E5942C3417E7}" type="presParOf" srcId="{7820490B-5C6F-43D5-B132-559FED563193}" destId="{B8ED6530-7B0A-4C2B-A5B1-E20513996732}" srcOrd="2" destOrd="0" presId="urn:microsoft.com/office/officeart/2005/8/layout/venn1"/>
    <dgm:cxn modelId="{65248AF6-1431-C143-9E82-1E54BD7647A3}" type="presParOf" srcId="{7820490B-5C6F-43D5-B132-559FED563193}" destId="{953DFC9A-4958-4E85-B0A3-DB83ECBFF0FB}" srcOrd="3" destOrd="0" presId="urn:microsoft.com/office/officeart/2005/8/layout/venn1"/>
    <dgm:cxn modelId="{62550522-33DF-564A-93A9-BCA938F25DBB}" type="presParOf" srcId="{7820490B-5C6F-43D5-B132-559FED563193}" destId="{38A84792-3CBB-4AFB-B686-21CD5EA56A63}" srcOrd="4" destOrd="0" presId="urn:microsoft.com/office/officeart/2005/8/layout/venn1"/>
    <dgm:cxn modelId="{21D00A9C-5EAE-674F-B4A7-EE40554B3A26}" type="presParOf" srcId="{7820490B-5C6F-43D5-B132-559FED563193}" destId="{3ADF4807-0D44-4843-ADD2-BE3A5EE38F79}"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6288F-30EA-4366-8BDE-2A3D5E741B82}">
      <dsp:nvSpPr>
        <dsp:cNvPr id="0" name=""/>
        <dsp:cNvSpPr/>
      </dsp:nvSpPr>
      <dsp:spPr>
        <a:xfrm>
          <a:off x="1270857" y="39135"/>
          <a:ext cx="1878520" cy="1878520"/>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ACADEMIC</a:t>
          </a:r>
        </a:p>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Development  </a:t>
          </a:r>
          <a:endParaRPr lang="en-US" sz="1000" b="0" i="0" u="none" strike="noStrike" kern="1200" baseline="0" dirty="0">
            <a:solidFill>
              <a:sysClr val="windowText" lastClr="000000">
                <a:hueOff val="0"/>
                <a:satOff val="0"/>
                <a:lumOff val="0"/>
                <a:alphaOff val="0"/>
              </a:sysClr>
            </a:solidFill>
            <a:latin typeface="Times New Roman"/>
            <a:ea typeface="+mn-ea"/>
            <a:cs typeface="+mn-cs"/>
          </a:endParaRPr>
        </a:p>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 </a:t>
          </a:r>
          <a:endParaRPr lang="en-US" sz="1000" kern="1200" dirty="0">
            <a:solidFill>
              <a:sysClr val="windowText" lastClr="000000">
                <a:hueOff val="0"/>
                <a:satOff val="0"/>
                <a:lumOff val="0"/>
                <a:alphaOff val="0"/>
              </a:sysClr>
            </a:solidFill>
            <a:latin typeface="Calibri"/>
            <a:ea typeface="+mn-ea"/>
            <a:cs typeface="+mn-cs"/>
          </a:endParaRPr>
        </a:p>
      </dsp:txBody>
      <dsp:txXfrm>
        <a:off x="1521326" y="367876"/>
        <a:ext cx="1377581" cy="845334"/>
      </dsp:txXfrm>
    </dsp:sp>
    <dsp:sp modelId="{B8ED6530-7B0A-4C2B-A5B1-E20513996732}">
      <dsp:nvSpPr>
        <dsp:cNvPr id="0" name=""/>
        <dsp:cNvSpPr/>
      </dsp:nvSpPr>
      <dsp:spPr>
        <a:xfrm>
          <a:off x="1948690" y="1213210"/>
          <a:ext cx="1878520" cy="1878520"/>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CAREER</a:t>
          </a:r>
        </a:p>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Development  </a:t>
          </a:r>
        </a:p>
      </dsp:txBody>
      <dsp:txXfrm>
        <a:off x="2523204" y="1698495"/>
        <a:ext cx="1127112" cy="1033186"/>
      </dsp:txXfrm>
    </dsp:sp>
    <dsp:sp modelId="{38A84792-3CBB-4AFB-B686-21CD5EA56A63}">
      <dsp:nvSpPr>
        <dsp:cNvPr id="0" name=""/>
        <dsp:cNvSpPr/>
      </dsp:nvSpPr>
      <dsp:spPr>
        <a:xfrm>
          <a:off x="610231" y="1196717"/>
          <a:ext cx="1878520" cy="1878520"/>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R="0" lvl="0" algn="ctr" defTabSz="444500" rtl="0">
            <a:lnSpc>
              <a:spcPct val="90000"/>
            </a:lnSpc>
            <a:spcBef>
              <a:spcPct val="0"/>
            </a:spcBef>
            <a:spcAft>
              <a:spcPct val="35000"/>
            </a:spcAft>
          </a:pPr>
          <a:r>
            <a:rPr lang="en-US" sz="1000" b="0" i="0" u="none" strike="noStrike" kern="1200" baseline="0" dirty="0" smtClean="0">
              <a:solidFill>
                <a:sysClr val="windowText" lastClr="000000">
                  <a:hueOff val="0"/>
                  <a:satOff val="0"/>
                  <a:lumOff val="0"/>
                  <a:alphaOff val="0"/>
                </a:sysClr>
              </a:solidFill>
              <a:latin typeface="Calibri"/>
              <a:ea typeface="+mn-ea"/>
              <a:cs typeface="+mn-cs"/>
            </a:rPr>
            <a:t>SOCIAL/EMOTIONAL</a:t>
          </a:r>
          <a:endParaRPr lang="en-US" sz="1000" b="0" i="0" u="none" strike="noStrike" kern="1200" baseline="0" dirty="0">
            <a:solidFill>
              <a:sysClr val="windowText" lastClr="000000">
                <a:hueOff val="0"/>
                <a:satOff val="0"/>
                <a:lumOff val="0"/>
                <a:alphaOff val="0"/>
              </a:sysClr>
            </a:solidFill>
            <a:latin typeface="Calibri"/>
            <a:ea typeface="+mn-ea"/>
            <a:cs typeface="+mn-cs"/>
          </a:endParaRPr>
        </a:p>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Development</a:t>
          </a:r>
        </a:p>
      </dsp:txBody>
      <dsp:txXfrm>
        <a:off x="787125" y="1682001"/>
        <a:ext cx="1127112" cy="1033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5AE57-4B4C-48A6-A0F7-89C89319A640}">
      <dsp:nvSpPr>
        <dsp:cNvPr id="0" name=""/>
        <dsp:cNvSpPr/>
      </dsp:nvSpPr>
      <dsp:spPr>
        <a:xfrm rot="5400000">
          <a:off x="3619784" y="-1300941"/>
          <a:ext cx="1316235" cy="425216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Understand self as an individual and as a member of diverse local &amp; global communities</a:t>
          </a:r>
        </a:p>
        <a:p>
          <a:pPr marL="114300" lvl="1" indent="-114300" algn="l" defTabSz="622300">
            <a:lnSpc>
              <a:spcPct val="90000"/>
            </a:lnSpc>
            <a:spcBef>
              <a:spcPct val="0"/>
            </a:spcBef>
            <a:spcAft>
              <a:spcPct val="15000"/>
            </a:spcAft>
            <a:buChar char="••"/>
          </a:pPr>
          <a:r>
            <a:rPr lang="en-US" sz="1400" kern="1200"/>
            <a:t>Interact with others in ways that respect individual &amp; group differences</a:t>
          </a:r>
        </a:p>
        <a:p>
          <a:pPr marL="114300" lvl="1" indent="-114300" algn="l" defTabSz="622300">
            <a:lnSpc>
              <a:spcPct val="90000"/>
            </a:lnSpc>
            <a:spcBef>
              <a:spcPct val="0"/>
            </a:spcBef>
            <a:spcAft>
              <a:spcPct val="15000"/>
            </a:spcAft>
            <a:buChar char="••"/>
          </a:pPr>
          <a:r>
            <a:rPr lang="en-US" sz="1400" kern="1200" dirty="0"/>
            <a:t>Apply personal safety skills &amp; coping strategies</a:t>
          </a:r>
        </a:p>
      </dsp:txBody>
      <dsp:txXfrm rot="-5400000">
        <a:off x="2151821" y="231275"/>
        <a:ext cx="4187910" cy="1187729"/>
      </dsp:txXfrm>
    </dsp:sp>
    <dsp:sp modelId="{E6A24CD7-3A35-47D8-BC28-83DD9EF59E23}">
      <dsp:nvSpPr>
        <dsp:cNvPr id="0" name=""/>
        <dsp:cNvSpPr/>
      </dsp:nvSpPr>
      <dsp:spPr>
        <a:xfrm>
          <a:off x="240021" y="0"/>
          <a:ext cx="1911799" cy="164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a:t>Social/Emotional Development</a:t>
          </a:r>
        </a:p>
      </dsp:txBody>
      <dsp:txXfrm>
        <a:off x="320338" y="80317"/>
        <a:ext cx="1751165" cy="1484660"/>
      </dsp:txXfrm>
    </dsp:sp>
    <dsp:sp modelId="{76595356-044C-4A67-8658-2B22E4BE2FF8}">
      <dsp:nvSpPr>
        <dsp:cNvPr id="0" name=""/>
        <dsp:cNvSpPr/>
      </dsp:nvSpPr>
      <dsp:spPr>
        <a:xfrm rot="5400000">
          <a:off x="3619784" y="426618"/>
          <a:ext cx="1316235" cy="425216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Apply skills needed for educational achievement</a:t>
          </a:r>
        </a:p>
        <a:p>
          <a:pPr marL="114300" lvl="1" indent="-114300" algn="l" defTabSz="622300">
            <a:lnSpc>
              <a:spcPct val="90000"/>
            </a:lnSpc>
            <a:spcBef>
              <a:spcPct val="0"/>
            </a:spcBef>
            <a:spcAft>
              <a:spcPct val="15000"/>
            </a:spcAft>
            <a:buChar char="••"/>
          </a:pPr>
          <a:r>
            <a:rPr lang="en-US" sz="1400" kern="1200" dirty="0"/>
            <a:t>Apply skills of transitioning between educational levels</a:t>
          </a:r>
        </a:p>
        <a:p>
          <a:pPr marL="114300" lvl="1" indent="-114300" algn="l" defTabSz="622300">
            <a:lnSpc>
              <a:spcPct val="90000"/>
            </a:lnSpc>
            <a:spcBef>
              <a:spcPct val="0"/>
            </a:spcBef>
            <a:spcAft>
              <a:spcPct val="15000"/>
            </a:spcAft>
            <a:buChar char="••"/>
          </a:pPr>
          <a:r>
            <a:rPr lang="en-US" sz="1400" kern="1200" dirty="0"/>
            <a:t>Develop &amp; monitoring </a:t>
          </a:r>
          <a:r>
            <a:rPr lang="en-US" sz="1400" kern="1200" dirty="0" smtClean="0"/>
            <a:t>Individual Career and Academic Plan (ICAP) formerly known as Personal Plan of Study</a:t>
          </a:r>
          <a:endParaRPr lang="en-US" sz="1400" kern="1200" dirty="0"/>
        </a:p>
      </dsp:txBody>
      <dsp:txXfrm rot="-5400000">
        <a:off x="2151821" y="1958835"/>
        <a:ext cx="4187910" cy="1187729"/>
      </dsp:txXfrm>
    </dsp:sp>
    <dsp:sp modelId="{3AD1BA7D-97AF-4E93-81CF-FBDE745CAC89}">
      <dsp:nvSpPr>
        <dsp:cNvPr id="0" name=""/>
        <dsp:cNvSpPr/>
      </dsp:nvSpPr>
      <dsp:spPr>
        <a:xfrm>
          <a:off x="240021" y="1730052"/>
          <a:ext cx="1911799" cy="164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a:t>Academic Development</a:t>
          </a:r>
        </a:p>
      </dsp:txBody>
      <dsp:txXfrm>
        <a:off x="320338" y="1810369"/>
        <a:ext cx="1751165" cy="1484660"/>
      </dsp:txXfrm>
    </dsp:sp>
    <dsp:sp modelId="{BFB67893-18CC-4FD3-9D1D-3CFB001D6286}">
      <dsp:nvSpPr>
        <dsp:cNvPr id="0" name=""/>
        <dsp:cNvSpPr/>
      </dsp:nvSpPr>
      <dsp:spPr>
        <a:xfrm rot="5400000">
          <a:off x="3619784" y="2154177"/>
          <a:ext cx="1316235" cy="425216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Apply career exploration &amp; planning skills in achievement of life career goals</a:t>
          </a:r>
        </a:p>
        <a:p>
          <a:pPr marL="114300" lvl="1" indent="-114300" algn="l" defTabSz="622300">
            <a:lnSpc>
              <a:spcPct val="90000"/>
            </a:lnSpc>
            <a:spcBef>
              <a:spcPct val="0"/>
            </a:spcBef>
            <a:spcAft>
              <a:spcPct val="15000"/>
            </a:spcAft>
            <a:buChar char="••"/>
          </a:pPr>
          <a:r>
            <a:rPr lang="en-US" sz="1400" kern="1200"/>
            <a:t>Know where &amp; how to obtain information about the world of work &amp; post-secondary training/education</a:t>
          </a:r>
        </a:p>
        <a:p>
          <a:pPr marL="114300" lvl="1" indent="-114300" algn="l" defTabSz="622300">
            <a:lnSpc>
              <a:spcPct val="90000"/>
            </a:lnSpc>
            <a:spcBef>
              <a:spcPct val="0"/>
            </a:spcBef>
            <a:spcAft>
              <a:spcPct val="15000"/>
            </a:spcAft>
            <a:buChar char="••"/>
          </a:pPr>
          <a:r>
            <a:rPr lang="en-US" sz="1400" kern="1200"/>
            <a:t>Apply skills for career readiness &amp; success</a:t>
          </a:r>
        </a:p>
      </dsp:txBody>
      <dsp:txXfrm rot="-5400000">
        <a:off x="2151821" y="3686394"/>
        <a:ext cx="4187910" cy="1187729"/>
      </dsp:txXfrm>
    </dsp:sp>
    <dsp:sp modelId="{DC7DC4D1-DBBC-4A54-90E0-F8FD50440863}">
      <dsp:nvSpPr>
        <dsp:cNvPr id="0" name=""/>
        <dsp:cNvSpPr/>
      </dsp:nvSpPr>
      <dsp:spPr>
        <a:xfrm>
          <a:off x="240021" y="3457612"/>
          <a:ext cx="1911799" cy="164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a:t>Career Development</a:t>
          </a:r>
        </a:p>
      </dsp:txBody>
      <dsp:txXfrm>
        <a:off x="320338" y="3537929"/>
        <a:ext cx="1751165" cy="14846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260C1-839D-4A25-A30A-AE7EC11E8673}">
      <dsp:nvSpPr>
        <dsp:cNvPr id="0" name=""/>
        <dsp:cNvSpPr/>
      </dsp:nvSpPr>
      <dsp:spPr>
        <a:xfrm rot="10800000">
          <a:off x="1834129" y="769"/>
          <a:ext cx="5472684" cy="182268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3755"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Provides school  counseling content in a systematic way to ALL students K-12 </a:t>
          </a:r>
          <a:endParaRPr lang="en-US" sz="2400" kern="1200" dirty="0"/>
        </a:p>
      </dsp:txBody>
      <dsp:txXfrm rot="10800000">
        <a:off x="2289801" y="769"/>
        <a:ext cx="5017012" cy="1822687"/>
      </dsp:txXfrm>
    </dsp:sp>
    <dsp:sp modelId="{97B3B4FE-0995-40B2-87F3-28EA1955A165}">
      <dsp:nvSpPr>
        <dsp:cNvPr id="0" name=""/>
        <dsp:cNvSpPr/>
      </dsp:nvSpPr>
      <dsp:spPr>
        <a:xfrm>
          <a:off x="922786" y="769"/>
          <a:ext cx="1822687" cy="1822687"/>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B4262-70F5-46ED-BC82-DF75F12BD07D}">
      <dsp:nvSpPr>
        <dsp:cNvPr id="0" name=""/>
        <dsp:cNvSpPr/>
      </dsp:nvSpPr>
      <dsp:spPr>
        <a:xfrm rot="10800000">
          <a:off x="1834129" y="2367542"/>
          <a:ext cx="5472684" cy="182268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3755"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Student awareness</a:t>
          </a:r>
        </a:p>
        <a:p>
          <a:pPr lvl="0" algn="ctr" defTabSz="1066800">
            <a:lnSpc>
              <a:spcPct val="90000"/>
            </a:lnSpc>
            <a:spcBef>
              <a:spcPct val="0"/>
            </a:spcBef>
            <a:spcAft>
              <a:spcPct val="35000"/>
            </a:spcAft>
          </a:pPr>
          <a:r>
            <a:rPr lang="en-US" sz="2400" kern="1200" dirty="0" smtClean="0"/>
            <a:t>Skill development</a:t>
          </a:r>
        </a:p>
        <a:p>
          <a:pPr lvl="0" algn="ctr" defTabSz="1066800">
            <a:lnSpc>
              <a:spcPct val="90000"/>
            </a:lnSpc>
            <a:spcBef>
              <a:spcPct val="0"/>
            </a:spcBef>
            <a:spcAft>
              <a:spcPct val="35000"/>
            </a:spcAft>
          </a:pPr>
          <a:r>
            <a:rPr lang="en-US" sz="2400" kern="1200" dirty="0" smtClean="0"/>
            <a:t>Application of skills needed in everyday life</a:t>
          </a:r>
          <a:endParaRPr lang="en-US" sz="2400" kern="1200" dirty="0"/>
        </a:p>
      </dsp:txBody>
      <dsp:txXfrm rot="10800000">
        <a:off x="2289801" y="2367542"/>
        <a:ext cx="5017012" cy="1822687"/>
      </dsp:txXfrm>
    </dsp:sp>
    <dsp:sp modelId="{CD8E7D1A-6FF0-4B90-B064-02DF74115506}">
      <dsp:nvSpPr>
        <dsp:cNvPr id="0" name=""/>
        <dsp:cNvSpPr/>
      </dsp:nvSpPr>
      <dsp:spPr>
        <a:xfrm>
          <a:off x="922786" y="2367542"/>
          <a:ext cx="1822687" cy="1822687"/>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260C1-839D-4A25-A30A-AE7EC11E8673}">
      <dsp:nvSpPr>
        <dsp:cNvPr id="0" name=""/>
        <dsp:cNvSpPr/>
      </dsp:nvSpPr>
      <dsp:spPr>
        <a:xfrm rot="10800000">
          <a:off x="1821148" y="1772"/>
          <a:ext cx="5422011" cy="182181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3370"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Assists students in planning, monitoring, and managing their social/emotional, academic, and career development</a:t>
          </a:r>
          <a:endParaRPr lang="en-US" sz="2400" kern="1200" dirty="0"/>
        </a:p>
      </dsp:txBody>
      <dsp:txXfrm rot="10800000">
        <a:off x="2276602" y="1772"/>
        <a:ext cx="4966557" cy="1821815"/>
      </dsp:txXfrm>
    </dsp:sp>
    <dsp:sp modelId="{97B3B4FE-0995-40B2-87F3-28EA1955A165}">
      <dsp:nvSpPr>
        <dsp:cNvPr id="0" name=""/>
        <dsp:cNvSpPr/>
      </dsp:nvSpPr>
      <dsp:spPr>
        <a:xfrm>
          <a:off x="910240" y="0"/>
          <a:ext cx="1821815" cy="1821815"/>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B4262-70F5-46ED-BC82-DF75F12BD07D}">
      <dsp:nvSpPr>
        <dsp:cNvPr id="0" name=""/>
        <dsp:cNvSpPr/>
      </dsp:nvSpPr>
      <dsp:spPr>
        <a:xfrm rot="10800000">
          <a:off x="1821148" y="2367412"/>
          <a:ext cx="5422011" cy="182181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3370"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Development and use of Individual Career and Academic Plans (ICAP)</a:t>
          </a:r>
          <a:endParaRPr lang="en-US" sz="2400" kern="1200" dirty="0"/>
        </a:p>
      </dsp:txBody>
      <dsp:txXfrm rot="10800000">
        <a:off x="2276602" y="2367412"/>
        <a:ext cx="4966557" cy="1821815"/>
      </dsp:txXfrm>
    </dsp:sp>
    <dsp:sp modelId="{CD8E7D1A-6FF0-4B90-B064-02DF74115506}">
      <dsp:nvSpPr>
        <dsp:cNvPr id="0" name=""/>
        <dsp:cNvSpPr/>
      </dsp:nvSpPr>
      <dsp:spPr>
        <a:xfrm>
          <a:off x="910240" y="2367412"/>
          <a:ext cx="1821815" cy="1821815"/>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260C1-839D-4A25-A30A-AE7EC11E8673}">
      <dsp:nvSpPr>
        <dsp:cNvPr id="0" name=""/>
        <dsp:cNvSpPr/>
      </dsp:nvSpPr>
      <dsp:spPr>
        <a:xfrm rot="10800000">
          <a:off x="1834129" y="769"/>
          <a:ext cx="5472684" cy="182268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3755"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Addresses the immediate needs and concerns of students</a:t>
          </a:r>
          <a:endParaRPr lang="en-US" sz="2400" kern="1200" dirty="0"/>
        </a:p>
      </dsp:txBody>
      <dsp:txXfrm rot="10800000">
        <a:off x="2289801" y="769"/>
        <a:ext cx="5017012" cy="1822687"/>
      </dsp:txXfrm>
    </dsp:sp>
    <dsp:sp modelId="{97B3B4FE-0995-40B2-87F3-28EA1955A165}">
      <dsp:nvSpPr>
        <dsp:cNvPr id="0" name=""/>
        <dsp:cNvSpPr/>
      </dsp:nvSpPr>
      <dsp:spPr>
        <a:xfrm>
          <a:off x="922786" y="0"/>
          <a:ext cx="1822687" cy="1822687"/>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B4262-70F5-46ED-BC82-DF75F12BD07D}">
      <dsp:nvSpPr>
        <dsp:cNvPr id="0" name=""/>
        <dsp:cNvSpPr/>
      </dsp:nvSpPr>
      <dsp:spPr>
        <a:xfrm rot="10800000">
          <a:off x="1834129" y="2367542"/>
          <a:ext cx="5472684" cy="182268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3755"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Intervention</a:t>
          </a:r>
          <a:endParaRPr lang="en-US" sz="2400" kern="1200" dirty="0"/>
        </a:p>
      </dsp:txBody>
      <dsp:txXfrm rot="10800000">
        <a:off x="2289801" y="2367542"/>
        <a:ext cx="5017012" cy="1822687"/>
      </dsp:txXfrm>
    </dsp:sp>
    <dsp:sp modelId="{CD8E7D1A-6FF0-4B90-B064-02DF74115506}">
      <dsp:nvSpPr>
        <dsp:cNvPr id="0" name=""/>
        <dsp:cNvSpPr/>
      </dsp:nvSpPr>
      <dsp:spPr>
        <a:xfrm>
          <a:off x="922786" y="2367542"/>
          <a:ext cx="1822687" cy="1822687"/>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260C1-839D-4A25-A30A-AE7EC11E8673}">
      <dsp:nvSpPr>
        <dsp:cNvPr id="0" name=""/>
        <dsp:cNvSpPr/>
      </dsp:nvSpPr>
      <dsp:spPr>
        <a:xfrm rot="10800000">
          <a:off x="1842206" y="1739"/>
          <a:ext cx="5472684" cy="185499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001"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Includes program, staff, and school support activities and services</a:t>
          </a:r>
          <a:endParaRPr lang="en-US" sz="2400" kern="1200" dirty="0"/>
        </a:p>
      </dsp:txBody>
      <dsp:txXfrm rot="10800000">
        <a:off x="2305955" y="1739"/>
        <a:ext cx="5008935" cy="1854995"/>
      </dsp:txXfrm>
    </dsp:sp>
    <dsp:sp modelId="{97B3B4FE-0995-40B2-87F3-28EA1955A165}">
      <dsp:nvSpPr>
        <dsp:cNvPr id="0" name=""/>
        <dsp:cNvSpPr/>
      </dsp:nvSpPr>
      <dsp:spPr>
        <a:xfrm>
          <a:off x="914709" y="0"/>
          <a:ext cx="1854995" cy="1854995"/>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B4262-70F5-46ED-BC82-DF75F12BD07D}">
      <dsp:nvSpPr>
        <dsp:cNvPr id="0" name=""/>
        <dsp:cNvSpPr/>
      </dsp:nvSpPr>
      <dsp:spPr>
        <a:xfrm rot="10800000">
          <a:off x="1842206" y="2410464"/>
          <a:ext cx="5472684" cy="185499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001"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Program delivery and support</a:t>
          </a:r>
          <a:endParaRPr lang="en-US" sz="2400" kern="1200" dirty="0"/>
        </a:p>
      </dsp:txBody>
      <dsp:txXfrm rot="10800000">
        <a:off x="2305955" y="2410464"/>
        <a:ext cx="5008935" cy="1854995"/>
      </dsp:txXfrm>
    </dsp:sp>
    <dsp:sp modelId="{CD8E7D1A-6FF0-4B90-B064-02DF74115506}">
      <dsp:nvSpPr>
        <dsp:cNvPr id="0" name=""/>
        <dsp:cNvSpPr/>
      </dsp:nvSpPr>
      <dsp:spPr>
        <a:xfrm>
          <a:off x="914709" y="2410464"/>
          <a:ext cx="1854995" cy="1854995"/>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6288F-30EA-4366-8BDE-2A3D5E741B82}">
      <dsp:nvSpPr>
        <dsp:cNvPr id="0" name=""/>
        <dsp:cNvSpPr/>
      </dsp:nvSpPr>
      <dsp:spPr>
        <a:xfrm>
          <a:off x="1270857" y="39135"/>
          <a:ext cx="1878520" cy="1878520"/>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ACADEMIC</a:t>
          </a:r>
        </a:p>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Development  </a:t>
          </a:r>
          <a:endParaRPr lang="en-US" sz="1000" b="0" i="0" u="none" strike="noStrike" kern="1200" baseline="0" dirty="0">
            <a:solidFill>
              <a:sysClr val="windowText" lastClr="000000">
                <a:hueOff val="0"/>
                <a:satOff val="0"/>
                <a:lumOff val="0"/>
                <a:alphaOff val="0"/>
              </a:sysClr>
            </a:solidFill>
            <a:latin typeface="Times New Roman"/>
            <a:ea typeface="+mn-ea"/>
            <a:cs typeface="+mn-cs"/>
          </a:endParaRPr>
        </a:p>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 </a:t>
          </a:r>
          <a:endParaRPr lang="en-US" sz="1000" kern="1200" dirty="0">
            <a:solidFill>
              <a:sysClr val="windowText" lastClr="000000">
                <a:hueOff val="0"/>
                <a:satOff val="0"/>
                <a:lumOff val="0"/>
                <a:alphaOff val="0"/>
              </a:sysClr>
            </a:solidFill>
            <a:latin typeface="Calibri"/>
            <a:ea typeface="+mn-ea"/>
            <a:cs typeface="+mn-cs"/>
          </a:endParaRPr>
        </a:p>
      </dsp:txBody>
      <dsp:txXfrm>
        <a:off x="1521326" y="367876"/>
        <a:ext cx="1377581" cy="845334"/>
      </dsp:txXfrm>
    </dsp:sp>
    <dsp:sp modelId="{B8ED6530-7B0A-4C2B-A5B1-E20513996732}">
      <dsp:nvSpPr>
        <dsp:cNvPr id="0" name=""/>
        <dsp:cNvSpPr/>
      </dsp:nvSpPr>
      <dsp:spPr>
        <a:xfrm>
          <a:off x="1948690" y="1213210"/>
          <a:ext cx="1878520" cy="1878520"/>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CAREER</a:t>
          </a:r>
        </a:p>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Development  </a:t>
          </a:r>
        </a:p>
      </dsp:txBody>
      <dsp:txXfrm>
        <a:off x="2523204" y="1698495"/>
        <a:ext cx="1127112" cy="1033186"/>
      </dsp:txXfrm>
    </dsp:sp>
    <dsp:sp modelId="{38A84792-3CBB-4AFB-B686-21CD5EA56A63}">
      <dsp:nvSpPr>
        <dsp:cNvPr id="0" name=""/>
        <dsp:cNvSpPr/>
      </dsp:nvSpPr>
      <dsp:spPr>
        <a:xfrm>
          <a:off x="610231" y="1196717"/>
          <a:ext cx="1878520" cy="1878520"/>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R="0" lvl="0" algn="ctr" defTabSz="444500" rtl="0">
            <a:lnSpc>
              <a:spcPct val="90000"/>
            </a:lnSpc>
            <a:spcBef>
              <a:spcPct val="0"/>
            </a:spcBef>
            <a:spcAft>
              <a:spcPct val="35000"/>
            </a:spcAft>
          </a:pPr>
          <a:r>
            <a:rPr lang="en-US" sz="1000" b="0" i="0" u="none" strike="noStrike" kern="1200" baseline="0" dirty="0" smtClean="0">
              <a:solidFill>
                <a:sysClr val="windowText" lastClr="000000">
                  <a:hueOff val="0"/>
                  <a:satOff val="0"/>
                  <a:lumOff val="0"/>
                  <a:alphaOff val="0"/>
                </a:sysClr>
              </a:solidFill>
              <a:latin typeface="Calibri"/>
              <a:ea typeface="+mn-ea"/>
              <a:cs typeface="+mn-cs"/>
            </a:rPr>
            <a:t>SOCIAL/EMOTIONAL</a:t>
          </a:r>
          <a:endParaRPr lang="en-US" sz="1000" b="0" i="0" u="none" strike="noStrike" kern="1200" baseline="0" dirty="0">
            <a:solidFill>
              <a:sysClr val="windowText" lastClr="000000">
                <a:hueOff val="0"/>
                <a:satOff val="0"/>
                <a:lumOff val="0"/>
                <a:alphaOff val="0"/>
              </a:sysClr>
            </a:solidFill>
            <a:latin typeface="Calibri"/>
            <a:ea typeface="+mn-ea"/>
            <a:cs typeface="+mn-cs"/>
          </a:endParaRPr>
        </a:p>
        <a:p>
          <a:pPr marR="0" lvl="0" algn="ctr" defTabSz="444500" rtl="0">
            <a:lnSpc>
              <a:spcPct val="90000"/>
            </a:lnSpc>
            <a:spcBef>
              <a:spcPct val="0"/>
            </a:spcBef>
            <a:spcAft>
              <a:spcPct val="35000"/>
            </a:spcAft>
          </a:pPr>
          <a:r>
            <a:rPr lang="en-US" sz="1000" b="0" i="0" u="none" strike="noStrike" kern="1200" baseline="0" dirty="0">
              <a:solidFill>
                <a:sysClr val="windowText" lastClr="000000">
                  <a:hueOff val="0"/>
                  <a:satOff val="0"/>
                  <a:lumOff val="0"/>
                  <a:alphaOff val="0"/>
                </a:sysClr>
              </a:solidFill>
              <a:latin typeface="Calibri"/>
              <a:ea typeface="+mn-ea"/>
              <a:cs typeface="+mn-cs"/>
            </a:rPr>
            <a:t>Development</a:t>
          </a:r>
        </a:p>
      </dsp:txBody>
      <dsp:txXfrm>
        <a:off x="787125" y="1682001"/>
        <a:ext cx="1127112" cy="10331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86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686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86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4C4BF2-EF30-ED43-9775-7EB4E2AD2B23}" type="slidenum">
              <a:rPr lang="en-US" altLang="x-none"/>
              <a:pPr>
                <a:defRPr/>
              </a:pPr>
              <a:t>‹#›</a:t>
            </a:fld>
            <a:endParaRPr lang="en-US" altLang="x-none"/>
          </a:p>
        </p:txBody>
      </p:sp>
    </p:spTree>
    <p:extLst>
      <p:ext uri="{BB962C8B-B14F-4D97-AF65-F5344CB8AC3E}">
        <p14:creationId xmlns:p14="http://schemas.microsoft.com/office/powerpoint/2010/main" val="4269316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EEE2668-EF21-8C4A-BA29-B4E372D71B98}" type="slidenum">
              <a:rPr lang="en-US" altLang="x-none"/>
              <a:pPr>
                <a:defRPr/>
              </a:pPr>
              <a:t>‹#›</a:t>
            </a:fld>
            <a:endParaRPr lang="en-US" altLang="x-none"/>
          </a:p>
        </p:txBody>
      </p:sp>
    </p:spTree>
    <p:extLst>
      <p:ext uri="{BB962C8B-B14F-4D97-AF65-F5344CB8AC3E}">
        <p14:creationId xmlns:p14="http://schemas.microsoft.com/office/powerpoint/2010/main" val="4017577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Missouri Comprehensive School Counseling Program is a proactive and preventative K-12 school program that </a:t>
            </a:r>
            <a:r>
              <a:rPr lang="en-US" altLang="x-none" dirty="0" smtClean="0">
                <a:latin typeface="Times New Roman" charset="0"/>
              </a:rPr>
              <a:t>addresses </a:t>
            </a:r>
            <a:r>
              <a:rPr lang="en-US" altLang="x-none" dirty="0">
                <a:latin typeface="Times New Roman" charset="0"/>
              </a:rPr>
              <a:t>social/emotional, academic, and career development of all students. The program provides curriculum, responsive services, individual planning, and system support.</a:t>
            </a: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11A5E9C3-0BC8-894E-ABC7-70404446B2B1}" type="slidenum">
              <a:rPr lang="en-US" altLang="x-none" sz="1200"/>
              <a:pPr/>
              <a:t>2</a:t>
            </a:fld>
            <a:endParaRPr lang="en-US" altLang="x-non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responsive services component addresses immediate needs and concerns of students with the purpose of intervention.</a:t>
            </a: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DE17D581-EAF4-D54E-ABDF-1C2B4329E9E0}" type="slidenum">
              <a:rPr lang="en-US" altLang="x-none" sz="1200"/>
              <a:pPr/>
              <a:t>11</a:t>
            </a:fld>
            <a:endParaRPr lang="en-US" altLang="x-non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responsive services component includes brief, solution-focused individual counseling, counseling for 6 to 8 weeks in a small group setting, crisis intervention, consulting with other professionals, and referral.</a:t>
            </a: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685F135C-051F-744D-9A28-2336D2DD8D61}" type="slidenum">
              <a:rPr lang="en-US" altLang="x-none" sz="1200"/>
              <a:pPr/>
              <a:t>12</a:t>
            </a:fld>
            <a:endParaRPr lang="en-US" altLang="x-non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system support component includes program, staff, and school support activities and  services with the purpose of delivery and support of the comprehensive school counseling program.</a:t>
            </a: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5F3ABD97-88FB-4244-92CA-30ED13D52DFC}" type="slidenum">
              <a:rPr lang="en-US" altLang="x-none" sz="1200"/>
              <a:pPr/>
              <a:t>13</a:t>
            </a:fld>
            <a:endParaRPr lang="en-US" altLang="x-non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third piece of the implementation system is resources: human resources, such as staff, </a:t>
            </a:r>
            <a:r>
              <a:rPr lang="en-US" altLang="x-none" dirty="0" smtClean="0">
                <a:latin typeface="Times New Roman" charset="0"/>
              </a:rPr>
              <a:t>parents</a:t>
            </a:r>
            <a:r>
              <a:rPr lang="en-US" altLang="x-none" dirty="0">
                <a:latin typeface="Times New Roman" charset="0"/>
              </a:rPr>
              <a:t>, students, and community members; financial resources such as budget, facilities, materials, and equipment; and political resources such as policy, law, ethical standards, and professional association position statements</a:t>
            </a: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74BFFA9-1419-1544-9051-F11F1FE89AAF}" type="slidenum">
              <a:rPr lang="en-US" altLang="x-none" sz="1200"/>
              <a:pPr/>
              <a:t>14</a:t>
            </a:fld>
            <a:endParaRPr lang="en-US" altLang="x-non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One key resource in the Missouri Comprehensive School Counseling Program is the School Counselor’s Time.</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2250F65-9609-1148-91E3-766B8D2A37FB}" type="slidenum">
              <a:rPr lang="en-US" altLang="x-none" sz="1200"/>
              <a:pPr/>
              <a:t>15</a:t>
            </a:fld>
            <a:endParaRPr lang="en-US" altLang="x-non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This table shows the recommended use of school counselor time, depending on the grade levels served. It should be noted that 100% of a school counselor’s time should be devoted to the implementation, delivery, and management of the comprehensive school counseling program.</a:t>
            </a: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A4FC710-BA19-4E4A-8152-C23CEC3F4B44}" type="slidenum">
              <a:rPr lang="en-US" altLang="x-none" sz="1200"/>
              <a:pPr/>
              <a:t>16</a:t>
            </a:fld>
            <a:endParaRPr lang="en-US" altLang="x-non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Together, the implementation system of structural components, program components, and resources address the social/emotional, academic, and career development of all students in a proactive and preventative manner for all K-12 students as the Missouri Comprehensive School Counseling Program.</a:t>
            </a: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F8BA87DE-6934-234F-BA55-F288B2998BE0}" type="slidenum">
              <a:rPr lang="en-US" altLang="x-none" sz="1200"/>
              <a:pPr/>
              <a:t>17</a:t>
            </a:fld>
            <a:endParaRPr lang="en-US" altLang="x-non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content areas of social/emotional development, academic development, and career development are addressed through the implementation system.</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7B988414-81FF-CB4B-BCF9-B86045EA165C}" type="slidenum">
              <a:rPr lang="en-US" altLang="x-none" sz="1200"/>
              <a:pPr/>
              <a:t>3</a:t>
            </a:fld>
            <a:endParaRPr lang="en-US" altLang="x-non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Social/Emotional Development content area focuses on understanding self as an individual and as a member of diverse local and global communities; Interacting with others in ways that respect individual and group differences, and applying personal safety skills and coping strategies.</a:t>
            </a:r>
          </a:p>
          <a:p>
            <a:endParaRPr lang="en-US" altLang="x-none" dirty="0">
              <a:latin typeface="Times New Roman" charset="0"/>
            </a:endParaRPr>
          </a:p>
          <a:p>
            <a:r>
              <a:rPr lang="en-US" altLang="x-none" dirty="0">
                <a:latin typeface="Times New Roman" charset="0"/>
              </a:rPr>
              <a:t>Academic Development content focuses on applying skills needed for educational achievement, transitioning between educational levels, and the development and monitoring of a Personal Plan of Study.</a:t>
            </a:r>
          </a:p>
          <a:p>
            <a:endParaRPr lang="en-US" altLang="x-none" dirty="0">
              <a:latin typeface="Times New Roman" charset="0"/>
            </a:endParaRPr>
          </a:p>
          <a:p>
            <a:r>
              <a:rPr lang="en-US" altLang="x-none" dirty="0">
                <a:latin typeface="Times New Roman" charset="0"/>
              </a:rPr>
              <a:t>Career Development content focuses on applying career exploration and planning skills in the achievement of life career goals, knowing where and how to obtain information about the world of work and post-secondary training or education, and applying skills for career readiness and success.</a:t>
            </a: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E9DDC83F-61B8-5A42-957C-0660D3AD2B00}" type="slidenum">
              <a:rPr lang="en-US" altLang="x-none" sz="1200"/>
              <a:pPr/>
              <a:t>4</a:t>
            </a:fld>
            <a:endParaRPr lang="en-US" altLang="x-non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structural components of the implementation system include the mission and vision of the program, the facilities used for the program, the advisory council, school counseling resources, staffing patterns, and budget.</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723F6AC3-80E4-A448-B948-ED1761B5EE35}" type="slidenum">
              <a:rPr lang="en-US" altLang="x-none" sz="1200"/>
              <a:pPr/>
              <a:t>5</a:t>
            </a:fld>
            <a:endParaRPr lang="en-US" altLang="x-non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program components of the implementation system include the school counseling curriculum, individual student planning, responsive services, and system support.</a:t>
            </a: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AB2123CB-726A-E549-A2EA-930B1AEEEEED}" type="slidenum">
              <a:rPr lang="en-US" altLang="x-none" sz="1200"/>
              <a:pPr/>
              <a:t>6</a:t>
            </a:fld>
            <a:endParaRPr lang="en-US" altLang="x-non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school counseling curriculum provides school counseling content in a systematic way to all students in grades K through 12. The purpose of the school counseling curriculum is to build student awareness, skill development, and application of skills needed in everyday life.</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199D014D-BC2E-274B-B789-E723C6DD1CEB}" type="slidenum">
              <a:rPr lang="en-US" altLang="x-none" sz="1200"/>
              <a:pPr/>
              <a:t>7</a:t>
            </a:fld>
            <a:endParaRPr lang="en-US" altLang="x-non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school counseling curriculum includes both classroom units and lessons </a:t>
            </a:r>
            <a:r>
              <a:rPr lang="en-US" altLang="x-none" dirty="0" smtClean="0">
                <a:latin typeface="Times New Roman" charset="0"/>
              </a:rPr>
              <a:t>as well as </a:t>
            </a:r>
            <a:r>
              <a:rPr lang="en-US" altLang="x-none" dirty="0">
                <a:latin typeface="Times New Roman" charset="0"/>
              </a:rPr>
              <a:t>structured activities. Classroom units and lessons include school counseling services that are delivered to ALL students in a classroom setting, including the K-12 curriculum that addresses the content areas of social/emotional development, academic development, and career development as outlined in the Grade Level Expectations.</a:t>
            </a:r>
          </a:p>
          <a:p>
            <a:endParaRPr lang="en-US" altLang="x-none" dirty="0">
              <a:latin typeface="Times New Roman" charset="0"/>
            </a:endParaRPr>
          </a:p>
          <a:p>
            <a:r>
              <a:rPr lang="en-US" altLang="x-none" dirty="0">
                <a:latin typeface="Times New Roman" charset="0"/>
              </a:rPr>
              <a:t>Structured activities include additional counseling services delivered to identified students in a small group setting. These activities also align with the K-12 curriculum and the Grade Level Expectations for the content areas of social/emotional development, academic development, and career development.</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8A17B3E5-C24B-5D4A-AD7C-424A01C6B84A}" type="slidenum">
              <a:rPr lang="en-US" altLang="x-none" sz="1200"/>
              <a:pPr/>
              <a:t>8</a:t>
            </a:fld>
            <a:endParaRPr lang="en-US" altLang="x-non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The individual student planning component includes assisting students in planning, monitoring, and managing their social/emotional, academic, and career development. The purpose of this component is the development and use of Personal Plans of Study.</a:t>
            </a: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6E2C3819-9E02-6B49-8F6F-0720F767722E}" type="slidenum">
              <a:rPr lang="en-US" altLang="x-none" sz="1200"/>
              <a:pPr/>
              <a:t>9</a:t>
            </a:fld>
            <a:endParaRPr lang="en-US" altLang="x-non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New Roman" charset="0"/>
              </a:rPr>
              <a:t>Individual student planning includes educational and career planning, appraisal for decision-making, transition activities, and developing personal plans of study.</a:t>
            </a:r>
          </a:p>
          <a:p>
            <a:endParaRPr lang="en-US" altLang="x-none" dirty="0">
              <a:latin typeface="Times New Roman" charset="0"/>
            </a:endParaRPr>
          </a:p>
          <a:p>
            <a:r>
              <a:rPr lang="en-US" altLang="x-none" dirty="0">
                <a:latin typeface="Times New Roman" charset="0"/>
              </a:rPr>
              <a:t>Educational Career Planning includes career awareness and exploration, programs of study, career shadowing, and goal setting.</a:t>
            </a:r>
          </a:p>
          <a:p>
            <a:endParaRPr lang="en-US" altLang="x-none" dirty="0">
              <a:latin typeface="Times New Roman" charset="0"/>
            </a:endParaRPr>
          </a:p>
          <a:p>
            <a:r>
              <a:rPr lang="en-US" altLang="x-none" dirty="0">
                <a:latin typeface="Times New Roman" charset="0"/>
              </a:rPr>
              <a:t>Appraisal for decision-making incudes the use of interest inventories, skills and value assessments, decision making skills, and work habits.</a:t>
            </a:r>
          </a:p>
          <a:p>
            <a:endParaRPr lang="en-US" altLang="x-none" dirty="0">
              <a:latin typeface="Times New Roman" charset="0"/>
            </a:endParaRPr>
          </a:p>
          <a:p>
            <a:r>
              <a:rPr lang="en-US" altLang="x-none" dirty="0">
                <a:latin typeface="Times New Roman" charset="0"/>
              </a:rPr>
              <a:t>Transition activities address the transition from grade to grade, school to school, and school to work.</a:t>
            </a:r>
          </a:p>
          <a:p>
            <a:endParaRPr lang="en-US" altLang="x-none" dirty="0">
              <a:latin typeface="Times New Roman" charset="0"/>
            </a:endParaRPr>
          </a:p>
          <a:p>
            <a:r>
              <a:rPr lang="en-US" altLang="x-none" dirty="0">
                <a:latin typeface="Times New Roman" charset="0"/>
              </a:rPr>
              <a:t>Developing Personal Plans of Study include course selection and multiple-year planning.</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783FDA0-D6A8-0D48-BF67-3FA7B53F28BB}" type="slidenum">
              <a:rPr lang="en-US" altLang="x-none" sz="1200"/>
              <a:pPr/>
              <a:t>10</a:t>
            </a:fld>
            <a:endParaRPr lang="en-US" altLang="x-non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0DB37E-A3C6-EA46-9BE0-9F3B58E73033}" type="slidenum">
              <a:rPr lang="en-US" altLang="x-none"/>
              <a:pPr>
                <a:defRPr/>
              </a:pPr>
              <a:t>‹#›</a:t>
            </a:fld>
            <a:endParaRPr lang="en-US" altLang="x-none"/>
          </a:p>
        </p:txBody>
      </p:sp>
    </p:spTree>
    <p:extLst>
      <p:ext uri="{BB962C8B-B14F-4D97-AF65-F5344CB8AC3E}">
        <p14:creationId xmlns:p14="http://schemas.microsoft.com/office/powerpoint/2010/main" val="1778705155"/>
      </p:ext>
    </p:extLst>
  </p:cSld>
  <p:clrMapOvr>
    <a:masterClrMapping/>
  </p:clrMapOvr>
  <p:transition spd="slow" advTm="8777"/>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C51226-BDDD-824E-BF48-32AC7534D883}" type="slidenum">
              <a:rPr lang="en-US" altLang="x-none"/>
              <a:pPr>
                <a:defRPr/>
              </a:pPr>
              <a:t>‹#›</a:t>
            </a:fld>
            <a:endParaRPr lang="en-US" altLang="x-none"/>
          </a:p>
        </p:txBody>
      </p:sp>
    </p:spTree>
    <p:extLst>
      <p:ext uri="{BB962C8B-B14F-4D97-AF65-F5344CB8AC3E}">
        <p14:creationId xmlns:p14="http://schemas.microsoft.com/office/powerpoint/2010/main" val="346754438"/>
      </p:ext>
    </p:extLst>
  </p:cSld>
  <p:clrMapOvr>
    <a:masterClrMapping/>
  </p:clrMapOvr>
  <p:transition spd="slow" advTm="8777"/>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71489BC-1C92-2342-A901-F9474F458A91}" type="slidenum">
              <a:rPr lang="en-US" altLang="x-none"/>
              <a:pPr>
                <a:defRPr/>
              </a:pPr>
              <a:t>‹#›</a:t>
            </a:fld>
            <a:endParaRPr lang="en-US" altLang="x-none"/>
          </a:p>
        </p:txBody>
      </p:sp>
    </p:spTree>
    <p:extLst>
      <p:ext uri="{BB962C8B-B14F-4D97-AF65-F5344CB8AC3E}">
        <p14:creationId xmlns:p14="http://schemas.microsoft.com/office/powerpoint/2010/main" val="1288778493"/>
      </p:ext>
    </p:extLst>
  </p:cSld>
  <p:clrMapOvr>
    <a:masterClrMapping/>
  </p:clrMapOvr>
  <p:transition spd="slow" advTm="8777"/>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DA684E-65B2-394E-8C2E-0099B4822D79}" type="slidenum">
              <a:rPr lang="en-US" altLang="x-none"/>
              <a:pPr>
                <a:defRPr/>
              </a:pPr>
              <a:t>‹#›</a:t>
            </a:fld>
            <a:endParaRPr lang="en-US" altLang="x-none"/>
          </a:p>
        </p:txBody>
      </p:sp>
    </p:spTree>
    <p:extLst>
      <p:ext uri="{BB962C8B-B14F-4D97-AF65-F5344CB8AC3E}">
        <p14:creationId xmlns:p14="http://schemas.microsoft.com/office/powerpoint/2010/main" val="1470519996"/>
      </p:ext>
    </p:extLst>
  </p:cSld>
  <p:clrMapOvr>
    <a:masterClrMapping/>
  </p:clrMapOvr>
  <p:transition spd="slow" advTm="8777"/>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ECC266-A3B9-9843-B38D-54863A82F4EB}" type="slidenum">
              <a:rPr lang="en-US" altLang="x-none"/>
              <a:pPr>
                <a:defRPr/>
              </a:pPr>
              <a:t>‹#›</a:t>
            </a:fld>
            <a:endParaRPr lang="en-US" altLang="x-none"/>
          </a:p>
        </p:txBody>
      </p:sp>
    </p:spTree>
    <p:extLst>
      <p:ext uri="{BB962C8B-B14F-4D97-AF65-F5344CB8AC3E}">
        <p14:creationId xmlns:p14="http://schemas.microsoft.com/office/powerpoint/2010/main" val="1725173845"/>
      </p:ext>
    </p:extLst>
  </p:cSld>
  <p:clrMapOvr>
    <a:masterClrMapping/>
  </p:clrMapOvr>
  <p:transition spd="slow" advTm="8777"/>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968D58-30FB-6D48-8A2E-1B4E571BBBBD}" type="slidenum">
              <a:rPr lang="en-US" altLang="x-none"/>
              <a:pPr>
                <a:defRPr/>
              </a:pPr>
              <a:t>‹#›</a:t>
            </a:fld>
            <a:endParaRPr lang="en-US" altLang="x-none"/>
          </a:p>
        </p:txBody>
      </p:sp>
    </p:spTree>
    <p:extLst>
      <p:ext uri="{BB962C8B-B14F-4D97-AF65-F5344CB8AC3E}">
        <p14:creationId xmlns:p14="http://schemas.microsoft.com/office/powerpoint/2010/main" val="1787763096"/>
      </p:ext>
    </p:extLst>
  </p:cSld>
  <p:clrMapOvr>
    <a:masterClrMapping/>
  </p:clrMapOvr>
  <p:transition spd="slow" advTm="8777"/>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47AB47-E93E-BC4C-B7E2-1A5D64F258C2}" type="slidenum">
              <a:rPr lang="en-US" altLang="x-none"/>
              <a:pPr>
                <a:defRPr/>
              </a:pPr>
              <a:t>‹#›</a:t>
            </a:fld>
            <a:endParaRPr lang="en-US" altLang="x-none"/>
          </a:p>
        </p:txBody>
      </p:sp>
    </p:spTree>
    <p:extLst>
      <p:ext uri="{BB962C8B-B14F-4D97-AF65-F5344CB8AC3E}">
        <p14:creationId xmlns:p14="http://schemas.microsoft.com/office/powerpoint/2010/main" val="1490649295"/>
      </p:ext>
    </p:extLst>
  </p:cSld>
  <p:clrMapOvr>
    <a:masterClrMapping/>
  </p:clrMapOvr>
  <p:transition spd="slow" advTm="8777"/>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C87891-1D6D-AF4F-92EA-2145CAED5EFC}" type="slidenum">
              <a:rPr lang="en-US" altLang="x-none"/>
              <a:pPr>
                <a:defRPr/>
              </a:pPr>
              <a:t>‹#›</a:t>
            </a:fld>
            <a:endParaRPr lang="en-US" altLang="x-none"/>
          </a:p>
        </p:txBody>
      </p:sp>
    </p:spTree>
    <p:extLst>
      <p:ext uri="{BB962C8B-B14F-4D97-AF65-F5344CB8AC3E}">
        <p14:creationId xmlns:p14="http://schemas.microsoft.com/office/powerpoint/2010/main" val="798475163"/>
      </p:ext>
    </p:extLst>
  </p:cSld>
  <p:clrMapOvr>
    <a:masterClrMapping/>
  </p:clrMapOvr>
  <p:transition spd="slow" advTm="8777"/>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7C8F7EEF-393C-634F-8F02-21B66A51E407}" type="slidenum">
              <a:rPr lang="en-US" altLang="x-none"/>
              <a:pPr>
                <a:defRPr/>
              </a:pPr>
              <a:t>‹#›</a:t>
            </a:fld>
            <a:endParaRPr lang="en-US" altLang="x-none"/>
          </a:p>
        </p:txBody>
      </p:sp>
    </p:spTree>
    <p:extLst>
      <p:ext uri="{BB962C8B-B14F-4D97-AF65-F5344CB8AC3E}">
        <p14:creationId xmlns:p14="http://schemas.microsoft.com/office/powerpoint/2010/main" val="1820094768"/>
      </p:ext>
    </p:extLst>
  </p:cSld>
  <p:clrMapOvr>
    <a:masterClrMapping/>
  </p:clrMapOvr>
  <p:transition spd="slow" advTm="8777"/>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64383F3F-B688-5A4E-BDB7-EE93D8D306F3}" type="slidenum">
              <a:rPr lang="en-US" altLang="x-none"/>
              <a:pPr>
                <a:defRPr/>
              </a:pPr>
              <a:t>‹#›</a:t>
            </a:fld>
            <a:endParaRPr lang="en-US" altLang="x-none"/>
          </a:p>
        </p:txBody>
      </p:sp>
    </p:spTree>
    <p:extLst>
      <p:ext uri="{BB962C8B-B14F-4D97-AF65-F5344CB8AC3E}">
        <p14:creationId xmlns:p14="http://schemas.microsoft.com/office/powerpoint/2010/main" val="1575697908"/>
      </p:ext>
    </p:extLst>
  </p:cSld>
  <p:clrMapOvr>
    <a:masterClrMapping/>
  </p:clrMapOvr>
  <p:transition spd="slow" advTm="8777"/>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08A9810-4E71-8640-B635-BE0FA997AB0C}" type="slidenum">
              <a:rPr lang="en-US" altLang="x-none"/>
              <a:pPr>
                <a:defRPr/>
              </a:pPr>
              <a:t>‹#›</a:t>
            </a:fld>
            <a:endParaRPr lang="en-US" altLang="x-none"/>
          </a:p>
        </p:txBody>
      </p:sp>
    </p:spTree>
    <p:extLst>
      <p:ext uri="{BB962C8B-B14F-4D97-AF65-F5344CB8AC3E}">
        <p14:creationId xmlns:p14="http://schemas.microsoft.com/office/powerpoint/2010/main" val="2133888599"/>
      </p:ext>
    </p:extLst>
  </p:cSld>
  <p:clrMapOvr>
    <a:masterClrMapping/>
  </p:clrMapOvr>
  <p:transition spd="slow" advTm="8777"/>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hangingPunct="1">
              <a:defRPr sz="1050">
                <a:solidFill>
                  <a:srgbClr val="FFFFFF"/>
                </a:solidFill>
              </a:defRPr>
            </a:lvl1pPr>
          </a:lstStyle>
          <a:p>
            <a:pPr>
              <a:defRPr/>
            </a:pPr>
            <a:fld id="{5776AC6D-F236-CF4C-A7E5-5F5C143366A8}" type="slidenum">
              <a:rPr lang="en-US" altLang="x-none"/>
              <a:pPr>
                <a:defRPr/>
              </a:pPr>
              <a:t>‹#›</a:t>
            </a:fld>
            <a:endParaRPr lang="en-US" altLang="x-none"/>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4" r:id="rId1"/>
    <p:sldLayoutId id="2147483849" r:id="rId2"/>
    <p:sldLayoutId id="2147483855" r:id="rId3"/>
    <p:sldLayoutId id="2147483850" r:id="rId4"/>
    <p:sldLayoutId id="2147483851" r:id="rId5"/>
    <p:sldLayoutId id="2147483852" r:id="rId6"/>
    <p:sldLayoutId id="2147483856" r:id="rId7"/>
    <p:sldLayoutId id="2147483857" r:id="rId8"/>
    <p:sldLayoutId id="2147483858" r:id="rId9"/>
    <p:sldLayoutId id="2147483853" r:id="rId10"/>
    <p:sldLayoutId id="2147483859" r:id="rId11"/>
  </p:sldLayoutIdLst>
  <p:transition spd="slow" advTm="8777"/>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charset="0"/>
        </a:defRPr>
      </a:lvl2pPr>
      <a:lvl3pPr algn="l" rtl="0" eaLnBrk="0" fontAlgn="base" hangingPunct="0">
        <a:lnSpc>
          <a:spcPct val="85000"/>
        </a:lnSpc>
        <a:spcBef>
          <a:spcPct val="0"/>
        </a:spcBef>
        <a:spcAft>
          <a:spcPct val="0"/>
        </a:spcAft>
        <a:defRPr sz="4800">
          <a:solidFill>
            <a:srgbClr val="404040"/>
          </a:solidFill>
          <a:latin typeface="Calibri Light" charset="0"/>
        </a:defRPr>
      </a:lvl3pPr>
      <a:lvl4pPr algn="l" rtl="0" eaLnBrk="0" fontAlgn="base" hangingPunct="0">
        <a:lnSpc>
          <a:spcPct val="85000"/>
        </a:lnSpc>
        <a:spcBef>
          <a:spcPct val="0"/>
        </a:spcBef>
        <a:spcAft>
          <a:spcPct val="0"/>
        </a:spcAft>
        <a:defRPr sz="4800">
          <a:solidFill>
            <a:srgbClr val="404040"/>
          </a:solidFill>
          <a:latin typeface="Calibri Light" charset="0"/>
        </a:defRPr>
      </a:lvl4pPr>
      <a:lvl5pPr algn="l" rtl="0" eaLnBrk="0" fontAlgn="base" hangingPunct="0">
        <a:lnSpc>
          <a:spcPct val="85000"/>
        </a:lnSpc>
        <a:spcBef>
          <a:spcPct val="0"/>
        </a:spcBef>
        <a:spcAft>
          <a:spcPct val="0"/>
        </a:spcAft>
        <a:defRPr sz="4800">
          <a:solidFill>
            <a:srgbClr val="404040"/>
          </a:solidFill>
          <a:latin typeface="Calibri Light" charset="0"/>
        </a:defRPr>
      </a:lvl5pPr>
      <a:lvl6pPr marL="457200" algn="l" rtl="0" fontAlgn="base">
        <a:lnSpc>
          <a:spcPct val="85000"/>
        </a:lnSpc>
        <a:spcBef>
          <a:spcPct val="0"/>
        </a:spcBef>
        <a:spcAft>
          <a:spcPct val="0"/>
        </a:spcAft>
        <a:defRPr sz="4800">
          <a:solidFill>
            <a:srgbClr val="404040"/>
          </a:solidFill>
          <a:latin typeface="Calibri Light" charset="0"/>
        </a:defRPr>
      </a:lvl6pPr>
      <a:lvl7pPr marL="914400" algn="l" rtl="0" fontAlgn="base">
        <a:lnSpc>
          <a:spcPct val="85000"/>
        </a:lnSpc>
        <a:spcBef>
          <a:spcPct val="0"/>
        </a:spcBef>
        <a:spcAft>
          <a:spcPct val="0"/>
        </a:spcAft>
        <a:defRPr sz="4800">
          <a:solidFill>
            <a:srgbClr val="404040"/>
          </a:solidFill>
          <a:latin typeface="Calibri Light" charset="0"/>
        </a:defRPr>
      </a:lvl7pPr>
      <a:lvl8pPr marL="1371600" algn="l" rtl="0" fontAlgn="base">
        <a:lnSpc>
          <a:spcPct val="85000"/>
        </a:lnSpc>
        <a:spcBef>
          <a:spcPct val="0"/>
        </a:spcBef>
        <a:spcAft>
          <a:spcPct val="0"/>
        </a:spcAft>
        <a:defRPr sz="4800">
          <a:solidFill>
            <a:srgbClr val="404040"/>
          </a:solidFill>
          <a:latin typeface="Calibri Light" charset="0"/>
        </a:defRPr>
      </a:lvl8pPr>
      <a:lvl9pPr marL="1828800" algn="l" rtl="0" fontAlgn="base">
        <a:lnSpc>
          <a:spcPct val="85000"/>
        </a:lnSpc>
        <a:spcBef>
          <a:spcPct val="0"/>
        </a:spcBef>
        <a:spcAft>
          <a:spcPct val="0"/>
        </a:spcAft>
        <a:defRPr sz="4800">
          <a:solidFill>
            <a:srgbClr val="404040"/>
          </a:solidFill>
          <a:latin typeface="Calibri Light"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6.xml"/><Relationship Id="rId7" Type="http://schemas.openxmlformats.org/officeDocument/2006/relationships/diagramQuickStyle" Target="../diagrams/quickStyle5.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png"/><Relationship Id="rId4" Type="http://schemas.openxmlformats.org/officeDocument/2006/relationships/notesSlide" Target="../notesSlides/notesSlide10.xml"/><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2.xml"/><Relationship Id="rId7" Type="http://schemas.openxmlformats.org/officeDocument/2006/relationships/diagramQuickStyle" Target="../diagrams/quickStyle6.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png"/><Relationship Id="rId4" Type="http://schemas.openxmlformats.org/officeDocument/2006/relationships/notesSlide" Target="../notesSlides/notesSlide12.xml"/><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audio" Target="../media/media15.wma"/><Relationship Id="rId7" Type="http://schemas.openxmlformats.org/officeDocument/2006/relationships/oleObject" Target="../embeddings/oleObject1.bin"/><Relationship Id="rId2" Type="http://schemas.microsoft.com/office/2007/relationships/media" Target="../media/media15.wma"/><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notesSlide" Target="../notesSlides/notesSlide14.xml"/><Relationship Id="rId4" Type="http://schemas.openxmlformats.org/officeDocument/2006/relationships/slideLayout" Target="../slideLayouts/slideLayout2.xml"/><Relationship Id="rId9" Type="http://schemas.openxmlformats.org/officeDocument/2006/relationships/image" Target="../media/image3.emf"/></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audio" Target="../media/media16.wma"/><Relationship Id="rId7" Type="http://schemas.openxmlformats.org/officeDocument/2006/relationships/oleObject" Target="../embeddings/oleObject2.bin"/><Relationship Id="rId2" Type="http://schemas.microsoft.com/office/2007/relationships/media" Target="../media/media16.wma"/><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notesSlide" Target="../notesSlides/notesSlide15.xml"/><Relationship Id="rId4" Type="http://schemas.openxmlformats.org/officeDocument/2006/relationships/slideLayout" Target="../slideLayouts/slideLayout2.xml"/><Relationship Id="rId9" Type="http://schemas.openxmlformats.org/officeDocument/2006/relationships/image" Target="../media/image3.emf"/></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png"/><Relationship Id="rId4" Type="http://schemas.openxmlformats.org/officeDocument/2006/relationships/notesSlide" Target="../notesSlides/notesSlide16.xml"/><Relationship Id="rId9" Type="http://schemas.microsoft.com/office/2007/relationships/diagramDrawing" Target="../diagrams/drawing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7.xml"/><Relationship Id="rId7" Type="http://schemas.openxmlformats.org/officeDocument/2006/relationships/diagramQuickStyle" Target="../diagrams/quickStyle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pn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png"/><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png"/><Relationship Id="rId4" Type="http://schemas.openxmlformats.org/officeDocument/2006/relationships/notesSlide" Target="../notesSlides/notesSlide8.xml"/><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839200" cy="3885679"/>
          </a:xfrm>
          <a:prstGeom prst="rect">
            <a:avLst/>
          </a:prstGeom>
        </p:spPr>
        <p:txBody>
          <a:bodyPr wrap="square">
            <a:spAutoFit/>
          </a:bodyPr>
          <a:lstStyle/>
          <a:p>
            <a:pPr algn="ctr"/>
            <a:r>
              <a:rPr kumimoji="1" lang="en-US" altLang="en-US" sz="6000" b="1" dirty="0"/>
              <a:t>Missouri Comprehensive School Counseling </a:t>
            </a:r>
            <a:r>
              <a:rPr kumimoji="1" lang="en-US" altLang="en-US" sz="6000" b="1" dirty="0" smtClean="0"/>
              <a:t>Program</a:t>
            </a:r>
            <a:endParaRPr kumimoji="1" lang="en-US" altLang="en-US" sz="6000" b="1" dirty="0"/>
          </a:p>
          <a:p>
            <a:pPr algn="ctr"/>
            <a:endParaRPr kumimoji="1" lang="en-US" altLang="en-US" sz="1050" b="1" dirty="0"/>
          </a:p>
          <a:p>
            <a:pPr algn="ctr"/>
            <a:endParaRPr kumimoji="1" lang="en-US" altLang="en-US" sz="2800" b="1" dirty="0" smtClean="0"/>
          </a:p>
          <a:p>
            <a:pPr algn="ctr"/>
            <a:r>
              <a:rPr kumimoji="1" lang="en-US" altLang="en-US" sz="2800" b="1" dirty="0" smtClean="0"/>
              <a:t>Focusing </a:t>
            </a:r>
            <a:r>
              <a:rPr kumimoji="1" lang="en-US" altLang="en-US" sz="2800" b="1" dirty="0"/>
              <a:t>On All Students</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11480489"/>
      </p:ext>
    </p:extLst>
  </p:cSld>
  <p:clrMapOvr>
    <a:masterClrMapping/>
  </p:clrMapOvr>
  <p:transition spd="slow" advTm="82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859338" y="1824038"/>
            <a:ext cx="4146550" cy="23622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ounded Rectangle 8"/>
          <p:cNvSpPr/>
          <p:nvPr/>
        </p:nvSpPr>
        <p:spPr>
          <a:xfrm>
            <a:off x="395288" y="1824038"/>
            <a:ext cx="4090987" cy="23622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316" name="Title 1"/>
          <p:cNvSpPr>
            <a:spLocks noGrp="1"/>
          </p:cNvSpPr>
          <p:nvPr>
            <p:ph type="title"/>
          </p:nvPr>
        </p:nvSpPr>
        <p:spPr/>
        <p:txBody>
          <a:bodyPr/>
          <a:lstStyle/>
          <a:p>
            <a:pPr eaLnBrk="1" fontAlgn="auto" hangingPunct="1">
              <a:spcAft>
                <a:spcPts val="0"/>
              </a:spcAft>
              <a:defRPr/>
            </a:pPr>
            <a:r>
              <a:rPr lang="en-US" altLang="x-none">
                <a:solidFill>
                  <a:schemeClr val="tx1">
                    <a:lumMod val="75000"/>
                    <a:lumOff val="25000"/>
                  </a:schemeClr>
                </a:solidFill>
              </a:rPr>
              <a:t>Individual Student Planning</a:t>
            </a:r>
          </a:p>
        </p:txBody>
      </p:sp>
      <p:sp>
        <p:nvSpPr>
          <p:cNvPr id="3" name="Content Placeholder 2"/>
          <p:cNvSpPr>
            <a:spLocks noGrp="1"/>
          </p:cNvSpPr>
          <p:nvPr>
            <p:ph idx="1"/>
          </p:nvPr>
        </p:nvSpPr>
        <p:spPr>
          <a:xfrm>
            <a:off x="555624" y="1981200"/>
            <a:ext cx="3770313" cy="2425700"/>
          </a:xfrm>
        </p:spPr>
        <p:txBody>
          <a:bodyPr rtlCol="0">
            <a:normAutofit/>
          </a:bodyPr>
          <a:lstStyle/>
          <a:p>
            <a:pPr marL="0" indent="0" algn="ctr" eaLnBrk="1" fontAlgn="auto" hangingPunct="1">
              <a:spcAft>
                <a:spcPts val="0"/>
              </a:spcAft>
              <a:buFont typeface="Arial" panose="020B0604020202020204" pitchFamily="34" charset="0"/>
              <a:buNone/>
              <a:defRPr/>
            </a:pPr>
            <a:r>
              <a:rPr lang="en-US" sz="1800" b="1" dirty="0" smtClean="0">
                <a:solidFill>
                  <a:schemeClr val="tx1">
                    <a:lumMod val="75000"/>
                    <a:lumOff val="25000"/>
                  </a:schemeClr>
                </a:solidFill>
              </a:rPr>
              <a:t> </a:t>
            </a:r>
            <a:r>
              <a:rPr lang="en-US" sz="2800" b="1" dirty="0" smtClean="0">
                <a:solidFill>
                  <a:schemeClr val="tx1">
                    <a:lumMod val="75000"/>
                    <a:lumOff val="25000"/>
                  </a:schemeClr>
                </a:solidFill>
              </a:rPr>
              <a:t>Educational Career Planning</a:t>
            </a:r>
          </a:p>
          <a:p>
            <a:pPr marL="384048" lvl="1" indent="-182880" eaLnBrk="1" fontAlgn="auto" hangingPunct="1">
              <a:spcAft>
                <a:spcPts val="0"/>
              </a:spcAft>
              <a:buFont typeface="Arial" panose="020B0604020202020204" pitchFamily="34" charset="0"/>
              <a:buChar char="•"/>
              <a:defRPr/>
            </a:pPr>
            <a:r>
              <a:rPr lang="en-US" dirty="0" smtClean="0">
                <a:solidFill>
                  <a:schemeClr val="tx1">
                    <a:lumMod val="75000"/>
                    <a:lumOff val="25000"/>
                  </a:schemeClr>
                </a:solidFill>
              </a:rPr>
              <a:t>Career awareness and exploration</a:t>
            </a:r>
          </a:p>
          <a:p>
            <a:pPr marL="384048" lvl="1" indent="-182880" eaLnBrk="1" fontAlgn="auto" hangingPunct="1">
              <a:spcAft>
                <a:spcPts val="0"/>
              </a:spcAft>
              <a:buFont typeface="Arial" panose="020B0604020202020204" pitchFamily="34" charset="0"/>
              <a:buChar char="•"/>
              <a:defRPr/>
            </a:pPr>
            <a:r>
              <a:rPr lang="en-US" dirty="0" smtClean="0">
                <a:solidFill>
                  <a:schemeClr val="tx1">
                    <a:lumMod val="75000"/>
                    <a:lumOff val="25000"/>
                  </a:schemeClr>
                </a:solidFill>
              </a:rPr>
              <a:t>Program of Study</a:t>
            </a:r>
          </a:p>
          <a:p>
            <a:pPr marL="384048" lvl="1" indent="-182880" eaLnBrk="1" fontAlgn="auto" hangingPunct="1">
              <a:spcAft>
                <a:spcPts val="0"/>
              </a:spcAft>
              <a:buFont typeface="Arial" panose="020B0604020202020204" pitchFamily="34" charset="0"/>
              <a:buChar char="•"/>
              <a:defRPr/>
            </a:pPr>
            <a:r>
              <a:rPr lang="en-US" dirty="0" smtClean="0">
                <a:solidFill>
                  <a:schemeClr val="tx1">
                    <a:lumMod val="75000"/>
                    <a:lumOff val="25000"/>
                  </a:schemeClr>
                </a:solidFill>
              </a:rPr>
              <a:t>Career shadowing</a:t>
            </a:r>
          </a:p>
          <a:p>
            <a:pPr marL="384048" lvl="1" indent="-182880" eaLnBrk="1" fontAlgn="auto" hangingPunct="1">
              <a:spcAft>
                <a:spcPts val="0"/>
              </a:spcAft>
              <a:buFont typeface="Arial" panose="020B0604020202020204" pitchFamily="34" charset="0"/>
              <a:buChar char="•"/>
              <a:defRPr/>
            </a:pPr>
            <a:r>
              <a:rPr lang="en-US" dirty="0" smtClean="0">
                <a:solidFill>
                  <a:schemeClr val="tx1">
                    <a:lumMod val="75000"/>
                    <a:lumOff val="25000"/>
                  </a:schemeClr>
                </a:solidFill>
              </a:rPr>
              <a:t>Goal setting</a:t>
            </a:r>
          </a:p>
          <a:p>
            <a:pPr marL="384048" lvl="1" indent="-182880" eaLnBrk="1" fontAlgn="auto" hangingPunct="1">
              <a:spcAft>
                <a:spcPts val="0"/>
              </a:spcAft>
              <a:buFont typeface="Arial" panose="020B0604020202020204" pitchFamily="34" charset="0"/>
              <a:buChar char="–"/>
              <a:defRPr/>
            </a:pPr>
            <a:endParaRPr lang="en-US" dirty="0" smtClean="0">
              <a:solidFill>
                <a:schemeClr val="tx1">
                  <a:lumMod val="75000"/>
                  <a:lumOff val="25000"/>
                </a:schemeClr>
              </a:solidFill>
            </a:endParaRPr>
          </a:p>
          <a:p>
            <a:pPr marL="91440" indent="-91440" eaLnBrk="1" fontAlgn="auto" hangingPunct="1">
              <a:spcAft>
                <a:spcPts val="0"/>
              </a:spcAft>
              <a:buFont typeface="Arial" panose="020B0604020202020204" pitchFamily="34" charset="0"/>
              <a:buChar char="•"/>
              <a:defRPr/>
            </a:pPr>
            <a:endParaRPr lang="en-US" dirty="0" smtClean="0">
              <a:solidFill>
                <a:schemeClr val="tx1">
                  <a:lumMod val="75000"/>
                  <a:lumOff val="25000"/>
                </a:schemeClr>
              </a:solidFill>
            </a:endParaRPr>
          </a:p>
        </p:txBody>
      </p:sp>
      <p:sp>
        <p:nvSpPr>
          <p:cNvPr id="4" name="Content Placeholder 2"/>
          <p:cNvSpPr txBox="1">
            <a:spLocks/>
          </p:cNvSpPr>
          <p:nvPr/>
        </p:nvSpPr>
        <p:spPr>
          <a:xfrm>
            <a:off x="5029200" y="1985169"/>
            <a:ext cx="3810000" cy="238760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10000"/>
              </a:lnSpc>
              <a:spcBef>
                <a:spcPts val="1200"/>
              </a:spcBef>
              <a:spcAft>
                <a:spcPts val="0"/>
              </a:spcAft>
              <a:buClr>
                <a:schemeClr val="accent1"/>
              </a:buClr>
              <a:buSzPct val="100000"/>
              <a:buFont typeface="Arial" panose="020B0604020202020204" pitchFamily="34" charset="0"/>
              <a:buNone/>
              <a:defRPr/>
            </a:pPr>
            <a:r>
              <a:rPr lang="en-US" sz="4000" b="1" dirty="0">
                <a:solidFill>
                  <a:schemeClr val="tx1">
                    <a:lumMod val="75000"/>
                    <a:lumOff val="25000"/>
                  </a:schemeClr>
                </a:solidFill>
              </a:rPr>
              <a:t>Appraisal </a:t>
            </a:r>
            <a:r>
              <a:rPr lang="en-US" sz="4000" b="1" dirty="0" smtClean="0">
                <a:solidFill>
                  <a:schemeClr val="tx1">
                    <a:lumMod val="75000"/>
                    <a:lumOff val="25000"/>
                  </a:schemeClr>
                </a:solidFill>
              </a:rPr>
              <a:t>for Decision-Making  </a:t>
            </a:r>
            <a:endParaRPr lang="en-US" sz="4000" b="1" dirty="0">
              <a:solidFill>
                <a:schemeClr val="tx1">
                  <a:lumMod val="75000"/>
                  <a:lumOff val="25000"/>
                </a:schemeClr>
              </a:solidFill>
            </a:endParaRPr>
          </a:p>
          <a:p>
            <a:pPr marL="384048" lvl="1" indent="-182880" fontAlgn="auto">
              <a:lnSpc>
                <a:spcPct val="110000"/>
              </a:lnSpc>
              <a:spcBef>
                <a:spcPts val="200"/>
              </a:spcBef>
              <a:spcAft>
                <a:spcPts val="0"/>
              </a:spcAft>
              <a:buClr>
                <a:schemeClr val="accent1"/>
              </a:buClr>
              <a:buFont typeface="Arial" panose="020B0604020202020204" pitchFamily="34" charset="0"/>
              <a:buChar char="•"/>
              <a:defRPr/>
            </a:pPr>
            <a:r>
              <a:rPr lang="en-US" sz="3200" dirty="0">
                <a:solidFill>
                  <a:schemeClr val="tx1">
                    <a:lumMod val="75000"/>
                    <a:lumOff val="25000"/>
                  </a:schemeClr>
                </a:solidFill>
              </a:rPr>
              <a:t>Interest inventories</a:t>
            </a:r>
          </a:p>
          <a:p>
            <a:pPr marL="384048" lvl="1" indent="-182880" fontAlgn="auto">
              <a:lnSpc>
                <a:spcPct val="110000"/>
              </a:lnSpc>
              <a:spcBef>
                <a:spcPts val="200"/>
              </a:spcBef>
              <a:spcAft>
                <a:spcPts val="0"/>
              </a:spcAft>
              <a:buClr>
                <a:schemeClr val="accent1"/>
              </a:buClr>
              <a:buFont typeface="Arial" panose="020B0604020202020204" pitchFamily="34" charset="0"/>
              <a:buChar char="•"/>
              <a:defRPr/>
            </a:pPr>
            <a:r>
              <a:rPr lang="en-US" sz="3200" dirty="0">
                <a:solidFill>
                  <a:schemeClr val="tx1">
                    <a:lumMod val="75000"/>
                    <a:lumOff val="25000"/>
                  </a:schemeClr>
                </a:solidFill>
              </a:rPr>
              <a:t>Skills and values assessments</a:t>
            </a:r>
          </a:p>
          <a:p>
            <a:pPr marL="384048" lvl="1" indent="-182880" fontAlgn="auto">
              <a:lnSpc>
                <a:spcPct val="110000"/>
              </a:lnSpc>
              <a:spcBef>
                <a:spcPts val="200"/>
              </a:spcBef>
              <a:spcAft>
                <a:spcPts val="0"/>
              </a:spcAft>
              <a:buClr>
                <a:schemeClr val="accent1"/>
              </a:buClr>
              <a:buFont typeface="Arial" panose="020B0604020202020204" pitchFamily="34" charset="0"/>
              <a:buChar char="•"/>
              <a:defRPr/>
            </a:pPr>
            <a:r>
              <a:rPr lang="en-US" sz="3200" dirty="0">
                <a:solidFill>
                  <a:schemeClr val="tx1">
                    <a:lumMod val="75000"/>
                    <a:lumOff val="25000"/>
                  </a:schemeClr>
                </a:solidFill>
              </a:rPr>
              <a:t>Decision making skills</a:t>
            </a:r>
          </a:p>
          <a:p>
            <a:pPr marL="384048" lvl="1" indent="-182880" fontAlgn="auto">
              <a:lnSpc>
                <a:spcPct val="110000"/>
              </a:lnSpc>
              <a:spcBef>
                <a:spcPts val="200"/>
              </a:spcBef>
              <a:spcAft>
                <a:spcPts val="0"/>
              </a:spcAft>
              <a:buClr>
                <a:schemeClr val="accent1"/>
              </a:buClr>
              <a:buFont typeface="Arial" panose="020B0604020202020204" pitchFamily="34" charset="0"/>
              <a:buChar char="•"/>
              <a:defRPr/>
            </a:pPr>
            <a:r>
              <a:rPr lang="en-US" sz="3200" dirty="0">
                <a:solidFill>
                  <a:schemeClr val="tx1">
                    <a:lumMod val="75000"/>
                    <a:lumOff val="25000"/>
                  </a:schemeClr>
                </a:solidFill>
              </a:rPr>
              <a:t>Work habits</a:t>
            </a:r>
          </a:p>
          <a:p>
            <a:pPr lvl="1" fontAlgn="auto">
              <a:spcAft>
                <a:spcPts val="0"/>
              </a:spcAft>
              <a:defRPr/>
            </a:pPr>
            <a:endParaRPr lang="en-US" dirty="0" smtClean="0"/>
          </a:p>
          <a:p>
            <a:pPr fontAlgn="auto">
              <a:spcAft>
                <a:spcPts val="0"/>
              </a:spcAft>
              <a:defRPr/>
            </a:pPr>
            <a:endParaRPr lang="en-US" dirty="0" smtClean="0"/>
          </a:p>
        </p:txBody>
      </p:sp>
      <p:sp>
        <p:nvSpPr>
          <p:cNvPr id="11" name="Rounded Rectangle 10"/>
          <p:cNvSpPr/>
          <p:nvPr/>
        </p:nvSpPr>
        <p:spPr>
          <a:xfrm>
            <a:off x="325438" y="4338638"/>
            <a:ext cx="4146550" cy="194945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TextBox 4"/>
          <p:cNvSpPr txBox="1"/>
          <p:nvPr/>
        </p:nvSpPr>
        <p:spPr>
          <a:xfrm>
            <a:off x="555624" y="4510087"/>
            <a:ext cx="3770313" cy="1674813"/>
          </a:xfrm>
          <a:prstGeom prst="rect">
            <a:avLst/>
          </a:prstGeom>
          <a:noFill/>
        </p:spPr>
        <p:txBody>
          <a:bodyPr>
            <a:spAutoFit/>
          </a:bodyPr>
          <a:lstStyle/>
          <a:p>
            <a:pPr algn="ctr" eaLnBrk="1" fontAlgn="auto" hangingPunct="1">
              <a:lnSpc>
                <a:spcPct val="90000"/>
              </a:lnSpc>
              <a:spcBef>
                <a:spcPts val="1200"/>
              </a:spcBef>
              <a:spcAft>
                <a:spcPts val="0"/>
              </a:spcAft>
              <a:buClr>
                <a:schemeClr val="accent1"/>
              </a:buClr>
              <a:buSzPct val="100000"/>
              <a:defRPr/>
            </a:pPr>
            <a:r>
              <a:rPr lang="en-US" sz="2800" b="1" dirty="0">
                <a:solidFill>
                  <a:schemeClr val="tx1">
                    <a:lumMod val="75000"/>
                    <a:lumOff val="25000"/>
                  </a:schemeClr>
                </a:solidFill>
                <a:latin typeface="+mn-lt"/>
              </a:rPr>
              <a:t>Transition Activities </a:t>
            </a:r>
          </a:p>
          <a:p>
            <a:pPr marL="384048" lvl="1" indent="-182880" eaLnBrk="1" fontAlgn="auto" hangingPunct="1">
              <a:lnSpc>
                <a:spcPct val="90000"/>
              </a:lnSpc>
              <a:spcBef>
                <a:spcPts val="200"/>
              </a:spcBef>
              <a:spcAft>
                <a:spcPts val="0"/>
              </a:spcAft>
              <a:buClr>
                <a:schemeClr val="accent1"/>
              </a:buClr>
              <a:buFont typeface="Arial" panose="020B0604020202020204" pitchFamily="34" charset="0"/>
              <a:buChar char="•"/>
              <a:defRPr/>
            </a:pPr>
            <a:r>
              <a:rPr lang="en-US" sz="1800" dirty="0">
                <a:solidFill>
                  <a:schemeClr val="tx1">
                    <a:lumMod val="75000"/>
                    <a:lumOff val="25000"/>
                  </a:schemeClr>
                </a:solidFill>
                <a:latin typeface="+mn-lt"/>
              </a:rPr>
              <a:t>Grade to grade</a:t>
            </a:r>
          </a:p>
          <a:p>
            <a:pPr marL="384048" lvl="1" indent="-182880" eaLnBrk="1" fontAlgn="auto" hangingPunct="1">
              <a:lnSpc>
                <a:spcPct val="90000"/>
              </a:lnSpc>
              <a:spcBef>
                <a:spcPts val="200"/>
              </a:spcBef>
              <a:spcAft>
                <a:spcPts val="0"/>
              </a:spcAft>
              <a:buClr>
                <a:schemeClr val="accent1"/>
              </a:buClr>
              <a:buFont typeface="Arial" panose="020B0604020202020204" pitchFamily="34" charset="0"/>
              <a:buChar char="•"/>
              <a:defRPr/>
            </a:pPr>
            <a:r>
              <a:rPr lang="en-US" sz="1800" dirty="0">
                <a:solidFill>
                  <a:schemeClr val="tx1">
                    <a:lumMod val="75000"/>
                    <a:lumOff val="25000"/>
                  </a:schemeClr>
                </a:solidFill>
                <a:latin typeface="+mn-lt"/>
              </a:rPr>
              <a:t>School to school</a:t>
            </a:r>
          </a:p>
          <a:p>
            <a:pPr marL="384048" lvl="1" indent="-182880" eaLnBrk="1" fontAlgn="auto" hangingPunct="1">
              <a:lnSpc>
                <a:spcPct val="90000"/>
              </a:lnSpc>
              <a:spcBef>
                <a:spcPts val="200"/>
              </a:spcBef>
              <a:spcAft>
                <a:spcPts val="0"/>
              </a:spcAft>
              <a:buClr>
                <a:schemeClr val="accent1"/>
              </a:buClr>
              <a:buFont typeface="Arial" panose="020B0604020202020204" pitchFamily="34" charset="0"/>
              <a:buChar char="•"/>
              <a:defRPr/>
            </a:pPr>
            <a:r>
              <a:rPr lang="en-US" sz="1800" dirty="0">
                <a:solidFill>
                  <a:schemeClr val="tx1">
                    <a:lumMod val="75000"/>
                    <a:lumOff val="25000"/>
                  </a:schemeClr>
                </a:solidFill>
                <a:latin typeface="+mn-lt"/>
              </a:rPr>
              <a:t>School to work</a:t>
            </a:r>
          </a:p>
          <a:p>
            <a:pPr eaLnBrk="1" hangingPunct="1">
              <a:defRPr/>
            </a:pPr>
            <a:endParaRPr lang="en-US" dirty="0">
              <a:latin typeface="Times New Roman" pitchFamily="18" charset="0"/>
            </a:endParaRPr>
          </a:p>
        </p:txBody>
      </p:sp>
      <p:sp>
        <p:nvSpPr>
          <p:cNvPr id="15" name="Rounded Rectangle 14"/>
          <p:cNvSpPr/>
          <p:nvPr/>
        </p:nvSpPr>
        <p:spPr>
          <a:xfrm>
            <a:off x="4859338" y="4338638"/>
            <a:ext cx="4146550" cy="194945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TextBox 15"/>
          <p:cNvSpPr txBox="1"/>
          <p:nvPr/>
        </p:nvSpPr>
        <p:spPr>
          <a:xfrm>
            <a:off x="5029200" y="4510087"/>
            <a:ext cx="3810000" cy="1731756"/>
          </a:xfrm>
          <a:prstGeom prst="rect">
            <a:avLst/>
          </a:prstGeom>
          <a:noFill/>
        </p:spPr>
        <p:txBody>
          <a:bodyPr>
            <a:spAutoFit/>
          </a:bodyPr>
          <a:lstStyle/>
          <a:p>
            <a:pPr algn="ctr" eaLnBrk="1" fontAlgn="auto" hangingPunct="1">
              <a:lnSpc>
                <a:spcPct val="90000"/>
              </a:lnSpc>
              <a:spcBef>
                <a:spcPts val="1200"/>
              </a:spcBef>
              <a:spcAft>
                <a:spcPts val="0"/>
              </a:spcAft>
              <a:buClr>
                <a:schemeClr val="accent1"/>
              </a:buClr>
              <a:buSzPct val="100000"/>
              <a:defRPr/>
            </a:pPr>
            <a:r>
              <a:rPr lang="en-US" b="1" dirty="0">
                <a:solidFill>
                  <a:schemeClr val="tx1">
                    <a:lumMod val="75000"/>
                    <a:lumOff val="25000"/>
                  </a:schemeClr>
                </a:solidFill>
                <a:latin typeface="+mn-lt"/>
              </a:rPr>
              <a:t>Developing </a:t>
            </a:r>
            <a:r>
              <a:rPr lang="en-US" b="1" dirty="0" smtClean="0">
                <a:solidFill>
                  <a:schemeClr val="tx1">
                    <a:lumMod val="75000"/>
                    <a:lumOff val="25000"/>
                  </a:schemeClr>
                </a:solidFill>
                <a:latin typeface="+mn-lt"/>
              </a:rPr>
              <a:t>Individual Career and Academic Plans</a:t>
            </a:r>
            <a:endParaRPr lang="en-US" b="1" dirty="0">
              <a:solidFill>
                <a:schemeClr val="tx1">
                  <a:lumMod val="75000"/>
                  <a:lumOff val="25000"/>
                </a:schemeClr>
              </a:solidFill>
              <a:latin typeface="+mn-lt"/>
            </a:endParaRPr>
          </a:p>
          <a:p>
            <a:pPr marL="384048" lvl="1" indent="-182880" eaLnBrk="1" fontAlgn="auto" hangingPunct="1">
              <a:lnSpc>
                <a:spcPct val="90000"/>
              </a:lnSpc>
              <a:spcBef>
                <a:spcPts val="200"/>
              </a:spcBef>
              <a:spcAft>
                <a:spcPts val="0"/>
              </a:spcAft>
              <a:buClr>
                <a:schemeClr val="accent1"/>
              </a:buClr>
              <a:buFont typeface="Arial" panose="020B0604020202020204" pitchFamily="34" charset="0"/>
              <a:buChar char="•"/>
              <a:defRPr/>
            </a:pPr>
            <a:r>
              <a:rPr lang="en-US" sz="2000" dirty="0">
                <a:solidFill>
                  <a:schemeClr val="tx1">
                    <a:lumMod val="75000"/>
                    <a:lumOff val="25000"/>
                  </a:schemeClr>
                </a:solidFill>
                <a:latin typeface="+mn-lt"/>
              </a:rPr>
              <a:t>Course selection</a:t>
            </a:r>
          </a:p>
          <a:p>
            <a:pPr marL="384048" lvl="1" indent="-182880" eaLnBrk="1" fontAlgn="auto" hangingPunct="1">
              <a:lnSpc>
                <a:spcPct val="90000"/>
              </a:lnSpc>
              <a:spcBef>
                <a:spcPts val="200"/>
              </a:spcBef>
              <a:spcAft>
                <a:spcPts val="0"/>
              </a:spcAft>
              <a:buClr>
                <a:schemeClr val="accent1"/>
              </a:buClr>
              <a:buFont typeface="Arial" panose="020B0604020202020204" pitchFamily="34" charset="0"/>
              <a:buChar char="•"/>
              <a:defRPr/>
            </a:pPr>
            <a:r>
              <a:rPr lang="en-US" sz="2000" dirty="0">
                <a:solidFill>
                  <a:schemeClr val="tx1">
                    <a:lumMod val="75000"/>
                    <a:lumOff val="25000"/>
                  </a:schemeClr>
                </a:solidFill>
                <a:latin typeface="+mn-lt"/>
              </a:rPr>
              <a:t>Multiple year planning</a:t>
            </a:r>
          </a:p>
          <a:p>
            <a:pPr eaLnBrk="1" hangingPunct="1">
              <a:defRPr/>
            </a:pPr>
            <a:endParaRPr lang="en-US" dirty="0">
              <a:latin typeface="Times New Roman" pitchFamily="18" charset="0"/>
            </a:endParaRP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p:transition spd="slow" advTm="497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US" altLang="x-none">
                <a:solidFill>
                  <a:schemeClr val="tx1">
                    <a:lumMod val="75000"/>
                    <a:lumOff val="25000"/>
                  </a:schemeClr>
                </a:solidFill>
              </a:rPr>
              <a:t>Responsive Services</a:t>
            </a:r>
          </a:p>
        </p:txBody>
      </p:sp>
      <p:graphicFrame>
        <p:nvGraphicFramePr>
          <p:cNvPr id="4" name="Diagram 3"/>
          <p:cNvGraphicFramePr/>
          <p:nvPr/>
        </p:nvGraphicFramePr>
        <p:xfrm>
          <a:off x="457200" y="1981200"/>
          <a:ext cx="8229600" cy="4191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295400" y="2590800"/>
            <a:ext cx="1905000" cy="523875"/>
          </a:xfrm>
          <a:prstGeom prst="rect">
            <a:avLst/>
          </a:prstGeom>
          <a:noFill/>
        </p:spPr>
        <p:txBody>
          <a:bodyPr>
            <a:spAutoFit/>
          </a:bodyPr>
          <a:lstStyle/>
          <a:p>
            <a:pPr algn="ctr" eaLnBrk="1" hangingPunct="1">
              <a:defRPr/>
            </a:pPr>
            <a:r>
              <a:rPr lang="en-US" sz="2800" dirty="0">
                <a:latin typeface="+mn-lt"/>
              </a:rPr>
              <a:t>Description</a:t>
            </a:r>
          </a:p>
        </p:txBody>
      </p:sp>
      <p:sp>
        <p:nvSpPr>
          <p:cNvPr id="6" name="TextBox 5"/>
          <p:cNvSpPr txBox="1"/>
          <p:nvPr/>
        </p:nvSpPr>
        <p:spPr>
          <a:xfrm>
            <a:off x="1295400" y="4876800"/>
            <a:ext cx="1905000" cy="523875"/>
          </a:xfrm>
          <a:prstGeom prst="rect">
            <a:avLst/>
          </a:prstGeom>
          <a:noFill/>
        </p:spPr>
        <p:txBody>
          <a:bodyPr>
            <a:spAutoFit/>
          </a:bodyPr>
          <a:lstStyle/>
          <a:p>
            <a:pPr algn="ctr" eaLnBrk="1" hangingPunct="1">
              <a:defRPr/>
            </a:pPr>
            <a:r>
              <a:rPr lang="en-US" sz="2800" dirty="0">
                <a:latin typeface="+mn-lt"/>
              </a:rPr>
              <a:t>Purpose</a:t>
            </a:r>
            <a:endParaRPr lang="en-US" dirty="0">
              <a:latin typeface="Times New Roman" pitchFamily="18" charset="0"/>
            </a:endParaRP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5892800"/>
            <a:ext cx="812800" cy="812800"/>
          </a:xfrm>
          <a:prstGeom prst="rect">
            <a:avLst/>
          </a:prstGeom>
        </p:spPr>
      </p:pic>
    </p:spTree>
  </p:cSld>
  <p:clrMapOvr>
    <a:masterClrMapping/>
  </p:clrMapOvr>
  <p:transition spd="slow" advTm="108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US" altLang="x-none">
                <a:solidFill>
                  <a:schemeClr val="tx1">
                    <a:lumMod val="75000"/>
                    <a:lumOff val="25000"/>
                  </a:schemeClr>
                </a:solidFill>
              </a:rPr>
              <a:t>Responsive Services</a:t>
            </a:r>
          </a:p>
        </p:txBody>
      </p:sp>
      <p:sp>
        <p:nvSpPr>
          <p:cNvPr id="27650" name="Content Placeholder 2"/>
          <p:cNvSpPr>
            <a:spLocks noGrp="1"/>
          </p:cNvSpPr>
          <p:nvPr>
            <p:ph idx="1"/>
          </p:nvPr>
        </p:nvSpPr>
        <p:spPr/>
        <p:txBody>
          <a:bodyPr/>
          <a:lstStyle/>
          <a:p>
            <a:pPr eaLnBrk="1" hangingPunct="1"/>
            <a:r>
              <a:rPr lang="en-US" altLang="x-none"/>
              <a:t>Individual Counseling</a:t>
            </a:r>
          </a:p>
          <a:p>
            <a:pPr lvl="1" eaLnBrk="1" hangingPunct="1"/>
            <a:r>
              <a:rPr lang="en-US" altLang="x-none"/>
              <a:t>Brief, solution-focused counseling</a:t>
            </a:r>
          </a:p>
          <a:p>
            <a:pPr eaLnBrk="1" hangingPunct="1"/>
            <a:r>
              <a:rPr lang="en-US" altLang="x-none"/>
              <a:t>Small Group Counseling</a:t>
            </a:r>
          </a:p>
          <a:p>
            <a:pPr lvl="1" eaLnBrk="1" hangingPunct="1"/>
            <a:r>
              <a:rPr lang="en-US" altLang="x-none"/>
              <a:t>6-8 week intervention in small group setting</a:t>
            </a:r>
          </a:p>
          <a:p>
            <a:pPr eaLnBrk="1" hangingPunct="1"/>
            <a:r>
              <a:rPr lang="en-US" altLang="x-none"/>
              <a:t>Crisis Intervention</a:t>
            </a:r>
          </a:p>
          <a:p>
            <a:pPr lvl="1" eaLnBrk="1" hangingPunct="1"/>
            <a:r>
              <a:rPr lang="en-US" altLang="x-none"/>
              <a:t>Immediate needs and concerns of students</a:t>
            </a:r>
          </a:p>
          <a:p>
            <a:pPr eaLnBrk="1" hangingPunct="1"/>
            <a:r>
              <a:rPr lang="en-US" altLang="x-none"/>
              <a:t>Consultation</a:t>
            </a:r>
          </a:p>
          <a:p>
            <a:pPr lvl="1" eaLnBrk="1" hangingPunct="1"/>
            <a:r>
              <a:rPr lang="en-US" altLang="x-none"/>
              <a:t>Working with other professionals in decision making and planning</a:t>
            </a:r>
          </a:p>
          <a:p>
            <a:pPr eaLnBrk="1" hangingPunct="1"/>
            <a:r>
              <a:rPr lang="en-US" altLang="x-none"/>
              <a:t>Referral</a:t>
            </a:r>
          </a:p>
          <a:p>
            <a:pPr lvl="1" eaLnBrk="1" hangingPunct="1"/>
            <a:r>
              <a:rPr lang="en-US" altLang="x-none"/>
              <a:t>Providing information and resources for obtaining other assistance</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p:transition spd="slow" advTm="20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altLang="x-none">
                <a:solidFill>
                  <a:schemeClr val="tx1">
                    <a:lumMod val="75000"/>
                    <a:lumOff val="25000"/>
                  </a:schemeClr>
                </a:solidFill>
              </a:rPr>
              <a:t>System Support</a:t>
            </a:r>
          </a:p>
        </p:txBody>
      </p:sp>
      <p:graphicFrame>
        <p:nvGraphicFramePr>
          <p:cNvPr id="5" name="Diagram 4"/>
          <p:cNvGraphicFramePr/>
          <p:nvPr/>
        </p:nvGraphicFramePr>
        <p:xfrm>
          <a:off x="457200" y="1981200"/>
          <a:ext cx="8229600" cy="426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1371600" y="2590800"/>
            <a:ext cx="1905000" cy="523875"/>
          </a:xfrm>
          <a:prstGeom prst="rect">
            <a:avLst/>
          </a:prstGeom>
          <a:noFill/>
        </p:spPr>
        <p:txBody>
          <a:bodyPr>
            <a:spAutoFit/>
          </a:bodyPr>
          <a:lstStyle/>
          <a:p>
            <a:pPr algn="ctr" eaLnBrk="1" hangingPunct="1">
              <a:defRPr/>
            </a:pPr>
            <a:r>
              <a:rPr lang="en-US" sz="2800" dirty="0">
                <a:latin typeface="+mn-lt"/>
              </a:rPr>
              <a:t>Description</a:t>
            </a:r>
          </a:p>
        </p:txBody>
      </p:sp>
      <p:sp>
        <p:nvSpPr>
          <p:cNvPr id="9" name="TextBox 8"/>
          <p:cNvSpPr txBox="1"/>
          <p:nvPr/>
        </p:nvSpPr>
        <p:spPr>
          <a:xfrm>
            <a:off x="1371600" y="5029200"/>
            <a:ext cx="1905000" cy="523875"/>
          </a:xfrm>
          <a:prstGeom prst="rect">
            <a:avLst/>
          </a:prstGeom>
          <a:noFill/>
        </p:spPr>
        <p:txBody>
          <a:bodyPr>
            <a:spAutoFit/>
          </a:bodyPr>
          <a:lstStyle/>
          <a:p>
            <a:pPr algn="ctr" eaLnBrk="1" hangingPunct="1">
              <a:defRPr/>
            </a:pPr>
            <a:r>
              <a:rPr lang="en-US" sz="2800" dirty="0">
                <a:latin typeface="+mn-lt"/>
              </a:rPr>
              <a:t>Purpose</a:t>
            </a:r>
            <a:endParaRPr lang="en-US" dirty="0">
              <a:latin typeface="Times New Roman" pitchFamily="18" charset="0"/>
            </a:endParaRP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5892800"/>
            <a:ext cx="812800" cy="812800"/>
          </a:xfrm>
          <a:prstGeom prst="rect">
            <a:avLst/>
          </a:prstGeom>
        </p:spPr>
      </p:pic>
    </p:spTree>
  </p:cSld>
  <p:clrMapOvr>
    <a:masterClrMapping/>
  </p:clrMapOvr>
  <p:transition spd="slow" advTm="14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29400" y="2057400"/>
            <a:ext cx="2189188" cy="30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pic>
        <p:nvPicPr>
          <p:cNvPr id="6" name="Picture 5"/>
          <p:cNvPicPr>
            <a:picLocks noChangeAspect="1"/>
          </p:cNvPicPr>
          <p:nvPr/>
        </p:nvPicPr>
        <p:blipFill>
          <a:blip r:embed="rId6"/>
          <a:stretch>
            <a:fillRect/>
          </a:stretch>
        </p:blipFill>
        <p:spPr>
          <a:xfrm>
            <a:off x="304800" y="381000"/>
            <a:ext cx="8513789" cy="5295899"/>
          </a:xfrm>
          <a:prstGeom prst="rect">
            <a:avLst/>
          </a:prstGeom>
        </p:spPr>
      </p:pic>
    </p:spTree>
  </p:cSld>
  <p:clrMapOvr>
    <a:masterClrMapping/>
  </p:clrMapOvr>
  <p:transition spd="slow" advTm="25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und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78800" y="5892800"/>
            <a:ext cx="812800" cy="81280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545766018"/>
              </p:ext>
            </p:extLst>
          </p:nvPr>
        </p:nvGraphicFramePr>
        <p:xfrm>
          <a:off x="628278" y="2146179"/>
          <a:ext cx="7931894" cy="3422892"/>
        </p:xfrm>
        <a:graphic>
          <a:graphicData uri="http://schemas.openxmlformats.org/presentationml/2006/ole">
            <mc:AlternateContent xmlns:mc="http://schemas.openxmlformats.org/markup-compatibility/2006">
              <mc:Choice xmlns:v="urn:schemas-microsoft-com:vml" Requires="v">
                <p:oleObj spid="_x0000_s2056" name="Document" r:id="rId8" imgW="6121400" imgH="2641600" progId="Word.Document.12">
                  <p:embed/>
                </p:oleObj>
              </mc:Choice>
              <mc:Fallback>
                <p:oleObj name="Document" r:id="rId8" imgW="6121400" imgH="2641600" progId="Word.Document.12">
                  <p:embed/>
                  <p:pic>
                    <p:nvPicPr>
                      <p:cNvPr id="0" name=""/>
                      <p:cNvPicPr/>
                      <p:nvPr/>
                    </p:nvPicPr>
                    <p:blipFill>
                      <a:blip r:embed="rId9"/>
                      <a:stretch>
                        <a:fillRect/>
                      </a:stretch>
                    </p:blipFill>
                    <p:spPr>
                      <a:xfrm>
                        <a:off x="628278" y="2146179"/>
                        <a:ext cx="7931894" cy="3422892"/>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dirty="0" smtClean="0"/>
              <a:t>Use of Counselor Time</a:t>
            </a:r>
            <a:endParaRPr lang="en-US" dirty="0"/>
          </a:p>
        </p:txBody>
      </p:sp>
    </p:spTree>
  </p:cSld>
  <p:clrMapOvr>
    <a:masterClrMapping/>
  </p:clrMapOvr>
  <p:transition spd="slow" advTm="80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fontAlgn="auto" hangingPunct="1">
              <a:spcAft>
                <a:spcPts val="0"/>
              </a:spcAft>
              <a:defRPr/>
            </a:pPr>
            <a:r>
              <a:rPr lang="en-US" altLang="x-none" dirty="0" smtClean="0">
                <a:solidFill>
                  <a:schemeClr val="tx1">
                    <a:lumMod val="75000"/>
                    <a:lumOff val="25000"/>
                  </a:schemeClr>
                </a:solidFill>
              </a:rPr>
              <a:t>Use of Counselor Time</a:t>
            </a:r>
            <a:endParaRPr lang="x-none" altLang="x-none" dirty="0">
              <a:solidFill>
                <a:schemeClr val="tx1">
                  <a:lumMod val="75000"/>
                  <a:lumOff val="25000"/>
                </a:schemeClr>
              </a:solidFill>
            </a:endParaRPr>
          </a:p>
        </p:txBody>
      </p:sp>
      <p:pic>
        <p:nvPicPr>
          <p:cNvPr id="2" name="Sound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78800" y="5892800"/>
            <a:ext cx="812800" cy="8128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75438142"/>
              </p:ext>
            </p:extLst>
          </p:nvPr>
        </p:nvGraphicFramePr>
        <p:xfrm>
          <a:off x="628278" y="2146179"/>
          <a:ext cx="7931894" cy="3422892"/>
        </p:xfrm>
        <a:graphic>
          <a:graphicData uri="http://schemas.openxmlformats.org/presentationml/2006/ole">
            <mc:AlternateContent xmlns:mc="http://schemas.openxmlformats.org/markup-compatibility/2006">
              <mc:Choice xmlns:v="urn:schemas-microsoft-com:vml" Requires="v">
                <p:oleObj spid="_x0000_s1035" name="Document" r:id="rId8" imgW="6121400" imgH="2641600" progId="Word.Document.12">
                  <p:embed/>
                </p:oleObj>
              </mc:Choice>
              <mc:Fallback>
                <p:oleObj name="Document" r:id="rId8" imgW="6121400" imgH="2641600" progId="Word.Document.12">
                  <p:embed/>
                  <p:pic>
                    <p:nvPicPr>
                      <p:cNvPr id="0" name=""/>
                      <p:cNvPicPr/>
                      <p:nvPr/>
                    </p:nvPicPr>
                    <p:blipFill>
                      <a:blip r:embed="rId9"/>
                      <a:stretch>
                        <a:fillRect/>
                      </a:stretch>
                    </p:blipFill>
                    <p:spPr>
                      <a:xfrm>
                        <a:off x="628278" y="2146179"/>
                        <a:ext cx="7931894" cy="3422892"/>
                      </a:xfrm>
                      <a:prstGeom prst="rect">
                        <a:avLst/>
                      </a:prstGeom>
                    </p:spPr>
                  </p:pic>
                </p:oleObj>
              </mc:Fallback>
            </mc:AlternateContent>
          </a:graphicData>
        </a:graphic>
      </p:graphicFrame>
    </p:spTree>
  </p:cSld>
  <p:clrMapOvr>
    <a:masterClrMapping/>
  </p:clrMapOvr>
  <p:transition spd="slow" advTm="198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7338"/>
            <a:ext cx="8229600" cy="1389062"/>
          </a:xfrm>
        </p:spPr>
        <p:txBody>
          <a:bodyPr>
            <a:normAutofit fontScale="90000"/>
          </a:bodyPr>
          <a:lstStyle/>
          <a:p>
            <a:pPr eaLnBrk="1" fontAlgn="auto" hangingPunct="1">
              <a:spcAft>
                <a:spcPts val="0"/>
              </a:spcAft>
              <a:defRPr/>
            </a:pPr>
            <a:r>
              <a:rPr lang="en-US" smtClean="0">
                <a:solidFill>
                  <a:schemeClr val="tx1">
                    <a:lumMod val="75000"/>
                    <a:lumOff val="25000"/>
                  </a:schemeClr>
                </a:solidFill>
              </a:rPr>
              <a:t>The Missouri </a:t>
            </a:r>
            <a:r>
              <a:rPr lang="en-US" dirty="0" smtClean="0">
                <a:solidFill>
                  <a:schemeClr val="tx1">
                    <a:lumMod val="75000"/>
                    <a:lumOff val="25000"/>
                  </a:schemeClr>
                </a:solidFill>
              </a:rPr>
              <a:t>Comprehensive School Counseling Program (MCSCP)</a:t>
            </a:r>
          </a:p>
        </p:txBody>
      </p:sp>
      <p:sp>
        <p:nvSpPr>
          <p:cNvPr id="32770" name="Content Placeholder 2"/>
          <p:cNvSpPr>
            <a:spLocks noGrp="1"/>
          </p:cNvSpPr>
          <p:nvPr>
            <p:ph idx="1"/>
          </p:nvPr>
        </p:nvSpPr>
        <p:spPr/>
        <p:txBody>
          <a:bodyPr/>
          <a:lstStyle/>
          <a:p>
            <a:pPr marL="0" indent="0" eaLnBrk="1" hangingPunct="1">
              <a:buFont typeface="Arial" charset="0"/>
              <a:buNone/>
            </a:pPr>
            <a:r>
              <a:rPr lang="en-US" altLang="x-none" sz="3600"/>
              <a:t>A </a:t>
            </a:r>
            <a:r>
              <a:rPr lang="en-US" altLang="x-none"/>
              <a:t>proactive and preventative K-12 school program that addresses social/emotional, academic, and career development of all students by providing: </a:t>
            </a:r>
          </a:p>
          <a:p>
            <a:pPr lvl="1" eaLnBrk="1" hangingPunct="1"/>
            <a:r>
              <a:rPr lang="en-US" altLang="x-none"/>
              <a:t>Curriculum </a:t>
            </a:r>
          </a:p>
          <a:p>
            <a:pPr lvl="1" eaLnBrk="1" hangingPunct="1"/>
            <a:r>
              <a:rPr lang="en-US" altLang="x-none"/>
              <a:t>Responsive Services </a:t>
            </a:r>
          </a:p>
          <a:p>
            <a:pPr lvl="1" eaLnBrk="1" hangingPunct="1"/>
            <a:r>
              <a:rPr lang="en-US" altLang="x-none"/>
              <a:t>Individual Planning</a:t>
            </a:r>
          </a:p>
          <a:p>
            <a:pPr lvl="1" eaLnBrk="1" hangingPunct="1"/>
            <a:r>
              <a:rPr lang="en-US" altLang="x-none"/>
              <a:t>System Support </a:t>
            </a:r>
          </a:p>
          <a:p>
            <a:pPr marL="0" indent="0" eaLnBrk="1" hangingPunct="1">
              <a:buFont typeface="Arial" charset="0"/>
              <a:buNone/>
            </a:pPr>
            <a:endParaRPr lang="en-US" altLang="x-none"/>
          </a:p>
        </p:txBody>
      </p:sp>
      <p:graphicFrame>
        <p:nvGraphicFramePr>
          <p:cNvPr id="4" name="Diagram 3"/>
          <p:cNvGraphicFramePr/>
          <p:nvPr/>
        </p:nvGraphicFramePr>
        <p:xfrm>
          <a:off x="4495800" y="3083666"/>
          <a:ext cx="4420235" cy="31308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5892800"/>
            <a:ext cx="812800" cy="812800"/>
          </a:xfrm>
          <a:prstGeom prst="rect">
            <a:avLst/>
          </a:prstGeom>
        </p:spPr>
      </p:pic>
    </p:spTree>
  </p:cSld>
  <p:clrMapOvr>
    <a:masterClrMapping/>
  </p:clrMapOvr>
  <p:transition spd="slow" advTm="234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7338"/>
            <a:ext cx="8229600" cy="1389062"/>
          </a:xfrm>
        </p:spPr>
        <p:txBody>
          <a:bodyPr>
            <a:normAutofit fontScale="90000"/>
          </a:bodyPr>
          <a:lstStyle/>
          <a:p>
            <a:pPr eaLnBrk="1" fontAlgn="auto" hangingPunct="1">
              <a:spcAft>
                <a:spcPts val="0"/>
              </a:spcAft>
              <a:defRPr/>
            </a:pPr>
            <a:r>
              <a:rPr lang="en-US" smtClean="0">
                <a:solidFill>
                  <a:schemeClr val="tx1">
                    <a:lumMod val="75000"/>
                    <a:lumOff val="25000"/>
                  </a:schemeClr>
                </a:solidFill>
              </a:rPr>
              <a:t>The Missouri </a:t>
            </a:r>
            <a:r>
              <a:rPr lang="en-US" dirty="0" smtClean="0">
                <a:solidFill>
                  <a:schemeClr val="tx1">
                    <a:lumMod val="75000"/>
                    <a:lumOff val="25000"/>
                  </a:schemeClr>
                </a:solidFill>
              </a:rPr>
              <a:t>Comprehensive School Counseling Program (MCSCP)</a:t>
            </a:r>
          </a:p>
        </p:txBody>
      </p:sp>
      <p:sp>
        <p:nvSpPr>
          <p:cNvPr id="17410" name="Content Placeholder 2"/>
          <p:cNvSpPr>
            <a:spLocks noGrp="1"/>
          </p:cNvSpPr>
          <p:nvPr>
            <p:ph idx="1"/>
          </p:nvPr>
        </p:nvSpPr>
        <p:spPr/>
        <p:txBody>
          <a:bodyPr/>
          <a:lstStyle/>
          <a:p>
            <a:pPr marL="0" indent="0" eaLnBrk="1" hangingPunct="1">
              <a:buFont typeface="Arial" charset="0"/>
              <a:buNone/>
            </a:pPr>
            <a:r>
              <a:rPr lang="en-US" altLang="x-none" sz="3600"/>
              <a:t>A </a:t>
            </a:r>
            <a:r>
              <a:rPr lang="en-US" altLang="x-none"/>
              <a:t>proactive and preventative K-12 school program that addresses social/emotional, academic, and career development of all students by providing: </a:t>
            </a:r>
          </a:p>
          <a:p>
            <a:pPr lvl="1" eaLnBrk="1" hangingPunct="1"/>
            <a:r>
              <a:rPr lang="en-US" altLang="x-none"/>
              <a:t>Curriculum </a:t>
            </a:r>
          </a:p>
          <a:p>
            <a:pPr lvl="1" eaLnBrk="1" hangingPunct="1"/>
            <a:r>
              <a:rPr lang="en-US" altLang="x-none"/>
              <a:t>Responsive Services </a:t>
            </a:r>
          </a:p>
          <a:p>
            <a:pPr lvl="1" eaLnBrk="1" hangingPunct="1"/>
            <a:r>
              <a:rPr lang="en-US" altLang="x-none"/>
              <a:t>Individual Planning</a:t>
            </a:r>
          </a:p>
          <a:p>
            <a:pPr lvl="1" eaLnBrk="1" hangingPunct="1"/>
            <a:r>
              <a:rPr lang="en-US" altLang="x-none"/>
              <a:t>System Support </a:t>
            </a:r>
          </a:p>
          <a:p>
            <a:pPr marL="0" indent="0" eaLnBrk="1" hangingPunct="1">
              <a:buFont typeface="Arial" charset="0"/>
              <a:buNone/>
            </a:pPr>
            <a:endParaRPr lang="en-US" altLang="x-none"/>
          </a:p>
        </p:txBody>
      </p:sp>
      <p:graphicFrame>
        <p:nvGraphicFramePr>
          <p:cNvPr id="4" name="Diagram 3"/>
          <p:cNvGraphicFramePr/>
          <p:nvPr/>
        </p:nvGraphicFramePr>
        <p:xfrm>
          <a:off x="4495800" y="3083666"/>
          <a:ext cx="4420235" cy="31308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5892800"/>
            <a:ext cx="812800" cy="812800"/>
          </a:xfrm>
          <a:prstGeom prst="rect">
            <a:avLst/>
          </a:prstGeom>
        </p:spPr>
      </p:pic>
    </p:spTree>
  </p:cSld>
  <p:clrMapOvr>
    <a:masterClrMapping/>
  </p:clrMapOvr>
  <p:transition spd="slow" advTm="245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799" y="838201"/>
            <a:ext cx="8513789" cy="457199"/>
          </a:xfrm>
          <a:prstGeom prst="rect">
            <a:avLst/>
          </a:prstGeom>
          <a:solidFill>
            <a:srgbClr val="92D050"/>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pic>
        <p:nvPicPr>
          <p:cNvPr id="8" name="Picture 7"/>
          <p:cNvPicPr>
            <a:picLocks noChangeAspect="1"/>
          </p:cNvPicPr>
          <p:nvPr/>
        </p:nvPicPr>
        <p:blipFill>
          <a:blip r:embed="rId6"/>
          <a:stretch>
            <a:fillRect/>
          </a:stretch>
        </p:blipFill>
        <p:spPr>
          <a:xfrm>
            <a:off x="304800" y="381000"/>
            <a:ext cx="8513789" cy="5295899"/>
          </a:xfrm>
          <a:prstGeom prst="rect">
            <a:avLst/>
          </a:prstGeom>
        </p:spPr>
      </p:pic>
    </p:spTree>
  </p:cSld>
  <p:clrMapOvr>
    <a:masterClrMapping/>
  </p:clrMapOvr>
  <p:transition spd="slow" advTm="136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2"/>
          <p:cNvSpPr txBox="1">
            <a:spLocks noChangeArrowheads="1"/>
          </p:cNvSpPr>
          <p:nvPr/>
        </p:nvSpPr>
        <p:spPr bwMode="auto">
          <a:xfrm>
            <a:off x="149225" y="228600"/>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x-none" sz="3200"/>
              <a:t>Content Areas</a:t>
            </a:r>
          </a:p>
        </p:txBody>
      </p:sp>
      <p:graphicFrame>
        <p:nvGraphicFramePr>
          <p:cNvPr id="4" name="Diagram 3"/>
          <p:cNvGraphicFramePr/>
          <p:nvPr>
            <p:extLst>
              <p:ext uri="{D42A27DB-BD31-4B8C-83A1-F6EECF244321}">
                <p14:modId xmlns:p14="http://schemas.microsoft.com/office/powerpoint/2010/main" val="2975326799"/>
              </p:ext>
            </p:extLst>
          </p:nvPr>
        </p:nvGraphicFramePr>
        <p:xfrm>
          <a:off x="1143000" y="1016000"/>
          <a:ext cx="6644006"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5892800"/>
            <a:ext cx="812800" cy="812800"/>
          </a:xfrm>
          <a:prstGeom prst="rect">
            <a:avLst/>
          </a:prstGeom>
        </p:spPr>
      </p:pic>
    </p:spTree>
  </p:cSld>
  <p:clrMapOvr>
    <a:masterClrMapping/>
  </p:clrMapOvr>
  <p:transition spd="slow" advTm="568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057400"/>
            <a:ext cx="2209800" cy="2743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pic>
        <p:nvPicPr>
          <p:cNvPr id="9" name="Picture 8"/>
          <p:cNvPicPr>
            <a:picLocks noChangeAspect="1"/>
          </p:cNvPicPr>
          <p:nvPr/>
        </p:nvPicPr>
        <p:blipFill>
          <a:blip r:embed="rId6"/>
          <a:stretch>
            <a:fillRect/>
          </a:stretch>
        </p:blipFill>
        <p:spPr>
          <a:xfrm>
            <a:off x="304800" y="381000"/>
            <a:ext cx="8513789" cy="5295899"/>
          </a:xfrm>
          <a:prstGeom prst="rect">
            <a:avLst/>
          </a:prstGeom>
        </p:spPr>
      </p:pic>
    </p:spTree>
  </p:cSld>
  <p:clrMapOvr>
    <a:masterClrMapping/>
  </p:clrMapOvr>
  <p:transition spd="slow" advTm="211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0" y="2057399"/>
            <a:ext cx="2819400" cy="36194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pic>
        <p:nvPicPr>
          <p:cNvPr id="6" name="Picture 5"/>
          <p:cNvPicPr>
            <a:picLocks noChangeAspect="1"/>
          </p:cNvPicPr>
          <p:nvPr/>
        </p:nvPicPr>
        <p:blipFill>
          <a:blip r:embed="rId6"/>
          <a:stretch>
            <a:fillRect/>
          </a:stretch>
        </p:blipFill>
        <p:spPr>
          <a:xfrm>
            <a:off x="304800" y="381000"/>
            <a:ext cx="8513789" cy="5295899"/>
          </a:xfrm>
          <a:prstGeom prst="rect">
            <a:avLst/>
          </a:prstGeom>
        </p:spPr>
      </p:pic>
    </p:spTree>
  </p:cSld>
  <p:clrMapOvr>
    <a:masterClrMapping/>
  </p:clrMapOvr>
  <p:transition spd="slow" advTm="152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r>
              <a:rPr lang="en-US" altLang="x-none">
                <a:solidFill>
                  <a:schemeClr val="tx1">
                    <a:lumMod val="75000"/>
                    <a:lumOff val="25000"/>
                  </a:schemeClr>
                </a:solidFill>
              </a:rPr>
              <a:t>School Counseling Curriculum</a:t>
            </a:r>
          </a:p>
        </p:txBody>
      </p:sp>
      <p:graphicFrame>
        <p:nvGraphicFramePr>
          <p:cNvPr id="4" name="Diagram 3"/>
          <p:cNvGraphicFramePr/>
          <p:nvPr/>
        </p:nvGraphicFramePr>
        <p:xfrm>
          <a:off x="457200" y="1981200"/>
          <a:ext cx="8229600" cy="4191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363663" y="2590800"/>
            <a:ext cx="1866900" cy="523875"/>
          </a:xfrm>
          <a:prstGeom prst="rect">
            <a:avLst/>
          </a:prstGeom>
          <a:noFill/>
        </p:spPr>
        <p:txBody>
          <a:bodyPr>
            <a:spAutoFit/>
          </a:bodyPr>
          <a:lstStyle/>
          <a:p>
            <a:pPr algn="ctr" eaLnBrk="1" hangingPunct="1">
              <a:defRPr/>
            </a:pPr>
            <a:r>
              <a:rPr lang="en-US" sz="2800" dirty="0">
                <a:latin typeface="+mn-lt"/>
              </a:rPr>
              <a:t>Description</a:t>
            </a:r>
            <a:endParaRPr lang="en-US" dirty="0">
              <a:latin typeface="+mn-lt"/>
            </a:endParaRPr>
          </a:p>
        </p:txBody>
      </p:sp>
      <p:sp>
        <p:nvSpPr>
          <p:cNvPr id="6" name="TextBox 5"/>
          <p:cNvSpPr txBox="1"/>
          <p:nvPr/>
        </p:nvSpPr>
        <p:spPr>
          <a:xfrm>
            <a:off x="1363663" y="4953000"/>
            <a:ext cx="1866900" cy="523875"/>
          </a:xfrm>
          <a:prstGeom prst="rect">
            <a:avLst/>
          </a:prstGeom>
          <a:noFill/>
        </p:spPr>
        <p:txBody>
          <a:bodyPr>
            <a:spAutoFit/>
          </a:bodyPr>
          <a:lstStyle/>
          <a:p>
            <a:pPr algn="ctr" eaLnBrk="1" hangingPunct="1">
              <a:defRPr/>
            </a:pPr>
            <a:r>
              <a:rPr lang="en-US" sz="2800" dirty="0">
                <a:latin typeface="+mn-lt"/>
              </a:rPr>
              <a:t>Purpose</a:t>
            </a:r>
            <a:endParaRPr lang="en-US" dirty="0">
              <a:latin typeface="Times New Roman" pitchFamily="18" charset="0"/>
            </a:endParaRPr>
          </a:p>
        </p:txBody>
      </p:sp>
      <p:pic>
        <p:nvPicPr>
          <p:cNvPr id="3" name="Sound 2">
            <a:hlinkClick r:id="" action="ppaction://media"/>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5892800"/>
            <a:ext cx="812800" cy="812800"/>
          </a:xfrm>
          <a:prstGeom prst="rect">
            <a:avLst/>
          </a:prstGeom>
        </p:spPr>
      </p:pic>
    </p:spTree>
  </p:cSld>
  <p:clrMapOvr>
    <a:masterClrMapping/>
  </p:clrMapOvr>
  <p:transition spd="slow" advTm="218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22325" y="287338"/>
            <a:ext cx="7543800" cy="1449387"/>
          </a:xfrm>
        </p:spPr>
        <p:txBody>
          <a:bodyPr/>
          <a:lstStyle/>
          <a:p>
            <a:pPr eaLnBrk="1" fontAlgn="auto" hangingPunct="1">
              <a:spcAft>
                <a:spcPts val="0"/>
              </a:spcAft>
              <a:defRPr/>
            </a:pPr>
            <a:r>
              <a:rPr lang="en-US" altLang="x-none">
                <a:solidFill>
                  <a:schemeClr val="tx1">
                    <a:lumMod val="75000"/>
                    <a:lumOff val="25000"/>
                  </a:schemeClr>
                </a:solidFill>
              </a:rPr>
              <a:t>School Counseling Curriculum</a:t>
            </a:r>
          </a:p>
        </p:txBody>
      </p:sp>
      <p:sp>
        <p:nvSpPr>
          <p:cNvPr id="10243" name="Text Placeholder 2"/>
          <p:cNvSpPr>
            <a:spLocks noGrp="1"/>
          </p:cNvSpPr>
          <p:nvPr>
            <p:ph type="body" idx="1"/>
          </p:nvPr>
        </p:nvSpPr>
        <p:spPr>
          <a:xfrm>
            <a:off x="822325" y="1736725"/>
            <a:ext cx="3703638" cy="736600"/>
          </a:xfrm>
        </p:spPr>
        <p:txBody>
          <a:bodyPr rtlCol="0"/>
          <a:lstStyle/>
          <a:p>
            <a:pPr algn="ctr" eaLnBrk="1" fontAlgn="auto" hangingPunct="1">
              <a:buFont typeface="Calibri" panose="020F0502020204030204" pitchFamily="34" charset="0"/>
              <a:buNone/>
              <a:defRPr/>
            </a:pPr>
            <a:r>
              <a:rPr lang="en-US" altLang="x-none" dirty="0" smtClean="0"/>
              <a:t>Classroom </a:t>
            </a:r>
            <a:r>
              <a:rPr lang="en-US" altLang="x-none" dirty="0"/>
              <a:t>Units and </a:t>
            </a:r>
            <a:r>
              <a:rPr lang="en-US" altLang="x-none" dirty="0" smtClean="0"/>
              <a:t>Lessons</a:t>
            </a:r>
            <a:endParaRPr lang="en-US" altLang="x-none" dirty="0"/>
          </a:p>
        </p:txBody>
      </p:sp>
      <p:sp>
        <p:nvSpPr>
          <p:cNvPr id="23555" name="Content Placeholder 3"/>
          <p:cNvSpPr>
            <a:spLocks noGrp="1"/>
          </p:cNvSpPr>
          <p:nvPr>
            <p:ph sz="half" idx="2"/>
          </p:nvPr>
        </p:nvSpPr>
        <p:spPr>
          <a:xfrm>
            <a:off x="822325" y="2582863"/>
            <a:ext cx="3703638" cy="3286125"/>
          </a:xfrm>
        </p:spPr>
        <p:txBody>
          <a:bodyPr/>
          <a:lstStyle/>
          <a:p>
            <a:pPr eaLnBrk="1" hangingPunct="1">
              <a:buFont typeface="Arial" charset="0"/>
              <a:buChar char="•"/>
            </a:pPr>
            <a:r>
              <a:rPr lang="en-US" altLang="x-none"/>
              <a:t>School counseling services delivered to ALL students</a:t>
            </a:r>
          </a:p>
          <a:p>
            <a:pPr eaLnBrk="1" hangingPunct="1">
              <a:buFont typeface="Arial" charset="0"/>
              <a:buChar char="•"/>
            </a:pPr>
            <a:r>
              <a:rPr lang="en-US" altLang="x-none"/>
              <a:t>Classroom setting</a:t>
            </a:r>
          </a:p>
          <a:p>
            <a:pPr eaLnBrk="1" hangingPunct="1">
              <a:buFont typeface="Arial" charset="0"/>
              <a:buChar char="•"/>
            </a:pPr>
            <a:r>
              <a:rPr lang="en-US" altLang="x-none"/>
              <a:t>K-12 curriculum </a:t>
            </a:r>
          </a:p>
          <a:p>
            <a:pPr eaLnBrk="1" hangingPunct="1">
              <a:buFont typeface="Arial" charset="0"/>
              <a:buChar char="•"/>
            </a:pPr>
            <a:r>
              <a:rPr lang="en-US" altLang="x-none"/>
              <a:t>Grade Level Expectations</a:t>
            </a:r>
          </a:p>
          <a:p>
            <a:pPr lvl="1" eaLnBrk="1" hangingPunct="1">
              <a:buFont typeface="Arial" charset="0"/>
              <a:buChar char="•"/>
            </a:pPr>
            <a:r>
              <a:rPr lang="en-US" altLang="x-none"/>
              <a:t>Social/Emotional Development</a:t>
            </a:r>
          </a:p>
          <a:p>
            <a:pPr lvl="1" eaLnBrk="1" hangingPunct="1">
              <a:buFont typeface="Arial" charset="0"/>
              <a:buChar char="•"/>
            </a:pPr>
            <a:r>
              <a:rPr lang="en-US" altLang="x-none"/>
              <a:t>Academic Development</a:t>
            </a:r>
          </a:p>
          <a:p>
            <a:pPr lvl="1" eaLnBrk="1" hangingPunct="1">
              <a:buFont typeface="Arial" charset="0"/>
              <a:buChar char="•"/>
            </a:pPr>
            <a:r>
              <a:rPr lang="en-US" altLang="x-none"/>
              <a:t>Career Development </a:t>
            </a:r>
          </a:p>
        </p:txBody>
      </p:sp>
      <p:sp>
        <p:nvSpPr>
          <p:cNvPr id="10245" name="Text Placeholder 4"/>
          <p:cNvSpPr>
            <a:spLocks noGrp="1"/>
          </p:cNvSpPr>
          <p:nvPr>
            <p:ph type="body" sz="quarter" idx="3"/>
          </p:nvPr>
        </p:nvSpPr>
        <p:spPr>
          <a:xfrm>
            <a:off x="4664075" y="1736725"/>
            <a:ext cx="3702050" cy="736600"/>
          </a:xfrm>
        </p:spPr>
        <p:txBody>
          <a:bodyPr rtlCol="0"/>
          <a:lstStyle/>
          <a:p>
            <a:pPr eaLnBrk="1" fontAlgn="auto" hangingPunct="1">
              <a:buFont typeface="Calibri" panose="020F0502020204030204" pitchFamily="34" charset="0"/>
              <a:buNone/>
              <a:defRPr/>
            </a:pPr>
            <a:r>
              <a:rPr lang="en-US" altLang="x-none" dirty="0" smtClean="0"/>
              <a:t>Structured Activities</a:t>
            </a:r>
            <a:endParaRPr lang="en-US" altLang="x-none" dirty="0"/>
          </a:p>
        </p:txBody>
      </p:sp>
      <p:sp>
        <p:nvSpPr>
          <p:cNvPr id="23557" name="Content Placeholder 5"/>
          <p:cNvSpPr>
            <a:spLocks noGrp="1"/>
          </p:cNvSpPr>
          <p:nvPr>
            <p:ph sz="quarter" idx="4"/>
          </p:nvPr>
        </p:nvSpPr>
        <p:spPr>
          <a:xfrm>
            <a:off x="4664075" y="2582863"/>
            <a:ext cx="3702050" cy="3286125"/>
          </a:xfrm>
        </p:spPr>
        <p:txBody>
          <a:bodyPr/>
          <a:lstStyle/>
          <a:p>
            <a:pPr eaLnBrk="1" hangingPunct="1">
              <a:buFont typeface="Arial" charset="0"/>
              <a:buChar char="•"/>
            </a:pPr>
            <a:r>
              <a:rPr lang="en-US" altLang="x-none"/>
              <a:t>Additional counseling services delivered to identified students</a:t>
            </a:r>
          </a:p>
          <a:p>
            <a:pPr eaLnBrk="1" hangingPunct="1">
              <a:buFont typeface="Arial" charset="0"/>
              <a:buChar char="•"/>
            </a:pPr>
            <a:r>
              <a:rPr lang="en-US" altLang="x-none"/>
              <a:t>Small-group setting</a:t>
            </a:r>
          </a:p>
          <a:p>
            <a:pPr eaLnBrk="1" hangingPunct="1">
              <a:buFont typeface="Arial" charset="0"/>
              <a:buChar char="•"/>
            </a:pPr>
            <a:r>
              <a:rPr lang="en-US" altLang="x-none"/>
              <a:t>Aligns with K-12 curriculum</a:t>
            </a:r>
          </a:p>
          <a:p>
            <a:pPr eaLnBrk="1" hangingPunct="1">
              <a:buFont typeface="Arial" charset="0"/>
              <a:buChar char="•"/>
            </a:pPr>
            <a:r>
              <a:rPr lang="en-US" altLang="x-none"/>
              <a:t>Grade Level Expectations</a:t>
            </a:r>
          </a:p>
          <a:p>
            <a:pPr lvl="1" eaLnBrk="1" hangingPunct="1">
              <a:buFont typeface="Arial" charset="0"/>
              <a:buChar char="•"/>
            </a:pPr>
            <a:r>
              <a:rPr lang="en-US" altLang="x-none"/>
              <a:t>Social/Emotional Development</a:t>
            </a:r>
          </a:p>
          <a:p>
            <a:pPr lvl="1" eaLnBrk="1" hangingPunct="1">
              <a:buFont typeface="Arial" charset="0"/>
              <a:buChar char="•"/>
            </a:pPr>
            <a:r>
              <a:rPr lang="en-US" altLang="x-none"/>
              <a:t>Academic Development</a:t>
            </a:r>
          </a:p>
          <a:p>
            <a:pPr lvl="1" eaLnBrk="1" hangingPunct="1">
              <a:buFont typeface="Arial" charset="0"/>
              <a:buChar char="•"/>
            </a:pPr>
            <a:r>
              <a:rPr lang="en-US" altLang="x-none"/>
              <a:t>Career Development </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cSld>
  <p:clrMapOvr>
    <a:masterClrMapping/>
  </p:clrMapOvr>
  <p:transition spd="slow" advTm="455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altLang="x-none">
                <a:solidFill>
                  <a:schemeClr val="tx1">
                    <a:lumMod val="75000"/>
                    <a:lumOff val="25000"/>
                  </a:schemeClr>
                </a:solidFill>
              </a:rPr>
              <a:t>Individual Student Planning </a:t>
            </a:r>
          </a:p>
        </p:txBody>
      </p:sp>
      <p:graphicFrame>
        <p:nvGraphicFramePr>
          <p:cNvPr id="4" name="Diagram 3"/>
          <p:cNvGraphicFramePr/>
          <p:nvPr>
            <p:extLst>
              <p:ext uri="{D42A27DB-BD31-4B8C-83A1-F6EECF244321}">
                <p14:modId xmlns:p14="http://schemas.microsoft.com/office/powerpoint/2010/main" val="55321927"/>
              </p:ext>
            </p:extLst>
          </p:nvPr>
        </p:nvGraphicFramePr>
        <p:xfrm>
          <a:off x="457200" y="1981200"/>
          <a:ext cx="8153400" cy="4191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1371600" y="2590800"/>
            <a:ext cx="1887538" cy="523875"/>
          </a:xfrm>
          <a:prstGeom prst="rect">
            <a:avLst/>
          </a:prstGeom>
          <a:noFill/>
        </p:spPr>
        <p:txBody>
          <a:bodyPr>
            <a:spAutoFit/>
          </a:bodyPr>
          <a:lstStyle/>
          <a:p>
            <a:pPr algn="ctr" eaLnBrk="1" hangingPunct="1">
              <a:defRPr/>
            </a:pPr>
            <a:r>
              <a:rPr lang="en-US" sz="2800" dirty="0">
                <a:latin typeface="+mn-lt"/>
              </a:rPr>
              <a:t>Description</a:t>
            </a:r>
          </a:p>
        </p:txBody>
      </p:sp>
      <p:sp>
        <p:nvSpPr>
          <p:cNvPr id="7" name="TextBox 6"/>
          <p:cNvSpPr txBox="1"/>
          <p:nvPr/>
        </p:nvSpPr>
        <p:spPr>
          <a:xfrm>
            <a:off x="1371600" y="4953000"/>
            <a:ext cx="1887538" cy="523875"/>
          </a:xfrm>
          <a:prstGeom prst="rect">
            <a:avLst/>
          </a:prstGeom>
          <a:noFill/>
        </p:spPr>
        <p:txBody>
          <a:bodyPr>
            <a:spAutoFit/>
          </a:bodyPr>
          <a:lstStyle/>
          <a:p>
            <a:pPr algn="ctr" eaLnBrk="1" hangingPunct="1">
              <a:defRPr/>
            </a:pPr>
            <a:r>
              <a:rPr lang="en-US" sz="2800" dirty="0">
                <a:latin typeface="+mn-lt"/>
              </a:rPr>
              <a:t>Purpose</a:t>
            </a:r>
            <a:endParaRPr lang="en-US" dirty="0">
              <a:latin typeface="Times New Roman" pitchFamily="18" charset="0"/>
            </a:endParaRP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5892800"/>
            <a:ext cx="812800" cy="812800"/>
          </a:xfrm>
          <a:prstGeom prst="rect">
            <a:avLst/>
          </a:prstGeom>
        </p:spPr>
      </p:pic>
    </p:spTree>
  </p:cSld>
  <p:clrMapOvr>
    <a:masterClrMapping/>
  </p:clrMapOvr>
  <p:transition spd="slow" advTm="20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Retrospect">
  <a:themeElements>
    <a:clrScheme name="Custom 3">
      <a:dk1>
        <a:srgbClr val="000000"/>
      </a:dk1>
      <a:lt1>
        <a:srgbClr val="FFFFFF"/>
      </a:lt1>
      <a:dk2>
        <a:srgbClr val="5E5E5E"/>
      </a:dk2>
      <a:lt2>
        <a:srgbClr val="DDDDDD"/>
      </a:lt2>
      <a:accent1>
        <a:srgbClr val="4E8F00"/>
      </a:accent1>
      <a:accent2>
        <a:srgbClr val="005392"/>
      </a:accent2>
      <a:accent3>
        <a:srgbClr val="F69200"/>
      </a:accent3>
      <a:accent4>
        <a:srgbClr val="838383"/>
      </a:accent4>
      <a:accent5>
        <a:srgbClr val="FEC306"/>
      </a:accent5>
      <a:accent6>
        <a:srgbClr val="DF5327"/>
      </a:accent6>
      <a:hlink>
        <a:srgbClr val="F59E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1208</TotalTime>
  <Words>1247</Words>
  <Application>Microsoft Office PowerPoint</Application>
  <PresentationFormat>On-screen Show (4:3)</PresentationFormat>
  <Paragraphs>159</Paragraphs>
  <Slides>17</Slides>
  <Notes>16</Notes>
  <HiddenSlides>0</HiddenSlides>
  <MMClips>17</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Retrospect</vt:lpstr>
      <vt:lpstr>Document</vt:lpstr>
      <vt:lpstr>PowerPoint Presentation</vt:lpstr>
      <vt:lpstr>The Missouri Comprehensive School Counseling Program (MCSCP)</vt:lpstr>
      <vt:lpstr>PowerPoint Presentation</vt:lpstr>
      <vt:lpstr>PowerPoint Presentation</vt:lpstr>
      <vt:lpstr>PowerPoint Presentation</vt:lpstr>
      <vt:lpstr>PowerPoint Presentation</vt:lpstr>
      <vt:lpstr>School Counseling Curriculum</vt:lpstr>
      <vt:lpstr>School Counseling Curriculum</vt:lpstr>
      <vt:lpstr>Individual Student Planning </vt:lpstr>
      <vt:lpstr>Individual Student Planning</vt:lpstr>
      <vt:lpstr>Responsive Services</vt:lpstr>
      <vt:lpstr>Responsive Services</vt:lpstr>
      <vt:lpstr>System Support</vt:lpstr>
      <vt:lpstr>PowerPoint Presentation</vt:lpstr>
      <vt:lpstr>Use of Counselor Time</vt:lpstr>
      <vt:lpstr>Use of Counselor Time</vt:lpstr>
      <vt:lpstr>The Missouri Comprehensive School Counseling Program (MCSCP)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Ginger Tipton</dc:creator>
  <cp:lastModifiedBy>Ernst, Amber</cp:lastModifiedBy>
  <cp:revision>106</cp:revision>
  <dcterms:created xsi:type="dcterms:W3CDTF">2003-09-23T02:01:33Z</dcterms:created>
  <dcterms:modified xsi:type="dcterms:W3CDTF">2017-09-13T16:32:28Z</dcterms:modified>
</cp:coreProperties>
</file>