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96" r:id="rId1"/>
  </p:sldMasterIdLst>
  <p:notesMasterIdLst>
    <p:notesMasterId r:id="rId18"/>
  </p:notesMasterIdLst>
  <p:handoutMasterIdLst>
    <p:handoutMasterId r:id="rId19"/>
  </p:handoutMasterIdLst>
  <p:sldIdLst>
    <p:sldId id="256" r:id="rId2"/>
    <p:sldId id="312" r:id="rId3"/>
    <p:sldId id="296" r:id="rId4"/>
    <p:sldId id="257" r:id="rId5"/>
    <p:sldId id="260" r:id="rId6"/>
    <p:sldId id="297" r:id="rId7"/>
    <p:sldId id="298" r:id="rId8"/>
    <p:sldId id="299" r:id="rId9"/>
    <p:sldId id="300" r:id="rId10"/>
    <p:sldId id="301" r:id="rId11"/>
    <p:sldId id="302" r:id="rId12"/>
    <p:sldId id="303" r:id="rId13"/>
    <p:sldId id="304" r:id="rId14"/>
    <p:sldId id="305" r:id="rId15"/>
    <p:sldId id="308" r:id="rId16"/>
    <p:sldId id="307" r:id="rId17"/>
  </p:sldIdLst>
  <p:sldSz cx="9144000" cy="6858000" type="screen4x3"/>
  <p:notesSz cx="6858000" cy="9083675"/>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61">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8931D"/>
    <a:srgbClr val="99CB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73968" autoAdjust="0"/>
  </p:normalViewPr>
  <p:slideViewPr>
    <p:cSldViewPr>
      <p:cViewPr varScale="1">
        <p:scale>
          <a:sx n="85" d="100"/>
          <a:sy n="85" d="100"/>
        </p:scale>
        <p:origin x="23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808"/>
    </p:cViewPr>
  </p:sorterViewPr>
  <p:notesViewPr>
    <p:cSldViewPr>
      <p:cViewPr>
        <p:scale>
          <a:sx n="100" d="100"/>
          <a:sy n="100" d="100"/>
        </p:scale>
        <p:origin x="-864" y="-72"/>
      </p:cViewPr>
      <p:guideLst>
        <p:guide orient="horz" pos="286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A07B98-4E46-412E-834D-474D6D58868C}"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A94A0E40-DBFB-448B-B073-A2EBE531B4B7}">
      <dgm:prSet phldrT="[Text]" custT="1"/>
      <dgm:spPr>
        <a:solidFill>
          <a:srgbClr val="00B0F0"/>
        </a:solidFill>
      </dgm:spPr>
      <dgm:t>
        <a:bodyPr/>
        <a:lstStyle/>
        <a:p>
          <a:r>
            <a:rPr lang="en-US" sz="4000" dirty="0" smtClean="0"/>
            <a:t>School Counseling Curriculum</a:t>
          </a:r>
          <a:endParaRPr lang="en-US" sz="4000" dirty="0"/>
        </a:p>
      </dgm:t>
    </dgm:pt>
    <dgm:pt modelId="{DD07BF8C-7BA6-4EA0-8E23-B670A881C785}" type="parTrans" cxnId="{F9499038-79CB-451D-8F71-CEE73AF7F05D}">
      <dgm:prSet/>
      <dgm:spPr/>
      <dgm:t>
        <a:bodyPr/>
        <a:lstStyle/>
        <a:p>
          <a:endParaRPr lang="en-US"/>
        </a:p>
      </dgm:t>
    </dgm:pt>
    <dgm:pt modelId="{D0F01239-0D88-4968-808E-BBBDA2C6A03A}" type="sibTrans" cxnId="{F9499038-79CB-451D-8F71-CEE73AF7F05D}">
      <dgm:prSet/>
      <dgm:spPr/>
      <dgm:t>
        <a:bodyPr/>
        <a:lstStyle/>
        <a:p>
          <a:endParaRPr lang="en-US"/>
        </a:p>
      </dgm:t>
    </dgm:pt>
    <dgm:pt modelId="{07ED60F8-BE67-4397-AB9F-2F98E4877F11}">
      <dgm:prSet phldrT="[Text]" custT="1"/>
      <dgm:spPr>
        <a:solidFill>
          <a:srgbClr val="FF0000"/>
        </a:solidFill>
      </dgm:spPr>
      <dgm:t>
        <a:bodyPr/>
        <a:lstStyle/>
        <a:p>
          <a:r>
            <a:rPr lang="en-US" sz="4000" dirty="0"/>
            <a:t>Responsive Services</a:t>
          </a:r>
        </a:p>
      </dgm:t>
    </dgm:pt>
    <dgm:pt modelId="{B38C1481-AB1E-4567-B51A-C2845F604D55}" type="parTrans" cxnId="{F0D4D904-59B7-47FA-8C39-A0DDE9B0FE94}">
      <dgm:prSet/>
      <dgm:spPr/>
      <dgm:t>
        <a:bodyPr/>
        <a:lstStyle/>
        <a:p>
          <a:endParaRPr lang="en-US"/>
        </a:p>
      </dgm:t>
    </dgm:pt>
    <dgm:pt modelId="{BFCBA0EC-230E-4BB9-8CD1-70A589FEAB79}" type="sibTrans" cxnId="{F0D4D904-59B7-47FA-8C39-A0DDE9B0FE94}">
      <dgm:prSet/>
      <dgm:spPr/>
      <dgm:t>
        <a:bodyPr/>
        <a:lstStyle/>
        <a:p>
          <a:endParaRPr lang="en-US"/>
        </a:p>
      </dgm:t>
    </dgm:pt>
    <dgm:pt modelId="{5D8205A4-ADAE-4153-B0C4-DBF171ABB90B}">
      <dgm:prSet phldrT="[Text]" custT="1"/>
      <dgm:spPr>
        <a:solidFill>
          <a:srgbClr val="92D050"/>
        </a:solidFill>
      </dgm:spPr>
      <dgm:t>
        <a:bodyPr/>
        <a:lstStyle/>
        <a:p>
          <a:r>
            <a:rPr lang="en-US" sz="4000" dirty="0" smtClean="0"/>
            <a:t>Individual</a:t>
          </a:r>
          <a:r>
            <a:rPr lang="en-US" sz="4000" baseline="0" dirty="0" smtClean="0"/>
            <a:t> Student Planning</a:t>
          </a:r>
          <a:endParaRPr lang="en-US" sz="4000" dirty="0"/>
        </a:p>
      </dgm:t>
    </dgm:pt>
    <dgm:pt modelId="{369A3AD5-EFA5-41EA-A31D-98560E52F996}" type="parTrans" cxnId="{82803B41-7806-4869-937A-6BF160BA2DE6}">
      <dgm:prSet/>
      <dgm:spPr/>
      <dgm:t>
        <a:bodyPr/>
        <a:lstStyle/>
        <a:p>
          <a:endParaRPr lang="en-US"/>
        </a:p>
      </dgm:t>
    </dgm:pt>
    <dgm:pt modelId="{111DC137-92DD-48C5-A056-AB9ECCA25EB0}" type="sibTrans" cxnId="{82803B41-7806-4869-937A-6BF160BA2DE6}">
      <dgm:prSet/>
      <dgm:spPr/>
      <dgm:t>
        <a:bodyPr/>
        <a:lstStyle/>
        <a:p>
          <a:endParaRPr lang="en-US"/>
        </a:p>
      </dgm:t>
    </dgm:pt>
    <dgm:pt modelId="{A8B70515-FBFB-4D37-AB24-28AE34CD6790}">
      <dgm:prSet phldrT="[Text]" custT="1"/>
      <dgm:spPr>
        <a:solidFill>
          <a:srgbClr val="FFC000"/>
        </a:solidFill>
      </dgm:spPr>
      <dgm:t>
        <a:bodyPr/>
        <a:lstStyle/>
        <a:p>
          <a:r>
            <a:rPr lang="en-US" sz="4000" dirty="0"/>
            <a:t>System Support</a:t>
          </a:r>
        </a:p>
      </dgm:t>
    </dgm:pt>
    <dgm:pt modelId="{46A8DAED-5CD7-468A-983A-0BF2E2B8A2F1}" type="parTrans" cxnId="{77B3C4AF-7D18-4B13-9719-AB8768F9B984}">
      <dgm:prSet/>
      <dgm:spPr/>
      <dgm:t>
        <a:bodyPr/>
        <a:lstStyle/>
        <a:p>
          <a:endParaRPr lang="en-US"/>
        </a:p>
      </dgm:t>
    </dgm:pt>
    <dgm:pt modelId="{2A4AD226-A1E2-4603-ABE2-86F2CF64D197}" type="sibTrans" cxnId="{77B3C4AF-7D18-4B13-9719-AB8768F9B984}">
      <dgm:prSet/>
      <dgm:spPr/>
      <dgm:t>
        <a:bodyPr/>
        <a:lstStyle/>
        <a:p>
          <a:endParaRPr lang="en-US"/>
        </a:p>
      </dgm:t>
    </dgm:pt>
    <dgm:pt modelId="{17AB5CCE-4FFB-4E50-A2CB-7EE2F4AFC7C4}" type="pres">
      <dgm:prSet presAssocID="{4BA07B98-4E46-412E-834D-474D6D58868C}" presName="diagram" presStyleCnt="0">
        <dgm:presLayoutVars>
          <dgm:dir/>
          <dgm:resizeHandles val="exact"/>
        </dgm:presLayoutVars>
      </dgm:prSet>
      <dgm:spPr/>
      <dgm:t>
        <a:bodyPr/>
        <a:lstStyle/>
        <a:p>
          <a:endParaRPr lang="en-US"/>
        </a:p>
      </dgm:t>
    </dgm:pt>
    <dgm:pt modelId="{6503348D-D759-4687-AF69-9AB07AD24E43}" type="pres">
      <dgm:prSet presAssocID="{A94A0E40-DBFB-448B-B073-A2EBE531B4B7}" presName="node" presStyleLbl="node1" presStyleIdx="0" presStyleCnt="4" custLinFactNeighborX="847" custLinFactNeighborY="3155">
        <dgm:presLayoutVars>
          <dgm:bulletEnabled val="1"/>
        </dgm:presLayoutVars>
      </dgm:prSet>
      <dgm:spPr/>
      <dgm:t>
        <a:bodyPr/>
        <a:lstStyle/>
        <a:p>
          <a:endParaRPr lang="en-US"/>
        </a:p>
      </dgm:t>
    </dgm:pt>
    <dgm:pt modelId="{768ADD25-D037-4823-BC23-915F3FAAFBBD}" type="pres">
      <dgm:prSet presAssocID="{D0F01239-0D88-4968-808E-BBBDA2C6A03A}" presName="sibTrans" presStyleCnt="0"/>
      <dgm:spPr/>
      <dgm:t>
        <a:bodyPr/>
        <a:lstStyle/>
        <a:p>
          <a:endParaRPr lang="en-US"/>
        </a:p>
      </dgm:t>
    </dgm:pt>
    <dgm:pt modelId="{5391FCF3-BBAE-4E4B-B27A-34731FE3BD39}" type="pres">
      <dgm:prSet presAssocID="{07ED60F8-BE67-4397-AB9F-2F98E4877F11}" presName="node" presStyleLbl="node1" presStyleIdx="1" presStyleCnt="4">
        <dgm:presLayoutVars>
          <dgm:bulletEnabled val="1"/>
        </dgm:presLayoutVars>
      </dgm:prSet>
      <dgm:spPr/>
      <dgm:t>
        <a:bodyPr/>
        <a:lstStyle/>
        <a:p>
          <a:endParaRPr lang="en-US"/>
        </a:p>
      </dgm:t>
    </dgm:pt>
    <dgm:pt modelId="{900F14A6-BB8F-42BB-930F-1B85A3B270F8}" type="pres">
      <dgm:prSet presAssocID="{BFCBA0EC-230E-4BB9-8CD1-70A589FEAB79}" presName="sibTrans" presStyleCnt="0"/>
      <dgm:spPr/>
      <dgm:t>
        <a:bodyPr/>
        <a:lstStyle/>
        <a:p>
          <a:endParaRPr lang="en-US"/>
        </a:p>
      </dgm:t>
    </dgm:pt>
    <dgm:pt modelId="{FCC3A7D6-9258-42F0-9917-64B115B68213}" type="pres">
      <dgm:prSet presAssocID="{5D8205A4-ADAE-4153-B0C4-DBF171ABB90B}" presName="node" presStyleLbl="node1" presStyleIdx="2" presStyleCnt="4">
        <dgm:presLayoutVars>
          <dgm:bulletEnabled val="1"/>
        </dgm:presLayoutVars>
      </dgm:prSet>
      <dgm:spPr/>
      <dgm:t>
        <a:bodyPr/>
        <a:lstStyle/>
        <a:p>
          <a:endParaRPr lang="en-US"/>
        </a:p>
      </dgm:t>
    </dgm:pt>
    <dgm:pt modelId="{97F55EBE-6C37-46A3-A368-308335B42347}" type="pres">
      <dgm:prSet presAssocID="{111DC137-92DD-48C5-A056-AB9ECCA25EB0}" presName="sibTrans" presStyleCnt="0"/>
      <dgm:spPr/>
      <dgm:t>
        <a:bodyPr/>
        <a:lstStyle/>
        <a:p>
          <a:endParaRPr lang="en-US"/>
        </a:p>
      </dgm:t>
    </dgm:pt>
    <dgm:pt modelId="{D5B04A0E-58FA-40A2-BA5F-8A943990B0A0}" type="pres">
      <dgm:prSet presAssocID="{A8B70515-FBFB-4D37-AB24-28AE34CD6790}" presName="node" presStyleLbl="node1" presStyleIdx="3" presStyleCnt="4">
        <dgm:presLayoutVars>
          <dgm:bulletEnabled val="1"/>
        </dgm:presLayoutVars>
      </dgm:prSet>
      <dgm:spPr/>
      <dgm:t>
        <a:bodyPr/>
        <a:lstStyle/>
        <a:p>
          <a:endParaRPr lang="en-US"/>
        </a:p>
      </dgm:t>
    </dgm:pt>
  </dgm:ptLst>
  <dgm:cxnLst>
    <dgm:cxn modelId="{F0D4D904-59B7-47FA-8C39-A0DDE9B0FE94}" srcId="{4BA07B98-4E46-412E-834D-474D6D58868C}" destId="{07ED60F8-BE67-4397-AB9F-2F98E4877F11}" srcOrd="1" destOrd="0" parTransId="{B38C1481-AB1E-4567-B51A-C2845F604D55}" sibTransId="{BFCBA0EC-230E-4BB9-8CD1-70A589FEAB79}"/>
    <dgm:cxn modelId="{F9499038-79CB-451D-8F71-CEE73AF7F05D}" srcId="{4BA07B98-4E46-412E-834D-474D6D58868C}" destId="{A94A0E40-DBFB-448B-B073-A2EBE531B4B7}" srcOrd="0" destOrd="0" parTransId="{DD07BF8C-7BA6-4EA0-8E23-B670A881C785}" sibTransId="{D0F01239-0D88-4968-808E-BBBDA2C6A03A}"/>
    <dgm:cxn modelId="{68E44978-2F1D-41E7-9DAC-EB1F5D61F9E9}" type="presOf" srcId="{07ED60F8-BE67-4397-AB9F-2F98E4877F11}" destId="{5391FCF3-BBAE-4E4B-B27A-34731FE3BD39}" srcOrd="0" destOrd="0" presId="urn:microsoft.com/office/officeart/2005/8/layout/default#1"/>
    <dgm:cxn modelId="{77B3C4AF-7D18-4B13-9719-AB8768F9B984}" srcId="{4BA07B98-4E46-412E-834D-474D6D58868C}" destId="{A8B70515-FBFB-4D37-AB24-28AE34CD6790}" srcOrd="3" destOrd="0" parTransId="{46A8DAED-5CD7-468A-983A-0BF2E2B8A2F1}" sibTransId="{2A4AD226-A1E2-4603-ABE2-86F2CF64D197}"/>
    <dgm:cxn modelId="{82803B41-7806-4869-937A-6BF160BA2DE6}" srcId="{4BA07B98-4E46-412E-834D-474D6D58868C}" destId="{5D8205A4-ADAE-4153-B0C4-DBF171ABB90B}" srcOrd="2" destOrd="0" parTransId="{369A3AD5-EFA5-41EA-A31D-98560E52F996}" sibTransId="{111DC137-92DD-48C5-A056-AB9ECCA25EB0}"/>
    <dgm:cxn modelId="{645D3884-2D95-4353-AF76-59C13B97B72F}" type="presOf" srcId="{4BA07B98-4E46-412E-834D-474D6D58868C}" destId="{17AB5CCE-4FFB-4E50-A2CB-7EE2F4AFC7C4}" srcOrd="0" destOrd="0" presId="urn:microsoft.com/office/officeart/2005/8/layout/default#1"/>
    <dgm:cxn modelId="{9E8CDEB6-693B-4F3E-9F22-A128F9E63DAD}" type="presOf" srcId="{A8B70515-FBFB-4D37-AB24-28AE34CD6790}" destId="{D5B04A0E-58FA-40A2-BA5F-8A943990B0A0}" srcOrd="0" destOrd="0" presId="urn:microsoft.com/office/officeart/2005/8/layout/default#1"/>
    <dgm:cxn modelId="{7455841A-F87B-4192-B438-A61700B16DA9}" type="presOf" srcId="{A94A0E40-DBFB-448B-B073-A2EBE531B4B7}" destId="{6503348D-D759-4687-AF69-9AB07AD24E43}" srcOrd="0" destOrd="0" presId="urn:microsoft.com/office/officeart/2005/8/layout/default#1"/>
    <dgm:cxn modelId="{7A2406C2-FEED-45D4-9040-6FCE40962762}" type="presOf" srcId="{5D8205A4-ADAE-4153-B0C4-DBF171ABB90B}" destId="{FCC3A7D6-9258-42F0-9917-64B115B68213}" srcOrd="0" destOrd="0" presId="urn:microsoft.com/office/officeart/2005/8/layout/default#1"/>
    <dgm:cxn modelId="{B17CCA64-A36A-4C26-A7FC-E0A0332C6CAC}" type="presParOf" srcId="{17AB5CCE-4FFB-4E50-A2CB-7EE2F4AFC7C4}" destId="{6503348D-D759-4687-AF69-9AB07AD24E43}" srcOrd="0" destOrd="0" presId="urn:microsoft.com/office/officeart/2005/8/layout/default#1"/>
    <dgm:cxn modelId="{76394138-D1D8-4251-97CC-4357A042E822}" type="presParOf" srcId="{17AB5CCE-4FFB-4E50-A2CB-7EE2F4AFC7C4}" destId="{768ADD25-D037-4823-BC23-915F3FAAFBBD}" srcOrd="1" destOrd="0" presId="urn:microsoft.com/office/officeart/2005/8/layout/default#1"/>
    <dgm:cxn modelId="{1025ADC8-5A6E-4457-A1ED-A5815F0E7B58}" type="presParOf" srcId="{17AB5CCE-4FFB-4E50-A2CB-7EE2F4AFC7C4}" destId="{5391FCF3-BBAE-4E4B-B27A-34731FE3BD39}" srcOrd="2" destOrd="0" presId="urn:microsoft.com/office/officeart/2005/8/layout/default#1"/>
    <dgm:cxn modelId="{E49A7E9B-3C90-4341-A4FF-0F3384EECC53}" type="presParOf" srcId="{17AB5CCE-4FFB-4E50-A2CB-7EE2F4AFC7C4}" destId="{900F14A6-BB8F-42BB-930F-1B85A3B270F8}" srcOrd="3" destOrd="0" presId="urn:microsoft.com/office/officeart/2005/8/layout/default#1"/>
    <dgm:cxn modelId="{E6DE2A5E-1149-4973-9C41-BBFF5AAB266F}" type="presParOf" srcId="{17AB5CCE-4FFB-4E50-A2CB-7EE2F4AFC7C4}" destId="{FCC3A7D6-9258-42F0-9917-64B115B68213}" srcOrd="4" destOrd="0" presId="urn:microsoft.com/office/officeart/2005/8/layout/default#1"/>
    <dgm:cxn modelId="{29C62333-25B0-41F9-BC74-FF9B26AFE1A5}" type="presParOf" srcId="{17AB5CCE-4FFB-4E50-A2CB-7EE2F4AFC7C4}" destId="{97F55EBE-6C37-46A3-A368-308335B42347}" srcOrd="5" destOrd="0" presId="urn:microsoft.com/office/officeart/2005/8/layout/default#1"/>
    <dgm:cxn modelId="{C776F4B0-310F-4855-A28A-8AA952C13E62}" type="presParOf" srcId="{17AB5CCE-4FFB-4E50-A2CB-7EE2F4AFC7C4}" destId="{D5B04A0E-58FA-40A2-BA5F-8A943990B0A0}" srcOrd="6"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045440-010B-4F3C-BAC6-30A1B04EBA5E}" type="doc">
      <dgm:prSet loTypeId="urn:microsoft.com/office/officeart/2005/8/layout/default#6" loCatId="list" qsTypeId="urn:microsoft.com/office/officeart/2005/8/quickstyle/simple1" qsCatId="simple" csTypeId="urn:microsoft.com/office/officeart/2005/8/colors/accent1_2" csCatId="accent1" phldr="1"/>
      <dgm:spPr/>
      <dgm:t>
        <a:bodyPr/>
        <a:lstStyle/>
        <a:p>
          <a:endParaRPr lang="en-US"/>
        </a:p>
      </dgm:t>
    </dgm:pt>
    <dgm:pt modelId="{D416B9A9-3E73-4185-BECB-7B18D03A70CF}">
      <dgm:prSet phldrT="[Text]"/>
      <dgm:spPr/>
      <dgm:t>
        <a:bodyPr/>
        <a:lstStyle/>
        <a:p>
          <a:r>
            <a:rPr lang="en-US" b="1" dirty="0"/>
            <a:t>Program Management</a:t>
          </a:r>
        </a:p>
      </dgm:t>
    </dgm:pt>
    <dgm:pt modelId="{721ABB93-4D0E-4F47-9215-EB3CE7BEBE90}" type="parTrans" cxnId="{40B2B4C2-2979-46E1-9CAE-EE9FA149691C}">
      <dgm:prSet/>
      <dgm:spPr/>
      <dgm:t>
        <a:bodyPr/>
        <a:lstStyle/>
        <a:p>
          <a:endParaRPr lang="en-US"/>
        </a:p>
      </dgm:t>
    </dgm:pt>
    <dgm:pt modelId="{E8CC0798-4CFD-4402-B45D-162D5822776B}" type="sibTrans" cxnId="{40B2B4C2-2979-46E1-9CAE-EE9FA149691C}">
      <dgm:prSet/>
      <dgm:spPr/>
      <dgm:t>
        <a:bodyPr/>
        <a:lstStyle/>
        <a:p>
          <a:endParaRPr lang="en-US"/>
        </a:p>
      </dgm:t>
    </dgm:pt>
    <dgm:pt modelId="{CE43D0CA-6250-47D9-A0E2-130A94E7886B}">
      <dgm:prSet phldrT="[Text]"/>
      <dgm:spPr/>
      <dgm:t>
        <a:bodyPr/>
        <a:lstStyle/>
        <a:p>
          <a:r>
            <a:rPr lang="en-US" b="1" dirty="0"/>
            <a:t>Evaluation</a:t>
          </a:r>
        </a:p>
      </dgm:t>
    </dgm:pt>
    <dgm:pt modelId="{568E8385-1B6F-4523-B212-C3F0B50920D7}" type="parTrans" cxnId="{83787B59-7970-49BB-BDCB-88D807281503}">
      <dgm:prSet/>
      <dgm:spPr/>
      <dgm:t>
        <a:bodyPr/>
        <a:lstStyle/>
        <a:p>
          <a:endParaRPr lang="en-US"/>
        </a:p>
      </dgm:t>
    </dgm:pt>
    <dgm:pt modelId="{66B688B6-986E-496E-8108-6D2C0EBC93E6}" type="sibTrans" cxnId="{83787B59-7970-49BB-BDCB-88D807281503}">
      <dgm:prSet/>
      <dgm:spPr/>
      <dgm:t>
        <a:bodyPr/>
        <a:lstStyle/>
        <a:p>
          <a:endParaRPr lang="en-US"/>
        </a:p>
      </dgm:t>
    </dgm:pt>
    <dgm:pt modelId="{0C7763D6-6FFF-4722-BCA9-B436FAC998C5}">
      <dgm:prSet phldrT="[Text]"/>
      <dgm:spPr/>
      <dgm:t>
        <a:bodyPr/>
        <a:lstStyle/>
        <a:p>
          <a:r>
            <a:rPr lang="en-US" b="1" dirty="0"/>
            <a:t>Professional Development</a:t>
          </a:r>
        </a:p>
      </dgm:t>
    </dgm:pt>
    <dgm:pt modelId="{99400A4C-A4BE-45F6-AFAE-535CA783547B}" type="parTrans" cxnId="{0233418A-4A56-45AC-8B3C-92C1D62D5C3D}">
      <dgm:prSet/>
      <dgm:spPr/>
      <dgm:t>
        <a:bodyPr/>
        <a:lstStyle/>
        <a:p>
          <a:endParaRPr lang="en-US"/>
        </a:p>
      </dgm:t>
    </dgm:pt>
    <dgm:pt modelId="{2BD1E3E3-A3E4-44C0-A115-9E10217C56AE}" type="sibTrans" cxnId="{0233418A-4A56-45AC-8B3C-92C1D62D5C3D}">
      <dgm:prSet/>
      <dgm:spPr/>
      <dgm:t>
        <a:bodyPr/>
        <a:lstStyle/>
        <a:p>
          <a:endParaRPr lang="en-US"/>
        </a:p>
      </dgm:t>
    </dgm:pt>
    <dgm:pt modelId="{5ABEF34E-FAAF-4F26-8A8F-D905E2246B6B}">
      <dgm:prSet phldrT="[Text]"/>
      <dgm:spPr/>
      <dgm:t>
        <a:bodyPr/>
        <a:lstStyle/>
        <a:p>
          <a:r>
            <a:rPr lang="en-US" b="1" dirty="0"/>
            <a:t>Staff &amp; Community Relations</a:t>
          </a:r>
        </a:p>
      </dgm:t>
    </dgm:pt>
    <dgm:pt modelId="{E17DA63B-FA05-49F4-AC81-6FD31933B042}" type="parTrans" cxnId="{63B0B8AF-62BE-4397-B582-1D5142E47B8C}">
      <dgm:prSet/>
      <dgm:spPr/>
      <dgm:t>
        <a:bodyPr/>
        <a:lstStyle/>
        <a:p>
          <a:endParaRPr lang="en-US"/>
        </a:p>
      </dgm:t>
    </dgm:pt>
    <dgm:pt modelId="{A9450FE1-1536-4C54-B37D-73C065EAE081}" type="sibTrans" cxnId="{63B0B8AF-62BE-4397-B582-1D5142E47B8C}">
      <dgm:prSet/>
      <dgm:spPr/>
      <dgm:t>
        <a:bodyPr/>
        <a:lstStyle/>
        <a:p>
          <a:endParaRPr lang="en-US"/>
        </a:p>
      </dgm:t>
    </dgm:pt>
    <dgm:pt modelId="{8E0AC078-8514-472B-A29F-EBEDD98C12B3}">
      <dgm:prSet phldrT="[Text]"/>
      <dgm:spPr/>
      <dgm:t>
        <a:bodyPr/>
        <a:lstStyle/>
        <a:p>
          <a:r>
            <a:rPr lang="en-US" b="1" dirty="0"/>
            <a:t>Consultation &amp; Collaboration</a:t>
          </a:r>
        </a:p>
      </dgm:t>
    </dgm:pt>
    <dgm:pt modelId="{4B7CECE5-A416-4E9F-ADA6-0B85C3B80094}" type="parTrans" cxnId="{E0FBA416-7ED7-4161-8C9D-7E6A21E2A947}">
      <dgm:prSet/>
      <dgm:spPr/>
      <dgm:t>
        <a:bodyPr/>
        <a:lstStyle/>
        <a:p>
          <a:endParaRPr lang="en-US"/>
        </a:p>
      </dgm:t>
    </dgm:pt>
    <dgm:pt modelId="{E26C2FAA-8545-4E05-B37A-E80AC606DC70}" type="sibTrans" cxnId="{E0FBA416-7ED7-4161-8C9D-7E6A21E2A947}">
      <dgm:prSet/>
      <dgm:spPr/>
      <dgm:t>
        <a:bodyPr/>
        <a:lstStyle/>
        <a:p>
          <a:endParaRPr lang="en-US"/>
        </a:p>
      </dgm:t>
    </dgm:pt>
    <dgm:pt modelId="{26A040CD-24E8-4A87-AE71-90B6C32CEF03}">
      <dgm:prSet phldrT="[Text]"/>
      <dgm:spPr/>
      <dgm:t>
        <a:bodyPr/>
        <a:lstStyle/>
        <a:p>
          <a:r>
            <a:rPr lang="en-US" b="1" dirty="0"/>
            <a:t>Committee Participation</a:t>
          </a:r>
        </a:p>
      </dgm:t>
    </dgm:pt>
    <dgm:pt modelId="{B319BECF-4648-4C13-8D79-C2C413C73621}" type="parTrans" cxnId="{4FE76696-E9FF-4BCD-B3CC-47B5F7E64E2B}">
      <dgm:prSet/>
      <dgm:spPr/>
      <dgm:t>
        <a:bodyPr/>
        <a:lstStyle/>
        <a:p>
          <a:endParaRPr lang="en-US"/>
        </a:p>
      </dgm:t>
    </dgm:pt>
    <dgm:pt modelId="{FA0482FA-7F58-4B24-A361-4B0054480A04}" type="sibTrans" cxnId="{4FE76696-E9FF-4BCD-B3CC-47B5F7E64E2B}">
      <dgm:prSet/>
      <dgm:spPr/>
      <dgm:t>
        <a:bodyPr/>
        <a:lstStyle/>
        <a:p>
          <a:endParaRPr lang="en-US"/>
        </a:p>
      </dgm:t>
    </dgm:pt>
    <dgm:pt modelId="{84C6C6C7-50E8-494B-8909-A19E3B354B0A}">
      <dgm:prSet phldrT="[Text]"/>
      <dgm:spPr/>
      <dgm:t>
        <a:bodyPr/>
        <a:lstStyle/>
        <a:p>
          <a:r>
            <a:rPr lang="en-US" b="1" dirty="0"/>
            <a:t>Community Outreach</a:t>
          </a:r>
        </a:p>
      </dgm:t>
    </dgm:pt>
    <dgm:pt modelId="{80101508-F63B-4225-AF4F-B6FAB728A5C9}" type="parTrans" cxnId="{D44CA4CF-1A32-445E-AAA3-60C7EB57EF85}">
      <dgm:prSet/>
      <dgm:spPr/>
      <dgm:t>
        <a:bodyPr/>
        <a:lstStyle/>
        <a:p>
          <a:endParaRPr lang="en-US"/>
        </a:p>
      </dgm:t>
    </dgm:pt>
    <dgm:pt modelId="{83163898-4F81-4D7A-A7A7-760432119465}" type="sibTrans" cxnId="{D44CA4CF-1A32-445E-AAA3-60C7EB57EF85}">
      <dgm:prSet/>
      <dgm:spPr/>
      <dgm:t>
        <a:bodyPr/>
        <a:lstStyle/>
        <a:p>
          <a:endParaRPr lang="en-US"/>
        </a:p>
      </dgm:t>
    </dgm:pt>
    <dgm:pt modelId="{EE8B7565-3363-4D08-9E30-A6A98D5D5367}">
      <dgm:prSet phldrT="[Text]"/>
      <dgm:spPr/>
      <dgm:t>
        <a:bodyPr/>
        <a:lstStyle/>
        <a:p>
          <a:r>
            <a:rPr lang="en-US" b="1" dirty="0"/>
            <a:t>Program Advocacy</a:t>
          </a:r>
        </a:p>
      </dgm:t>
    </dgm:pt>
    <dgm:pt modelId="{B8494D9E-3C3C-494F-B6DB-74E79B7D1516}" type="parTrans" cxnId="{1A6ADC87-D98B-41CE-902D-FE6F50E5292B}">
      <dgm:prSet/>
      <dgm:spPr/>
      <dgm:t>
        <a:bodyPr/>
        <a:lstStyle/>
        <a:p>
          <a:endParaRPr lang="en-US"/>
        </a:p>
      </dgm:t>
    </dgm:pt>
    <dgm:pt modelId="{4F276D61-12DD-4517-B16B-D56F8AC794BC}" type="sibTrans" cxnId="{1A6ADC87-D98B-41CE-902D-FE6F50E5292B}">
      <dgm:prSet/>
      <dgm:spPr/>
      <dgm:t>
        <a:bodyPr/>
        <a:lstStyle/>
        <a:p>
          <a:endParaRPr lang="en-US"/>
        </a:p>
      </dgm:t>
    </dgm:pt>
    <dgm:pt modelId="{EEF4D848-5532-43E6-9DF3-735B511250FB}">
      <dgm:prSet phldrT="[Text]"/>
      <dgm:spPr/>
      <dgm:t>
        <a:bodyPr/>
        <a:lstStyle/>
        <a:p>
          <a:r>
            <a:rPr lang="en-US" b="1" dirty="0"/>
            <a:t>School Support</a:t>
          </a:r>
        </a:p>
      </dgm:t>
    </dgm:pt>
    <dgm:pt modelId="{A5BAAD63-158F-47E4-894A-F8577262BBE0}" type="parTrans" cxnId="{1158B2C9-3049-4E6E-84F2-3CCB4609B8CD}">
      <dgm:prSet/>
      <dgm:spPr/>
      <dgm:t>
        <a:bodyPr/>
        <a:lstStyle/>
        <a:p>
          <a:endParaRPr lang="en-US"/>
        </a:p>
      </dgm:t>
    </dgm:pt>
    <dgm:pt modelId="{D419C80C-579A-4FDE-BF08-CE6523BC3918}" type="sibTrans" cxnId="{1158B2C9-3049-4E6E-84F2-3CCB4609B8CD}">
      <dgm:prSet/>
      <dgm:spPr/>
      <dgm:t>
        <a:bodyPr/>
        <a:lstStyle/>
        <a:p>
          <a:endParaRPr lang="en-US"/>
        </a:p>
      </dgm:t>
    </dgm:pt>
    <dgm:pt modelId="{987CD7EF-81E4-4AE2-823F-035D69240BF6}" type="pres">
      <dgm:prSet presAssocID="{69045440-010B-4F3C-BAC6-30A1B04EBA5E}" presName="diagram" presStyleCnt="0">
        <dgm:presLayoutVars>
          <dgm:dir/>
          <dgm:resizeHandles val="exact"/>
        </dgm:presLayoutVars>
      </dgm:prSet>
      <dgm:spPr/>
      <dgm:t>
        <a:bodyPr/>
        <a:lstStyle/>
        <a:p>
          <a:endParaRPr lang="en-US"/>
        </a:p>
      </dgm:t>
    </dgm:pt>
    <dgm:pt modelId="{63FC388B-E6CE-40CD-B005-09BF0913B868}" type="pres">
      <dgm:prSet presAssocID="{D416B9A9-3E73-4185-BECB-7B18D03A70CF}" presName="node" presStyleLbl="node1" presStyleIdx="0" presStyleCnt="9">
        <dgm:presLayoutVars>
          <dgm:bulletEnabled val="1"/>
        </dgm:presLayoutVars>
      </dgm:prSet>
      <dgm:spPr/>
      <dgm:t>
        <a:bodyPr/>
        <a:lstStyle/>
        <a:p>
          <a:endParaRPr lang="en-US"/>
        </a:p>
      </dgm:t>
    </dgm:pt>
    <dgm:pt modelId="{6DDB460A-F884-420E-8EA9-8A7138043493}" type="pres">
      <dgm:prSet presAssocID="{E8CC0798-4CFD-4402-B45D-162D5822776B}" presName="sibTrans" presStyleCnt="0"/>
      <dgm:spPr/>
      <dgm:t>
        <a:bodyPr/>
        <a:lstStyle/>
        <a:p>
          <a:endParaRPr lang="en-US"/>
        </a:p>
      </dgm:t>
    </dgm:pt>
    <dgm:pt modelId="{D2A90D7C-3A77-4692-8C52-E2C993582603}" type="pres">
      <dgm:prSet presAssocID="{CE43D0CA-6250-47D9-A0E2-130A94E7886B}" presName="node" presStyleLbl="node1" presStyleIdx="1" presStyleCnt="9">
        <dgm:presLayoutVars>
          <dgm:bulletEnabled val="1"/>
        </dgm:presLayoutVars>
      </dgm:prSet>
      <dgm:spPr/>
      <dgm:t>
        <a:bodyPr/>
        <a:lstStyle/>
        <a:p>
          <a:endParaRPr lang="en-US"/>
        </a:p>
      </dgm:t>
    </dgm:pt>
    <dgm:pt modelId="{82F3DEC8-2697-48A9-950C-ADB612F1B6A5}" type="pres">
      <dgm:prSet presAssocID="{66B688B6-986E-496E-8108-6D2C0EBC93E6}" presName="sibTrans" presStyleCnt="0"/>
      <dgm:spPr/>
      <dgm:t>
        <a:bodyPr/>
        <a:lstStyle/>
        <a:p>
          <a:endParaRPr lang="en-US"/>
        </a:p>
      </dgm:t>
    </dgm:pt>
    <dgm:pt modelId="{945C1DF8-860E-4A82-A8E6-196609FB22FB}" type="pres">
      <dgm:prSet presAssocID="{0C7763D6-6FFF-4722-BCA9-B436FAC998C5}" presName="node" presStyleLbl="node1" presStyleIdx="2" presStyleCnt="9">
        <dgm:presLayoutVars>
          <dgm:bulletEnabled val="1"/>
        </dgm:presLayoutVars>
      </dgm:prSet>
      <dgm:spPr/>
      <dgm:t>
        <a:bodyPr/>
        <a:lstStyle/>
        <a:p>
          <a:endParaRPr lang="en-US"/>
        </a:p>
      </dgm:t>
    </dgm:pt>
    <dgm:pt modelId="{5F52B877-85B2-482E-8753-E47599A90D1B}" type="pres">
      <dgm:prSet presAssocID="{2BD1E3E3-A3E4-44C0-A115-9E10217C56AE}" presName="sibTrans" presStyleCnt="0"/>
      <dgm:spPr/>
      <dgm:t>
        <a:bodyPr/>
        <a:lstStyle/>
        <a:p>
          <a:endParaRPr lang="en-US"/>
        </a:p>
      </dgm:t>
    </dgm:pt>
    <dgm:pt modelId="{25716601-86D9-4A4C-BADE-135BCE7E2232}" type="pres">
      <dgm:prSet presAssocID="{5ABEF34E-FAAF-4F26-8A8F-D905E2246B6B}" presName="node" presStyleLbl="node1" presStyleIdx="3" presStyleCnt="9">
        <dgm:presLayoutVars>
          <dgm:bulletEnabled val="1"/>
        </dgm:presLayoutVars>
      </dgm:prSet>
      <dgm:spPr/>
      <dgm:t>
        <a:bodyPr/>
        <a:lstStyle/>
        <a:p>
          <a:endParaRPr lang="en-US"/>
        </a:p>
      </dgm:t>
    </dgm:pt>
    <dgm:pt modelId="{3083C404-6875-4B40-BA41-41004E90A039}" type="pres">
      <dgm:prSet presAssocID="{A9450FE1-1536-4C54-B37D-73C065EAE081}" presName="sibTrans" presStyleCnt="0"/>
      <dgm:spPr/>
      <dgm:t>
        <a:bodyPr/>
        <a:lstStyle/>
        <a:p>
          <a:endParaRPr lang="en-US"/>
        </a:p>
      </dgm:t>
    </dgm:pt>
    <dgm:pt modelId="{8C404764-45FA-431F-AC6A-42DBB5A90675}" type="pres">
      <dgm:prSet presAssocID="{8E0AC078-8514-472B-A29F-EBEDD98C12B3}" presName="node" presStyleLbl="node1" presStyleIdx="4" presStyleCnt="9">
        <dgm:presLayoutVars>
          <dgm:bulletEnabled val="1"/>
        </dgm:presLayoutVars>
      </dgm:prSet>
      <dgm:spPr/>
      <dgm:t>
        <a:bodyPr/>
        <a:lstStyle/>
        <a:p>
          <a:endParaRPr lang="en-US"/>
        </a:p>
      </dgm:t>
    </dgm:pt>
    <dgm:pt modelId="{D32EA74D-44EE-457D-A8FD-DB54DE0C4C12}" type="pres">
      <dgm:prSet presAssocID="{E26C2FAA-8545-4E05-B37A-E80AC606DC70}" presName="sibTrans" presStyleCnt="0"/>
      <dgm:spPr/>
      <dgm:t>
        <a:bodyPr/>
        <a:lstStyle/>
        <a:p>
          <a:endParaRPr lang="en-US"/>
        </a:p>
      </dgm:t>
    </dgm:pt>
    <dgm:pt modelId="{A62B75E6-3664-409C-BBAA-3864603DA513}" type="pres">
      <dgm:prSet presAssocID="{26A040CD-24E8-4A87-AE71-90B6C32CEF03}" presName="node" presStyleLbl="node1" presStyleIdx="5" presStyleCnt="9">
        <dgm:presLayoutVars>
          <dgm:bulletEnabled val="1"/>
        </dgm:presLayoutVars>
      </dgm:prSet>
      <dgm:spPr/>
      <dgm:t>
        <a:bodyPr/>
        <a:lstStyle/>
        <a:p>
          <a:endParaRPr lang="en-US"/>
        </a:p>
      </dgm:t>
    </dgm:pt>
    <dgm:pt modelId="{BEDE421D-C70C-4721-83D5-80A00F343C48}" type="pres">
      <dgm:prSet presAssocID="{FA0482FA-7F58-4B24-A361-4B0054480A04}" presName="sibTrans" presStyleCnt="0"/>
      <dgm:spPr/>
      <dgm:t>
        <a:bodyPr/>
        <a:lstStyle/>
        <a:p>
          <a:endParaRPr lang="en-US"/>
        </a:p>
      </dgm:t>
    </dgm:pt>
    <dgm:pt modelId="{0528D19A-DA7F-4AF6-9CF6-4EC7D4A252BE}" type="pres">
      <dgm:prSet presAssocID="{84C6C6C7-50E8-494B-8909-A19E3B354B0A}" presName="node" presStyleLbl="node1" presStyleIdx="6" presStyleCnt="9">
        <dgm:presLayoutVars>
          <dgm:bulletEnabled val="1"/>
        </dgm:presLayoutVars>
      </dgm:prSet>
      <dgm:spPr/>
      <dgm:t>
        <a:bodyPr/>
        <a:lstStyle/>
        <a:p>
          <a:endParaRPr lang="en-US"/>
        </a:p>
      </dgm:t>
    </dgm:pt>
    <dgm:pt modelId="{E3403023-018A-43E4-93CF-A82700330C48}" type="pres">
      <dgm:prSet presAssocID="{83163898-4F81-4D7A-A7A7-760432119465}" presName="sibTrans" presStyleCnt="0"/>
      <dgm:spPr/>
      <dgm:t>
        <a:bodyPr/>
        <a:lstStyle/>
        <a:p>
          <a:endParaRPr lang="en-US"/>
        </a:p>
      </dgm:t>
    </dgm:pt>
    <dgm:pt modelId="{89F000D8-AD7C-42D7-9C97-4F8CE45C3DDF}" type="pres">
      <dgm:prSet presAssocID="{EE8B7565-3363-4D08-9E30-A6A98D5D5367}" presName="node" presStyleLbl="node1" presStyleIdx="7" presStyleCnt="9">
        <dgm:presLayoutVars>
          <dgm:bulletEnabled val="1"/>
        </dgm:presLayoutVars>
      </dgm:prSet>
      <dgm:spPr/>
      <dgm:t>
        <a:bodyPr/>
        <a:lstStyle/>
        <a:p>
          <a:endParaRPr lang="en-US"/>
        </a:p>
      </dgm:t>
    </dgm:pt>
    <dgm:pt modelId="{CFB893F4-92C6-490E-BB94-4B7471829D44}" type="pres">
      <dgm:prSet presAssocID="{4F276D61-12DD-4517-B16B-D56F8AC794BC}" presName="sibTrans" presStyleCnt="0"/>
      <dgm:spPr/>
      <dgm:t>
        <a:bodyPr/>
        <a:lstStyle/>
        <a:p>
          <a:endParaRPr lang="en-US"/>
        </a:p>
      </dgm:t>
    </dgm:pt>
    <dgm:pt modelId="{862241C6-A394-4E17-A75F-CE5226CA6502}" type="pres">
      <dgm:prSet presAssocID="{EEF4D848-5532-43E6-9DF3-735B511250FB}" presName="node" presStyleLbl="node1" presStyleIdx="8" presStyleCnt="9">
        <dgm:presLayoutVars>
          <dgm:bulletEnabled val="1"/>
        </dgm:presLayoutVars>
      </dgm:prSet>
      <dgm:spPr/>
      <dgm:t>
        <a:bodyPr/>
        <a:lstStyle/>
        <a:p>
          <a:endParaRPr lang="en-US"/>
        </a:p>
      </dgm:t>
    </dgm:pt>
  </dgm:ptLst>
  <dgm:cxnLst>
    <dgm:cxn modelId="{AA20CDDF-483C-449C-A00C-0B40CFF26FDA}" type="presOf" srcId="{69045440-010B-4F3C-BAC6-30A1B04EBA5E}" destId="{987CD7EF-81E4-4AE2-823F-035D69240BF6}" srcOrd="0" destOrd="0" presId="urn:microsoft.com/office/officeart/2005/8/layout/default#6"/>
    <dgm:cxn modelId="{83787B59-7970-49BB-BDCB-88D807281503}" srcId="{69045440-010B-4F3C-BAC6-30A1B04EBA5E}" destId="{CE43D0CA-6250-47D9-A0E2-130A94E7886B}" srcOrd="1" destOrd="0" parTransId="{568E8385-1B6F-4523-B212-C3F0B50920D7}" sibTransId="{66B688B6-986E-496E-8108-6D2C0EBC93E6}"/>
    <dgm:cxn modelId="{2CAFADE6-EFFD-4B12-AB60-ED8BC499F8F8}" type="presOf" srcId="{CE43D0CA-6250-47D9-A0E2-130A94E7886B}" destId="{D2A90D7C-3A77-4692-8C52-E2C993582603}" srcOrd="0" destOrd="0" presId="urn:microsoft.com/office/officeart/2005/8/layout/default#6"/>
    <dgm:cxn modelId="{EB07FC34-68E2-4CAE-ADBD-95F9DA22587E}" type="presOf" srcId="{EE8B7565-3363-4D08-9E30-A6A98D5D5367}" destId="{89F000D8-AD7C-42D7-9C97-4F8CE45C3DDF}" srcOrd="0" destOrd="0" presId="urn:microsoft.com/office/officeart/2005/8/layout/default#6"/>
    <dgm:cxn modelId="{1158B2C9-3049-4E6E-84F2-3CCB4609B8CD}" srcId="{69045440-010B-4F3C-BAC6-30A1B04EBA5E}" destId="{EEF4D848-5532-43E6-9DF3-735B511250FB}" srcOrd="8" destOrd="0" parTransId="{A5BAAD63-158F-47E4-894A-F8577262BBE0}" sibTransId="{D419C80C-579A-4FDE-BF08-CE6523BC3918}"/>
    <dgm:cxn modelId="{63B0B8AF-62BE-4397-B582-1D5142E47B8C}" srcId="{69045440-010B-4F3C-BAC6-30A1B04EBA5E}" destId="{5ABEF34E-FAAF-4F26-8A8F-D905E2246B6B}" srcOrd="3" destOrd="0" parTransId="{E17DA63B-FA05-49F4-AC81-6FD31933B042}" sibTransId="{A9450FE1-1536-4C54-B37D-73C065EAE081}"/>
    <dgm:cxn modelId="{0465A7F1-C80B-47D1-88A5-C7BB48A499CB}" type="presOf" srcId="{5ABEF34E-FAAF-4F26-8A8F-D905E2246B6B}" destId="{25716601-86D9-4A4C-BADE-135BCE7E2232}" srcOrd="0" destOrd="0" presId="urn:microsoft.com/office/officeart/2005/8/layout/default#6"/>
    <dgm:cxn modelId="{4DDC73F5-3B4D-4C75-83AC-0AA6D493BC08}" type="presOf" srcId="{26A040CD-24E8-4A87-AE71-90B6C32CEF03}" destId="{A62B75E6-3664-409C-BBAA-3864603DA513}" srcOrd="0" destOrd="0" presId="urn:microsoft.com/office/officeart/2005/8/layout/default#6"/>
    <dgm:cxn modelId="{4FE76696-E9FF-4BCD-B3CC-47B5F7E64E2B}" srcId="{69045440-010B-4F3C-BAC6-30A1B04EBA5E}" destId="{26A040CD-24E8-4A87-AE71-90B6C32CEF03}" srcOrd="5" destOrd="0" parTransId="{B319BECF-4648-4C13-8D79-C2C413C73621}" sibTransId="{FA0482FA-7F58-4B24-A361-4B0054480A04}"/>
    <dgm:cxn modelId="{E0FBA416-7ED7-4161-8C9D-7E6A21E2A947}" srcId="{69045440-010B-4F3C-BAC6-30A1B04EBA5E}" destId="{8E0AC078-8514-472B-A29F-EBEDD98C12B3}" srcOrd="4" destOrd="0" parTransId="{4B7CECE5-A416-4E9F-ADA6-0B85C3B80094}" sibTransId="{E26C2FAA-8545-4E05-B37A-E80AC606DC70}"/>
    <dgm:cxn modelId="{0233418A-4A56-45AC-8B3C-92C1D62D5C3D}" srcId="{69045440-010B-4F3C-BAC6-30A1B04EBA5E}" destId="{0C7763D6-6FFF-4722-BCA9-B436FAC998C5}" srcOrd="2" destOrd="0" parTransId="{99400A4C-A4BE-45F6-AFAE-535CA783547B}" sibTransId="{2BD1E3E3-A3E4-44C0-A115-9E10217C56AE}"/>
    <dgm:cxn modelId="{363D7DCE-2262-4358-B27F-8D5E5D9302B1}" type="presOf" srcId="{EEF4D848-5532-43E6-9DF3-735B511250FB}" destId="{862241C6-A394-4E17-A75F-CE5226CA6502}" srcOrd="0" destOrd="0" presId="urn:microsoft.com/office/officeart/2005/8/layout/default#6"/>
    <dgm:cxn modelId="{600C9439-BB94-45E5-B09F-D149D2B4E319}" type="presOf" srcId="{D416B9A9-3E73-4185-BECB-7B18D03A70CF}" destId="{63FC388B-E6CE-40CD-B005-09BF0913B868}" srcOrd="0" destOrd="0" presId="urn:microsoft.com/office/officeart/2005/8/layout/default#6"/>
    <dgm:cxn modelId="{6985987F-AFF8-403C-98E3-02A2131C5C98}" type="presOf" srcId="{8E0AC078-8514-472B-A29F-EBEDD98C12B3}" destId="{8C404764-45FA-431F-AC6A-42DBB5A90675}" srcOrd="0" destOrd="0" presId="urn:microsoft.com/office/officeart/2005/8/layout/default#6"/>
    <dgm:cxn modelId="{40B2B4C2-2979-46E1-9CAE-EE9FA149691C}" srcId="{69045440-010B-4F3C-BAC6-30A1B04EBA5E}" destId="{D416B9A9-3E73-4185-BECB-7B18D03A70CF}" srcOrd="0" destOrd="0" parTransId="{721ABB93-4D0E-4F47-9215-EB3CE7BEBE90}" sibTransId="{E8CC0798-4CFD-4402-B45D-162D5822776B}"/>
    <dgm:cxn modelId="{6EFB33E4-EB90-4365-812A-CAB6D6CB9555}" type="presOf" srcId="{0C7763D6-6FFF-4722-BCA9-B436FAC998C5}" destId="{945C1DF8-860E-4A82-A8E6-196609FB22FB}" srcOrd="0" destOrd="0" presId="urn:microsoft.com/office/officeart/2005/8/layout/default#6"/>
    <dgm:cxn modelId="{D44CA4CF-1A32-445E-AAA3-60C7EB57EF85}" srcId="{69045440-010B-4F3C-BAC6-30A1B04EBA5E}" destId="{84C6C6C7-50E8-494B-8909-A19E3B354B0A}" srcOrd="6" destOrd="0" parTransId="{80101508-F63B-4225-AF4F-B6FAB728A5C9}" sibTransId="{83163898-4F81-4D7A-A7A7-760432119465}"/>
    <dgm:cxn modelId="{7A729801-7EC6-4ECE-9A8B-F5877A8A196B}" type="presOf" srcId="{84C6C6C7-50E8-494B-8909-A19E3B354B0A}" destId="{0528D19A-DA7F-4AF6-9CF6-4EC7D4A252BE}" srcOrd="0" destOrd="0" presId="urn:microsoft.com/office/officeart/2005/8/layout/default#6"/>
    <dgm:cxn modelId="{1A6ADC87-D98B-41CE-902D-FE6F50E5292B}" srcId="{69045440-010B-4F3C-BAC6-30A1B04EBA5E}" destId="{EE8B7565-3363-4D08-9E30-A6A98D5D5367}" srcOrd="7" destOrd="0" parTransId="{B8494D9E-3C3C-494F-B6DB-74E79B7D1516}" sibTransId="{4F276D61-12DD-4517-B16B-D56F8AC794BC}"/>
    <dgm:cxn modelId="{C3479943-BDD0-4929-8010-4DC275EACB2E}" type="presParOf" srcId="{987CD7EF-81E4-4AE2-823F-035D69240BF6}" destId="{63FC388B-E6CE-40CD-B005-09BF0913B868}" srcOrd="0" destOrd="0" presId="urn:microsoft.com/office/officeart/2005/8/layout/default#6"/>
    <dgm:cxn modelId="{3F24696B-B1DB-4DA8-92F8-36405468DDB9}" type="presParOf" srcId="{987CD7EF-81E4-4AE2-823F-035D69240BF6}" destId="{6DDB460A-F884-420E-8EA9-8A7138043493}" srcOrd="1" destOrd="0" presId="urn:microsoft.com/office/officeart/2005/8/layout/default#6"/>
    <dgm:cxn modelId="{1E8A4887-1850-42D6-9221-020A9F5B9288}" type="presParOf" srcId="{987CD7EF-81E4-4AE2-823F-035D69240BF6}" destId="{D2A90D7C-3A77-4692-8C52-E2C993582603}" srcOrd="2" destOrd="0" presId="urn:microsoft.com/office/officeart/2005/8/layout/default#6"/>
    <dgm:cxn modelId="{8D846F40-C225-4AFE-AB3F-ADEF173CE5DD}" type="presParOf" srcId="{987CD7EF-81E4-4AE2-823F-035D69240BF6}" destId="{82F3DEC8-2697-48A9-950C-ADB612F1B6A5}" srcOrd="3" destOrd="0" presId="urn:microsoft.com/office/officeart/2005/8/layout/default#6"/>
    <dgm:cxn modelId="{9EBA9314-52CA-406D-902A-8EA8FABCBA0A}" type="presParOf" srcId="{987CD7EF-81E4-4AE2-823F-035D69240BF6}" destId="{945C1DF8-860E-4A82-A8E6-196609FB22FB}" srcOrd="4" destOrd="0" presId="urn:microsoft.com/office/officeart/2005/8/layout/default#6"/>
    <dgm:cxn modelId="{8EDDEEBB-5C34-4C18-853A-93A76A07CEDA}" type="presParOf" srcId="{987CD7EF-81E4-4AE2-823F-035D69240BF6}" destId="{5F52B877-85B2-482E-8753-E47599A90D1B}" srcOrd="5" destOrd="0" presId="urn:microsoft.com/office/officeart/2005/8/layout/default#6"/>
    <dgm:cxn modelId="{4B6BDDF1-1FB0-4A77-8344-81C1F2D2AB98}" type="presParOf" srcId="{987CD7EF-81E4-4AE2-823F-035D69240BF6}" destId="{25716601-86D9-4A4C-BADE-135BCE7E2232}" srcOrd="6" destOrd="0" presId="urn:microsoft.com/office/officeart/2005/8/layout/default#6"/>
    <dgm:cxn modelId="{2FF62869-EA5C-4D8D-95AB-92D4E90A7585}" type="presParOf" srcId="{987CD7EF-81E4-4AE2-823F-035D69240BF6}" destId="{3083C404-6875-4B40-BA41-41004E90A039}" srcOrd="7" destOrd="0" presId="urn:microsoft.com/office/officeart/2005/8/layout/default#6"/>
    <dgm:cxn modelId="{3EED631D-E959-4533-A6DF-53B9F264D1EC}" type="presParOf" srcId="{987CD7EF-81E4-4AE2-823F-035D69240BF6}" destId="{8C404764-45FA-431F-AC6A-42DBB5A90675}" srcOrd="8" destOrd="0" presId="urn:microsoft.com/office/officeart/2005/8/layout/default#6"/>
    <dgm:cxn modelId="{FE43671A-93F4-4E64-856E-5A62747E6597}" type="presParOf" srcId="{987CD7EF-81E4-4AE2-823F-035D69240BF6}" destId="{D32EA74D-44EE-457D-A8FD-DB54DE0C4C12}" srcOrd="9" destOrd="0" presId="urn:microsoft.com/office/officeart/2005/8/layout/default#6"/>
    <dgm:cxn modelId="{8FE20355-7810-4351-B018-A7F8F8AC72CB}" type="presParOf" srcId="{987CD7EF-81E4-4AE2-823F-035D69240BF6}" destId="{A62B75E6-3664-409C-BBAA-3864603DA513}" srcOrd="10" destOrd="0" presId="urn:microsoft.com/office/officeart/2005/8/layout/default#6"/>
    <dgm:cxn modelId="{3EF35CE8-BC8D-47C6-9FB9-096EBD4A4299}" type="presParOf" srcId="{987CD7EF-81E4-4AE2-823F-035D69240BF6}" destId="{BEDE421D-C70C-4721-83D5-80A00F343C48}" srcOrd="11" destOrd="0" presId="urn:microsoft.com/office/officeart/2005/8/layout/default#6"/>
    <dgm:cxn modelId="{1D5094CB-E822-473A-897F-0C30E530176C}" type="presParOf" srcId="{987CD7EF-81E4-4AE2-823F-035D69240BF6}" destId="{0528D19A-DA7F-4AF6-9CF6-4EC7D4A252BE}" srcOrd="12" destOrd="0" presId="urn:microsoft.com/office/officeart/2005/8/layout/default#6"/>
    <dgm:cxn modelId="{7302AF1D-F3CC-4BA5-B548-A058B1FD1D2F}" type="presParOf" srcId="{987CD7EF-81E4-4AE2-823F-035D69240BF6}" destId="{E3403023-018A-43E4-93CF-A82700330C48}" srcOrd="13" destOrd="0" presId="urn:microsoft.com/office/officeart/2005/8/layout/default#6"/>
    <dgm:cxn modelId="{FD530388-ECD0-4C4F-A25A-179F9FB1AF5D}" type="presParOf" srcId="{987CD7EF-81E4-4AE2-823F-035D69240BF6}" destId="{89F000D8-AD7C-42D7-9C97-4F8CE45C3DDF}" srcOrd="14" destOrd="0" presId="urn:microsoft.com/office/officeart/2005/8/layout/default#6"/>
    <dgm:cxn modelId="{94936C95-A408-4417-B2EC-07C533A57D70}" type="presParOf" srcId="{987CD7EF-81E4-4AE2-823F-035D69240BF6}" destId="{CFB893F4-92C6-490E-BB94-4B7471829D44}" srcOrd="15" destOrd="0" presId="urn:microsoft.com/office/officeart/2005/8/layout/default#6"/>
    <dgm:cxn modelId="{8B84FF06-BDE0-4ED1-B87A-7DF20EAD7F19}" type="presParOf" srcId="{987CD7EF-81E4-4AE2-823F-035D69240BF6}" destId="{862241C6-A394-4E17-A75F-CE5226CA6502}" srcOrd="16" destOrd="0" presId="urn:microsoft.com/office/officeart/2005/8/layout/defaul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A11196-B4FB-4226-9E03-252416CD3F67}"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en-US"/>
        </a:p>
      </dgm:t>
    </dgm:pt>
    <dgm:pt modelId="{A6722DD0-9565-45B3-A096-AD9761A4782A}">
      <dgm:prSet phldrT="[Text]" custT="1"/>
      <dgm:spPr/>
      <dgm:t>
        <a:bodyPr/>
        <a:lstStyle/>
        <a:p>
          <a:r>
            <a:rPr lang="en-US" sz="2400" dirty="0" smtClean="0"/>
            <a:t>Time on </a:t>
          </a:r>
          <a:r>
            <a:rPr lang="en-US" sz="2400" dirty="0"/>
            <a:t>Task Analyses</a:t>
          </a:r>
        </a:p>
      </dgm:t>
    </dgm:pt>
    <dgm:pt modelId="{BEDDF69A-576F-4CA7-BF66-3A7448AC0C3B}" type="parTrans" cxnId="{2F3B69E8-A5B5-4EB4-AA22-1C027C24016D}">
      <dgm:prSet/>
      <dgm:spPr/>
      <dgm:t>
        <a:bodyPr/>
        <a:lstStyle/>
        <a:p>
          <a:endParaRPr lang="en-US" sz="3200"/>
        </a:p>
      </dgm:t>
    </dgm:pt>
    <dgm:pt modelId="{AF4754BD-93C4-4458-B100-45D5DBEF5628}" type="sibTrans" cxnId="{2F3B69E8-A5B5-4EB4-AA22-1C027C24016D}">
      <dgm:prSet/>
      <dgm:spPr/>
      <dgm:t>
        <a:bodyPr/>
        <a:lstStyle/>
        <a:p>
          <a:endParaRPr lang="en-US" sz="3200"/>
        </a:p>
      </dgm:t>
    </dgm:pt>
    <dgm:pt modelId="{9A626CD0-D472-424B-8FC0-EC17F72B335E}">
      <dgm:prSet phldrT="[Text]" custT="1"/>
      <dgm:spPr/>
      <dgm:t>
        <a:bodyPr/>
        <a:lstStyle/>
        <a:p>
          <a:r>
            <a:rPr lang="en-US" sz="2400" dirty="0"/>
            <a:t>Calendaring</a:t>
          </a:r>
        </a:p>
      </dgm:t>
    </dgm:pt>
    <dgm:pt modelId="{9A970C26-B7A2-4864-B481-C0FAC63728EC}" type="parTrans" cxnId="{348A907F-75F4-4D7B-BDE1-2CEE387B070C}">
      <dgm:prSet/>
      <dgm:spPr/>
      <dgm:t>
        <a:bodyPr/>
        <a:lstStyle/>
        <a:p>
          <a:endParaRPr lang="en-US" sz="3200"/>
        </a:p>
      </dgm:t>
    </dgm:pt>
    <dgm:pt modelId="{75222687-4B69-4BF0-AB43-63AEE945A4F7}" type="sibTrans" cxnId="{348A907F-75F4-4D7B-BDE1-2CEE387B070C}">
      <dgm:prSet/>
      <dgm:spPr/>
      <dgm:t>
        <a:bodyPr/>
        <a:lstStyle/>
        <a:p>
          <a:endParaRPr lang="en-US" sz="3200"/>
        </a:p>
      </dgm:t>
    </dgm:pt>
    <dgm:pt modelId="{C1AA5386-6CF0-4A55-8178-4612C32D59DC}">
      <dgm:prSet phldrT="[Text]" custT="1"/>
      <dgm:spPr/>
      <dgm:t>
        <a:bodyPr/>
        <a:lstStyle/>
        <a:p>
          <a:r>
            <a:rPr lang="en-US" sz="2400" dirty="0"/>
            <a:t>Budgeting</a:t>
          </a:r>
        </a:p>
      </dgm:t>
    </dgm:pt>
    <dgm:pt modelId="{3F97AA49-C657-410E-A7D1-A4A1A404C314}" type="parTrans" cxnId="{BCBC01E3-47E0-4AC2-B657-2C0415BE2674}">
      <dgm:prSet/>
      <dgm:spPr/>
      <dgm:t>
        <a:bodyPr/>
        <a:lstStyle/>
        <a:p>
          <a:endParaRPr lang="en-US" sz="3200"/>
        </a:p>
      </dgm:t>
    </dgm:pt>
    <dgm:pt modelId="{43196889-DB4A-4E59-93B4-4B95C8C6069A}" type="sibTrans" cxnId="{BCBC01E3-47E0-4AC2-B657-2C0415BE2674}">
      <dgm:prSet/>
      <dgm:spPr/>
      <dgm:t>
        <a:bodyPr/>
        <a:lstStyle/>
        <a:p>
          <a:endParaRPr lang="en-US" sz="3200"/>
        </a:p>
      </dgm:t>
    </dgm:pt>
    <dgm:pt modelId="{32910179-A98F-4432-AB23-5771D66C2FE9}">
      <dgm:prSet phldrT="[Text]" custT="1"/>
      <dgm:spPr/>
      <dgm:t>
        <a:bodyPr/>
        <a:lstStyle/>
        <a:p>
          <a:r>
            <a:rPr lang="en-US" sz="2400" dirty="0"/>
            <a:t>Program Reporting</a:t>
          </a:r>
        </a:p>
      </dgm:t>
    </dgm:pt>
    <dgm:pt modelId="{CCD94D8C-0D52-41A4-B5AF-4890CB1EC826}" type="parTrans" cxnId="{433F7550-8AF4-41F0-988C-054AA3291EE2}">
      <dgm:prSet/>
      <dgm:spPr/>
      <dgm:t>
        <a:bodyPr/>
        <a:lstStyle/>
        <a:p>
          <a:endParaRPr lang="en-US" sz="3200"/>
        </a:p>
      </dgm:t>
    </dgm:pt>
    <dgm:pt modelId="{811F1B1C-9558-487A-A2F0-8CCA7BFF7BDF}" type="sibTrans" cxnId="{433F7550-8AF4-41F0-988C-054AA3291EE2}">
      <dgm:prSet/>
      <dgm:spPr/>
      <dgm:t>
        <a:bodyPr/>
        <a:lstStyle/>
        <a:p>
          <a:endParaRPr lang="en-US" sz="3200"/>
        </a:p>
      </dgm:t>
    </dgm:pt>
    <dgm:pt modelId="{D37AC016-47FD-4586-8057-E7D1653A5FFC}">
      <dgm:prSet phldrT="[Text]" custT="1"/>
      <dgm:spPr/>
      <dgm:t>
        <a:bodyPr/>
        <a:lstStyle/>
        <a:p>
          <a:r>
            <a:rPr lang="en-US" sz="2400" dirty="0"/>
            <a:t>Prioritizing</a:t>
          </a:r>
        </a:p>
      </dgm:t>
    </dgm:pt>
    <dgm:pt modelId="{ED81FE83-C9FC-4520-AD90-BB3337B038A8}" type="parTrans" cxnId="{BE9E9D15-C5F3-4D1E-BE4E-B8E6C9A362B3}">
      <dgm:prSet/>
      <dgm:spPr/>
      <dgm:t>
        <a:bodyPr/>
        <a:lstStyle/>
        <a:p>
          <a:endParaRPr lang="en-US" sz="3200"/>
        </a:p>
      </dgm:t>
    </dgm:pt>
    <dgm:pt modelId="{546A0E93-5C7A-4B6C-A59A-76797EFC569A}" type="sibTrans" cxnId="{BE9E9D15-C5F3-4D1E-BE4E-B8E6C9A362B3}">
      <dgm:prSet/>
      <dgm:spPr/>
      <dgm:t>
        <a:bodyPr/>
        <a:lstStyle/>
        <a:p>
          <a:endParaRPr lang="en-US" sz="3200"/>
        </a:p>
      </dgm:t>
    </dgm:pt>
    <dgm:pt modelId="{A88CFC05-9C75-4C50-B0E8-05345B53EA69}">
      <dgm:prSet phldrT="[Text]" custT="1"/>
      <dgm:spPr/>
      <dgm:t>
        <a:bodyPr/>
        <a:lstStyle/>
        <a:p>
          <a:r>
            <a:rPr lang="en-US" sz="2400" dirty="0"/>
            <a:t>Identifying Resources</a:t>
          </a:r>
        </a:p>
      </dgm:t>
    </dgm:pt>
    <dgm:pt modelId="{00B20BA4-E594-465A-92FC-2D285BF2D515}" type="parTrans" cxnId="{A072A4DE-CCA8-4AF0-A7BC-E8820FB02A14}">
      <dgm:prSet/>
      <dgm:spPr/>
      <dgm:t>
        <a:bodyPr/>
        <a:lstStyle/>
        <a:p>
          <a:endParaRPr lang="en-US" sz="3200"/>
        </a:p>
      </dgm:t>
    </dgm:pt>
    <dgm:pt modelId="{16175DEA-6D5B-49F6-BF0F-22E79793DFF6}" type="sibTrans" cxnId="{A072A4DE-CCA8-4AF0-A7BC-E8820FB02A14}">
      <dgm:prSet/>
      <dgm:spPr/>
      <dgm:t>
        <a:bodyPr/>
        <a:lstStyle/>
        <a:p>
          <a:endParaRPr lang="en-US" sz="3200"/>
        </a:p>
      </dgm:t>
    </dgm:pt>
    <dgm:pt modelId="{599D4588-926D-46E2-A734-9C6D927C6B42}" type="pres">
      <dgm:prSet presAssocID="{59A11196-B4FB-4226-9E03-252416CD3F67}" presName="linear" presStyleCnt="0">
        <dgm:presLayoutVars>
          <dgm:dir/>
          <dgm:animLvl val="lvl"/>
          <dgm:resizeHandles val="exact"/>
        </dgm:presLayoutVars>
      </dgm:prSet>
      <dgm:spPr/>
      <dgm:t>
        <a:bodyPr/>
        <a:lstStyle/>
        <a:p>
          <a:endParaRPr lang="en-US"/>
        </a:p>
      </dgm:t>
    </dgm:pt>
    <dgm:pt modelId="{2A88553F-5FBE-42D4-B8CF-694DC12CF0A2}" type="pres">
      <dgm:prSet presAssocID="{A6722DD0-9565-45B3-A096-AD9761A4782A}" presName="parentLin" presStyleCnt="0"/>
      <dgm:spPr/>
    </dgm:pt>
    <dgm:pt modelId="{2135A6AD-C8AC-4A59-AFEF-B8118DEFBA1E}" type="pres">
      <dgm:prSet presAssocID="{A6722DD0-9565-45B3-A096-AD9761A4782A}" presName="parentLeftMargin" presStyleLbl="node1" presStyleIdx="0" presStyleCnt="6"/>
      <dgm:spPr/>
      <dgm:t>
        <a:bodyPr/>
        <a:lstStyle/>
        <a:p>
          <a:endParaRPr lang="en-US"/>
        </a:p>
      </dgm:t>
    </dgm:pt>
    <dgm:pt modelId="{B5E1C56D-3D9A-4643-B0F0-7F4CF80B2EEF}" type="pres">
      <dgm:prSet presAssocID="{A6722DD0-9565-45B3-A096-AD9761A4782A}" presName="parentText" presStyleLbl="node1" presStyleIdx="0" presStyleCnt="6">
        <dgm:presLayoutVars>
          <dgm:chMax val="0"/>
          <dgm:bulletEnabled val="1"/>
        </dgm:presLayoutVars>
      </dgm:prSet>
      <dgm:spPr/>
      <dgm:t>
        <a:bodyPr/>
        <a:lstStyle/>
        <a:p>
          <a:endParaRPr lang="en-US"/>
        </a:p>
      </dgm:t>
    </dgm:pt>
    <dgm:pt modelId="{69CD887D-1331-43D3-9AE0-07B286E3EBF5}" type="pres">
      <dgm:prSet presAssocID="{A6722DD0-9565-45B3-A096-AD9761A4782A}" presName="negativeSpace" presStyleCnt="0"/>
      <dgm:spPr/>
    </dgm:pt>
    <dgm:pt modelId="{B4024C2A-C27A-4753-BBFF-7C880BF2F759}" type="pres">
      <dgm:prSet presAssocID="{A6722DD0-9565-45B3-A096-AD9761A4782A}" presName="childText" presStyleLbl="conFgAcc1" presStyleIdx="0" presStyleCnt="6">
        <dgm:presLayoutVars>
          <dgm:bulletEnabled val="1"/>
        </dgm:presLayoutVars>
      </dgm:prSet>
      <dgm:spPr/>
    </dgm:pt>
    <dgm:pt modelId="{2B71C56C-5C6C-484E-995E-ACAB5BC5E752}" type="pres">
      <dgm:prSet presAssocID="{AF4754BD-93C4-4458-B100-45D5DBEF5628}" presName="spaceBetweenRectangles" presStyleCnt="0"/>
      <dgm:spPr/>
    </dgm:pt>
    <dgm:pt modelId="{FE42864C-2AAA-41FF-95E0-03F0AC16CD5D}" type="pres">
      <dgm:prSet presAssocID="{9A626CD0-D472-424B-8FC0-EC17F72B335E}" presName="parentLin" presStyleCnt="0"/>
      <dgm:spPr/>
    </dgm:pt>
    <dgm:pt modelId="{540313AA-4211-4D46-85F9-65D5D867AA5F}" type="pres">
      <dgm:prSet presAssocID="{9A626CD0-D472-424B-8FC0-EC17F72B335E}" presName="parentLeftMargin" presStyleLbl="node1" presStyleIdx="0" presStyleCnt="6"/>
      <dgm:spPr/>
      <dgm:t>
        <a:bodyPr/>
        <a:lstStyle/>
        <a:p>
          <a:endParaRPr lang="en-US"/>
        </a:p>
      </dgm:t>
    </dgm:pt>
    <dgm:pt modelId="{7599EFAC-A9E9-4490-95DF-16C9A23C597F}" type="pres">
      <dgm:prSet presAssocID="{9A626CD0-D472-424B-8FC0-EC17F72B335E}" presName="parentText" presStyleLbl="node1" presStyleIdx="1" presStyleCnt="6">
        <dgm:presLayoutVars>
          <dgm:chMax val="0"/>
          <dgm:bulletEnabled val="1"/>
        </dgm:presLayoutVars>
      </dgm:prSet>
      <dgm:spPr/>
      <dgm:t>
        <a:bodyPr/>
        <a:lstStyle/>
        <a:p>
          <a:endParaRPr lang="en-US"/>
        </a:p>
      </dgm:t>
    </dgm:pt>
    <dgm:pt modelId="{0E1E542F-A6E8-43B5-B5D3-467DAEFF568C}" type="pres">
      <dgm:prSet presAssocID="{9A626CD0-D472-424B-8FC0-EC17F72B335E}" presName="negativeSpace" presStyleCnt="0"/>
      <dgm:spPr/>
    </dgm:pt>
    <dgm:pt modelId="{55B86496-3CC7-4618-AFC5-52DDED249AB9}" type="pres">
      <dgm:prSet presAssocID="{9A626CD0-D472-424B-8FC0-EC17F72B335E}" presName="childText" presStyleLbl="conFgAcc1" presStyleIdx="1" presStyleCnt="6">
        <dgm:presLayoutVars>
          <dgm:bulletEnabled val="1"/>
        </dgm:presLayoutVars>
      </dgm:prSet>
      <dgm:spPr/>
    </dgm:pt>
    <dgm:pt modelId="{06564D4C-31D5-498E-BE23-4DF326A44362}" type="pres">
      <dgm:prSet presAssocID="{75222687-4B69-4BF0-AB43-63AEE945A4F7}" presName="spaceBetweenRectangles" presStyleCnt="0"/>
      <dgm:spPr/>
    </dgm:pt>
    <dgm:pt modelId="{D4983B6D-4677-4B49-BE88-23195C70E1F1}" type="pres">
      <dgm:prSet presAssocID="{C1AA5386-6CF0-4A55-8178-4612C32D59DC}" presName="parentLin" presStyleCnt="0"/>
      <dgm:spPr/>
    </dgm:pt>
    <dgm:pt modelId="{9F59178C-7FEF-4332-9807-38B562B5171F}" type="pres">
      <dgm:prSet presAssocID="{C1AA5386-6CF0-4A55-8178-4612C32D59DC}" presName="parentLeftMargin" presStyleLbl="node1" presStyleIdx="1" presStyleCnt="6"/>
      <dgm:spPr/>
      <dgm:t>
        <a:bodyPr/>
        <a:lstStyle/>
        <a:p>
          <a:endParaRPr lang="en-US"/>
        </a:p>
      </dgm:t>
    </dgm:pt>
    <dgm:pt modelId="{DE18511A-9532-4BBA-89A4-CF060712D302}" type="pres">
      <dgm:prSet presAssocID="{C1AA5386-6CF0-4A55-8178-4612C32D59DC}" presName="parentText" presStyleLbl="node1" presStyleIdx="2" presStyleCnt="6">
        <dgm:presLayoutVars>
          <dgm:chMax val="0"/>
          <dgm:bulletEnabled val="1"/>
        </dgm:presLayoutVars>
      </dgm:prSet>
      <dgm:spPr/>
      <dgm:t>
        <a:bodyPr/>
        <a:lstStyle/>
        <a:p>
          <a:endParaRPr lang="en-US"/>
        </a:p>
      </dgm:t>
    </dgm:pt>
    <dgm:pt modelId="{08686B8B-FBA6-4B2E-AC16-3EA8082CBF3F}" type="pres">
      <dgm:prSet presAssocID="{C1AA5386-6CF0-4A55-8178-4612C32D59DC}" presName="negativeSpace" presStyleCnt="0"/>
      <dgm:spPr/>
    </dgm:pt>
    <dgm:pt modelId="{5F2ECDF1-C288-45D8-AD2F-F7EAE63083C7}" type="pres">
      <dgm:prSet presAssocID="{C1AA5386-6CF0-4A55-8178-4612C32D59DC}" presName="childText" presStyleLbl="conFgAcc1" presStyleIdx="2" presStyleCnt="6">
        <dgm:presLayoutVars>
          <dgm:bulletEnabled val="1"/>
        </dgm:presLayoutVars>
      </dgm:prSet>
      <dgm:spPr/>
    </dgm:pt>
    <dgm:pt modelId="{EBCCF8F0-3643-406B-911A-A5F52BAF5437}" type="pres">
      <dgm:prSet presAssocID="{43196889-DB4A-4E59-93B4-4B95C8C6069A}" presName="spaceBetweenRectangles" presStyleCnt="0"/>
      <dgm:spPr/>
    </dgm:pt>
    <dgm:pt modelId="{94185434-ECA0-4D8D-8B7E-08F2451712BF}" type="pres">
      <dgm:prSet presAssocID="{32910179-A98F-4432-AB23-5771D66C2FE9}" presName="parentLin" presStyleCnt="0"/>
      <dgm:spPr/>
    </dgm:pt>
    <dgm:pt modelId="{3BF04A9E-E029-483A-A3AD-94E4958C113D}" type="pres">
      <dgm:prSet presAssocID="{32910179-A98F-4432-AB23-5771D66C2FE9}" presName="parentLeftMargin" presStyleLbl="node1" presStyleIdx="2" presStyleCnt="6"/>
      <dgm:spPr/>
      <dgm:t>
        <a:bodyPr/>
        <a:lstStyle/>
        <a:p>
          <a:endParaRPr lang="en-US"/>
        </a:p>
      </dgm:t>
    </dgm:pt>
    <dgm:pt modelId="{C4332CEB-F49F-470C-8535-079F427D5744}" type="pres">
      <dgm:prSet presAssocID="{32910179-A98F-4432-AB23-5771D66C2FE9}" presName="parentText" presStyleLbl="node1" presStyleIdx="3" presStyleCnt="6">
        <dgm:presLayoutVars>
          <dgm:chMax val="0"/>
          <dgm:bulletEnabled val="1"/>
        </dgm:presLayoutVars>
      </dgm:prSet>
      <dgm:spPr/>
      <dgm:t>
        <a:bodyPr/>
        <a:lstStyle/>
        <a:p>
          <a:endParaRPr lang="en-US"/>
        </a:p>
      </dgm:t>
    </dgm:pt>
    <dgm:pt modelId="{F26DF75B-BEB8-41A8-A118-EB3537AE6E91}" type="pres">
      <dgm:prSet presAssocID="{32910179-A98F-4432-AB23-5771D66C2FE9}" presName="negativeSpace" presStyleCnt="0"/>
      <dgm:spPr/>
    </dgm:pt>
    <dgm:pt modelId="{DB617645-763D-413E-89F8-973556AEF9B5}" type="pres">
      <dgm:prSet presAssocID="{32910179-A98F-4432-AB23-5771D66C2FE9}" presName="childText" presStyleLbl="conFgAcc1" presStyleIdx="3" presStyleCnt="6">
        <dgm:presLayoutVars>
          <dgm:bulletEnabled val="1"/>
        </dgm:presLayoutVars>
      </dgm:prSet>
      <dgm:spPr/>
    </dgm:pt>
    <dgm:pt modelId="{9C1EE3BD-198A-46C7-92A1-5792CEF09253}" type="pres">
      <dgm:prSet presAssocID="{811F1B1C-9558-487A-A2F0-8CCA7BFF7BDF}" presName="spaceBetweenRectangles" presStyleCnt="0"/>
      <dgm:spPr/>
    </dgm:pt>
    <dgm:pt modelId="{FF526C71-303F-40E9-BC1A-4610D849772E}" type="pres">
      <dgm:prSet presAssocID="{D37AC016-47FD-4586-8057-E7D1653A5FFC}" presName="parentLin" presStyleCnt="0"/>
      <dgm:spPr/>
    </dgm:pt>
    <dgm:pt modelId="{7C7F8D4E-8142-48BA-B837-C422AE8B26E2}" type="pres">
      <dgm:prSet presAssocID="{D37AC016-47FD-4586-8057-E7D1653A5FFC}" presName="parentLeftMargin" presStyleLbl="node1" presStyleIdx="3" presStyleCnt="6"/>
      <dgm:spPr/>
      <dgm:t>
        <a:bodyPr/>
        <a:lstStyle/>
        <a:p>
          <a:endParaRPr lang="en-US"/>
        </a:p>
      </dgm:t>
    </dgm:pt>
    <dgm:pt modelId="{D52D9C68-0FB4-4B80-9B23-999635E2D4EB}" type="pres">
      <dgm:prSet presAssocID="{D37AC016-47FD-4586-8057-E7D1653A5FFC}" presName="parentText" presStyleLbl="node1" presStyleIdx="4" presStyleCnt="6">
        <dgm:presLayoutVars>
          <dgm:chMax val="0"/>
          <dgm:bulletEnabled val="1"/>
        </dgm:presLayoutVars>
      </dgm:prSet>
      <dgm:spPr/>
      <dgm:t>
        <a:bodyPr/>
        <a:lstStyle/>
        <a:p>
          <a:endParaRPr lang="en-US"/>
        </a:p>
      </dgm:t>
    </dgm:pt>
    <dgm:pt modelId="{0A6EA335-FED2-4803-AA25-D7ADB1302BBB}" type="pres">
      <dgm:prSet presAssocID="{D37AC016-47FD-4586-8057-E7D1653A5FFC}" presName="negativeSpace" presStyleCnt="0"/>
      <dgm:spPr/>
    </dgm:pt>
    <dgm:pt modelId="{1D874F64-91D6-480F-A064-552DBA74178E}" type="pres">
      <dgm:prSet presAssocID="{D37AC016-47FD-4586-8057-E7D1653A5FFC}" presName="childText" presStyleLbl="conFgAcc1" presStyleIdx="4" presStyleCnt="6">
        <dgm:presLayoutVars>
          <dgm:bulletEnabled val="1"/>
        </dgm:presLayoutVars>
      </dgm:prSet>
      <dgm:spPr/>
    </dgm:pt>
    <dgm:pt modelId="{3C3ADA76-E679-415D-8C6E-234F5C21FC05}" type="pres">
      <dgm:prSet presAssocID="{546A0E93-5C7A-4B6C-A59A-76797EFC569A}" presName="spaceBetweenRectangles" presStyleCnt="0"/>
      <dgm:spPr/>
    </dgm:pt>
    <dgm:pt modelId="{250875B0-8BFD-4C51-9C14-B7B106580787}" type="pres">
      <dgm:prSet presAssocID="{A88CFC05-9C75-4C50-B0E8-05345B53EA69}" presName="parentLin" presStyleCnt="0"/>
      <dgm:spPr/>
    </dgm:pt>
    <dgm:pt modelId="{284C7CF9-07B5-441C-B328-32FDF0119D5F}" type="pres">
      <dgm:prSet presAssocID="{A88CFC05-9C75-4C50-B0E8-05345B53EA69}" presName="parentLeftMargin" presStyleLbl="node1" presStyleIdx="4" presStyleCnt="6"/>
      <dgm:spPr/>
      <dgm:t>
        <a:bodyPr/>
        <a:lstStyle/>
        <a:p>
          <a:endParaRPr lang="en-US"/>
        </a:p>
      </dgm:t>
    </dgm:pt>
    <dgm:pt modelId="{C361ED71-4113-467F-A746-789A3583D7BF}" type="pres">
      <dgm:prSet presAssocID="{A88CFC05-9C75-4C50-B0E8-05345B53EA69}" presName="parentText" presStyleLbl="node1" presStyleIdx="5" presStyleCnt="6">
        <dgm:presLayoutVars>
          <dgm:chMax val="0"/>
          <dgm:bulletEnabled val="1"/>
        </dgm:presLayoutVars>
      </dgm:prSet>
      <dgm:spPr/>
      <dgm:t>
        <a:bodyPr/>
        <a:lstStyle/>
        <a:p>
          <a:endParaRPr lang="en-US"/>
        </a:p>
      </dgm:t>
    </dgm:pt>
    <dgm:pt modelId="{FB7C964B-9F60-49AC-B25A-BCA061F72F0A}" type="pres">
      <dgm:prSet presAssocID="{A88CFC05-9C75-4C50-B0E8-05345B53EA69}" presName="negativeSpace" presStyleCnt="0"/>
      <dgm:spPr/>
    </dgm:pt>
    <dgm:pt modelId="{C4BE7902-3E90-43B8-9E33-6589DF269B1B}" type="pres">
      <dgm:prSet presAssocID="{A88CFC05-9C75-4C50-B0E8-05345B53EA69}" presName="childText" presStyleLbl="conFgAcc1" presStyleIdx="5" presStyleCnt="6">
        <dgm:presLayoutVars>
          <dgm:bulletEnabled val="1"/>
        </dgm:presLayoutVars>
      </dgm:prSet>
      <dgm:spPr/>
    </dgm:pt>
  </dgm:ptLst>
  <dgm:cxnLst>
    <dgm:cxn modelId="{29875E43-C8EC-4C4F-884B-8B7E14157A7B}" type="presOf" srcId="{59A11196-B4FB-4226-9E03-252416CD3F67}" destId="{599D4588-926D-46E2-A734-9C6D927C6B42}" srcOrd="0" destOrd="0" presId="urn:microsoft.com/office/officeart/2005/8/layout/list1"/>
    <dgm:cxn modelId="{DDDBB3CD-0650-4D0D-A16A-E68A8304E411}" type="presOf" srcId="{A88CFC05-9C75-4C50-B0E8-05345B53EA69}" destId="{284C7CF9-07B5-441C-B328-32FDF0119D5F}" srcOrd="0" destOrd="0" presId="urn:microsoft.com/office/officeart/2005/8/layout/list1"/>
    <dgm:cxn modelId="{E8307694-BF6B-4E9D-9673-37B5D9BBEB57}" type="presOf" srcId="{9A626CD0-D472-424B-8FC0-EC17F72B335E}" destId="{540313AA-4211-4D46-85F9-65D5D867AA5F}" srcOrd="0" destOrd="0" presId="urn:microsoft.com/office/officeart/2005/8/layout/list1"/>
    <dgm:cxn modelId="{2DED005E-9560-4F9A-AAE9-6C8BFF2612E4}" type="presOf" srcId="{A88CFC05-9C75-4C50-B0E8-05345B53EA69}" destId="{C361ED71-4113-467F-A746-789A3583D7BF}" srcOrd="1" destOrd="0" presId="urn:microsoft.com/office/officeart/2005/8/layout/list1"/>
    <dgm:cxn modelId="{DAA12E63-9354-46C7-BB7E-CB5AF4174F4F}" type="presOf" srcId="{9A626CD0-D472-424B-8FC0-EC17F72B335E}" destId="{7599EFAC-A9E9-4490-95DF-16C9A23C597F}" srcOrd="1" destOrd="0" presId="urn:microsoft.com/office/officeart/2005/8/layout/list1"/>
    <dgm:cxn modelId="{EE0EAE85-C81F-4FD7-BAAB-9C31ED15CE1E}" type="presOf" srcId="{C1AA5386-6CF0-4A55-8178-4612C32D59DC}" destId="{DE18511A-9532-4BBA-89A4-CF060712D302}" srcOrd="1" destOrd="0" presId="urn:microsoft.com/office/officeart/2005/8/layout/list1"/>
    <dgm:cxn modelId="{BE9E9D15-C5F3-4D1E-BE4E-B8E6C9A362B3}" srcId="{59A11196-B4FB-4226-9E03-252416CD3F67}" destId="{D37AC016-47FD-4586-8057-E7D1653A5FFC}" srcOrd="4" destOrd="0" parTransId="{ED81FE83-C9FC-4520-AD90-BB3337B038A8}" sibTransId="{546A0E93-5C7A-4B6C-A59A-76797EFC569A}"/>
    <dgm:cxn modelId="{348A907F-75F4-4D7B-BDE1-2CEE387B070C}" srcId="{59A11196-B4FB-4226-9E03-252416CD3F67}" destId="{9A626CD0-D472-424B-8FC0-EC17F72B335E}" srcOrd="1" destOrd="0" parTransId="{9A970C26-B7A2-4864-B481-C0FAC63728EC}" sibTransId="{75222687-4B69-4BF0-AB43-63AEE945A4F7}"/>
    <dgm:cxn modelId="{D7A923ED-A1DA-490A-B45A-43B624020E3E}" type="presOf" srcId="{A6722DD0-9565-45B3-A096-AD9761A4782A}" destId="{B5E1C56D-3D9A-4643-B0F0-7F4CF80B2EEF}" srcOrd="1" destOrd="0" presId="urn:microsoft.com/office/officeart/2005/8/layout/list1"/>
    <dgm:cxn modelId="{BCBC01E3-47E0-4AC2-B657-2C0415BE2674}" srcId="{59A11196-B4FB-4226-9E03-252416CD3F67}" destId="{C1AA5386-6CF0-4A55-8178-4612C32D59DC}" srcOrd="2" destOrd="0" parTransId="{3F97AA49-C657-410E-A7D1-A4A1A404C314}" sibTransId="{43196889-DB4A-4E59-93B4-4B95C8C6069A}"/>
    <dgm:cxn modelId="{433F7550-8AF4-41F0-988C-054AA3291EE2}" srcId="{59A11196-B4FB-4226-9E03-252416CD3F67}" destId="{32910179-A98F-4432-AB23-5771D66C2FE9}" srcOrd="3" destOrd="0" parTransId="{CCD94D8C-0D52-41A4-B5AF-4890CB1EC826}" sibTransId="{811F1B1C-9558-487A-A2F0-8CCA7BFF7BDF}"/>
    <dgm:cxn modelId="{EFEEC654-9EB7-4D75-B7BE-E470082CE6C0}" type="presOf" srcId="{D37AC016-47FD-4586-8057-E7D1653A5FFC}" destId="{7C7F8D4E-8142-48BA-B837-C422AE8B26E2}" srcOrd="0" destOrd="0" presId="urn:microsoft.com/office/officeart/2005/8/layout/list1"/>
    <dgm:cxn modelId="{C5942AD1-9A9D-4C20-9C20-940ED6597442}" type="presOf" srcId="{32910179-A98F-4432-AB23-5771D66C2FE9}" destId="{3BF04A9E-E029-483A-A3AD-94E4958C113D}" srcOrd="0" destOrd="0" presId="urn:microsoft.com/office/officeart/2005/8/layout/list1"/>
    <dgm:cxn modelId="{775BE113-6EC5-4241-A527-E6B679721FCE}" type="presOf" srcId="{D37AC016-47FD-4586-8057-E7D1653A5FFC}" destId="{D52D9C68-0FB4-4B80-9B23-999635E2D4EB}" srcOrd="1" destOrd="0" presId="urn:microsoft.com/office/officeart/2005/8/layout/list1"/>
    <dgm:cxn modelId="{535314E7-B951-480F-9439-B757E0C2A142}" type="presOf" srcId="{A6722DD0-9565-45B3-A096-AD9761A4782A}" destId="{2135A6AD-C8AC-4A59-AFEF-B8118DEFBA1E}" srcOrd="0" destOrd="0" presId="urn:microsoft.com/office/officeart/2005/8/layout/list1"/>
    <dgm:cxn modelId="{DE5702AE-3EB8-457C-AE48-DE0302ABE6F5}" type="presOf" srcId="{C1AA5386-6CF0-4A55-8178-4612C32D59DC}" destId="{9F59178C-7FEF-4332-9807-38B562B5171F}" srcOrd="0" destOrd="0" presId="urn:microsoft.com/office/officeart/2005/8/layout/list1"/>
    <dgm:cxn modelId="{2F3B69E8-A5B5-4EB4-AA22-1C027C24016D}" srcId="{59A11196-B4FB-4226-9E03-252416CD3F67}" destId="{A6722DD0-9565-45B3-A096-AD9761A4782A}" srcOrd="0" destOrd="0" parTransId="{BEDDF69A-576F-4CA7-BF66-3A7448AC0C3B}" sibTransId="{AF4754BD-93C4-4458-B100-45D5DBEF5628}"/>
    <dgm:cxn modelId="{07F150F4-7D4E-46AB-802A-7F31566B71A7}" type="presOf" srcId="{32910179-A98F-4432-AB23-5771D66C2FE9}" destId="{C4332CEB-F49F-470C-8535-079F427D5744}" srcOrd="1" destOrd="0" presId="urn:microsoft.com/office/officeart/2005/8/layout/list1"/>
    <dgm:cxn modelId="{A072A4DE-CCA8-4AF0-A7BC-E8820FB02A14}" srcId="{59A11196-B4FB-4226-9E03-252416CD3F67}" destId="{A88CFC05-9C75-4C50-B0E8-05345B53EA69}" srcOrd="5" destOrd="0" parTransId="{00B20BA4-E594-465A-92FC-2D285BF2D515}" sibTransId="{16175DEA-6D5B-49F6-BF0F-22E79793DFF6}"/>
    <dgm:cxn modelId="{6A821D85-57D5-4F04-82E8-503F977EBC8D}" type="presParOf" srcId="{599D4588-926D-46E2-A734-9C6D927C6B42}" destId="{2A88553F-5FBE-42D4-B8CF-694DC12CF0A2}" srcOrd="0" destOrd="0" presId="urn:microsoft.com/office/officeart/2005/8/layout/list1"/>
    <dgm:cxn modelId="{B6888807-2AA0-4466-A41F-B66500C2C881}" type="presParOf" srcId="{2A88553F-5FBE-42D4-B8CF-694DC12CF0A2}" destId="{2135A6AD-C8AC-4A59-AFEF-B8118DEFBA1E}" srcOrd="0" destOrd="0" presId="urn:microsoft.com/office/officeart/2005/8/layout/list1"/>
    <dgm:cxn modelId="{BF56183E-F721-4645-8CF5-CB924C140CE0}" type="presParOf" srcId="{2A88553F-5FBE-42D4-B8CF-694DC12CF0A2}" destId="{B5E1C56D-3D9A-4643-B0F0-7F4CF80B2EEF}" srcOrd="1" destOrd="0" presId="urn:microsoft.com/office/officeart/2005/8/layout/list1"/>
    <dgm:cxn modelId="{66D26B3F-F4E1-4814-962A-2BB8351DF6D2}" type="presParOf" srcId="{599D4588-926D-46E2-A734-9C6D927C6B42}" destId="{69CD887D-1331-43D3-9AE0-07B286E3EBF5}" srcOrd="1" destOrd="0" presId="urn:microsoft.com/office/officeart/2005/8/layout/list1"/>
    <dgm:cxn modelId="{558EE12F-AC9C-4B13-BFC1-8D00740BCEFD}" type="presParOf" srcId="{599D4588-926D-46E2-A734-9C6D927C6B42}" destId="{B4024C2A-C27A-4753-BBFF-7C880BF2F759}" srcOrd="2" destOrd="0" presId="urn:microsoft.com/office/officeart/2005/8/layout/list1"/>
    <dgm:cxn modelId="{8FE8E7CA-01B4-4D0D-A683-912F56CD73FE}" type="presParOf" srcId="{599D4588-926D-46E2-A734-9C6D927C6B42}" destId="{2B71C56C-5C6C-484E-995E-ACAB5BC5E752}" srcOrd="3" destOrd="0" presId="urn:microsoft.com/office/officeart/2005/8/layout/list1"/>
    <dgm:cxn modelId="{E6BE1411-0D74-435D-BCC8-79BA7C0C0EBE}" type="presParOf" srcId="{599D4588-926D-46E2-A734-9C6D927C6B42}" destId="{FE42864C-2AAA-41FF-95E0-03F0AC16CD5D}" srcOrd="4" destOrd="0" presId="urn:microsoft.com/office/officeart/2005/8/layout/list1"/>
    <dgm:cxn modelId="{DA96FB12-CBF7-4206-9DA2-A4A1EAD6A1FF}" type="presParOf" srcId="{FE42864C-2AAA-41FF-95E0-03F0AC16CD5D}" destId="{540313AA-4211-4D46-85F9-65D5D867AA5F}" srcOrd="0" destOrd="0" presId="urn:microsoft.com/office/officeart/2005/8/layout/list1"/>
    <dgm:cxn modelId="{CF58E85A-09D1-4F78-AA8A-B362C1D2FB0D}" type="presParOf" srcId="{FE42864C-2AAA-41FF-95E0-03F0AC16CD5D}" destId="{7599EFAC-A9E9-4490-95DF-16C9A23C597F}" srcOrd="1" destOrd="0" presId="urn:microsoft.com/office/officeart/2005/8/layout/list1"/>
    <dgm:cxn modelId="{6F157CF1-98B4-4019-BDB7-8EB034991035}" type="presParOf" srcId="{599D4588-926D-46E2-A734-9C6D927C6B42}" destId="{0E1E542F-A6E8-43B5-B5D3-467DAEFF568C}" srcOrd="5" destOrd="0" presId="urn:microsoft.com/office/officeart/2005/8/layout/list1"/>
    <dgm:cxn modelId="{CCE511A1-4FAE-4EF9-BA0B-176BB6AE0227}" type="presParOf" srcId="{599D4588-926D-46E2-A734-9C6D927C6B42}" destId="{55B86496-3CC7-4618-AFC5-52DDED249AB9}" srcOrd="6" destOrd="0" presId="urn:microsoft.com/office/officeart/2005/8/layout/list1"/>
    <dgm:cxn modelId="{BD01EADF-7D45-4023-B678-2165E1841D79}" type="presParOf" srcId="{599D4588-926D-46E2-A734-9C6D927C6B42}" destId="{06564D4C-31D5-498E-BE23-4DF326A44362}" srcOrd="7" destOrd="0" presId="urn:microsoft.com/office/officeart/2005/8/layout/list1"/>
    <dgm:cxn modelId="{485A408D-FB4E-417E-9DED-2945ED11A473}" type="presParOf" srcId="{599D4588-926D-46E2-A734-9C6D927C6B42}" destId="{D4983B6D-4677-4B49-BE88-23195C70E1F1}" srcOrd="8" destOrd="0" presId="urn:microsoft.com/office/officeart/2005/8/layout/list1"/>
    <dgm:cxn modelId="{1FDD24BB-60BD-4688-8015-AB7B0BB0F2EA}" type="presParOf" srcId="{D4983B6D-4677-4B49-BE88-23195C70E1F1}" destId="{9F59178C-7FEF-4332-9807-38B562B5171F}" srcOrd="0" destOrd="0" presId="urn:microsoft.com/office/officeart/2005/8/layout/list1"/>
    <dgm:cxn modelId="{208D3C81-2694-4EB5-8043-5ABC7D72DFF1}" type="presParOf" srcId="{D4983B6D-4677-4B49-BE88-23195C70E1F1}" destId="{DE18511A-9532-4BBA-89A4-CF060712D302}" srcOrd="1" destOrd="0" presId="urn:microsoft.com/office/officeart/2005/8/layout/list1"/>
    <dgm:cxn modelId="{EF3B38C1-CD85-44FA-90C4-3B6EEF9F1BB1}" type="presParOf" srcId="{599D4588-926D-46E2-A734-9C6D927C6B42}" destId="{08686B8B-FBA6-4B2E-AC16-3EA8082CBF3F}" srcOrd="9" destOrd="0" presId="urn:microsoft.com/office/officeart/2005/8/layout/list1"/>
    <dgm:cxn modelId="{A72086B9-9D90-42E2-B257-EB361D1D63F4}" type="presParOf" srcId="{599D4588-926D-46E2-A734-9C6D927C6B42}" destId="{5F2ECDF1-C288-45D8-AD2F-F7EAE63083C7}" srcOrd="10" destOrd="0" presId="urn:microsoft.com/office/officeart/2005/8/layout/list1"/>
    <dgm:cxn modelId="{04F01CA3-040B-45CF-8765-50DF2C25F194}" type="presParOf" srcId="{599D4588-926D-46E2-A734-9C6D927C6B42}" destId="{EBCCF8F0-3643-406B-911A-A5F52BAF5437}" srcOrd="11" destOrd="0" presId="urn:microsoft.com/office/officeart/2005/8/layout/list1"/>
    <dgm:cxn modelId="{6E1FF7BF-B8AB-462D-9321-5C5358A69F42}" type="presParOf" srcId="{599D4588-926D-46E2-A734-9C6D927C6B42}" destId="{94185434-ECA0-4D8D-8B7E-08F2451712BF}" srcOrd="12" destOrd="0" presId="urn:microsoft.com/office/officeart/2005/8/layout/list1"/>
    <dgm:cxn modelId="{A628B4B5-F00A-40A5-A271-175E4E8E22DA}" type="presParOf" srcId="{94185434-ECA0-4D8D-8B7E-08F2451712BF}" destId="{3BF04A9E-E029-483A-A3AD-94E4958C113D}" srcOrd="0" destOrd="0" presId="urn:microsoft.com/office/officeart/2005/8/layout/list1"/>
    <dgm:cxn modelId="{B75D6C71-1577-4FF9-89F9-BAF931BE251D}" type="presParOf" srcId="{94185434-ECA0-4D8D-8B7E-08F2451712BF}" destId="{C4332CEB-F49F-470C-8535-079F427D5744}" srcOrd="1" destOrd="0" presId="urn:microsoft.com/office/officeart/2005/8/layout/list1"/>
    <dgm:cxn modelId="{1914C21B-BA5F-441E-BC66-1A6D5F9D6C40}" type="presParOf" srcId="{599D4588-926D-46E2-A734-9C6D927C6B42}" destId="{F26DF75B-BEB8-41A8-A118-EB3537AE6E91}" srcOrd="13" destOrd="0" presId="urn:microsoft.com/office/officeart/2005/8/layout/list1"/>
    <dgm:cxn modelId="{79FF4064-788D-4726-90D2-CF07789E1CF5}" type="presParOf" srcId="{599D4588-926D-46E2-A734-9C6D927C6B42}" destId="{DB617645-763D-413E-89F8-973556AEF9B5}" srcOrd="14" destOrd="0" presId="urn:microsoft.com/office/officeart/2005/8/layout/list1"/>
    <dgm:cxn modelId="{E8F660F0-B2E0-4670-8FE4-91157B828F8E}" type="presParOf" srcId="{599D4588-926D-46E2-A734-9C6D927C6B42}" destId="{9C1EE3BD-198A-46C7-92A1-5792CEF09253}" srcOrd="15" destOrd="0" presId="urn:microsoft.com/office/officeart/2005/8/layout/list1"/>
    <dgm:cxn modelId="{6727B37F-04C4-4CF6-B346-2FA0634826CE}" type="presParOf" srcId="{599D4588-926D-46E2-A734-9C6D927C6B42}" destId="{FF526C71-303F-40E9-BC1A-4610D849772E}" srcOrd="16" destOrd="0" presId="urn:microsoft.com/office/officeart/2005/8/layout/list1"/>
    <dgm:cxn modelId="{F3EC9653-6494-400B-AABA-EF60E9165AD7}" type="presParOf" srcId="{FF526C71-303F-40E9-BC1A-4610D849772E}" destId="{7C7F8D4E-8142-48BA-B837-C422AE8B26E2}" srcOrd="0" destOrd="0" presId="urn:microsoft.com/office/officeart/2005/8/layout/list1"/>
    <dgm:cxn modelId="{E40509BE-E7E4-4959-B584-CFF107ECD707}" type="presParOf" srcId="{FF526C71-303F-40E9-BC1A-4610D849772E}" destId="{D52D9C68-0FB4-4B80-9B23-999635E2D4EB}" srcOrd="1" destOrd="0" presId="urn:microsoft.com/office/officeart/2005/8/layout/list1"/>
    <dgm:cxn modelId="{D797A472-92B5-488D-BE99-F1BE0DD2A3EE}" type="presParOf" srcId="{599D4588-926D-46E2-A734-9C6D927C6B42}" destId="{0A6EA335-FED2-4803-AA25-D7ADB1302BBB}" srcOrd="17" destOrd="0" presId="urn:microsoft.com/office/officeart/2005/8/layout/list1"/>
    <dgm:cxn modelId="{07B3009D-62EE-4C13-8928-A37259ED958B}" type="presParOf" srcId="{599D4588-926D-46E2-A734-9C6D927C6B42}" destId="{1D874F64-91D6-480F-A064-552DBA74178E}" srcOrd="18" destOrd="0" presId="urn:microsoft.com/office/officeart/2005/8/layout/list1"/>
    <dgm:cxn modelId="{E6AB30E4-7EAA-40F7-816E-8D4D03207317}" type="presParOf" srcId="{599D4588-926D-46E2-A734-9C6D927C6B42}" destId="{3C3ADA76-E679-415D-8C6E-234F5C21FC05}" srcOrd="19" destOrd="0" presId="urn:microsoft.com/office/officeart/2005/8/layout/list1"/>
    <dgm:cxn modelId="{036AD73B-5EC0-46F7-A88D-FF16DCD0BE26}" type="presParOf" srcId="{599D4588-926D-46E2-A734-9C6D927C6B42}" destId="{250875B0-8BFD-4C51-9C14-B7B106580787}" srcOrd="20" destOrd="0" presId="urn:microsoft.com/office/officeart/2005/8/layout/list1"/>
    <dgm:cxn modelId="{A25E3320-94D8-4A92-81B5-4933684051B1}" type="presParOf" srcId="{250875B0-8BFD-4C51-9C14-B7B106580787}" destId="{284C7CF9-07B5-441C-B328-32FDF0119D5F}" srcOrd="0" destOrd="0" presId="urn:microsoft.com/office/officeart/2005/8/layout/list1"/>
    <dgm:cxn modelId="{5477FE9C-D636-4A1E-A0A2-D7135B25EBF6}" type="presParOf" srcId="{250875B0-8BFD-4C51-9C14-B7B106580787}" destId="{C361ED71-4113-467F-A746-789A3583D7BF}" srcOrd="1" destOrd="0" presId="urn:microsoft.com/office/officeart/2005/8/layout/list1"/>
    <dgm:cxn modelId="{13D2A46F-9F5B-47BA-8FAF-D1126545FF57}" type="presParOf" srcId="{599D4588-926D-46E2-A734-9C6D927C6B42}" destId="{FB7C964B-9F60-49AC-B25A-BCA061F72F0A}" srcOrd="21" destOrd="0" presId="urn:microsoft.com/office/officeart/2005/8/layout/list1"/>
    <dgm:cxn modelId="{CA1EF630-0972-4F74-A354-77881D6DFA65}" type="presParOf" srcId="{599D4588-926D-46E2-A734-9C6D927C6B42}" destId="{C4BE7902-3E90-43B8-9E33-6589DF269B1B}"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698E6C-125A-42A6-9F40-5758F56CAFEB}" type="doc">
      <dgm:prSet loTypeId="urn:microsoft.com/office/officeart/2005/8/layout/hList1" loCatId="list" qsTypeId="urn:microsoft.com/office/officeart/2005/8/quickstyle/simple1" qsCatId="simple" csTypeId="urn:microsoft.com/office/officeart/2005/8/colors/accent2_2" csCatId="accent2" phldr="1"/>
      <dgm:spPr/>
      <dgm:t>
        <a:bodyPr/>
        <a:lstStyle/>
        <a:p>
          <a:endParaRPr lang="en-US"/>
        </a:p>
      </dgm:t>
    </dgm:pt>
    <dgm:pt modelId="{DF9E92AF-93FC-4457-AE7A-180885EB761D}">
      <dgm:prSet phldrT="[Text]" custT="1"/>
      <dgm:spPr/>
      <dgm:t>
        <a:bodyPr/>
        <a:lstStyle/>
        <a:p>
          <a:r>
            <a:rPr lang="en-US" sz="2800" b="1" dirty="0"/>
            <a:t>Program Evaluation</a:t>
          </a:r>
        </a:p>
      </dgm:t>
    </dgm:pt>
    <dgm:pt modelId="{2181F044-E65F-41CB-A68B-BBB066D73A93}" type="parTrans" cxnId="{82DE7EA5-6000-48FC-AC5A-8C98910DC49B}">
      <dgm:prSet/>
      <dgm:spPr/>
      <dgm:t>
        <a:bodyPr/>
        <a:lstStyle/>
        <a:p>
          <a:endParaRPr lang="en-US"/>
        </a:p>
      </dgm:t>
    </dgm:pt>
    <dgm:pt modelId="{5CF2D5A4-3628-4F55-B449-27D9C1E75F23}" type="sibTrans" cxnId="{82DE7EA5-6000-48FC-AC5A-8C98910DC49B}">
      <dgm:prSet/>
      <dgm:spPr/>
      <dgm:t>
        <a:bodyPr/>
        <a:lstStyle/>
        <a:p>
          <a:endParaRPr lang="en-US"/>
        </a:p>
      </dgm:t>
    </dgm:pt>
    <dgm:pt modelId="{ACF48E0C-B5F4-4CEF-9A6E-B37CCAEE42E4}">
      <dgm:prSet phldrT="[Text]"/>
      <dgm:spPr/>
      <dgm:t>
        <a:bodyPr/>
        <a:lstStyle/>
        <a:p>
          <a:r>
            <a:rPr lang="en-US" dirty="0"/>
            <a:t>To what extent is the program in place?</a:t>
          </a:r>
        </a:p>
      </dgm:t>
    </dgm:pt>
    <dgm:pt modelId="{DD04F449-E879-4330-9E26-CB65365BE997}" type="parTrans" cxnId="{EC625AC0-C143-4B25-922F-B2503ACDC6F3}">
      <dgm:prSet/>
      <dgm:spPr/>
      <dgm:t>
        <a:bodyPr/>
        <a:lstStyle/>
        <a:p>
          <a:endParaRPr lang="en-US"/>
        </a:p>
      </dgm:t>
    </dgm:pt>
    <dgm:pt modelId="{4D63D3D2-074D-47DD-A46E-2DB04FD285A5}" type="sibTrans" cxnId="{EC625AC0-C143-4B25-922F-B2503ACDC6F3}">
      <dgm:prSet/>
      <dgm:spPr/>
      <dgm:t>
        <a:bodyPr/>
        <a:lstStyle/>
        <a:p>
          <a:endParaRPr lang="en-US"/>
        </a:p>
      </dgm:t>
    </dgm:pt>
    <dgm:pt modelId="{A902C716-7FA4-4B4B-BADC-E1AB0B00094D}">
      <dgm:prSet phldrT="[Text]" custT="1"/>
      <dgm:spPr/>
      <dgm:t>
        <a:bodyPr/>
        <a:lstStyle/>
        <a:p>
          <a:r>
            <a:rPr lang="en-US" sz="2800" b="1" dirty="0"/>
            <a:t>Personnel Evaluation</a:t>
          </a:r>
        </a:p>
      </dgm:t>
    </dgm:pt>
    <dgm:pt modelId="{7F468F19-C3C9-4A6F-A857-3BFB628F62DF}" type="parTrans" cxnId="{A5110375-C8EC-416B-93D2-35962F246D10}">
      <dgm:prSet/>
      <dgm:spPr/>
      <dgm:t>
        <a:bodyPr/>
        <a:lstStyle/>
        <a:p>
          <a:endParaRPr lang="en-US"/>
        </a:p>
      </dgm:t>
    </dgm:pt>
    <dgm:pt modelId="{BC6B887B-DA55-408E-8828-173C55BAAC6E}" type="sibTrans" cxnId="{A5110375-C8EC-416B-93D2-35962F246D10}">
      <dgm:prSet/>
      <dgm:spPr/>
      <dgm:t>
        <a:bodyPr/>
        <a:lstStyle/>
        <a:p>
          <a:endParaRPr lang="en-US"/>
        </a:p>
      </dgm:t>
    </dgm:pt>
    <dgm:pt modelId="{F910BC62-B30A-4765-8DA1-E59D40E4E42A}">
      <dgm:prSet phldrT="[Text]"/>
      <dgm:spPr/>
      <dgm:t>
        <a:bodyPr/>
        <a:lstStyle/>
        <a:p>
          <a:r>
            <a:rPr lang="en-US" dirty="0"/>
            <a:t>To what extent is the program staffed with highly skilled school counselors?</a:t>
          </a:r>
        </a:p>
      </dgm:t>
    </dgm:pt>
    <dgm:pt modelId="{3A38C020-4F5D-4E2A-BEBF-B4D6781027D8}" type="parTrans" cxnId="{B032EF5A-D3EA-4B08-AAB2-F928394E9760}">
      <dgm:prSet/>
      <dgm:spPr/>
      <dgm:t>
        <a:bodyPr/>
        <a:lstStyle/>
        <a:p>
          <a:endParaRPr lang="en-US"/>
        </a:p>
      </dgm:t>
    </dgm:pt>
    <dgm:pt modelId="{C1A31C9D-65E4-41D1-99D7-9643CEC2EF27}" type="sibTrans" cxnId="{B032EF5A-D3EA-4B08-AAB2-F928394E9760}">
      <dgm:prSet/>
      <dgm:spPr/>
      <dgm:t>
        <a:bodyPr/>
        <a:lstStyle/>
        <a:p>
          <a:endParaRPr lang="en-US"/>
        </a:p>
      </dgm:t>
    </dgm:pt>
    <dgm:pt modelId="{CBDAC42E-82F0-4F94-A68C-4FED83FB3218}">
      <dgm:prSet phldrT="[Text]" custT="1"/>
      <dgm:spPr/>
      <dgm:t>
        <a:bodyPr/>
        <a:lstStyle/>
        <a:p>
          <a:r>
            <a:rPr lang="en-US" sz="2800" b="1" dirty="0"/>
            <a:t>Results Evaluation</a:t>
          </a:r>
        </a:p>
      </dgm:t>
    </dgm:pt>
    <dgm:pt modelId="{83020FD7-28F0-4948-9B23-80E1C26485E7}" type="parTrans" cxnId="{47464AD0-5145-4A0A-B05C-5F5E9A5DC52A}">
      <dgm:prSet/>
      <dgm:spPr/>
      <dgm:t>
        <a:bodyPr/>
        <a:lstStyle/>
        <a:p>
          <a:endParaRPr lang="en-US"/>
        </a:p>
      </dgm:t>
    </dgm:pt>
    <dgm:pt modelId="{B5EF278F-EB5D-43AD-8B2A-EA8D5806D571}" type="sibTrans" cxnId="{47464AD0-5145-4A0A-B05C-5F5E9A5DC52A}">
      <dgm:prSet/>
      <dgm:spPr/>
      <dgm:t>
        <a:bodyPr/>
        <a:lstStyle/>
        <a:p>
          <a:endParaRPr lang="en-US"/>
        </a:p>
      </dgm:t>
    </dgm:pt>
    <dgm:pt modelId="{C9E5F5B8-C2DC-4549-99B4-FBBE8F6E50BE}">
      <dgm:prSet phldrT="[Text]"/>
      <dgm:spPr/>
      <dgm:t>
        <a:bodyPr/>
        <a:lstStyle/>
        <a:p>
          <a:r>
            <a:rPr lang="en-US" dirty="0"/>
            <a:t>To what extent is the program impacting student outcomes?</a:t>
          </a:r>
        </a:p>
      </dgm:t>
    </dgm:pt>
    <dgm:pt modelId="{DCC031FF-2453-4614-B9EF-E55900675B51}" type="parTrans" cxnId="{82690768-5FE6-499D-9908-B0BFB36677D8}">
      <dgm:prSet/>
      <dgm:spPr/>
      <dgm:t>
        <a:bodyPr/>
        <a:lstStyle/>
        <a:p>
          <a:endParaRPr lang="en-US"/>
        </a:p>
      </dgm:t>
    </dgm:pt>
    <dgm:pt modelId="{B342E489-7347-4859-B396-034969FB792F}" type="sibTrans" cxnId="{82690768-5FE6-499D-9908-B0BFB36677D8}">
      <dgm:prSet/>
      <dgm:spPr/>
      <dgm:t>
        <a:bodyPr/>
        <a:lstStyle/>
        <a:p>
          <a:endParaRPr lang="en-US"/>
        </a:p>
      </dgm:t>
    </dgm:pt>
    <dgm:pt modelId="{BE63DF57-8E5A-4300-87DC-30D04E399E8C}" type="pres">
      <dgm:prSet presAssocID="{91698E6C-125A-42A6-9F40-5758F56CAFEB}" presName="Name0" presStyleCnt="0">
        <dgm:presLayoutVars>
          <dgm:dir/>
          <dgm:animLvl val="lvl"/>
          <dgm:resizeHandles val="exact"/>
        </dgm:presLayoutVars>
      </dgm:prSet>
      <dgm:spPr/>
      <dgm:t>
        <a:bodyPr/>
        <a:lstStyle/>
        <a:p>
          <a:endParaRPr lang="en-US"/>
        </a:p>
      </dgm:t>
    </dgm:pt>
    <dgm:pt modelId="{A5C78D87-4787-458D-B9A3-0950DB89C1F3}" type="pres">
      <dgm:prSet presAssocID="{DF9E92AF-93FC-4457-AE7A-180885EB761D}" presName="composite" presStyleCnt="0"/>
      <dgm:spPr/>
      <dgm:t>
        <a:bodyPr/>
        <a:lstStyle/>
        <a:p>
          <a:endParaRPr lang="en-US"/>
        </a:p>
      </dgm:t>
    </dgm:pt>
    <dgm:pt modelId="{89075162-BC0E-4BE9-B274-41F18B4D7DBB}" type="pres">
      <dgm:prSet presAssocID="{DF9E92AF-93FC-4457-AE7A-180885EB761D}" presName="parTx" presStyleLbl="alignNode1" presStyleIdx="0" presStyleCnt="3">
        <dgm:presLayoutVars>
          <dgm:chMax val="0"/>
          <dgm:chPref val="0"/>
          <dgm:bulletEnabled val="1"/>
        </dgm:presLayoutVars>
      </dgm:prSet>
      <dgm:spPr/>
      <dgm:t>
        <a:bodyPr/>
        <a:lstStyle/>
        <a:p>
          <a:endParaRPr lang="en-US"/>
        </a:p>
      </dgm:t>
    </dgm:pt>
    <dgm:pt modelId="{D29B8D5F-BFBB-40C8-9CDE-DB07A8B80ED5}" type="pres">
      <dgm:prSet presAssocID="{DF9E92AF-93FC-4457-AE7A-180885EB761D}" presName="desTx" presStyleLbl="alignAccFollowNode1" presStyleIdx="0" presStyleCnt="3">
        <dgm:presLayoutVars>
          <dgm:bulletEnabled val="1"/>
        </dgm:presLayoutVars>
      </dgm:prSet>
      <dgm:spPr/>
      <dgm:t>
        <a:bodyPr/>
        <a:lstStyle/>
        <a:p>
          <a:endParaRPr lang="en-US"/>
        </a:p>
      </dgm:t>
    </dgm:pt>
    <dgm:pt modelId="{3DF04377-7155-4022-9A19-7ECFE787005C}" type="pres">
      <dgm:prSet presAssocID="{5CF2D5A4-3628-4F55-B449-27D9C1E75F23}" presName="space" presStyleCnt="0"/>
      <dgm:spPr/>
      <dgm:t>
        <a:bodyPr/>
        <a:lstStyle/>
        <a:p>
          <a:endParaRPr lang="en-US"/>
        </a:p>
      </dgm:t>
    </dgm:pt>
    <dgm:pt modelId="{4F4C83CD-22CF-4778-943E-803D24C9DF39}" type="pres">
      <dgm:prSet presAssocID="{A902C716-7FA4-4B4B-BADC-E1AB0B00094D}" presName="composite" presStyleCnt="0"/>
      <dgm:spPr/>
      <dgm:t>
        <a:bodyPr/>
        <a:lstStyle/>
        <a:p>
          <a:endParaRPr lang="en-US"/>
        </a:p>
      </dgm:t>
    </dgm:pt>
    <dgm:pt modelId="{77F6EA85-35CA-47F3-95F8-F4EDB6B23065}" type="pres">
      <dgm:prSet presAssocID="{A902C716-7FA4-4B4B-BADC-E1AB0B00094D}" presName="parTx" presStyleLbl="alignNode1" presStyleIdx="1" presStyleCnt="3">
        <dgm:presLayoutVars>
          <dgm:chMax val="0"/>
          <dgm:chPref val="0"/>
          <dgm:bulletEnabled val="1"/>
        </dgm:presLayoutVars>
      </dgm:prSet>
      <dgm:spPr/>
      <dgm:t>
        <a:bodyPr/>
        <a:lstStyle/>
        <a:p>
          <a:endParaRPr lang="en-US"/>
        </a:p>
      </dgm:t>
    </dgm:pt>
    <dgm:pt modelId="{58AF2C92-3244-4F75-B859-7AD241B0C7A1}" type="pres">
      <dgm:prSet presAssocID="{A902C716-7FA4-4B4B-BADC-E1AB0B00094D}" presName="desTx" presStyleLbl="alignAccFollowNode1" presStyleIdx="1" presStyleCnt="3">
        <dgm:presLayoutVars>
          <dgm:bulletEnabled val="1"/>
        </dgm:presLayoutVars>
      </dgm:prSet>
      <dgm:spPr/>
      <dgm:t>
        <a:bodyPr/>
        <a:lstStyle/>
        <a:p>
          <a:endParaRPr lang="en-US"/>
        </a:p>
      </dgm:t>
    </dgm:pt>
    <dgm:pt modelId="{CDDF311B-5B4B-4BD4-8120-0C0BAA49A0FE}" type="pres">
      <dgm:prSet presAssocID="{BC6B887B-DA55-408E-8828-173C55BAAC6E}" presName="space" presStyleCnt="0"/>
      <dgm:spPr/>
      <dgm:t>
        <a:bodyPr/>
        <a:lstStyle/>
        <a:p>
          <a:endParaRPr lang="en-US"/>
        </a:p>
      </dgm:t>
    </dgm:pt>
    <dgm:pt modelId="{2A2FF9C9-0B26-47F3-AC5C-C3076CC4ED06}" type="pres">
      <dgm:prSet presAssocID="{CBDAC42E-82F0-4F94-A68C-4FED83FB3218}" presName="composite" presStyleCnt="0"/>
      <dgm:spPr/>
      <dgm:t>
        <a:bodyPr/>
        <a:lstStyle/>
        <a:p>
          <a:endParaRPr lang="en-US"/>
        </a:p>
      </dgm:t>
    </dgm:pt>
    <dgm:pt modelId="{44A96B34-6237-440F-9A2B-2F5F3F6F10CD}" type="pres">
      <dgm:prSet presAssocID="{CBDAC42E-82F0-4F94-A68C-4FED83FB3218}" presName="parTx" presStyleLbl="alignNode1" presStyleIdx="2" presStyleCnt="3">
        <dgm:presLayoutVars>
          <dgm:chMax val="0"/>
          <dgm:chPref val="0"/>
          <dgm:bulletEnabled val="1"/>
        </dgm:presLayoutVars>
      </dgm:prSet>
      <dgm:spPr/>
      <dgm:t>
        <a:bodyPr/>
        <a:lstStyle/>
        <a:p>
          <a:endParaRPr lang="en-US"/>
        </a:p>
      </dgm:t>
    </dgm:pt>
    <dgm:pt modelId="{08412818-3E8F-4AF8-B7ED-208699FF2A16}" type="pres">
      <dgm:prSet presAssocID="{CBDAC42E-82F0-4F94-A68C-4FED83FB3218}" presName="desTx" presStyleLbl="alignAccFollowNode1" presStyleIdx="2" presStyleCnt="3">
        <dgm:presLayoutVars>
          <dgm:bulletEnabled val="1"/>
        </dgm:presLayoutVars>
      </dgm:prSet>
      <dgm:spPr/>
      <dgm:t>
        <a:bodyPr/>
        <a:lstStyle/>
        <a:p>
          <a:endParaRPr lang="en-US"/>
        </a:p>
      </dgm:t>
    </dgm:pt>
  </dgm:ptLst>
  <dgm:cxnLst>
    <dgm:cxn modelId="{F25C3F67-44A3-4872-8D88-8AED24831660}" type="presOf" srcId="{91698E6C-125A-42A6-9F40-5758F56CAFEB}" destId="{BE63DF57-8E5A-4300-87DC-30D04E399E8C}" srcOrd="0" destOrd="0" presId="urn:microsoft.com/office/officeart/2005/8/layout/hList1"/>
    <dgm:cxn modelId="{DB11C594-BE55-408E-85D9-B1DDE6915FA1}" type="presOf" srcId="{ACF48E0C-B5F4-4CEF-9A6E-B37CCAEE42E4}" destId="{D29B8D5F-BFBB-40C8-9CDE-DB07A8B80ED5}" srcOrd="0" destOrd="0" presId="urn:microsoft.com/office/officeart/2005/8/layout/hList1"/>
    <dgm:cxn modelId="{9BD84A64-88D9-4D20-89DD-D6E9E136CE37}" type="presOf" srcId="{CBDAC42E-82F0-4F94-A68C-4FED83FB3218}" destId="{44A96B34-6237-440F-9A2B-2F5F3F6F10CD}" srcOrd="0" destOrd="0" presId="urn:microsoft.com/office/officeart/2005/8/layout/hList1"/>
    <dgm:cxn modelId="{B4D8457C-2035-4F6E-A023-91E980AF4F47}" type="presOf" srcId="{C9E5F5B8-C2DC-4549-99B4-FBBE8F6E50BE}" destId="{08412818-3E8F-4AF8-B7ED-208699FF2A16}" srcOrd="0" destOrd="0" presId="urn:microsoft.com/office/officeart/2005/8/layout/hList1"/>
    <dgm:cxn modelId="{9D915731-E7CD-4054-AAF4-75B4DC76EF85}" type="presOf" srcId="{DF9E92AF-93FC-4457-AE7A-180885EB761D}" destId="{89075162-BC0E-4BE9-B274-41F18B4D7DBB}" srcOrd="0" destOrd="0" presId="urn:microsoft.com/office/officeart/2005/8/layout/hList1"/>
    <dgm:cxn modelId="{82DE7EA5-6000-48FC-AC5A-8C98910DC49B}" srcId="{91698E6C-125A-42A6-9F40-5758F56CAFEB}" destId="{DF9E92AF-93FC-4457-AE7A-180885EB761D}" srcOrd="0" destOrd="0" parTransId="{2181F044-E65F-41CB-A68B-BBB066D73A93}" sibTransId="{5CF2D5A4-3628-4F55-B449-27D9C1E75F23}"/>
    <dgm:cxn modelId="{A5110375-C8EC-416B-93D2-35962F246D10}" srcId="{91698E6C-125A-42A6-9F40-5758F56CAFEB}" destId="{A902C716-7FA4-4B4B-BADC-E1AB0B00094D}" srcOrd="1" destOrd="0" parTransId="{7F468F19-C3C9-4A6F-A857-3BFB628F62DF}" sibTransId="{BC6B887B-DA55-408E-8828-173C55BAAC6E}"/>
    <dgm:cxn modelId="{EC625AC0-C143-4B25-922F-B2503ACDC6F3}" srcId="{DF9E92AF-93FC-4457-AE7A-180885EB761D}" destId="{ACF48E0C-B5F4-4CEF-9A6E-B37CCAEE42E4}" srcOrd="0" destOrd="0" parTransId="{DD04F449-E879-4330-9E26-CB65365BE997}" sibTransId="{4D63D3D2-074D-47DD-A46E-2DB04FD285A5}"/>
    <dgm:cxn modelId="{7F28AD42-C2F4-416B-BCF9-B95662C40F6B}" type="presOf" srcId="{A902C716-7FA4-4B4B-BADC-E1AB0B00094D}" destId="{77F6EA85-35CA-47F3-95F8-F4EDB6B23065}" srcOrd="0" destOrd="0" presId="urn:microsoft.com/office/officeart/2005/8/layout/hList1"/>
    <dgm:cxn modelId="{09F8E6A8-C401-4FCC-953A-6B60FF0D4265}" type="presOf" srcId="{F910BC62-B30A-4765-8DA1-E59D40E4E42A}" destId="{58AF2C92-3244-4F75-B859-7AD241B0C7A1}" srcOrd="0" destOrd="0" presId="urn:microsoft.com/office/officeart/2005/8/layout/hList1"/>
    <dgm:cxn modelId="{82690768-5FE6-499D-9908-B0BFB36677D8}" srcId="{CBDAC42E-82F0-4F94-A68C-4FED83FB3218}" destId="{C9E5F5B8-C2DC-4549-99B4-FBBE8F6E50BE}" srcOrd="0" destOrd="0" parTransId="{DCC031FF-2453-4614-B9EF-E55900675B51}" sibTransId="{B342E489-7347-4859-B396-034969FB792F}"/>
    <dgm:cxn modelId="{47464AD0-5145-4A0A-B05C-5F5E9A5DC52A}" srcId="{91698E6C-125A-42A6-9F40-5758F56CAFEB}" destId="{CBDAC42E-82F0-4F94-A68C-4FED83FB3218}" srcOrd="2" destOrd="0" parTransId="{83020FD7-28F0-4948-9B23-80E1C26485E7}" sibTransId="{B5EF278F-EB5D-43AD-8B2A-EA8D5806D571}"/>
    <dgm:cxn modelId="{B032EF5A-D3EA-4B08-AAB2-F928394E9760}" srcId="{A902C716-7FA4-4B4B-BADC-E1AB0B00094D}" destId="{F910BC62-B30A-4765-8DA1-E59D40E4E42A}" srcOrd="0" destOrd="0" parTransId="{3A38C020-4F5D-4E2A-BEBF-B4D6781027D8}" sibTransId="{C1A31C9D-65E4-41D1-99D7-9643CEC2EF27}"/>
    <dgm:cxn modelId="{5242AA80-01D9-431D-BAF9-346A605338E4}" type="presParOf" srcId="{BE63DF57-8E5A-4300-87DC-30D04E399E8C}" destId="{A5C78D87-4787-458D-B9A3-0950DB89C1F3}" srcOrd="0" destOrd="0" presId="urn:microsoft.com/office/officeart/2005/8/layout/hList1"/>
    <dgm:cxn modelId="{D6732CA4-218A-4C56-9DAB-0299BF97B287}" type="presParOf" srcId="{A5C78D87-4787-458D-B9A3-0950DB89C1F3}" destId="{89075162-BC0E-4BE9-B274-41F18B4D7DBB}" srcOrd="0" destOrd="0" presId="urn:microsoft.com/office/officeart/2005/8/layout/hList1"/>
    <dgm:cxn modelId="{6B71CF54-4137-4D23-A194-8D89DD457CBD}" type="presParOf" srcId="{A5C78D87-4787-458D-B9A3-0950DB89C1F3}" destId="{D29B8D5F-BFBB-40C8-9CDE-DB07A8B80ED5}" srcOrd="1" destOrd="0" presId="urn:microsoft.com/office/officeart/2005/8/layout/hList1"/>
    <dgm:cxn modelId="{AB7C1970-BB20-4154-87D1-83EB3D8E9922}" type="presParOf" srcId="{BE63DF57-8E5A-4300-87DC-30D04E399E8C}" destId="{3DF04377-7155-4022-9A19-7ECFE787005C}" srcOrd="1" destOrd="0" presId="urn:microsoft.com/office/officeart/2005/8/layout/hList1"/>
    <dgm:cxn modelId="{554F92AF-F609-44C8-AF86-9EDB7728993B}" type="presParOf" srcId="{BE63DF57-8E5A-4300-87DC-30D04E399E8C}" destId="{4F4C83CD-22CF-4778-943E-803D24C9DF39}" srcOrd="2" destOrd="0" presId="urn:microsoft.com/office/officeart/2005/8/layout/hList1"/>
    <dgm:cxn modelId="{98627202-F1A9-45B8-AF1A-273637009DCD}" type="presParOf" srcId="{4F4C83CD-22CF-4778-943E-803D24C9DF39}" destId="{77F6EA85-35CA-47F3-95F8-F4EDB6B23065}" srcOrd="0" destOrd="0" presId="urn:microsoft.com/office/officeart/2005/8/layout/hList1"/>
    <dgm:cxn modelId="{75D07B5B-6D7D-4D85-A2C2-DF2F12408CDC}" type="presParOf" srcId="{4F4C83CD-22CF-4778-943E-803D24C9DF39}" destId="{58AF2C92-3244-4F75-B859-7AD241B0C7A1}" srcOrd="1" destOrd="0" presId="urn:microsoft.com/office/officeart/2005/8/layout/hList1"/>
    <dgm:cxn modelId="{C8D14A47-4E24-47AE-B306-08890B3C9CC7}" type="presParOf" srcId="{BE63DF57-8E5A-4300-87DC-30D04E399E8C}" destId="{CDDF311B-5B4B-4BD4-8120-0C0BAA49A0FE}" srcOrd="3" destOrd="0" presId="urn:microsoft.com/office/officeart/2005/8/layout/hList1"/>
    <dgm:cxn modelId="{88233D4F-6ECA-4D27-85F9-6052355E0E1E}" type="presParOf" srcId="{BE63DF57-8E5A-4300-87DC-30D04E399E8C}" destId="{2A2FF9C9-0B26-47F3-AC5C-C3076CC4ED06}" srcOrd="4" destOrd="0" presId="urn:microsoft.com/office/officeart/2005/8/layout/hList1"/>
    <dgm:cxn modelId="{3DFAF323-7BC8-46EE-A918-62C3CCD7C477}" type="presParOf" srcId="{2A2FF9C9-0B26-47F3-AC5C-C3076CC4ED06}" destId="{44A96B34-6237-440F-9A2B-2F5F3F6F10CD}" srcOrd="0" destOrd="0" presId="urn:microsoft.com/office/officeart/2005/8/layout/hList1"/>
    <dgm:cxn modelId="{ED46C4EF-019A-438F-9F54-6FFFCC80CF4B}" type="presParOf" srcId="{2A2FF9C9-0B26-47F3-AC5C-C3076CC4ED06}" destId="{08412818-3E8F-4AF8-B7ED-208699FF2A1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E4B702B-FE45-42E4-B91D-86DFFBAED384}" type="doc">
      <dgm:prSet loTypeId="urn:microsoft.com/office/officeart/2005/8/layout/default#3" loCatId="list" qsTypeId="urn:microsoft.com/office/officeart/2005/8/quickstyle/simple4" qsCatId="simple" csTypeId="urn:microsoft.com/office/officeart/2005/8/colors/accent1_3" csCatId="accent1" phldr="1"/>
      <dgm:spPr/>
      <dgm:t>
        <a:bodyPr/>
        <a:lstStyle/>
        <a:p>
          <a:endParaRPr lang="en-US"/>
        </a:p>
      </dgm:t>
    </dgm:pt>
    <dgm:pt modelId="{57884877-71D8-4916-A5ED-23B0C4B4EA86}">
      <dgm:prSet phldrT="[Text]"/>
      <dgm:spPr/>
      <dgm:t>
        <a:bodyPr/>
        <a:lstStyle/>
        <a:p>
          <a:r>
            <a:rPr lang="en-US" dirty="0">
              <a:solidFill>
                <a:schemeClr val="tx1"/>
              </a:solidFill>
            </a:rPr>
            <a:t>Newsletters</a:t>
          </a:r>
        </a:p>
      </dgm:t>
    </dgm:pt>
    <dgm:pt modelId="{040681D7-F619-489C-8171-035ECFA2DDFC}" type="parTrans" cxnId="{A840A6C4-5A23-4F21-93F2-4FAAD2F8B498}">
      <dgm:prSet/>
      <dgm:spPr/>
      <dgm:t>
        <a:bodyPr/>
        <a:lstStyle/>
        <a:p>
          <a:endParaRPr lang="en-US">
            <a:solidFill>
              <a:schemeClr val="tx1"/>
            </a:solidFill>
          </a:endParaRPr>
        </a:p>
      </dgm:t>
    </dgm:pt>
    <dgm:pt modelId="{336763A3-EF94-4710-9F74-687034953CFE}" type="sibTrans" cxnId="{A840A6C4-5A23-4F21-93F2-4FAAD2F8B498}">
      <dgm:prSet/>
      <dgm:spPr/>
      <dgm:t>
        <a:bodyPr/>
        <a:lstStyle/>
        <a:p>
          <a:endParaRPr lang="en-US">
            <a:solidFill>
              <a:schemeClr val="tx1"/>
            </a:solidFill>
          </a:endParaRPr>
        </a:p>
      </dgm:t>
    </dgm:pt>
    <dgm:pt modelId="{851ED643-D57C-4B94-A2D7-0B19E4E19CC2}">
      <dgm:prSet phldrT="[Text]"/>
      <dgm:spPr/>
      <dgm:t>
        <a:bodyPr/>
        <a:lstStyle/>
        <a:p>
          <a:r>
            <a:rPr lang="en-US" dirty="0">
              <a:solidFill>
                <a:schemeClr val="tx1"/>
              </a:solidFill>
            </a:rPr>
            <a:t>Local Media</a:t>
          </a:r>
        </a:p>
      </dgm:t>
    </dgm:pt>
    <dgm:pt modelId="{FB2B1689-012F-46A3-B3DF-D632FE52A99C}" type="parTrans" cxnId="{1CA8919B-9E04-493D-B02A-FE5E474357C2}">
      <dgm:prSet/>
      <dgm:spPr/>
      <dgm:t>
        <a:bodyPr/>
        <a:lstStyle/>
        <a:p>
          <a:endParaRPr lang="en-US">
            <a:solidFill>
              <a:schemeClr val="tx1"/>
            </a:solidFill>
          </a:endParaRPr>
        </a:p>
      </dgm:t>
    </dgm:pt>
    <dgm:pt modelId="{EAF0A52A-46B9-44D3-9B4F-792544618F6E}" type="sibTrans" cxnId="{1CA8919B-9E04-493D-B02A-FE5E474357C2}">
      <dgm:prSet/>
      <dgm:spPr/>
      <dgm:t>
        <a:bodyPr/>
        <a:lstStyle/>
        <a:p>
          <a:endParaRPr lang="en-US">
            <a:solidFill>
              <a:schemeClr val="tx1"/>
            </a:solidFill>
          </a:endParaRPr>
        </a:p>
      </dgm:t>
    </dgm:pt>
    <dgm:pt modelId="{E3370352-E0F2-415F-B3FA-462879E0DA23}">
      <dgm:prSet phldrT="[Text]"/>
      <dgm:spPr/>
      <dgm:t>
        <a:bodyPr/>
        <a:lstStyle/>
        <a:p>
          <a:r>
            <a:rPr lang="en-US" dirty="0">
              <a:solidFill>
                <a:schemeClr val="tx1"/>
              </a:solidFill>
            </a:rPr>
            <a:t>Social Media</a:t>
          </a:r>
        </a:p>
      </dgm:t>
    </dgm:pt>
    <dgm:pt modelId="{72E4E151-07D9-4647-A6D7-76C0E8E806FB}" type="parTrans" cxnId="{507CA789-5540-41A1-A5B1-3A92F409F70F}">
      <dgm:prSet/>
      <dgm:spPr/>
      <dgm:t>
        <a:bodyPr/>
        <a:lstStyle/>
        <a:p>
          <a:endParaRPr lang="en-US">
            <a:solidFill>
              <a:schemeClr val="tx1"/>
            </a:solidFill>
          </a:endParaRPr>
        </a:p>
      </dgm:t>
    </dgm:pt>
    <dgm:pt modelId="{21429165-2105-48B2-9E69-B4006CEAC824}" type="sibTrans" cxnId="{507CA789-5540-41A1-A5B1-3A92F409F70F}">
      <dgm:prSet/>
      <dgm:spPr/>
      <dgm:t>
        <a:bodyPr/>
        <a:lstStyle/>
        <a:p>
          <a:endParaRPr lang="en-US">
            <a:solidFill>
              <a:schemeClr val="tx1"/>
            </a:solidFill>
          </a:endParaRPr>
        </a:p>
      </dgm:t>
    </dgm:pt>
    <dgm:pt modelId="{D6C35B40-9490-40C4-8902-65D693CFF75D}">
      <dgm:prSet phldrT="[Text]"/>
      <dgm:spPr/>
      <dgm:t>
        <a:bodyPr/>
        <a:lstStyle/>
        <a:p>
          <a:r>
            <a:rPr lang="en-US" dirty="0">
              <a:solidFill>
                <a:schemeClr val="tx1"/>
              </a:solidFill>
            </a:rPr>
            <a:t>School-Community Presentations</a:t>
          </a:r>
        </a:p>
      </dgm:t>
    </dgm:pt>
    <dgm:pt modelId="{3C6F6AEC-DE27-4956-88AE-B1377B3DDE07}" type="parTrans" cxnId="{9C886BD5-1D95-4976-A303-3459F9E04AD3}">
      <dgm:prSet/>
      <dgm:spPr/>
      <dgm:t>
        <a:bodyPr/>
        <a:lstStyle/>
        <a:p>
          <a:endParaRPr lang="en-US">
            <a:solidFill>
              <a:schemeClr val="tx1"/>
            </a:solidFill>
          </a:endParaRPr>
        </a:p>
      </dgm:t>
    </dgm:pt>
    <dgm:pt modelId="{D3168F5E-BF9A-4E8F-B2E1-426F26BC7ECC}" type="sibTrans" cxnId="{9C886BD5-1D95-4976-A303-3459F9E04AD3}">
      <dgm:prSet/>
      <dgm:spPr/>
      <dgm:t>
        <a:bodyPr/>
        <a:lstStyle/>
        <a:p>
          <a:endParaRPr lang="en-US">
            <a:solidFill>
              <a:schemeClr val="tx1"/>
            </a:solidFill>
          </a:endParaRPr>
        </a:p>
      </dgm:t>
    </dgm:pt>
    <dgm:pt modelId="{CC503A04-3138-42EF-9D6A-D6083432BA10}" type="pres">
      <dgm:prSet presAssocID="{5E4B702B-FE45-42E4-B91D-86DFFBAED384}" presName="diagram" presStyleCnt="0">
        <dgm:presLayoutVars>
          <dgm:dir/>
          <dgm:resizeHandles val="exact"/>
        </dgm:presLayoutVars>
      </dgm:prSet>
      <dgm:spPr/>
      <dgm:t>
        <a:bodyPr/>
        <a:lstStyle/>
        <a:p>
          <a:endParaRPr lang="en-US"/>
        </a:p>
      </dgm:t>
    </dgm:pt>
    <dgm:pt modelId="{7E395FDE-6527-4096-92D9-0A2DFB52EFC7}" type="pres">
      <dgm:prSet presAssocID="{57884877-71D8-4916-A5ED-23B0C4B4EA86}" presName="node" presStyleLbl="node1" presStyleIdx="0" presStyleCnt="4">
        <dgm:presLayoutVars>
          <dgm:bulletEnabled val="1"/>
        </dgm:presLayoutVars>
      </dgm:prSet>
      <dgm:spPr/>
      <dgm:t>
        <a:bodyPr/>
        <a:lstStyle/>
        <a:p>
          <a:endParaRPr lang="en-US"/>
        </a:p>
      </dgm:t>
    </dgm:pt>
    <dgm:pt modelId="{0023ECA8-0F34-424C-B620-B8022560B689}" type="pres">
      <dgm:prSet presAssocID="{336763A3-EF94-4710-9F74-687034953CFE}" presName="sibTrans" presStyleCnt="0"/>
      <dgm:spPr/>
      <dgm:t>
        <a:bodyPr/>
        <a:lstStyle/>
        <a:p>
          <a:endParaRPr lang="en-US"/>
        </a:p>
      </dgm:t>
    </dgm:pt>
    <dgm:pt modelId="{29B63F8B-1F41-41B5-8E08-6B998BA9E044}" type="pres">
      <dgm:prSet presAssocID="{851ED643-D57C-4B94-A2D7-0B19E4E19CC2}" presName="node" presStyleLbl="node1" presStyleIdx="1" presStyleCnt="4">
        <dgm:presLayoutVars>
          <dgm:bulletEnabled val="1"/>
        </dgm:presLayoutVars>
      </dgm:prSet>
      <dgm:spPr/>
      <dgm:t>
        <a:bodyPr/>
        <a:lstStyle/>
        <a:p>
          <a:endParaRPr lang="en-US"/>
        </a:p>
      </dgm:t>
    </dgm:pt>
    <dgm:pt modelId="{DE537F84-45A7-4A69-B260-32C726CBBA08}" type="pres">
      <dgm:prSet presAssocID="{EAF0A52A-46B9-44D3-9B4F-792544618F6E}" presName="sibTrans" presStyleCnt="0"/>
      <dgm:spPr/>
      <dgm:t>
        <a:bodyPr/>
        <a:lstStyle/>
        <a:p>
          <a:endParaRPr lang="en-US"/>
        </a:p>
      </dgm:t>
    </dgm:pt>
    <dgm:pt modelId="{8014C95B-0E87-4B9C-8CD9-996AC60F73E4}" type="pres">
      <dgm:prSet presAssocID="{E3370352-E0F2-415F-B3FA-462879E0DA23}" presName="node" presStyleLbl="node1" presStyleIdx="2" presStyleCnt="4">
        <dgm:presLayoutVars>
          <dgm:bulletEnabled val="1"/>
        </dgm:presLayoutVars>
      </dgm:prSet>
      <dgm:spPr/>
      <dgm:t>
        <a:bodyPr/>
        <a:lstStyle/>
        <a:p>
          <a:endParaRPr lang="en-US"/>
        </a:p>
      </dgm:t>
    </dgm:pt>
    <dgm:pt modelId="{1CCE9028-6A24-49BB-885C-9D798CB6AA51}" type="pres">
      <dgm:prSet presAssocID="{21429165-2105-48B2-9E69-B4006CEAC824}" presName="sibTrans" presStyleCnt="0"/>
      <dgm:spPr/>
      <dgm:t>
        <a:bodyPr/>
        <a:lstStyle/>
        <a:p>
          <a:endParaRPr lang="en-US"/>
        </a:p>
      </dgm:t>
    </dgm:pt>
    <dgm:pt modelId="{BA4B9BC4-5833-4128-842F-ADDD05D3685F}" type="pres">
      <dgm:prSet presAssocID="{D6C35B40-9490-40C4-8902-65D693CFF75D}" presName="node" presStyleLbl="node1" presStyleIdx="3" presStyleCnt="4">
        <dgm:presLayoutVars>
          <dgm:bulletEnabled val="1"/>
        </dgm:presLayoutVars>
      </dgm:prSet>
      <dgm:spPr/>
      <dgm:t>
        <a:bodyPr/>
        <a:lstStyle/>
        <a:p>
          <a:endParaRPr lang="en-US"/>
        </a:p>
      </dgm:t>
    </dgm:pt>
  </dgm:ptLst>
  <dgm:cxnLst>
    <dgm:cxn modelId="{507CA789-5540-41A1-A5B1-3A92F409F70F}" srcId="{5E4B702B-FE45-42E4-B91D-86DFFBAED384}" destId="{E3370352-E0F2-415F-B3FA-462879E0DA23}" srcOrd="2" destOrd="0" parTransId="{72E4E151-07D9-4647-A6D7-76C0E8E806FB}" sibTransId="{21429165-2105-48B2-9E69-B4006CEAC824}"/>
    <dgm:cxn modelId="{9DAC9B1A-3AFF-47BA-9BC7-6081B6A776D6}" type="presOf" srcId="{5E4B702B-FE45-42E4-B91D-86DFFBAED384}" destId="{CC503A04-3138-42EF-9D6A-D6083432BA10}" srcOrd="0" destOrd="0" presId="urn:microsoft.com/office/officeart/2005/8/layout/default#3"/>
    <dgm:cxn modelId="{3A274C27-CFAB-441B-96D1-9DDB1168E3AB}" type="presOf" srcId="{D6C35B40-9490-40C4-8902-65D693CFF75D}" destId="{BA4B9BC4-5833-4128-842F-ADDD05D3685F}" srcOrd="0" destOrd="0" presId="urn:microsoft.com/office/officeart/2005/8/layout/default#3"/>
    <dgm:cxn modelId="{09A51A4D-2B9E-485D-AEE6-4704C899372D}" type="presOf" srcId="{57884877-71D8-4916-A5ED-23B0C4B4EA86}" destId="{7E395FDE-6527-4096-92D9-0A2DFB52EFC7}" srcOrd="0" destOrd="0" presId="urn:microsoft.com/office/officeart/2005/8/layout/default#3"/>
    <dgm:cxn modelId="{1CA8919B-9E04-493D-B02A-FE5E474357C2}" srcId="{5E4B702B-FE45-42E4-B91D-86DFFBAED384}" destId="{851ED643-D57C-4B94-A2D7-0B19E4E19CC2}" srcOrd="1" destOrd="0" parTransId="{FB2B1689-012F-46A3-B3DF-D632FE52A99C}" sibTransId="{EAF0A52A-46B9-44D3-9B4F-792544618F6E}"/>
    <dgm:cxn modelId="{A840A6C4-5A23-4F21-93F2-4FAAD2F8B498}" srcId="{5E4B702B-FE45-42E4-B91D-86DFFBAED384}" destId="{57884877-71D8-4916-A5ED-23B0C4B4EA86}" srcOrd="0" destOrd="0" parTransId="{040681D7-F619-489C-8171-035ECFA2DDFC}" sibTransId="{336763A3-EF94-4710-9F74-687034953CFE}"/>
    <dgm:cxn modelId="{9C886BD5-1D95-4976-A303-3459F9E04AD3}" srcId="{5E4B702B-FE45-42E4-B91D-86DFFBAED384}" destId="{D6C35B40-9490-40C4-8902-65D693CFF75D}" srcOrd="3" destOrd="0" parTransId="{3C6F6AEC-DE27-4956-88AE-B1377B3DDE07}" sibTransId="{D3168F5E-BF9A-4E8F-B2E1-426F26BC7ECC}"/>
    <dgm:cxn modelId="{EE03AB19-8203-4737-80EA-955843C49F16}" type="presOf" srcId="{851ED643-D57C-4B94-A2D7-0B19E4E19CC2}" destId="{29B63F8B-1F41-41B5-8E08-6B998BA9E044}" srcOrd="0" destOrd="0" presId="urn:microsoft.com/office/officeart/2005/8/layout/default#3"/>
    <dgm:cxn modelId="{7AD3FA99-51B8-4DB9-894D-525695C1474B}" type="presOf" srcId="{E3370352-E0F2-415F-B3FA-462879E0DA23}" destId="{8014C95B-0E87-4B9C-8CD9-996AC60F73E4}" srcOrd="0" destOrd="0" presId="urn:microsoft.com/office/officeart/2005/8/layout/default#3"/>
    <dgm:cxn modelId="{4D134910-B24E-4E90-9D1C-F758011E412F}" type="presParOf" srcId="{CC503A04-3138-42EF-9D6A-D6083432BA10}" destId="{7E395FDE-6527-4096-92D9-0A2DFB52EFC7}" srcOrd="0" destOrd="0" presId="urn:microsoft.com/office/officeart/2005/8/layout/default#3"/>
    <dgm:cxn modelId="{302C007C-2615-48B8-AABE-E8C282DA5EC0}" type="presParOf" srcId="{CC503A04-3138-42EF-9D6A-D6083432BA10}" destId="{0023ECA8-0F34-424C-B620-B8022560B689}" srcOrd="1" destOrd="0" presId="urn:microsoft.com/office/officeart/2005/8/layout/default#3"/>
    <dgm:cxn modelId="{1E6A1801-C66F-4A7A-9280-94B8AAE0DE54}" type="presParOf" srcId="{CC503A04-3138-42EF-9D6A-D6083432BA10}" destId="{29B63F8B-1F41-41B5-8E08-6B998BA9E044}" srcOrd="2" destOrd="0" presId="urn:microsoft.com/office/officeart/2005/8/layout/default#3"/>
    <dgm:cxn modelId="{CBDC7222-12E5-4EAD-B931-6ED4B8B60922}" type="presParOf" srcId="{CC503A04-3138-42EF-9D6A-D6083432BA10}" destId="{DE537F84-45A7-4A69-B260-32C726CBBA08}" srcOrd="3" destOrd="0" presId="urn:microsoft.com/office/officeart/2005/8/layout/default#3"/>
    <dgm:cxn modelId="{C2232E72-68A2-47C6-BD62-76CF33CC1B17}" type="presParOf" srcId="{CC503A04-3138-42EF-9D6A-D6083432BA10}" destId="{8014C95B-0E87-4B9C-8CD9-996AC60F73E4}" srcOrd="4" destOrd="0" presId="urn:microsoft.com/office/officeart/2005/8/layout/default#3"/>
    <dgm:cxn modelId="{55831A4D-DA40-4F7A-9411-1E0FC36BE450}" type="presParOf" srcId="{CC503A04-3138-42EF-9D6A-D6083432BA10}" destId="{1CCE9028-6A24-49BB-885C-9D798CB6AA51}" srcOrd="5" destOrd="0" presId="urn:microsoft.com/office/officeart/2005/8/layout/default#3"/>
    <dgm:cxn modelId="{06E51DD1-7708-4CA4-91C4-8756EDDBC899}" type="presParOf" srcId="{CC503A04-3138-42EF-9D6A-D6083432BA10}" destId="{BA4B9BC4-5833-4128-842F-ADDD05D3685F}" srcOrd="6" destOrd="0" presId="urn:microsoft.com/office/officeart/2005/8/layout/defaul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57588D3-FBC4-4ABA-83BE-7C4398F8CA53}"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n-US"/>
        </a:p>
      </dgm:t>
    </dgm:pt>
    <dgm:pt modelId="{2A3930E4-985D-48E8-B0A6-9CA4107D20DA}">
      <dgm:prSet phldrT="[Text]" custT="1"/>
      <dgm:spPr/>
      <dgm:t>
        <a:bodyPr/>
        <a:lstStyle/>
        <a:p>
          <a:r>
            <a:rPr lang="en-US" sz="2800" dirty="0"/>
            <a:t>Receive Feedback</a:t>
          </a:r>
        </a:p>
      </dgm:t>
    </dgm:pt>
    <dgm:pt modelId="{2BA4AC75-FFAA-47FC-BA43-9359565CA7BA}" type="parTrans" cxnId="{984F7968-498D-4A10-BB38-09EFE96D6096}">
      <dgm:prSet/>
      <dgm:spPr/>
      <dgm:t>
        <a:bodyPr/>
        <a:lstStyle/>
        <a:p>
          <a:endParaRPr lang="en-US"/>
        </a:p>
      </dgm:t>
    </dgm:pt>
    <dgm:pt modelId="{3E5522DC-6466-4AB0-B4F2-ACCFBA3173F5}" type="sibTrans" cxnId="{984F7968-498D-4A10-BB38-09EFE96D6096}">
      <dgm:prSet/>
      <dgm:spPr/>
      <dgm:t>
        <a:bodyPr/>
        <a:lstStyle/>
        <a:p>
          <a:endParaRPr lang="en-US"/>
        </a:p>
      </dgm:t>
    </dgm:pt>
    <dgm:pt modelId="{229DAC7C-2E34-44C4-819F-9E0932155508}">
      <dgm:prSet phldrT="[Text]" custT="1"/>
      <dgm:spPr/>
      <dgm:t>
        <a:bodyPr/>
        <a:lstStyle/>
        <a:p>
          <a:r>
            <a:rPr lang="en-US" sz="4400" dirty="0"/>
            <a:t>Consultation &amp; Collaboration</a:t>
          </a:r>
        </a:p>
      </dgm:t>
    </dgm:pt>
    <dgm:pt modelId="{5E029CFC-01E0-46A6-A030-D38F156574D9}" type="parTrans" cxnId="{9CE10CD6-6018-44DE-8E36-13CE8F0FB719}">
      <dgm:prSet/>
      <dgm:spPr/>
      <dgm:t>
        <a:bodyPr/>
        <a:lstStyle/>
        <a:p>
          <a:endParaRPr lang="en-US"/>
        </a:p>
      </dgm:t>
    </dgm:pt>
    <dgm:pt modelId="{45392B1C-3145-4A9E-A632-C74C63E7D1D3}" type="sibTrans" cxnId="{9CE10CD6-6018-44DE-8E36-13CE8F0FB719}">
      <dgm:prSet/>
      <dgm:spPr/>
      <dgm:t>
        <a:bodyPr/>
        <a:lstStyle/>
        <a:p>
          <a:endParaRPr lang="en-US"/>
        </a:p>
      </dgm:t>
    </dgm:pt>
    <dgm:pt modelId="{AB8EAE18-E79A-474F-9B11-B43526D6A89A}">
      <dgm:prSet phldrT="[Text]" custT="1"/>
      <dgm:spPr/>
      <dgm:t>
        <a:bodyPr/>
        <a:lstStyle/>
        <a:p>
          <a:r>
            <a:rPr lang="en-US" sz="2800" dirty="0"/>
            <a:t>Provide Information</a:t>
          </a:r>
        </a:p>
      </dgm:t>
    </dgm:pt>
    <dgm:pt modelId="{7DA1BF79-8D67-4E6F-857A-956C80274123}" type="parTrans" cxnId="{6AFC9773-B8D7-4B86-9A27-42866950A4A1}">
      <dgm:prSet/>
      <dgm:spPr/>
      <dgm:t>
        <a:bodyPr/>
        <a:lstStyle/>
        <a:p>
          <a:endParaRPr lang="en-US"/>
        </a:p>
      </dgm:t>
    </dgm:pt>
    <dgm:pt modelId="{74957EBE-E63F-400D-B0EA-35249ADE34EA}" type="sibTrans" cxnId="{6AFC9773-B8D7-4B86-9A27-42866950A4A1}">
      <dgm:prSet/>
      <dgm:spPr/>
      <dgm:t>
        <a:bodyPr/>
        <a:lstStyle/>
        <a:p>
          <a:endParaRPr lang="en-US"/>
        </a:p>
      </dgm:t>
    </dgm:pt>
    <dgm:pt modelId="{EF9318A2-62E0-4EA6-ACB2-8B808E5B21F2}" type="pres">
      <dgm:prSet presAssocID="{F57588D3-FBC4-4ABA-83BE-7C4398F8CA53}" presName="Name0" presStyleCnt="0">
        <dgm:presLayoutVars>
          <dgm:chMax val="7"/>
          <dgm:chPref val="7"/>
          <dgm:dir/>
          <dgm:animLvl val="lvl"/>
        </dgm:presLayoutVars>
      </dgm:prSet>
      <dgm:spPr/>
      <dgm:t>
        <a:bodyPr/>
        <a:lstStyle/>
        <a:p>
          <a:endParaRPr lang="en-US"/>
        </a:p>
      </dgm:t>
    </dgm:pt>
    <dgm:pt modelId="{F156ACF7-012D-4C48-8B82-00E8D9394006}" type="pres">
      <dgm:prSet presAssocID="{2A3930E4-985D-48E8-B0A6-9CA4107D20DA}" presName="Accent1" presStyleCnt="0"/>
      <dgm:spPr/>
    </dgm:pt>
    <dgm:pt modelId="{0E763159-DF30-48C2-9392-D70631CF9EBA}" type="pres">
      <dgm:prSet presAssocID="{2A3930E4-985D-48E8-B0A6-9CA4107D20DA}" presName="Accent" presStyleLbl="node1" presStyleIdx="0" presStyleCnt="3"/>
      <dgm:spPr/>
    </dgm:pt>
    <dgm:pt modelId="{CEE7F93E-11F1-4188-BBC3-03D4C1A9086E}" type="pres">
      <dgm:prSet presAssocID="{2A3930E4-985D-48E8-B0A6-9CA4107D20DA}" presName="Parent1" presStyleLbl="revTx" presStyleIdx="0" presStyleCnt="3" custScaleX="246609" custLinFactNeighborX="-43431" custLinFactNeighborY="29303">
        <dgm:presLayoutVars>
          <dgm:chMax val="1"/>
          <dgm:chPref val="1"/>
          <dgm:bulletEnabled val="1"/>
        </dgm:presLayoutVars>
      </dgm:prSet>
      <dgm:spPr/>
      <dgm:t>
        <a:bodyPr/>
        <a:lstStyle/>
        <a:p>
          <a:endParaRPr lang="en-US"/>
        </a:p>
      </dgm:t>
    </dgm:pt>
    <dgm:pt modelId="{DEDBCAB8-CFDE-41C2-9C3B-F88271ED8457}" type="pres">
      <dgm:prSet presAssocID="{229DAC7C-2E34-44C4-819F-9E0932155508}" presName="Accent2" presStyleCnt="0"/>
      <dgm:spPr/>
    </dgm:pt>
    <dgm:pt modelId="{7E1A5F34-A614-4434-8E5F-7856F74CFC40}" type="pres">
      <dgm:prSet presAssocID="{229DAC7C-2E34-44C4-819F-9E0932155508}" presName="Accent" presStyleLbl="node1" presStyleIdx="1" presStyleCnt="3"/>
      <dgm:spPr/>
    </dgm:pt>
    <dgm:pt modelId="{EE61D783-4FC7-4566-86CD-B404DE1BA911}" type="pres">
      <dgm:prSet presAssocID="{229DAC7C-2E34-44C4-819F-9E0932155508}" presName="Parent2" presStyleLbl="revTx" presStyleIdx="1" presStyleCnt="3" custScaleX="551862">
        <dgm:presLayoutVars>
          <dgm:chMax val="1"/>
          <dgm:chPref val="1"/>
          <dgm:bulletEnabled val="1"/>
        </dgm:presLayoutVars>
      </dgm:prSet>
      <dgm:spPr/>
      <dgm:t>
        <a:bodyPr/>
        <a:lstStyle/>
        <a:p>
          <a:endParaRPr lang="en-US"/>
        </a:p>
      </dgm:t>
    </dgm:pt>
    <dgm:pt modelId="{AE354912-3D1F-4D61-A77E-4EEDBF8A172A}" type="pres">
      <dgm:prSet presAssocID="{AB8EAE18-E79A-474F-9B11-B43526D6A89A}" presName="Accent3" presStyleCnt="0"/>
      <dgm:spPr/>
    </dgm:pt>
    <dgm:pt modelId="{A733DFF6-7C64-4DAA-86C5-F9560E03C72E}" type="pres">
      <dgm:prSet presAssocID="{AB8EAE18-E79A-474F-9B11-B43526D6A89A}" presName="Accent" presStyleLbl="node1" presStyleIdx="2" presStyleCnt="3"/>
      <dgm:spPr/>
    </dgm:pt>
    <dgm:pt modelId="{31177B58-AD4C-4377-A1AE-3B502EED697C}" type="pres">
      <dgm:prSet presAssocID="{AB8EAE18-E79A-474F-9B11-B43526D6A89A}" presName="Parent3" presStyleLbl="revTx" presStyleIdx="2" presStyleCnt="3" custScaleX="263273" custLinFactNeighborX="-50266" custLinFactNeighborY="-18780">
        <dgm:presLayoutVars>
          <dgm:chMax val="1"/>
          <dgm:chPref val="1"/>
          <dgm:bulletEnabled val="1"/>
        </dgm:presLayoutVars>
      </dgm:prSet>
      <dgm:spPr/>
      <dgm:t>
        <a:bodyPr/>
        <a:lstStyle/>
        <a:p>
          <a:endParaRPr lang="en-US"/>
        </a:p>
      </dgm:t>
    </dgm:pt>
  </dgm:ptLst>
  <dgm:cxnLst>
    <dgm:cxn modelId="{9CE10CD6-6018-44DE-8E36-13CE8F0FB719}" srcId="{F57588D3-FBC4-4ABA-83BE-7C4398F8CA53}" destId="{229DAC7C-2E34-44C4-819F-9E0932155508}" srcOrd="1" destOrd="0" parTransId="{5E029CFC-01E0-46A6-A030-D38F156574D9}" sibTransId="{45392B1C-3145-4A9E-A632-C74C63E7D1D3}"/>
    <dgm:cxn modelId="{6AFC9773-B8D7-4B86-9A27-42866950A4A1}" srcId="{F57588D3-FBC4-4ABA-83BE-7C4398F8CA53}" destId="{AB8EAE18-E79A-474F-9B11-B43526D6A89A}" srcOrd="2" destOrd="0" parTransId="{7DA1BF79-8D67-4E6F-857A-956C80274123}" sibTransId="{74957EBE-E63F-400D-B0EA-35249ADE34EA}"/>
    <dgm:cxn modelId="{6B59E5CA-4D47-4673-B353-998FC495E550}" type="presOf" srcId="{F57588D3-FBC4-4ABA-83BE-7C4398F8CA53}" destId="{EF9318A2-62E0-4EA6-ACB2-8B808E5B21F2}" srcOrd="0" destOrd="0" presId="urn:microsoft.com/office/officeart/2009/layout/CircleArrowProcess"/>
    <dgm:cxn modelId="{5F35EC8C-F27B-4BB1-A502-18A9B2082FD1}" type="presOf" srcId="{2A3930E4-985D-48E8-B0A6-9CA4107D20DA}" destId="{CEE7F93E-11F1-4188-BBC3-03D4C1A9086E}" srcOrd="0" destOrd="0" presId="urn:microsoft.com/office/officeart/2009/layout/CircleArrowProcess"/>
    <dgm:cxn modelId="{984F7968-498D-4A10-BB38-09EFE96D6096}" srcId="{F57588D3-FBC4-4ABA-83BE-7C4398F8CA53}" destId="{2A3930E4-985D-48E8-B0A6-9CA4107D20DA}" srcOrd="0" destOrd="0" parTransId="{2BA4AC75-FFAA-47FC-BA43-9359565CA7BA}" sibTransId="{3E5522DC-6466-4AB0-B4F2-ACCFBA3173F5}"/>
    <dgm:cxn modelId="{35ED46AC-58D7-4238-8CE2-A9E2175E8BDE}" type="presOf" srcId="{AB8EAE18-E79A-474F-9B11-B43526D6A89A}" destId="{31177B58-AD4C-4377-A1AE-3B502EED697C}" srcOrd="0" destOrd="0" presId="urn:microsoft.com/office/officeart/2009/layout/CircleArrowProcess"/>
    <dgm:cxn modelId="{56C38BB9-9A4C-46C7-B9CA-2FC64157BF7F}" type="presOf" srcId="{229DAC7C-2E34-44C4-819F-9E0932155508}" destId="{EE61D783-4FC7-4566-86CD-B404DE1BA911}" srcOrd="0" destOrd="0" presId="urn:microsoft.com/office/officeart/2009/layout/CircleArrowProcess"/>
    <dgm:cxn modelId="{1CF4F71C-90F5-4799-B3BD-4968D6CA063D}" type="presParOf" srcId="{EF9318A2-62E0-4EA6-ACB2-8B808E5B21F2}" destId="{F156ACF7-012D-4C48-8B82-00E8D9394006}" srcOrd="0" destOrd="0" presId="urn:microsoft.com/office/officeart/2009/layout/CircleArrowProcess"/>
    <dgm:cxn modelId="{35D88BB4-97A6-413A-9C36-3096E0EA905E}" type="presParOf" srcId="{F156ACF7-012D-4C48-8B82-00E8D9394006}" destId="{0E763159-DF30-48C2-9392-D70631CF9EBA}" srcOrd="0" destOrd="0" presId="urn:microsoft.com/office/officeart/2009/layout/CircleArrowProcess"/>
    <dgm:cxn modelId="{54B44287-C81E-40D6-A73F-630B3B930757}" type="presParOf" srcId="{EF9318A2-62E0-4EA6-ACB2-8B808E5B21F2}" destId="{CEE7F93E-11F1-4188-BBC3-03D4C1A9086E}" srcOrd="1" destOrd="0" presId="urn:microsoft.com/office/officeart/2009/layout/CircleArrowProcess"/>
    <dgm:cxn modelId="{F654A2E4-8661-4C33-9DB1-9307ECD0E313}" type="presParOf" srcId="{EF9318A2-62E0-4EA6-ACB2-8B808E5B21F2}" destId="{DEDBCAB8-CFDE-41C2-9C3B-F88271ED8457}" srcOrd="2" destOrd="0" presId="urn:microsoft.com/office/officeart/2009/layout/CircleArrowProcess"/>
    <dgm:cxn modelId="{AE1A919E-D4E4-4F8E-AFE8-EE87C75D410C}" type="presParOf" srcId="{DEDBCAB8-CFDE-41C2-9C3B-F88271ED8457}" destId="{7E1A5F34-A614-4434-8E5F-7856F74CFC40}" srcOrd="0" destOrd="0" presId="urn:microsoft.com/office/officeart/2009/layout/CircleArrowProcess"/>
    <dgm:cxn modelId="{2C55CC8A-2E92-45E5-981B-BB0D6B5B564D}" type="presParOf" srcId="{EF9318A2-62E0-4EA6-ACB2-8B808E5B21F2}" destId="{EE61D783-4FC7-4566-86CD-B404DE1BA911}" srcOrd="3" destOrd="0" presId="urn:microsoft.com/office/officeart/2009/layout/CircleArrowProcess"/>
    <dgm:cxn modelId="{77A5874E-5F32-4DF5-87DD-425076C4A157}" type="presParOf" srcId="{EF9318A2-62E0-4EA6-ACB2-8B808E5B21F2}" destId="{AE354912-3D1F-4D61-A77E-4EEDBF8A172A}" srcOrd="4" destOrd="0" presId="urn:microsoft.com/office/officeart/2009/layout/CircleArrowProcess"/>
    <dgm:cxn modelId="{4C02D537-A35F-4600-B7F3-4A6E5935C010}" type="presParOf" srcId="{AE354912-3D1F-4D61-A77E-4EEDBF8A172A}" destId="{A733DFF6-7C64-4DAA-86C5-F9560E03C72E}" srcOrd="0" destOrd="0" presId="urn:microsoft.com/office/officeart/2009/layout/CircleArrowProcess"/>
    <dgm:cxn modelId="{0FC1B76B-E6F1-4C3F-9027-5547D98995F3}" type="presParOf" srcId="{EF9318A2-62E0-4EA6-ACB2-8B808E5B21F2}" destId="{31177B58-AD4C-4377-A1AE-3B502EED697C}"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18387A3-5EAA-4735-9A54-3F31A115697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638F89B-208C-46DE-8B4A-B687D5BDB214}">
      <dgm:prSet phldrT="[Text]"/>
      <dgm:spPr/>
      <dgm:t>
        <a:bodyPr/>
        <a:lstStyle/>
        <a:p>
          <a:r>
            <a:rPr lang="en-US" b="1" dirty="0"/>
            <a:t>Knowledge of:</a:t>
          </a:r>
        </a:p>
      </dgm:t>
    </dgm:pt>
    <dgm:pt modelId="{0F70E2A6-074C-4684-9FB5-9006D0B0A498}" type="parTrans" cxnId="{F1480E11-B2DE-4DCD-BC11-8497285EF5CE}">
      <dgm:prSet/>
      <dgm:spPr/>
      <dgm:t>
        <a:bodyPr/>
        <a:lstStyle/>
        <a:p>
          <a:endParaRPr lang="en-US"/>
        </a:p>
      </dgm:t>
    </dgm:pt>
    <dgm:pt modelId="{C18A0DDA-16A8-4303-9140-4608D1B507D6}" type="sibTrans" cxnId="{F1480E11-B2DE-4DCD-BC11-8497285EF5CE}">
      <dgm:prSet/>
      <dgm:spPr/>
      <dgm:t>
        <a:bodyPr/>
        <a:lstStyle/>
        <a:p>
          <a:endParaRPr lang="en-US"/>
        </a:p>
      </dgm:t>
    </dgm:pt>
    <dgm:pt modelId="{92DA760A-73C9-4B6B-A556-E45F85F97E6E}">
      <dgm:prSet phldrT="[Text]"/>
      <dgm:spPr/>
      <dgm:t>
        <a:bodyPr/>
        <a:lstStyle/>
        <a:p>
          <a:r>
            <a:rPr lang="en-US" dirty="0"/>
            <a:t>Community Resources &amp; Agencies</a:t>
          </a:r>
        </a:p>
      </dgm:t>
    </dgm:pt>
    <dgm:pt modelId="{32E79D5D-EF34-47A5-BC15-C6F942EC622A}" type="parTrans" cxnId="{287AE44E-5DD4-4298-915A-7CEF837A34F2}">
      <dgm:prSet/>
      <dgm:spPr/>
      <dgm:t>
        <a:bodyPr/>
        <a:lstStyle/>
        <a:p>
          <a:endParaRPr lang="en-US"/>
        </a:p>
      </dgm:t>
    </dgm:pt>
    <dgm:pt modelId="{DD64F952-F321-4E0D-B867-60B5B7910EB1}" type="sibTrans" cxnId="{287AE44E-5DD4-4298-915A-7CEF837A34F2}">
      <dgm:prSet/>
      <dgm:spPr/>
      <dgm:t>
        <a:bodyPr/>
        <a:lstStyle/>
        <a:p>
          <a:endParaRPr lang="en-US"/>
        </a:p>
      </dgm:t>
    </dgm:pt>
    <dgm:pt modelId="{6E44B4BD-4D6E-4C6F-85B6-DFCF69ED04A8}">
      <dgm:prSet phldrT="[Text]"/>
      <dgm:spPr/>
      <dgm:t>
        <a:bodyPr/>
        <a:lstStyle/>
        <a:p>
          <a:r>
            <a:rPr lang="en-US" b="1" dirty="0"/>
            <a:t>Periodic Visits to:</a:t>
          </a:r>
        </a:p>
      </dgm:t>
    </dgm:pt>
    <dgm:pt modelId="{CD30E2BC-D816-4CD1-9FA9-687438A9B069}" type="parTrans" cxnId="{1F550A2A-F8BD-44F2-BA5B-8EB7A17C7043}">
      <dgm:prSet/>
      <dgm:spPr/>
      <dgm:t>
        <a:bodyPr/>
        <a:lstStyle/>
        <a:p>
          <a:endParaRPr lang="en-US"/>
        </a:p>
      </dgm:t>
    </dgm:pt>
    <dgm:pt modelId="{7093FC8C-1E3E-4891-87A3-C32074890405}" type="sibTrans" cxnId="{1F550A2A-F8BD-44F2-BA5B-8EB7A17C7043}">
      <dgm:prSet/>
      <dgm:spPr/>
      <dgm:t>
        <a:bodyPr/>
        <a:lstStyle/>
        <a:p>
          <a:endParaRPr lang="en-US"/>
        </a:p>
      </dgm:t>
    </dgm:pt>
    <dgm:pt modelId="{35D2EA96-40F1-41EE-8AE9-5A1A6068C721}">
      <dgm:prSet phldrT="[Text]"/>
      <dgm:spPr/>
      <dgm:t>
        <a:bodyPr/>
        <a:lstStyle/>
        <a:p>
          <a:r>
            <a:rPr lang="en-US" dirty="0"/>
            <a:t>Post-secondary Schools &amp; Training Programs</a:t>
          </a:r>
        </a:p>
      </dgm:t>
    </dgm:pt>
    <dgm:pt modelId="{6B469A37-74C3-463E-A812-5294A3201C67}" type="parTrans" cxnId="{33DBDF1C-FC4E-4A17-AA13-409F3190FAA3}">
      <dgm:prSet/>
      <dgm:spPr/>
      <dgm:t>
        <a:bodyPr/>
        <a:lstStyle/>
        <a:p>
          <a:endParaRPr lang="en-US"/>
        </a:p>
      </dgm:t>
    </dgm:pt>
    <dgm:pt modelId="{B46F307E-5F07-4571-A5CA-C84044423036}" type="sibTrans" cxnId="{33DBDF1C-FC4E-4A17-AA13-409F3190FAA3}">
      <dgm:prSet/>
      <dgm:spPr/>
      <dgm:t>
        <a:bodyPr/>
        <a:lstStyle/>
        <a:p>
          <a:endParaRPr lang="en-US"/>
        </a:p>
      </dgm:t>
    </dgm:pt>
    <dgm:pt modelId="{209EFECD-D6A7-4854-8017-DCA0EB9C26D4}">
      <dgm:prSet phldrT="[Text]"/>
      <dgm:spPr/>
      <dgm:t>
        <a:bodyPr/>
        <a:lstStyle/>
        <a:p>
          <a:r>
            <a:rPr lang="en-US" dirty="0"/>
            <a:t>Employment Opportunities</a:t>
          </a:r>
        </a:p>
      </dgm:t>
    </dgm:pt>
    <dgm:pt modelId="{A9A02683-F079-4300-B007-7D4AEEF864DE}" type="parTrans" cxnId="{42E2987C-02AF-4E8F-853A-A1C662B184AD}">
      <dgm:prSet/>
      <dgm:spPr/>
      <dgm:t>
        <a:bodyPr/>
        <a:lstStyle/>
        <a:p>
          <a:endParaRPr lang="en-US"/>
        </a:p>
      </dgm:t>
    </dgm:pt>
    <dgm:pt modelId="{03F41816-D6A2-4BF9-BFAD-40BEA0A32E74}" type="sibTrans" cxnId="{42E2987C-02AF-4E8F-853A-A1C662B184AD}">
      <dgm:prSet/>
      <dgm:spPr/>
      <dgm:t>
        <a:bodyPr/>
        <a:lstStyle/>
        <a:p>
          <a:endParaRPr lang="en-US"/>
        </a:p>
      </dgm:t>
    </dgm:pt>
    <dgm:pt modelId="{6D80629E-F1DC-4B00-AF15-A30ACB92573F}">
      <dgm:prSet phldrT="[Text]"/>
      <dgm:spPr/>
      <dgm:t>
        <a:bodyPr/>
        <a:lstStyle/>
        <a:p>
          <a:r>
            <a:rPr lang="en-US" dirty="0"/>
            <a:t>Local Labor Market Information</a:t>
          </a:r>
        </a:p>
      </dgm:t>
    </dgm:pt>
    <dgm:pt modelId="{76E1FCCF-1E27-43A5-921F-57C9A3A335F6}" type="parTrans" cxnId="{6C03B043-1282-4995-806E-2C151C33727B}">
      <dgm:prSet/>
      <dgm:spPr/>
      <dgm:t>
        <a:bodyPr/>
        <a:lstStyle/>
        <a:p>
          <a:endParaRPr lang="en-US"/>
        </a:p>
      </dgm:t>
    </dgm:pt>
    <dgm:pt modelId="{2FA84403-3E4B-4555-A65A-A7186E6CC78B}" type="sibTrans" cxnId="{6C03B043-1282-4995-806E-2C151C33727B}">
      <dgm:prSet/>
      <dgm:spPr/>
      <dgm:t>
        <a:bodyPr/>
        <a:lstStyle/>
        <a:p>
          <a:endParaRPr lang="en-US"/>
        </a:p>
      </dgm:t>
    </dgm:pt>
    <dgm:pt modelId="{D6514FD4-5E69-4090-AF1D-EA873BAD4ADB}">
      <dgm:prSet phldrT="[Text]"/>
      <dgm:spPr/>
      <dgm:t>
        <a:bodyPr/>
        <a:lstStyle/>
        <a:p>
          <a:r>
            <a:rPr lang="en-US" dirty="0"/>
            <a:t>Local Businesses &amp; Industries</a:t>
          </a:r>
        </a:p>
      </dgm:t>
    </dgm:pt>
    <dgm:pt modelId="{186A8D05-3778-4017-BE18-9DC9AE587F48}" type="parTrans" cxnId="{10BA07AB-D4A8-404D-9919-522C6CC2A4D3}">
      <dgm:prSet/>
      <dgm:spPr/>
      <dgm:t>
        <a:bodyPr/>
        <a:lstStyle/>
        <a:p>
          <a:endParaRPr lang="en-US"/>
        </a:p>
      </dgm:t>
    </dgm:pt>
    <dgm:pt modelId="{55C395B7-5729-432B-8654-248BEC6E4FA6}" type="sibTrans" cxnId="{10BA07AB-D4A8-404D-9919-522C6CC2A4D3}">
      <dgm:prSet/>
      <dgm:spPr/>
      <dgm:t>
        <a:bodyPr/>
        <a:lstStyle/>
        <a:p>
          <a:endParaRPr lang="en-US"/>
        </a:p>
      </dgm:t>
    </dgm:pt>
    <dgm:pt modelId="{1FCAE9BC-6BA6-4484-808D-1C7A4852E65D}">
      <dgm:prSet phldrT="[Text]"/>
      <dgm:spPr/>
      <dgm:t>
        <a:bodyPr/>
        <a:lstStyle/>
        <a:p>
          <a:r>
            <a:rPr lang="en-US" dirty="0"/>
            <a:t>Social Service Agencies</a:t>
          </a:r>
        </a:p>
      </dgm:t>
    </dgm:pt>
    <dgm:pt modelId="{9830369B-F291-4AD2-8827-23D9539B0DB0}" type="parTrans" cxnId="{16FE851B-CAE3-416A-9D2A-D844FBDE58FA}">
      <dgm:prSet/>
      <dgm:spPr/>
      <dgm:t>
        <a:bodyPr/>
        <a:lstStyle/>
        <a:p>
          <a:endParaRPr lang="en-US"/>
        </a:p>
      </dgm:t>
    </dgm:pt>
    <dgm:pt modelId="{F18A5F44-7E78-4F1C-89FA-75998F40564D}" type="sibTrans" cxnId="{16FE851B-CAE3-416A-9D2A-D844FBDE58FA}">
      <dgm:prSet/>
      <dgm:spPr/>
      <dgm:t>
        <a:bodyPr/>
        <a:lstStyle/>
        <a:p>
          <a:endParaRPr lang="en-US"/>
        </a:p>
      </dgm:t>
    </dgm:pt>
    <dgm:pt modelId="{043911F7-C9AE-468C-B787-D656BEEB51AE}" type="pres">
      <dgm:prSet presAssocID="{218387A3-5EAA-4735-9A54-3F31A1156976}" presName="linear" presStyleCnt="0">
        <dgm:presLayoutVars>
          <dgm:animLvl val="lvl"/>
          <dgm:resizeHandles val="exact"/>
        </dgm:presLayoutVars>
      </dgm:prSet>
      <dgm:spPr/>
      <dgm:t>
        <a:bodyPr/>
        <a:lstStyle/>
        <a:p>
          <a:endParaRPr lang="en-US"/>
        </a:p>
      </dgm:t>
    </dgm:pt>
    <dgm:pt modelId="{28C898DE-92B2-40D3-BAA0-86F9F410544D}" type="pres">
      <dgm:prSet presAssocID="{D638F89B-208C-46DE-8B4A-B687D5BDB214}" presName="parentText" presStyleLbl="node1" presStyleIdx="0" presStyleCnt="2">
        <dgm:presLayoutVars>
          <dgm:chMax val="0"/>
          <dgm:bulletEnabled val="1"/>
        </dgm:presLayoutVars>
      </dgm:prSet>
      <dgm:spPr/>
      <dgm:t>
        <a:bodyPr/>
        <a:lstStyle/>
        <a:p>
          <a:endParaRPr lang="en-US"/>
        </a:p>
      </dgm:t>
    </dgm:pt>
    <dgm:pt modelId="{A05E4E4D-7E11-4CA1-8862-6780BFBDB383}" type="pres">
      <dgm:prSet presAssocID="{D638F89B-208C-46DE-8B4A-B687D5BDB214}" presName="childText" presStyleLbl="revTx" presStyleIdx="0" presStyleCnt="2">
        <dgm:presLayoutVars>
          <dgm:bulletEnabled val="1"/>
        </dgm:presLayoutVars>
      </dgm:prSet>
      <dgm:spPr/>
      <dgm:t>
        <a:bodyPr/>
        <a:lstStyle/>
        <a:p>
          <a:endParaRPr lang="en-US"/>
        </a:p>
      </dgm:t>
    </dgm:pt>
    <dgm:pt modelId="{1580E0E6-AAA2-48EF-8FE4-67367163460D}" type="pres">
      <dgm:prSet presAssocID="{6E44B4BD-4D6E-4C6F-85B6-DFCF69ED04A8}" presName="parentText" presStyleLbl="node1" presStyleIdx="1" presStyleCnt="2">
        <dgm:presLayoutVars>
          <dgm:chMax val="0"/>
          <dgm:bulletEnabled val="1"/>
        </dgm:presLayoutVars>
      </dgm:prSet>
      <dgm:spPr/>
      <dgm:t>
        <a:bodyPr/>
        <a:lstStyle/>
        <a:p>
          <a:endParaRPr lang="en-US"/>
        </a:p>
      </dgm:t>
    </dgm:pt>
    <dgm:pt modelId="{EFDE79D5-DEC0-4118-92FA-C1ACEF9D5F4C}" type="pres">
      <dgm:prSet presAssocID="{6E44B4BD-4D6E-4C6F-85B6-DFCF69ED04A8}" presName="childText" presStyleLbl="revTx" presStyleIdx="1" presStyleCnt="2">
        <dgm:presLayoutVars>
          <dgm:bulletEnabled val="1"/>
        </dgm:presLayoutVars>
      </dgm:prSet>
      <dgm:spPr/>
      <dgm:t>
        <a:bodyPr/>
        <a:lstStyle/>
        <a:p>
          <a:endParaRPr lang="en-US"/>
        </a:p>
      </dgm:t>
    </dgm:pt>
  </dgm:ptLst>
  <dgm:cxnLst>
    <dgm:cxn modelId="{6BFD4BD3-ED14-4834-874D-75D048D4C931}" type="presOf" srcId="{1FCAE9BC-6BA6-4484-808D-1C7A4852E65D}" destId="{EFDE79D5-DEC0-4118-92FA-C1ACEF9D5F4C}" srcOrd="0" destOrd="2" presId="urn:microsoft.com/office/officeart/2005/8/layout/vList2"/>
    <dgm:cxn modelId="{287AE44E-5DD4-4298-915A-7CEF837A34F2}" srcId="{D638F89B-208C-46DE-8B4A-B687D5BDB214}" destId="{92DA760A-73C9-4B6B-A556-E45F85F97E6E}" srcOrd="0" destOrd="0" parTransId="{32E79D5D-EF34-47A5-BC15-C6F942EC622A}" sibTransId="{DD64F952-F321-4E0D-B867-60B5B7910EB1}"/>
    <dgm:cxn modelId="{CED3793E-6D70-4651-B631-EA4919A4F30B}" type="presOf" srcId="{209EFECD-D6A7-4854-8017-DCA0EB9C26D4}" destId="{A05E4E4D-7E11-4CA1-8862-6780BFBDB383}" srcOrd="0" destOrd="1" presId="urn:microsoft.com/office/officeart/2005/8/layout/vList2"/>
    <dgm:cxn modelId="{73454463-B727-4930-A0B1-1D548A2D164B}" type="presOf" srcId="{6E44B4BD-4D6E-4C6F-85B6-DFCF69ED04A8}" destId="{1580E0E6-AAA2-48EF-8FE4-67367163460D}" srcOrd="0" destOrd="0" presId="urn:microsoft.com/office/officeart/2005/8/layout/vList2"/>
    <dgm:cxn modelId="{33DBDF1C-FC4E-4A17-AA13-409F3190FAA3}" srcId="{6E44B4BD-4D6E-4C6F-85B6-DFCF69ED04A8}" destId="{35D2EA96-40F1-41EE-8AE9-5A1A6068C721}" srcOrd="0" destOrd="0" parTransId="{6B469A37-74C3-463E-A812-5294A3201C67}" sibTransId="{B46F307E-5F07-4571-A5CA-C84044423036}"/>
    <dgm:cxn modelId="{8D769648-24FB-4ED5-A61B-7DB45E4C16A1}" type="presOf" srcId="{218387A3-5EAA-4735-9A54-3F31A1156976}" destId="{043911F7-C9AE-468C-B787-D656BEEB51AE}" srcOrd="0" destOrd="0" presId="urn:microsoft.com/office/officeart/2005/8/layout/vList2"/>
    <dgm:cxn modelId="{1661D262-0EA7-44E3-82BE-A5D4AE786917}" type="presOf" srcId="{6D80629E-F1DC-4B00-AF15-A30ACB92573F}" destId="{A05E4E4D-7E11-4CA1-8862-6780BFBDB383}" srcOrd="0" destOrd="2" presId="urn:microsoft.com/office/officeart/2005/8/layout/vList2"/>
    <dgm:cxn modelId="{6C03B043-1282-4995-806E-2C151C33727B}" srcId="{D638F89B-208C-46DE-8B4A-B687D5BDB214}" destId="{6D80629E-F1DC-4B00-AF15-A30ACB92573F}" srcOrd="2" destOrd="0" parTransId="{76E1FCCF-1E27-43A5-921F-57C9A3A335F6}" sibTransId="{2FA84403-3E4B-4555-A65A-A7186E6CC78B}"/>
    <dgm:cxn modelId="{42E2987C-02AF-4E8F-853A-A1C662B184AD}" srcId="{D638F89B-208C-46DE-8B4A-B687D5BDB214}" destId="{209EFECD-D6A7-4854-8017-DCA0EB9C26D4}" srcOrd="1" destOrd="0" parTransId="{A9A02683-F079-4300-B007-7D4AEEF864DE}" sibTransId="{03F41816-D6A2-4BF9-BFAD-40BEA0A32E74}"/>
    <dgm:cxn modelId="{F1480E11-B2DE-4DCD-BC11-8497285EF5CE}" srcId="{218387A3-5EAA-4735-9A54-3F31A1156976}" destId="{D638F89B-208C-46DE-8B4A-B687D5BDB214}" srcOrd="0" destOrd="0" parTransId="{0F70E2A6-074C-4684-9FB5-9006D0B0A498}" sibTransId="{C18A0DDA-16A8-4303-9140-4608D1B507D6}"/>
    <dgm:cxn modelId="{0958FC7A-7ED0-43AA-960E-DAA8D147B4E0}" type="presOf" srcId="{D6514FD4-5E69-4090-AF1D-EA873BAD4ADB}" destId="{EFDE79D5-DEC0-4118-92FA-C1ACEF9D5F4C}" srcOrd="0" destOrd="1" presId="urn:microsoft.com/office/officeart/2005/8/layout/vList2"/>
    <dgm:cxn modelId="{1F550A2A-F8BD-44F2-BA5B-8EB7A17C7043}" srcId="{218387A3-5EAA-4735-9A54-3F31A1156976}" destId="{6E44B4BD-4D6E-4C6F-85B6-DFCF69ED04A8}" srcOrd="1" destOrd="0" parTransId="{CD30E2BC-D816-4CD1-9FA9-687438A9B069}" sibTransId="{7093FC8C-1E3E-4891-87A3-C32074890405}"/>
    <dgm:cxn modelId="{3AA59788-7F67-453C-82F6-BA742D338837}" type="presOf" srcId="{92DA760A-73C9-4B6B-A556-E45F85F97E6E}" destId="{A05E4E4D-7E11-4CA1-8862-6780BFBDB383}" srcOrd="0" destOrd="0" presId="urn:microsoft.com/office/officeart/2005/8/layout/vList2"/>
    <dgm:cxn modelId="{B3969DE7-7CC0-478F-89EC-4383A285D1DE}" type="presOf" srcId="{35D2EA96-40F1-41EE-8AE9-5A1A6068C721}" destId="{EFDE79D5-DEC0-4118-92FA-C1ACEF9D5F4C}" srcOrd="0" destOrd="0" presId="urn:microsoft.com/office/officeart/2005/8/layout/vList2"/>
    <dgm:cxn modelId="{52B358EC-A6B4-4A48-856C-588D316AD6C2}" type="presOf" srcId="{D638F89B-208C-46DE-8B4A-B687D5BDB214}" destId="{28C898DE-92B2-40D3-BAA0-86F9F410544D}" srcOrd="0" destOrd="0" presId="urn:microsoft.com/office/officeart/2005/8/layout/vList2"/>
    <dgm:cxn modelId="{16FE851B-CAE3-416A-9D2A-D844FBDE58FA}" srcId="{6E44B4BD-4D6E-4C6F-85B6-DFCF69ED04A8}" destId="{1FCAE9BC-6BA6-4484-808D-1C7A4852E65D}" srcOrd="2" destOrd="0" parTransId="{9830369B-F291-4AD2-8827-23D9539B0DB0}" sibTransId="{F18A5F44-7E78-4F1C-89FA-75998F40564D}"/>
    <dgm:cxn modelId="{10BA07AB-D4A8-404D-9919-522C6CC2A4D3}" srcId="{6E44B4BD-4D6E-4C6F-85B6-DFCF69ED04A8}" destId="{D6514FD4-5E69-4090-AF1D-EA873BAD4ADB}" srcOrd="1" destOrd="0" parTransId="{186A8D05-3778-4017-BE18-9DC9AE587F48}" sibTransId="{55C395B7-5729-432B-8654-248BEC6E4FA6}"/>
    <dgm:cxn modelId="{06227959-0E90-4268-9E33-BB2D176F8171}" type="presParOf" srcId="{043911F7-C9AE-468C-B787-D656BEEB51AE}" destId="{28C898DE-92B2-40D3-BAA0-86F9F410544D}" srcOrd="0" destOrd="0" presId="urn:microsoft.com/office/officeart/2005/8/layout/vList2"/>
    <dgm:cxn modelId="{90D0F980-8070-43FE-9230-87B49C9EA4CF}" type="presParOf" srcId="{043911F7-C9AE-468C-B787-D656BEEB51AE}" destId="{A05E4E4D-7E11-4CA1-8862-6780BFBDB383}" srcOrd="1" destOrd="0" presId="urn:microsoft.com/office/officeart/2005/8/layout/vList2"/>
    <dgm:cxn modelId="{F08170E0-AD88-485C-B3E0-CC26F05CFB9D}" type="presParOf" srcId="{043911F7-C9AE-468C-B787-D656BEEB51AE}" destId="{1580E0E6-AAA2-48EF-8FE4-67367163460D}" srcOrd="2" destOrd="0" presId="urn:microsoft.com/office/officeart/2005/8/layout/vList2"/>
    <dgm:cxn modelId="{E75CB642-0DC3-4AAA-9A91-98880FF5A894}" type="presParOf" srcId="{043911F7-C9AE-468C-B787-D656BEEB51AE}" destId="{EFDE79D5-DEC0-4118-92FA-C1ACEF9D5F4C}"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E61FCC9-6C11-45CB-8263-D1A0599E9DBC}" type="doc">
      <dgm:prSet loTypeId="urn:microsoft.com/office/officeart/2005/8/layout/chart3" loCatId="relationship" qsTypeId="urn:microsoft.com/office/officeart/2005/8/quickstyle/simple1" qsCatId="simple" csTypeId="urn:microsoft.com/office/officeart/2005/8/colors/accent1_2" csCatId="accent1" phldr="1"/>
      <dgm:spPr/>
    </dgm:pt>
    <dgm:pt modelId="{1DDCDA8E-3E6E-4F65-A757-BA331A71FB5C}">
      <dgm:prSet phldrT="[Text]" custT="1"/>
      <dgm:spPr/>
      <dgm:t>
        <a:bodyPr/>
        <a:lstStyle/>
        <a:p>
          <a:r>
            <a:rPr lang="en-US" sz="2400" b="1" dirty="0"/>
            <a:t>Share Data</a:t>
          </a:r>
        </a:p>
      </dgm:t>
    </dgm:pt>
    <dgm:pt modelId="{0B0DFA5E-88EE-403E-81C9-C0BF6000E987}" type="parTrans" cxnId="{5C67CA0B-E020-4B9A-BE84-58FB94723E48}">
      <dgm:prSet/>
      <dgm:spPr/>
      <dgm:t>
        <a:bodyPr/>
        <a:lstStyle/>
        <a:p>
          <a:endParaRPr lang="en-US" sz="2400" b="1"/>
        </a:p>
      </dgm:t>
    </dgm:pt>
    <dgm:pt modelId="{2D342B4B-6611-49BA-AB3D-C0FFCBBCC06D}" type="sibTrans" cxnId="{5C67CA0B-E020-4B9A-BE84-58FB94723E48}">
      <dgm:prSet/>
      <dgm:spPr/>
      <dgm:t>
        <a:bodyPr/>
        <a:lstStyle/>
        <a:p>
          <a:endParaRPr lang="en-US" sz="2400" b="1"/>
        </a:p>
      </dgm:t>
    </dgm:pt>
    <dgm:pt modelId="{082A31E8-C7E4-466D-8778-253CAC552ADD}">
      <dgm:prSet phldrT="[Text]" custT="1"/>
      <dgm:spPr/>
      <dgm:t>
        <a:bodyPr/>
        <a:lstStyle/>
        <a:p>
          <a:r>
            <a:rPr lang="en-US" sz="2400" b="1" dirty="0"/>
            <a:t>Educate Stakeholders</a:t>
          </a:r>
        </a:p>
      </dgm:t>
    </dgm:pt>
    <dgm:pt modelId="{E98C616B-96CB-4D29-8A63-8F0046E6B446}" type="parTrans" cxnId="{DF7C2929-F0FC-4E3D-95F2-F6CF6961C8D9}">
      <dgm:prSet/>
      <dgm:spPr/>
      <dgm:t>
        <a:bodyPr/>
        <a:lstStyle/>
        <a:p>
          <a:endParaRPr lang="en-US" sz="2400" b="1"/>
        </a:p>
      </dgm:t>
    </dgm:pt>
    <dgm:pt modelId="{64743C49-3E8C-40F4-B12D-5F465EFF1A6C}" type="sibTrans" cxnId="{DF7C2929-F0FC-4E3D-95F2-F6CF6961C8D9}">
      <dgm:prSet/>
      <dgm:spPr/>
      <dgm:t>
        <a:bodyPr/>
        <a:lstStyle/>
        <a:p>
          <a:endParaRPr lang="en-US" sz="2400" b="1"/>
        </a:p>
      </dgm:t>
    </dgm:pt>
    <dgm:pt modelId="{81D844EF-3176-42B7-B799-04F214342633}">
      <dgm:prSet phldrT="[Text]" custT="1"/>
      <dgm:spPr/>
      <dgm:t>
        <a:bodyPr/>
        <a:lstStyle/>
        <a:p>
          <a:r>
            <a:rPr lang="en-US" sz="2400" b="1" dirty="0"/>
            <a:t>Promote Activities</a:t>
          </a:r>
        </a:p>
      </dgm:t>
    </dgm:pt>
    <dgm:pt modelId="{1129D694-C8E4-4A85-9AFF-B6DA75326363}" type="parTrans" cxnId="{98075548-FC99-49A5-968B-AC7392710991}">
      <dgm:prSet/>
      <dgm:spPr/>
      <dgm:t>
        <a:bodyPr/>
        <a:lstStyle/>
        <a:p>
          <a:endParaRPr lang="en-US" sz="2400" b="1"/>
        </a:p>
      </dgm:t>
    </dgm:pt>
    <dgm:pt modelId="{C210B0C6-75A4-4CC2-8AB8-8454AF5ADB08}" type="sibTrans" cxnId="{98075548-FC99-49A5-968B-AC7392710991}">
      <dgm:prSet/>
      <dgm:spPr/>
      <dgm:t>
        <a:bodyPr/>
        <a:lstStyle/>
        <a:p>
          <a:endParaRPr lang="en-US" sz="2400" b="1"/>
        </a:p>
      </dgm:t>
    </dgm:pt>
    <dgm:pt modelId="{3B1AEA79-305D-4A38-8E2E-925A33FE3A40}" type="pres">
      <dgm:prSet presAssocID="{8E61FCC9-6C11-45CB-8263-D1A0599E9DBC}" presName="compositeShape" presStyleCnt="0">
        <dgm:presLayoutVars>
          <dgm:chMax val="7"/>
          <dgm:dir/>
          <dgm:resizeHandles val="exact"/>
        </dgm:presLayoutVars>
      </dgm:prSet>
      <dgm:spPr/>
    </dgm:pt>
    <dgm:pt modelId="{6D57ADA5-A8D9-4E28-BCA8-D586C908450E}" type="pres">
      <dgm:prSet presAssocID="{8E61FCC9-6C11-45CB-8263-D1A0599E9DBC}" presName="wedge1" presStyleLbl="node1" presStyleIdx="0" presStyleCnt="3" custLinFactNeighborX="-2559" custLinFactNeighborY="2723"/>
      <dgm:spPr/>
      <dgm:t>
        <a:bodyPr/>
        <a:lstStyle/>
        <a:p>
          <a:endParaRPr lang="en-US"/>
        </a:p>
      </dgm:t>
    </dgm:pt>
    <dgm:pt modelId="{27781BAA-4D6B-4B37-9C32-052DFB2BC13C}" type="pres">
      <dgm:prSet presAssocID="{8E61FCC9-6C11-45CB-8263-D1A0599E9DBC}" presName="wedge1Tx" presStyleLbl="node1" presStyleIdx="0" presStyleCnt="3">
        <dgm:presLayoutVars>
          <dgm:chMax val="0"/>
          <dgm:chPref val="0"/>
          <dgm:bulletEnabled val="1"/>
        </dgm:presLayoutVars>
      </dgm:prSet>
      <dgm:spPr/>
      <dgm:t>
        <a:bodyPr/>
        <a:lstStyle/>
        <a:p>
          <a:endParaRPr lang="en-US"/>
        </a:p>
      </dgm:t>
    </dgm:pt>
    <dgm:pt modelId="{03EBF6E6-024B-4B4C-8FC5-F7E86BBF31A4}" type="pres">
      <dgm:prSet presAssocID="{8E61FCC9-6C11-45CB-8263-D1A0599E9DBC}" presName="wedge2" presStyleLbl="node1" presStyleIdx="1" presStyleCnt="3"/>
      <dgm:spPr/>
      <dgm:t>
        <a:bodyPr/>
        <a:lstStyle/>
        <a:p>
          <a:endParaRPr lang="en-US"/>
        </a:p>
      </dgm:t>
    </dgm:pt>
    <dgm:pt modelId="{0CD0EB40-5047-43A8-A0CF-2E1B53E3E45B}" type="pres">
      <dgm:prSet presAssocID="{8E61FCC9-6C11-45CB-8263-D1A0599E9DBC}" presName="wedge2Tx" presStyleLbl="node1" presStyleIdx="1" presStyleCnt="3">
        <dgm:presLayoutVars>
          <dgm:chMax val="0"/>
          <dgm:chPref val="0"/>
          <dgm:bulletEnabled val="1"/>
        </dgm:presLayoutVars>
      </dgm:prSet>
      <dgm:spPr/>
      <dgm:t>
        <a:bodyPr/>
        <a:lstStyle/>
        <a:p>
          <a:endParaRPr lang="en-US"/>
        </a:p>
      </dgm:t>
    </dgm:pt>
    <dgm:pt modelId="{0EC1C80E-B306-4B75-8EFA-3B6A07E6226D}" type="pres">
      <dgm:prSet presAssocID="{8E61FCC9-6C11-45CB-8263-D1A0599E9DBC}" presName="wedge3" presStyleLbl="node1" presStyleIdx="2" presStyleCnt="3"/>
      <dgm:spPr/>
      <dgm:t>
        <a:bodyPr/>
        <a:lstStyle/>
        <a:p>
          <a:endParaRPr lang="en-US"/>
        </a:p>
      </dgm:t>
    </dgm:pt>
    <dgm:pt modelId="{750B177D-BFCA-48C8-AB90-779E927A3046}" type="pres">
      <dgm:prSet presAssocID="{8E61FCC9-6C11-45CB-8263-D1A0599E9DBC}" presName="wedge3Tx" presStyleLbl="node1" presStyleIdx="2" presStyleCnt="3">
        <dgm:presLayoutVars>
          <dgm:chMax val="0"/>
          <dgm:chPref val="0"/>
          <dgm:bulletEnabled val="1"/>
        </dgm:presLayoutVars>
      </dgm:prSet>
      <dgm:spPr/>
      <dgm:t>
        <a:bodyPr/>
        <a:lstStyle/>
        <a:p>
          <a:endParaRPr lang="en-US"/>
        </a:p>
      </dgm:t>
    </dgm:pt>
  </dgm:ptLst>
  <dgm:cxnLst>
    <dgm:cxn modelId="{7FA448D8-FCC2-4F3D-AAE8-1829E2FFCF4E}" type="presOf" srcId="{082A31E8-C7E4-466D-8778-253CAC552ADD}" destId="{03EBF6E6-024B-4B4C-8FC5-F7E86BBF31A4}" srcOrd="0" destOrd="0" presId="urn:microsoft.com/office/officeart/2005/8/layout/chart3"/>
    <dgm:cxn modelId="{DF7C2929-F0FC-4E3D-95F2-F6CF6961C8D9}" srcId="{8E61FCC9-6C11-45CB-8263-D1A0599E9DBC}" destId="{082A31E8-C7E4-466D-8778-253CAC552ADD}" srcOrd="1" destOrd="0" parTransId="{E98C616B-96CB-4D29-8A63-8F0046E6B446}" sibTransId="{64743C49-3E8C-40F4-B12D-5F465EFF1A6C}"/>
    <dgm:cxn modelId="{7C053A0B-82F5-44B8-9DFD-3D5F2708E33F}" type="presOf" srcId="{082A31E8-C7E4-466D-8778-253CAC552ADD}" destId="{0CD0EB40-5047-43A8-A0CF-2E1B53E3E45B}" srcOrd="1" destOrd="0" presId="urn:microsoft.com/office/officeart/2005/8/layout/chart3"/>
    <dgm:cxn modelId="{FCA2A7DD-A7A0-4A81-8D65-4A7217F903CC}" type="presOf" srcId="{8E61FCC9-6C11-45CB-8263-D1A0599E9DBC}" destId="{3B1AEA79-305D-4A38-8E2E-925A33FE3A40}" srcOrd="0" destOrd="0" presId="urn:microsoft.com/office/officeart/2005/8/layout/chart3"/>
    <dgm:cxn modelId="{B08162F9-A646-417A-B1D4-524663A7FB11}" type="presOf" srcId="{1DDCDA8E-3E6E-4F65-A757-BA331A71FB5C}" destId="{6D57ADA5-A8D9-4E28-BCA8-D586C908450E}" srcOrd="0" destOrd="0" presId="urn:microsoft.com/office/officeart/2005/8/layout/chart3"/>
    <dgm:cxn modelId="{A1B25A2A-A09B-49B9-9629-A3C7AE260256}" type="presOf" srcId="{81D844EF-3176-42B7-B799-04F214342633}" destId="{750B177D-BFCA-48C8-AB90-779E927A3046}" srcOrd="1" destOrd="0" presId="urn:microsoft.com/office/officeart/2005/8/layout/chart3"/>
    <dgm:cxn modelId="{98075548-FC99-49A5-968B-AC7392710991}" srcId="{8E61FCC9-6C11-45CB-8263-D1A0599E9DBC}" destId="{81D844EF-3176-42B7-B799-04F214342633}" srcOrd="2" destOrd="0" parTransId="{1129D694-C8E4-4A85-9AFF-B6DA75326363}" sibTransId="{C210B0C6-75A4-4CC2-8AB8-8454AF5ADB08}"/>
    <dgm:cxn modelId="{6F1BA16B-FB61-4B98-98BF-FFBCED9E6550}" type="presOf" srcId="{81D844EF-3176-42B7-B799-04F214342633}" destId="{0EC1C80E-B306-4B75-8EFA-3B6A07E6226D}" srcOrd="0" destOrd="0" presId="urn:microsoft.com/office/officeart/2005/8/layout/chart3"/>
    <dgm:cxn modelId="{5C67CA0B-E020-4B9A-BE84-58FB94723E48}" srcId="{8E61FCC9-6C11-45CB-8263-D1A0599E9DBC}" destId="{1DDCDA8E-3E6E-4F65-A757-BA331A71FB5C}" srcOrd="0" destOrd="0" parTransId="{0B0DFA5E-88EE-403E-81C9-C0BF6000E987}" sibTransId="{2D342B4B-6611-49BA-AB3D-C0FFCBBCC06D}"/>
    <dgm:cxn modelId="{4E4B2298-1C87-4FB2-BC8A-AE90229140D8}" type="presOf" srcId="{1DDCDA8E-3E6E-4F65-A757-BA331A71FB5C}" destId="{27781BAA-4D6B-4B37-9C32-052DFB2BC13C}" srcOrd="1" destOrd="0" presId="urn:microsoft.com/office/officeart/2005/8/layout/chart3"/>
    <dgm:cxn modelId="{FA728D00-ECC6-4184-B634-99BBA8F1FB52}" type="presParOf" srcId="{3B1AEA79-305D-4A38-8E2E-925A33FE3A40}" destId="{6D57ADA5-A8D9-4E28-BCA8-D586C908450E}" srcOrd="0" destOrd="0" presId="urn:microsoft.com/office/officeart/2005/8/layout/chart3"/>
    <dgm:cxn modelId="{5DD9E46B-890B-4838-A40D-21ED6B545F51}" type="presParOf" srcId="{3B1AEA79-305D-4A38-8E2E-925A33FE3A40}" destId="{27781BAA-4D6B-4B37-9C32-052DFB2BC13C}" srcOrd="1" destOrd="0" presId="urn:microsoft.com/office/officeart/2005/8/layout/chart3"/>
    <dgm:cxn modelId="{3A367F2A-B6F7-4698-A4AB-4B5BC266C404}" type="presParOf" srcId="{3B1AEA79-305D-4A38-8E2E-925A33FE3A40}" destId="{03EBF6E6-024B-4B4C-8FC5-F7E86BBF31A4}" srcOrd="2" destOrd="0" presId="urn:microsoft.com/office/officeart/2005/8/layout/chart3"/>
    <dgm:cxn modelId="{4F2782AE-B20B-485C-9716-CF9F6C3C1628}" type="presParOf" srcId="{3B1AEA79-305D-4A38-8E2E-925A33FE3A40}" destId="{0CD0EB40-5047-43A8-A0CF-2E1B53E3E45B}" srcOrd="3" destOrd="0" presId="urn:microsoft.com/office/officeart/2005/8/layout/chart3"/>
    <dgm:cxn modelId="{77AD7A9C-A3A0-487A-97EC-1B3BAB5DBF37}" type="presParOf" srcId="{3B1AEA79-305D-4A38-8E2E-925A33FE3A40}" destId="{0EC1C80E-B306-4B75-8EFA-3B6A07E6226D}" srcOrd="4" destOrd="0" presId="urn:microsoft.com/office/officeart/2005/8/layout/chart3"/>
    <dgm:cxn modelId="{A2D5DF12-53C3-45A1-B0A0-2598AED7205A}" type="presParOf" srcId="{3B1AEA79-305D-4A38-8E2E-925A33FE3A40}" destId="{750B177D-BFCA-48C8-AB90-779E927A3046}" srcOrd="5"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BA07B98-4E46-412E-834D-474D6D58868C}"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A94A0E40-DBFB-448B-B073-A2EBE531B4B7}">
      <dgm:prSet phldrT="[Text]" custT="1"/>
      <dgm:spPr>
        <a:solidFill>
          <a:srgbClr val="00B0F0"/>
        </a:solidFill>
      </dgm:spPr>
      <dgm:t>
        <a:bodyPr/>
        <a:lstStyle/>
        <a:p>
          <a:r>
            <a:rPr lang="en-US" sz="4000" dirty="0" smtClean="0"/>
            <a:t>School Counseling Curriculum</a:t>
          </a:r>
          <a:endParaRPr lang="en-US" sz="4000" dirty="0"/>
        </a:p>
      </dgm:t>
    </dgm:pt>
    <dgm:pt modelId="{DD07BF8C-7BA6-4EA0-8E23-B670A881C785}" type="parTrans" cxnId="{F9499038-79CB-451D-8F71-CEE73AF7F05D}">
      <dgm:prSet/>
      <dgm:spPr/>
      <dgm:t>
        <a:bodyPr/>
        <a:lstStyle/>
        <a:p>
          <a:endParaRPr lang="en-US"/>
        </a:p>
      </dgm:t>
    </dgm:pt>
    <dgm:pt modelId="{D0F01239-0D88-4968-808E-BBBDA2C6A03A}" type="sibTrans" cxnId="{F9499038-79CB-451D-8F71-CEE73AF7F05D}">
      <dgm:prSet/>
      <dgm:spPr/>
      <dgm:t>
        <a:bodyPr/>
        <a:lstStyle/>
        <a:p>
          <a:endParaRPr lang="en-US"/>
        </a:p>
      </dgm:t>
    </dgm:pt>
    <dgm:pt modelId="{07ED60F8-BE67-4397-AB9F-2F98E4877F11}">
      <dgm:prSet phldrT="[Text]" custT="1"/>
      <dgm:spPr>
        <a:solidFill>
          <a:srgbClr val="FF0000"/>
        </a:solidFill>
      </dgm:spPr>
      <dgm:t>
        <a:bodyPr/>
        <a:lstStyle/>
        <a:p>
          <a:r>
            <a:rPr lang="en-US" sz="4000" dirty="0"/>
            <a:t>Responsive Services</a:t>
          </a:r>
        </a:p>
      </dgm:t>
    </dgm:pt>
    <dgm:pt modelId="{B38C1481-AB1E-4567-B51A-C2845F604D55}" type="parTrans" cxnId="{F0D4D904-59B7-47FA-8C39-A0DDE9B0FE94}">
      <dgm:prSet/>
      <dgm:spPr/>
      <dgm:t>
        <a:bodyPr/>
        <a:lstStyle/>
        <a:p>
          <a:endParaRPr lang="en-US"/>
        </a:p>
      </dgm:t>
    </dgm:pt>
    <dgm:pt modelId="{BFCBA0EC-230E-4BB9-8CD1-70A589FEAB79}" type="sibTrans" cxnId="{F0D4D904-59B7-47FA-8C39-A0DDE9B0FE94}">
      <dgm:prSet/>
      <dgm:spPr/>
      <dgm:t>
        <a:bodyPr/>
        <a:lstStyle/>
        <a:p>
          <a:endParaRPr lang="en-US"/>
        </a:p>
      </dgm:t>
    </dgm:pt>
    <dgm:pt modelId="{5D8205A4-ADAE-4153-B0C4-DBF171ABB90B}">
      <dgm:prSet phldrT="[Text]" custT="1"/>
      <dgm:spPr>
        <a:solidFill>
          <a:srgbClr val="92D050"/>
        </a:solidFill>
      </dgm:spPr>
      <dgm:t>
        <a:bodyPr/>
        <a:lstStyle/>
        <a:p>
          <a:r>
            <a:rPr lang="en-US" sz="4000" dirty="0" smtClean="0"/>
            <a:t>Individual</a:t>
          </a:r>
          <a:r>
            <a:rPr lang="en-US" sz="4000" baseline="0" dirty="0" smtClean="0"/>
            <a:t> Student Planning</a:t>
          </a:r>
          <a:endParaRPr lang="en-US" sz="4000" dirty="0"/>
        </a:p>
      </dgm:t>
    </dgm:pt>
    <dgm:pt modelId="{369A3AD5-EFA5-41EA-A31D-98560E52F996}" type="parTrans" cxnId="{82803B41-7806-4869-937A-6BF160BA2DE6}">
      <dgm:prSet/>
      <dgm:spPr/>
      <dgm:t>
        <a:bodyPr/>
        <a:lstStyle/>
        <a:p>
          <a:endParaRPr lang="en-US"/>
        </a:p>
      </dgm:t>
    </dgm:pt>
    <dgm:pt modelId="{111DC137-92DD-48C5-A056-AB9ECCA25EB0}" type="sibTrans" cxnId="{82803B41-7806-4869-937A-6BF160BA2DE6}">
      <dgm:prSet/>
      <dgm:spPr/>
      <dgm:t>
        <a:bodyPr/>
        <a:lstStyle/>
        <a:p>
          <a:endParaRPr lang="en-US"/>
        </a:p>
      </dgm:t>
    </dgm:pt>
    <dgm:pt modelId="{A8B70515-FBFB-4D37-AB24-28AE34CD6790}">
      <dgm:prSet phldrT="[Text]" custT="1"/>
      <dgm:spPr>
        <a:solidFill>
          <a:srgbClr val="FFC000"/>
        </a:solidFill>
      </dgm:spPr>
      <dgm:t>
        <a:bodyPr/>
        <a:lstStyle/>
        <a:p>
          <a:r>
            <a:rPr lang="en-US" sz="4000" dirty="0"/>
            <a:t>System Support</a:t>
          </a:r>
        </a:p>
      </dgm:t>
    </dgm:pt>
    <dgm:pt modelId="{46A8DAED-5CD7-468A-983A-0BF2E2B8A2F1}" type="parTrans" cxnId="{77B3C4AF-7D18-4B13-9719-AB8768F9B984}">
      <dgm:prSet/>
      <dgm:spPr/>
      <dgm:t>
        <a:bodyPr/>
        <a:lstStyle/>
        <a:p>
          <a:endParaRPr lang="en-US"/>
        </a:p>
      </dgm:t>
    </dgm:pt>
    <dgm:pt modelId="{2A4AD226-A1E2-4603-ABE2-86F2CF64D197}" type="sibTrans" cxnId="{77B3C4AF-7D18-4B13-9719-AB8768F9B984}">
      <dgm:prSet/>
      <dgm:spPr/>
      <dgm:t>
        <a:bodyPr/>
        <a:lstStyle/>
        <a:p>
          <a:endParaRPr lang="en-US"/>
        </a:p>
      </dgm:t>
    </dgm:pt>
    <dgm:pt modelId="{17AB5CCE-4FFB-4E50-A2CB-7EE2F4AFC7C4}" type="pres">
      <dgm:prSet presAssocID="{4BA07B98-4E46-412E-834D-474D6D58868C}" presName="diagram" presStyleCnt="0">
        <dgm:presLayoutVars>
          <dgm:dir/>
          <dgm:resizeHandles val="exact"/>
        </dgm:presLayoutVars>
      </dgm:prSet>
      <dgm:spPr/>
      <dgm:t>
        <a:bodyPr/>
        <a:lstStyle/>
        <a:p>
          <a:endParaRPr lang="en-US"/>
        </a:p>
      </dgm:t>
    </dgm:pt>
    <dgm:pt modelId="{6503348D-D759-4687-AF69-9AB07AD24E43}" type="pres">
      <dgm:prSet presAssocID="{A94A0E40-DBFB-448B-B073-A2EBE531B4B7}" presName="node" presStyleLbl="node1" presStyleIdx="0" presStyleCnt="4" custLinFactNeighborX="847" custLinFactNeighborY="3155">
        <dgm:presLayoutVars>
          <dgm:bulletEnabled val="1"/>
        </dgm:presLayoutVars>
      </dgm:prSet>
      <dgm:spPr/>
      <dgm:t>
        <a:bodyPr/>
        <a:lstStyle/>
        <a:p>
          <a:endParaRPr lang="en-US"/>
        </a:p>
      </dgm:t>
    </dgm:pt>
    <dgm:pt modelId="{768ADD25-D037-4823-BC23-915F3FAAFBBD}" type="pres">
      <dgm:prSet presAssocID="{D0F01239-0D88-4968-808E-BBBDA2C6A03A}" presName="sibTrans" presStyleCnt="0"/>
      <dgm:spPr/>
      <dgm:t>
        <a:bodyPr/>
        <a:lstStyle/>
        <a:p>
          <a:endParaRPr lang="en-US"/>
        </a:p>
      </dgm:t>
    </dgm:pt>
    <dgm:pt modelId="{5391FCF3-BBAE-4E4B-B27A-34731FE3BD39}" type="pres">
      <dgm:prSet presAssocID="{07ED60F8-BE67-4397-AB9F-2F98E4877F11}" presName="node" presStyleLbl="node1" presStyleIdx="1" presStyleCnt="4">
        <dgm:presLayoutVars>
          <dgm:bulletEnabled val="1"/>
        </dgm:presLayoutVars>
      </dgm:prSet>
      <dgm:spPr/>
      <dgm:t>
        <a:bodyPr/>
        <a:lstStyle/>
        <a:p>
          <a:endParaRPr lang="en-US"/>
        </a:p>
      </dgm:t>
    </dgm:pt>
    <dgm:pt modelId="{900F14A6-BB8F-42BB-930F-1B85A3B270F8}" type="pres">
      <dgm:prSet presAssocID="{BFCBA0EC-230E-4BB9-8CD1-70A589FEAB79}" presName="sibTrans" presStyleCnt="0"/>
      <dgm:spPr/>
      <dgm:t>
        <a:bodyPr/>
        <a:lstStyle/>
        <a:p>
          <a:endParaRPr lang="en-US"/>
        </a:p>
      </dgm:t>
    </dgm:pt>
    <dgm:pt modelId="{FCC3A7D6-9258-42F0-9917-64B115B68213}" type="pres">
      <dgm:prSet presAssocID="{5D8205A4-ADAE-4153-B0C4-DBF171ABB90B}" presName="node" presStyleLbl="node1" presStyleIdx="2" presStyleCnt="4">
        <dgm:presLayoutVars>
          <dgm:bulletEnabled val="1"/>
        </dgm:presLayoutVars>
      </dgm:prSet>
      <dgm:spPr/>
      <dgm:t>
        <a:bodyPr/>
        <a:lstStyle/>
        <a:p>
          <a:endParaRPr lang="en-US"/>
        </a:p>
      </dgm:t>
    </dgm:pt>
    <dgm:pt modelId="{97F55EBE-6C37-46A3-A368-308335B42347}" type="pres">
      <dgm:prSet presAssocID="{111DC137-92DD-48C5-A056-AB9ECCA25EB0}" presName="sibTrans" presStyleCnt="0"/>
      <dgm:spPr/>
      <dgm:t>
        <a:bodyPr/>
        <a:lstStyle/>
        <a:p>
          <a:endParaRPr lang="en-US"/>
        </a:p>
      </dgm:t>
    </dgm:pt>
    <dgm:pt modelId="{D5B04A0E-58FA-40A2-BA5F-8A943990B0A0}" type="pres">
      <dgm:prSet presAssocID="{A8B70515-FBFB-4D37-AB24-28AE34CD6790}" presName="node" presStyleLbl="node1" presStyleIdx="3" presStyleCnt="4">
        <dgm:presLayoutVars>
          <dgm:bulletEnabled val="1"/>
        </dgm:presLayoutVars>
      </dgm:prSet>
      <dgm:spPr/>
      <dgm:t>
        <a:bodyPr/>
        <a:lstStyle/>
        <a:p>
          <a:endParaRPr lang="en-US"/>
        </a:p>
      </dgm:t>
    </dgm:pt>
  </dgm:ptLst>
  <dgm:cxnLst>
    <dgm:cxn modelId="{E650F97E-25EC-478F-A631-98991926EA6C}" type="presOf" srcId="{5D8205A4-ADAE-4153-B0C4-DBF171ABB90B}" destId="{FCC3A7D6-9258-42F0-9917-64B115B68213}" srcOrd="0" destOrd="0" presId="urn:microsoft.com/office/officeart/2005/8/layout/default#1"/>
    <dgm:cxn modelId="{F0D4D904-59B7-47FA-8C39-A0DDE9B0FE94}" srcId="{4BA07B98-4E46-412E-834D-474D6D58868C}" destId="{07ED60F8-BE67-4397-AB9F-2F98E4877F11}" srcOrd="1" destOrd="0" parTransId="{B38C1481-AB1E-4567-B51A-C2845F604D55}" sibTransId="{BFCBA0EC-230E-4BB9-8CD1-70A589FEAB79}"/>
    <dgm:cxn modelId="{82803B41-7806-4869-937A-6BF160BA2DE6}" srcId="{4BA07B98-4E46-412E-834D-474D6D58868C}" destId="{5D8205A4-ADAE-4153-B0C4-DBF171ABB90B}" srcOrd="2" destOrd="0" parTransId="{369A3AD5-EFA5-41EA-A31D-98560E52F996}" sibTransId="{111DC137-92DD-48C5-A056-AB9ECCA25EB0}"/>
    <dgm:cxn modelId="{C72B1D72-7210-4112-8572-CF8289F9E901}" type="presOf" srcId="{07ED60F8-BE67-4397-AB9F-2F98E4877F11}" destId="{5391FCF3-BBAE-4E4B-B27A-34731FE3BD39}" srcOrd="0" destOrd="0" presId="urn:microsoft.com/office/officeart/2005/8/layout/default#1"/>
    <dgm:cxn modelId="{162217EA-3C14-481F-9EDE-2C450F014C7B}" type="presOf" srcId="{A94A0E40-DBFB-448B-B073-A2EBE531B4B7}" destId="{6503348D-D759-4687-AF69-9AB07AD24E43}" srcOrd="0" destOrd="0" presId="urn:microsoft.com/office/officeart/2005/8/layout/default#1"/>
    <dgm:cxn modelId="{77B3C4AF-7D18-4B13-9719-AB8768F9B984}" srcId="{4BA07B98-4E46-412E-834D-474D6D58868C}" destId="{A8B70515-FBFB-4D37-AB24-28AE34CD6790}" srcOrd="3" destOrd="0" parTransId="{46A8DAED-5CD7-468A-983A-0BF2E2B8A2F1}" sibTransId="{2A4AD226-A1E2-4603-ABE2-86F2CF64D197}"/>
    <dgm:cxn modelId="{2762D314-A36D-497B-B93D-202E4924CD9D}" type="presOf" srcId="{4BA07B98-4E46-412E-834D-474D6D58868C}" destId="{17AB5CCE-4FFB-4E50-A2CB-7EE2F4AFC7C4}" srcOrd="0" destOrd="0" presId="urn:microsoft.com/office/officeart/2005/8/layout/default#1"/>
    <dgm:cxn modelId="{910A3185-CE9F-409E-9043-5342DF24732F}" type="presOf" srcId="{A8B70515-FBFB-4D37-AB24-28AE34CD6790}" destId="{D5B04A0E-58FA-40A2-BA5F-8A943990B0A0}" srcOrd="0" destOrd="0" presId="urn:microsoft.com/office/officeart/2005/8/layout/default#1"/>
    <dgm:cxn modelId="{F9499038-79CB-451D-8F71-CEE73AF7F05D}" srcId="{4BA07B98-4E46-412E-834D-474D6D58868C}" destId="{A94A0E40-DBFB-448B-B073-A2EBE531B4B7}" srcOrd="0" destOrd="0" parTransId="{DD07BF8C-7BA6-4EA0-8E23-B670A881C785}" sibTransId="{D0F01239-0D88-4968-808E-BBBDA2C6A03A}"/>
    <dgm:cxn modelId="{6BDDD5D6-08A5-48FC-9031-1A8B222920D6}" type="presParOf" srcId="{17AB5CCE-4FFB-4E50-A2CB-7EE2F4AFC7C4}" destId="{6503348D-D759-4687-AF69-9AB07AD24E43}" srcOrd="0" destOrd="0" presId="urn:microsoft.com/office/officeart/2005/8/layout/default#1"/>
    <dgm:cxn modelId="{ABC1282F-7431-442A-9499-717822D434B7}" type="presParOf" srcId="{17AB5CCE-4FFB-4E50-A2CB-7EE2F4AFC7C4}" destId="{768ADD25-D037-4823-BC23-915F3FAAFBBD}" srcOrd="1" destOrd="0" presId="urn:microsoft.com/office/officeart/2005/8/layout/default#1"/>
    <dgm:cxn modelId="{1CCD7F88-E221-4A70-8267-B32162194265}" type="presParOf" srcId="{17AB5CCE-4FFB-4E50-A2CB-7EE2F4AFC7C4}" destId="{5391FCF3-BBAE-4E4B-B27A-34731FE3BD39}" srcOrd="2" destOrd="0" presId="urn:microsoft.com/office/officeart/2005/8/layout/default#1"/>
    <dgm:cxn modelId="{F489B250-7CC7-4983-8A2D-3E1F5E198025}" type="presParOf" srcId="{17AB5CCE-4FFB-4E50-A2CB-7EE2F4AFC7C4}" destId="{900F14A6-BB8F-42BB-930F-1B85A3B270F8}" srcOrd="3" destOrd="0" presId="urn:microsoft.com/office/officeart/2005/8/layout/default#1"/>
    <dgm:cxn modelId="{3DBD0DDE-CB71-4068-81C5-52AD6EE1A783}" type="presParOf" srcId="{17AB5CCE-4FFB-4E50-A2CB-7EE2F4AFC7C4}" destId="{FCC3A7D6-9258-42F0-9917-64B115B68213}" srcOrd="4" destOrd="0" presId="urn:microsoft.com/office/officeart/2005/8/layout/default#1"/>
    <dgm:cxn modelId="{4F737FE1-8961-43F1-A569-D5C0B43EC550}" type="presParOf" srcId="{17AB5CCE-4FFB-4E50-A2CB-7EE2F4AFC7C4}" destId="{97F55EBE-6C37-46A3-A368-308335B42347}" srcOrd="5" destOrd="0" presId="urn:microsoft.com/office/officeart/2005/8/layout/default#1"/>
    <dgm:cxn modelId="{FDCDB801-2D84-4858-950D-6FC793385891}" type="presParOf" srcId="{17AB5CCE-4FFB-4E50-A2CB-7EE2F4AFC7C4}" destId="{D5B04A0E-58FA-40A2-BA5F-8A943990B0A0}" srcOrd="6"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03348D-D759-4687-AF69-9AB07AD24E43}">
      <dsp:nvSpPr>
        <dsp:cNvPr id="0" name=""/>
        <dsp:cNvSpPr/>
      </dsp:nvSpPr>
      <dsp:spPr>
        <a:xfrm>
          <a:off x="549263" y="58745"/>
          <a:ext cx="3094136" cy="1856482"/>
        </a:xfrm>
        <a:prstGeom prst="rect">
          <a:avLst/>
        </a:prstGeom>
        <a:solidFill>
          <a:srgbClr val="00B0F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kern="1200" dirty="0" smtClean="0"/>
            <a:t>School Counseling Curriculum</a:t>
          </a:r>
          <a:endParaRPr lang="en-US" sz="4000" kern="1200" dirty="0"/>
        </a:p>
      </dsp:txBody>
      <dsp:txXfrm>
        <a:off x="549263" y="58745"/>
        <a:ext cx="3094136" cy="1856482"/>
      </dsp:txXfrm>
    </dsp:sp>
    <dsp:sp modelId="{5391FCF3-BBAE-4E4B-B27A-34731FE3BD39}">
      <dsp:nvSpPr>
        <dsp:cNvPr id="0" name=""/>
        <dsp:cNvSpPr/>
      </dsp:nvSpPr>
      <dsp:spPr>
        <a:xfrm>
          <a:off x="3926606" y="173"/>
          <a:ext cx="3094136" cy="1856482"/>
        </a:xfrm>
        <a:prstGeom prst="rect">
          <a:avLst/>
        </a:prstGeom>
        <a:solidFill>
          <a:srgbClr val="FF0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kern="1200" dirty="0"/>
            <a:t>Responsive Services</a:t>
          </a:r>
        </a:p>
      </dsp:txBody>
      <dsp:txXfrm>
        <a:off x="3926606" y="173"/>
        <a:ext cx="3094136" cy="1856482"/>
      </dsp:txXfrm>
    </dsp:sp>
    <dsp:sp modelId="{FCC3A7D6-9258-42F0-9917-64B115B68213}">
      <dsp:nvSpPr>
        <dsp:cNvPr id="0" name=""/>
        <dsp:cNvSpPr/>
      </dsp:nvSpPr>
      <dsp:spPr>
        <a:xfrm>
          <a:off x="523056" y="2166069"/>
          <a:ext cx="3094136" cy="1856482"/>
        </a:xfrm>
        <a:prstGeom prst="rect">
          <a:avLst/>
        </a:prstGeom>
        <a:solidFill>
          <a:srgbClr val="92D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kern="1200" dirty="0" smtClean="0"/>
            <a:t>Individual</a:t>
          </a:r>
          <a:r>
            <a:rPr lang="en-US" sz="4000" kern="1200" baseline="0" dirty="0" smtClean="0"/>
            <a:t> Student Planning</a:t>
          </a:r>
          <a:endParaRPr lang="en-US" sz="4000" kern="1200" dirty="0"/>
        </a:p>
      </dsp:txBody>
      <dsp:txXfrm>
        <a:off x="523056" y="2166069"/>
        <a:ext cx="3094136" cy="1856482"/>
      </dsp:txXfrm>
    </dsp:sp>
    <dsp:sp modelId="{D5B04A0E-58FA-40A2-BA5F-8A943990B0A0}">
      <dsp:nvSpPr>
        <dsp:cNvPr id="0" name=""/>
        <dsp:cNvSpPr/>
      </dsp:nvSpPr>
      <dsp:spPr>
        <a:xfrm>
          <a:off x="3926606" y="2166069"/>
          <a:ext cx="3094136" cy="1856482"/>
        </a:xfrm>
        <a:prstGeom prst="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kern="1200" dirty="0"/>
            <a:t>System Support</a:t>
          </a:r>
        </a:p>
      </dsp:txBody>
      <dsp:txXfrm>
        <a:off x="3926606" y="2166069"/>
        <a:ext cx="3094136" cy="1856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FC388B-E6CE-40CD-B005-09BF0913B868}">
      <dsp:nvSpPr>
        <dsp:cNvPr id="0" name=""/>
        <dsp:cNvSpPr/>
      </dsp:nvSpPr>
      <dsp:spPr>
        <a:xfrm>
          <a:off x="553997" y="173"/>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Program Management</a:t>
          </a:r>
        </a:p>
      </dsp:txBody>
      <dsp:txXfrm>
        <a:off x="553997" y="173"/>
        <a:ext cx="2011188" cy="1206713"/>
      </dsp:txXfrm>
    </dsp:sp>
    <dsp:sp modelId="{D2A90D7C-3A77-4692-8C52-E2C993582603}">
      <dsp:nvSpPr>
        <dsp:cNvPr id="0" name=""/>
        <dsp:cNvSpPr/>
      </dsp:nvSpPr>
      <dsp:spPr>
        <a:xfrm>
          <a:off x="2766305" y="173"/>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Evaluation</a:t>
          </a:r>
        </a:p>
      </dsp:txBody>
      <dsp:txXfrm>
        <a:off x="2766305" y="173"/>
        <a:ext cx="2011188" cy="1206713"/>
      </dsp:txXfrm>
    </dsp:sp>
    <dsp:sp modelId="{945C1DF8-860E-4A82-A8E6-196609FB22FB}">
      <dsp:nvSpPr>
        <dsp:cNvPr id="0" name=""/>
        <dsp:cNvSpPr/>
      </dsp:nvSpPr>
      <dsp:spPr>
        <a:xfrm>
          <a:off x="4978613" y="173"/>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Professional Development</a:t>
          </a:r>
        </a:p>
      </dsp:txBody>
      <dsp:txXfrm>
        <a:off x="4978613" y="173"/>
        <a:ext cx="2011188" cy="1206713"/>
      </dsp:txXfrm>
    </dsp:sp>
    <dsp:sp modelId="{25716601-86D9-4A4C-BADE-135BCE7E2232}">
      <dsp:nvSpPr>
        <dsp:cNvPr id="0" name=""/>
        <dsp:cNvSpPr/>
      </dsp:nvSpPr>
      <dsp:spPr>
        <a:xfrm>
          <a:off x="553997" y="1408005"/>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Staff &amp; Community Relations</a:t>
          </a:r>
        </a:p>
      </dsp:txBody>
      <dsp:txXfrm>
        <a:off x="553997" y="1408005"/>
        <a:ext cx="2011188" cy="1206713"/>
      </dsp:txXfrm>
    </dsp:sp>
    <dsp:sp modelId="{8C404764-45FA-431F-AC6A-42DBB5A90675}">
      <dsp:nvSpPr>
        <dsp:cNvPr id="0" name=""/>
        <dsp:cNvSpPr/>
      </dsp:nvSpPr>
      <dsp:spPr>
        <a:xfrm>
          <a:off x="2766305" y="1408005"/>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Consultation &amp; Collaboration</a:t>
          </a:r>
        </a:p>
      </dsp:txBody>
      <dsp:txXfrm>
        <a:off x="2766305" y="1408005"/>
        <a:ext cx="2011188" cy="1206713"/>
      </dsp:txXfrm>
    </dsp:sp>
    <dsp:sp modelId="{A62B75E6-3664-409C-BBAA-3864603DA513}">
      <dsp:nvSpPr>
        <dsp:cNvPr id="0" name=""/>
        <dsp:cNvSpPr/>
      </dsp:nvSpPr>
      <dsp:spPr>
        <a:xfrm>
          <a:off x="4978613" y="1408005"/>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Committee Participation</a:t>
          </a:r>
        </a:p>
      </dsp:txBody>
      <dsp:txXfrm>
        <a:off x="4978613" y="1408005"/>
        <a:ext cx="2011188" cy="1206713"/>
      </dsp:txXfrm>
    </dsp:sp>
    <dsp:sp modelId="{0528D19A-DA7F-4AF6-9CF6-4EC7D4A252BE}">
      <dsp:nvSpPr>
        <dsp:cNvPr id="0" name=""/>
        <dsp:cNvSpPr/>
      </dsp:nvSpPr>
      <dsp:spPr>
        <a:xfrm>
          <a:off x="553997" y="2815838"/>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Community Outreach</a:t>
          </a:r>
        </a:p>
      </dsp:txBody>
      <dsp:txXfrm>
        <a:off x="553997" y="2815838"/>
        <a:ext cx="2011188" cy="1206713"/>
      </dsp:txXfrm>
    </dsp:sp>
    <dsp:sp modelId="{89F000D8-AD7C-42D7-9C97-4F8CE45C3DDF}">
      <dsp:nvSpPr>
        <dsp:cNvPr id="0" name=""/>
        <dsp:cNvSpPr/>
      </dsp:nvSpPr>
      <dsp:spPr>
        <a:xfrm>
          <a:off x="2766305" y="2815838"/>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Program Advocacy</a:t>
          </a:r>
        </a:p>
      </dsp:txBody>
      <dsp:txXfrm>
        <a:off x="2766305" y="2815838"/>
        <a:ext cx="2011188" cy="1206713"/>
      </dsp:txXfrm>
    </dsp:sp>
    <dsp:sp modelId="{862241C6-A394-4E17-A75F-CE5226CA6502}">
      <dsp:nvSpPr>
        <dsp:cNvPr id="0" name=""/>
        <dsp:cNvSpPr/>
      </dsp:nvSpPr>
      <dsp:spPr>
        <a:xfrm>
          <a:off x="4978613" y="2815838"/>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School Support</a:t>
          </a:r>
        </a:p>
      </dsp:txBody>
      <dsp:txXfrm>
        <a:off x="4978613" y="2815838"/>
        <a:ext cx="2011188" cy="12067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024C2A-C27A-4753-BBFF-7C880BF2F759}">
      <dsp:nvSpPr>
        <dsp:cNvPr id="0" name=""/>
        <dsp:cNvSpPr/>
      </dsp:nvSpPr>
      <dsp:spPr>
        <a:xfrm>
          <a:off x="0" y="232062"/>
          <a:ext cx="7543800" cy="378000"/>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5E1C56D-3D9A-4643-B0F0-7F4CF80B2EEF}">
      <dsp:nvSpPr>
        <dsp:cNvPr id="0" name=""/>
        <dsp:cNvSpPr/>
      </dsp:nvSpPr>
      <dsp:spPr>
        <a:xfrm>
          <a:off x="377190" y="10662"/>
          <a:ext cx="5280660" cy="442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l" defTabSz="1066800">
            <a:lnSpc>
              <a:spcPct val="90000"/>
            </a:lnSpc>
            <a:spcBef>
              <a:spcPct val="0"/>
            </a:spcBef>
            <a:spcAft>
              <a:spcPct val="35000"/>
            </a:spcAft>
          </a:pPr>
          <a:r>
            <a:rPr lang="en-US" sz="2400" kern="1200" dirty="0" smtClean="0"/>
            <a:t>Time on </a:t>
          </a:r>
          <a:r>
            <a:rPr lang="en-US" sz="2400" kern="1200" dirty="0"/>
            <a:t>Task Analyses</a:t>
          </a:r>
        </a:p>
      </dsp:txBody>
      <dsp:txXfrm>
        <a:off x="398806" y="32278"/>
        <a:ext cx="5237428" cy="399568"/>
      </dsp:txXfrm>
    </dsp:sp>
    <dsp:sp modelId="{55B86496-3CC7-4618-AFC5-52DDED249AB9}">
      <dsp:nvSpPr>
        <dsp:cNvPr id="0" name=""/>
        <dsp:cNvSpPr/>
      </dsp:nvSpPr>
      <dsp:spPr>
        <a:xfrm>
          <a:off x="0" y="912462"/>
          <a:ext cx="7543800" cy="378000"/>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99EFAC-A9E9-4490-95DF-16C9A23C597F}">
      <dsp:nvSpPr>
        <dsp:cNvPr id="0" name=""/>
        <dsp:cNvSpPr/>
      </dsp:nvSpPr>
      <dsp:spPr>
        <a:xfrm>
          <a:off x="377190" y="691062"/>
          <a:ext cx="5280660" cy="442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l" defTabSz="1066800">
            <a:lnSpc>
              <a:spcPct val="90000"/>
            </a:lnSpc>
            <a:spcBef>
              <a:spcPct val="0"/>
            </a:spcBef>
            <a:spcAft>
              <a:spcPct val="35000"/>
            </a:spcAft>
          </a:pPr>
          <a:r>
            <a:rPr lang="en-US" sz="2400" kern="1200" dirty="0"/>
            <a:t>Calendaring</a:t>
          </a:r>
        </a:p>
      </dsp:txBody>
      <dsp:txXfrm>
        <a:off x="398806" y="712678"/>
        <a:ext cx="5237428" cy="399568"/>
      </dsp:txXfrm>
    </dsp:sp>
    <dsp:sp modelId="{5F2ECDF1-C288-45D8-AD2F-F7EAE63083C7}">
      <dsp:nvSpPr>
        <dsp:cNvPr id="0" name=""/>
        <dsp:cNvSpPr/>
      </dsp:nvSpPr>
      <dsp:spPr>
        <a:xfrm>
          <a:off x="0" y="1592862"/>
          <a:ext cx="7543800" cy="378000"/>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18511A-9532-4BBA-89A4-CF060712D302}">
      <dsp:nvSpPr>
        <dsp:cNvPr id="0" name=""/>
        <dsp:cNvSpPr/>
      </dsp:nvSpPr>
      <dsp:spPr>
        <a:xfrm>
          <a:off x="377190" y="1371462"/>
          <a:ext cx="5280660" cy="442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l" defTabSz="1066800">
            <a:lnSpc>
              <a:spcPct val="90000"/>
            </a:lnSpc>
            <a:spcBef>
              <a:spcPct val="0"/>
            </a:spcBef>
            <a:spcAft>
              <a:spcPct val="35000"/>
            </a:spcAft>
          </a:pPr>
          <a:r>
            <a:rPr lang="en-US" sz="2400" kern="1200" dirty="0"/>
            <a:t>Budgeting</a:t>
          </a:r>
        </a:p>
      </dsp:txBody>
      <dsp:txXfrm>
        <a:off x="398806" y="1393078"/>
        <a:ext cx="5237428" cy="399568"/>
      </dsp:txXfrm>
    </dsp:sp>
    <dsp:sp modelId="{DB617645-763D-413E-89F8-973556AEF9B5}">
      <dsp:nvSpPr>
        <dsp:cNvPr id="0" name=""/>
        <dsp:cNvSpPr/>
      </dsp:nvSpPr>
      <dsp:spPr>
        <a:xfrm>
          <a:off x="0" y="2273262"/>
          <a:ext cx="7543800" cy="378000"/>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332CEB-F49F-470C-8535-079F427D5744}">
      <dsp:nvSpPr>
        <dsp:cNvPr id="0" name=""/>
        <dsp:cNvSpPr/>
      </dsp:nvSpPr>
      <dsp:spPr>
        <a:xfrm>
          <a:off x="377190" y="2051862"/>
          <a:ext cx="5280660" cy="442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l" defTabSz="1066800">
            <a:lnSpc>
              <a:spcPct val="90000"/>
            </a:lnSpc>
            <a:spcBef>
              <a:spcPct val="0"/>
            </a:spcBef>
            <a:spcAft>
              <a:spcPct val="35000"/>
            </a:spcAft>
          </a:pPr>
          <a:r>
            <a:rPr lang="en-US" sz="2400" kern="1200" dirty="0"/>
            <a:t>Program Reporting</a:t>
          </a:r>
        </a:p>
      </dsp:txBody>
      <dsp:txXfrm>
        <a:off x="398806" y="2073478"/>
        <a:ext cx="5237428" cy="399568"/>
      </dsp:txXfrm>
    </dsp:sp>
    <dsp:sp modelId="{1D874F64-91D6-480F-A064-552DBA74178E}">
      <dsp:nvSpPr>
        <dsp:cNvPr id="0" name=""/>
        <dsp:cNvSpPr/>
      </dsp:nvSpPr>
      <dsp:spPr>
        <a:xfrm>
          <a:off x="0" y="2953662"/>
          <a:ext cx="7543800" cy="378000"/>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52D9C68-0FB4-4B80-9B23-999635E2D4EB}">
      <dsp:nvSpPr>
        <dsp:cNvPr id="0" name=""/>
        <dsp:cNvSpPr/>
      </dsp:nvSpPr>
      <dsp:spPr>
        <a:xfrm>
          <a:off x="377190" y="2732262"/>
          <a:ext cx="5280660" cy="442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l" defTabSz="1066800">
            <a:lnSpc>
              <a:spcPct val="90000"/>
            </a:lnSpc>
            <a:spcBef>
              <a:spcPct val="0"/>
            </a:spcBef>
            <a:spcAft>
              <a:spcPct val="35000"/>
            </a:spcAft>
          </a:pPr>
          <a:r>
            <a:rPr lang="en-US" sz="2400" kern="1200" dirty="0"/>
            <a:t>Prioritizing</a:t>
          </a:r>
        </a:p>
      </dsp:txBody>
      <dsp:txXfrm>
        <a:off x="398806" y="2753878"/>
        <a:ext cx="5237428" cy="399568"/>
      </dsp:txXfrm>
    </dsp:sp>
    <dsp:sp modelId="{C4BE7902-3E90-43B8-9E33-6589DF269B1B}">
      <dsp:nvSpPr>
        <dsp:cNvPr id="0" name=""/>
        <dsp:cNvSpPr/>
      </dsp:nvSpPr>
      <dsp:spPr>
        <a:xfrm>
          <a:off x="0" y="3634062"/>
          <a:ext cx="7543800" cy="378000"/>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61ED71-4113-467F-A746-789A3583D7BF}">
      <dsp:nvSpPr>
        <dsp:cNvPr id="0" name=""/>
        <dsp:cNvSpPr/>
      </dsp:nvSpPr>
      <dsp:spPr>
        <a:xfrm>
          <a:off x="377190" y="3412662"/>
          <a:ext cx="5280660" cy="442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l" defTabSz="1066800">
            <a:lnSpc>
              <a:spcPct val="90000"/>
            </a:lnSpc>
            <a:spcBef>
              <a:spcPct val="0"/>
            </a:spcBef>
            <a:spcAft>
              <a:spcPct val="35000"/>
            </a:spcAft>
          </a:pPr>
          <a:r>
            <a:rPr lang="en-US" sz="2400" kern="1200" dirty="0"/>
            <a:t>Identifying Resources</a:t>
          </a:r>
        </a:p>
      </dsp:txBody>
      <dsp:txXfrm>
        <a:off x="398806" y="3434278"/>
        <a:ext cx="5237428" cy="3995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075162-BC0E-4BE9-B274-41F18B4D7DBB}">
      <dsp:nvSpPr>
        <dsp:cNvPr id="0" name=""/>
        <dsp:cNvSpPr/>
      </dsp:nvSpPr>
      <dsp:spPr>
        <a:xfrm>
          <a:off x="2357" y="186701"/>
          <a:ext cx="2298501" cy="748800"/>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b="1" kern="1200" dirty="0"/>
            <a:t>Program Evaluation</a:t>
          </a:r>
        </a:p>
      </dsp:txBody>
      <dsp:txXfrm>
        <a:off x="2357" y="186701"/>
        <a:ext cx="2298501" cy="748800"/>
      </dsp:txXfrm>
    </dsp:sp>
    <dsp:sp modelId="{D29B8D5F-BFBB-40C8-9CDE-DB07A8B80ED5}">
      <dsp:nvSpPr>
        <dsp:cNvPr id="0" name=""/>
        <dsp:cNvSpPr/>
      </dsp:nvSpPr>
      <dsp:spPr>
        <a:xfrm>
          <a:off x="2357" y="935501"/>
          <a:ext cx="2298501" cy="2900521"/>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dirty="0"/>
            <a:t>To what extent is the program in place?</a:t>
          </a:r>
        </a:p>
      </dsp:txBody>
      <dsp:txXfrm>
        <a:off x="2357" y="935501"/>
        <a:ext cx="2298501" cy="2900521"/>
      </dsp:txXfrm>
    </dsp:sp>
    <dsp:sp modelId="{77F6EA85-35CA-47F3-95F8-F4EDB6B23065}">
      <dsp:nvSpPr>
        <dsp:cNvPr id="0" name=""/>
        <dsp:cNvSpPr/>
      </dsp:nvSpPr>
      <dsp:spPr>
        <a:xfrm>
          <a:off x="2622649" y="186701"/>
          <a:ext cx="2298501" cy="748800"/>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b="1" kern="1200" dirty="0"/>
            <a:t>Personnel Evaluation</a:t>
          </a:r>
        </a:p>
      </dsp:txBody>
      <dsp:txXfrm>
        <a:off x="2622649" y="186701"/>
        <a:ext cx="2298501" cy="748800"/>
      </dsp:txXfrm>
    </dsp:sp>
    <dsp:sp modelId="{58AF2C92-3244-4F75-B859-7AD241B0C7A1}">
      <dsp:nvSpPr>
        <dsp:cNvPr id="0" name=""/>
        <dsp:cNvSpPr/>
      </dsp:nvSpPr>
      <dsp:spPr>
        <a:xfrm>
          <a:off x="2622649" y="935501"/>
          <a:ext cx="2298501" cy="2900521"/>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dirty="0"/>
            <a:t>To what extent is the program staffed with highly skilled school counselors?</a:t>
          </a:r>
        </a:p>
      </dsp:txBody>
      <dsp:txXfrm>
        <a:off x="2622649" y="935501"/>
        <a:ext cx="2298501" cy="2900521"/>
      </dsp:txXfrm>
    </dsp:sp>
    <dsp:sp modelId="{44A96B34-6237-440F-9A2B-2F5F3F6F10CD}">
      <dsp:nvSpPr>
        <dsp:cNvPr id="0" name=""/>
        <dsp:cNvSpPr/>
      </dsp:nvSpPr>
      <dsp:spPr>
        <a:xfrm>
          <a:off x="5242941" y="186701"/>
          <a:ext cx="2298501" cy="748800"/>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b="1" kern="1200" dirty="0"/>
            <a:t>Results Evaluation</a:t>
          </a:r>
        </a:p>
      </dsp:txBody>
      <dsp:txXfrm>
        <a:off x="5242941" y="186701"/>
        <a:ext cx="2298501" cy="748800"/>
      </dsp:txXfrm>
    </dsp:sp>
    <dsp:sp modelId="{08412818-3E8F-4AF8-B7ED-208699FF2A16}">
      <dsp:nvSpPr>
        <dsp:cNvPr id="0" name=""/>
        <dsp:cNvSpPr/>
      </dsp:nvSpPr>
      <dsp:spPr>
        <a:xfrm>
          <a:off x="5242941" y="935501"/>
          <a:ext cx="2298501" cy="2900521"/>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dirty="0"/>
            <a:t>To what extent is the program impacting student outcomes?</a:t>
          </a:r>
        </a:p>
      </dsp:txBody>
      <dsp:txXfrm>
        <a:off x="5242941" y="935501"/>
        <a:ext cx="2298501" cy="290052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395FDE-6527-4096-92D9-0A2DFB52EFC7}">
      <dsp:nvSpPr>
        <dsp:cNvPr id="0" name=""/>
        <dsp:cNvSpPr/>
      </dsp:nvSpPr>
      <dsp:spPr>
        <a:xfrm>
          <a:off x="684534" y="1900"/>
          <a:ext cx="2621336" cy="1572801"/>
        </a:xfrm>
        <a:prstGeom prst="rect">
          <a:avLst/>
        </a:prstGeom>
        <a:gradFill rotWithShape="0">
          <a:gsLst>
            <a:gs pos="0">
              <a:schemeClr val="accent1">
                <a:shade val="80000"/>
                <a:hueOff val="0"/>
                <a:satOff val="0"/>
                <a:lumOff val="0"/>
                <a:alphaOff val="0"/>
                <a:shade val="85000"/>
                <a:satMod val="130000"/>
              </a:schemeClr>
            </a:gs>
            <a:gs pos="34000">
              <a:schemeClr val="accent1">
                <a:shade val="80000"/>
                <a:hueOff val="0"/>
                <a:satOff val="0"/>
                <a:lumOff val="0"/>
                <a:alphaOff val="0"/>
                <a:shade val="87000"/>
                <a:satMod val="125000"/>
              </a:schemeClr>
            </a:gs>
            <a:gs pos="70000">
              <a:schemeClr val="accent1">
                <a:shade val="80000"/>
                <a:hueOff val="0"/>
                <a:satOff val="0"/>
                <a:lumOff val="0"/>
                <a:alphaOff val="0"/>
                <a:tint val="100000"/>
                <a:shade val="90000"/>
                <a:satMod val="130000"/>
              </a:schemeClr>
            </a:gs>
            <a:gs pos="100000">
              <a:schemeClr val="accent1">
                <a:shade val="8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a:solidFill>
                <a:schemeClr val="tx1"/>
              </a:solidFill>
            </a:rPr>
            <a:t>Newsletters</a:t>
          </a:r>
        </a:p>
      </dsp:txBody>
      <dsp:txXfrm>
        <a:off x="684534" y="1900"/>
        <a:ext cx="2621336" cy="1572801"/>
      </dsp:txXfrm>
    </dsp:sp>
    <dsp:sp modelId="{29B63F8B-1F41-41B5-8E08-6B998BA9E044}">
      <dsp:nvSpPr>
        <dsp:cNvPr id="0" name=""/>
        <dsp:cNvSpPr/>
      </dsp:nvSpPr>
      <dsp:spPr>
        <a:xfrm>
          <a:off x="3568004" y="1900"/>
          <a:ext cx="2621336" cy="1572801"/>
        </a:xfrm>
        <a:prstGeom prst="rect">
          <a:avLst/>
        </a:prstGeom>
        <a:gradFill rotWithShape="0">
          <a:gsLst>
            <a:gs pos="0">
              <a:schemeClr val="accent1">
                <a:shade val="80000"/>
                <a:hueOff val="-171094"/>
                <a:satOff val="0"/>
                <a:lumOff val="11292"/>
                <a:alphaOff val="0"/>
                <a:shade val="85000"/>
                <a:satMod val="130000"/>
              </a:schemeClr>
            </a:gs>
            <a:gs pos="34000">
              <a:schemeClr val="accent1">
                <a:shade val="80000"/>
                <a:hueOff val="-171094"/>
                <a:satOff val="0"/>
                <a:lumOff val="11292"/>
                <a:alphaOff val="0"/>
                <a:shade val="87000"/>
                <a:satMod val="125000"/>
              </a:schemeClr>
            </a:gs>
            <a:gs pos="70000">
              <a:schemeClr val="accent1">
                <a:shade val="80000"/>
                <a:hueOff val="-171094"/>
                <a:satOff val="0"/>
                <a:lumOff val="11292"/>
                <a:alphaOff val="0"/>
                <a:tint val="100000"/>
                <a:shade val="90000"/>
                <a:satMod val="130000"/>
              </a:schemeClr>
            </a:gs>
            <a:gs pos="100000">
              <a:schemeClr val="accent1">
                <a:shade val="80000"/>
                <a:hueOff val="-171094"/>
                <a:satOff val="0"/>
                <a:lumOff val="11292"/>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a:solidFill>
                <a:schemeClr val="tx1"/>
              </a:solidFill>
            </a:rPr>
            <a:t>Local Media</a:t>
          </a:r>
        </a:p>
      </dsp:txBody>
      <dsp:txXfrm>
        <a:off x="3568004" y="1900"/>
        <a:ext cx="2621336" cy="1572801"/>
      </dsp:txXfrm>
    </dsp:sp>
    <dsp:sp modelId="{8014C95B-0E87-4B9C-8CD9-996AC60F73E4}">
      <dsp:nvSpPr>
        <dsp:cNvPr id="0" name=""/>
        <dsp:cNvSpPr/>
      </dsp:nvSpPr>
      <dsp:spPr>
        <a:xfrm>
          <a:off x="684534" y="1836835"/>
          <a:ext cx="2621336" cy="1572801"/>
        </a:xfrm>
        <a:prstGeom prst="rect">
          <a:avLst/>
        </a:prstGeom>
        <a:gradFill rotWithShape="0">
          <a:gsLst>
            <a:gs pos="0">
              <a:schemeClr val="accent1">
                <a:shade val="80000"/>
                <a:hueOff val="-342189"/>
                <a:satOff val="0"/>
                <a:lumOff val="22583"/>
                <a:alphaOff val="0"/>
                <a:shade val="85000"/>
                <a:satMod val="130000"/>
              </a:schemeClr>
            </a:gs>
            <a:gs pos="34000">
              <a:schemeClr val="accent1">
                <a:shade val="80000"/>
                <a:hueOff val="-342189"/>
                <a:satOff val="0"/>
                <a:lumOff val="22583"/>
                <a:alphaOff val="0"/>
                <a:shade val="87000"/>
                <a:satMod val="125000"/>
              </a:schemeClr>
            </a:gs>
            <a:gs pos="70000">
              <a:schemeClr val="accent1">
                <a:shade val="80000"/>
                <a:hueOff val="-342189"/>
                <a:satOff val="0"/>
                <a:lumOff val="22583"/>
                <a:alphaOff val="0"/>
                <a:tint val="100000"/>
                <a:shade val="90000"/>
                <a:satMod val="130000"/>
              </a:schemeClr>
            </a:gs>
            <a:gs pos="100000">
              <a:schemeClr val="accent1">
                <a:shade val="80000"/>
                <a:hueOff val="-342189"/>
                <a:satOff val="0"/>
                <a:lumOff val="22583"/>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a:solidFill>
                <a:schemeClr val="tx1"/>
              </a:solidFill>
            </a:rPr>
            <a:t>Social Media</a:t>
          </a:r>
        </a:p>
      </dsp:txBody>
      <dsp:txXfrm>
        <a:off x="684534" y="1836835"/>
        <a:ext cx="2621336" cy="1572801"/>
      </dsp:txXfrm>
    </dsp:sp>
    <dsp:sp modelId="{BA4B9BC4-5833-4128-842F-ADDD05D3685F}">
      <dsp:nvSpPr>
        <dsp:cNvPr id="0" name=""/>
        <dsp:cNvSpPr/>
      </dsp:nvSpPr>
      <dsp:spPr>
        <a:xfrm>
          <a:off x="3568004" y="1836835"/>
          <a:ext cx="2621336" cy="1572801"/>
        </a:xfrm>
        <a:prstGeom prst="rect">
          <a:avLst/>
        </a:prstGeom>
        <a:gradFill rotWithShape="0">
          <a:gsLst>
            <a:gs pos="0">
              <a:schemeClr val="accent1">
                <a:shade val="80000"/>
                <a:hueOff val="-513283"/>
                <a:satOff val="0"/>
                <a:lumOff val="33875"/>
                <a:alphaOff val="0"/>
                <a:shade val="85000"/>
                <a:satMod val="130000"/>
              </a:schemeClr>
            </a:gs>
            <a:gs pos="34000">
              <a:schemeClr val="accent1">
                <a:shade val="80000"/>
                <a:hueOff val="-513283"/>
                <a:satOff val="0"/>
                <a:lumOff val="33875"/>
                <a:alphaOff val="0"/>
                <a:shade val="87000"/>
                <a:satMod val="125000"/>
              </a:schemeClr>
            </a:gs>
            <a:gs pos="70000">
              <a:schemeClr val="accent1">
                <a:shade val="80000"/>
                <a:hueOff val="-513283"/>
                <a:satOff val="0"/>
                <a:lumOff val="33875"/>
                <a:alphaOff val="0"/>
                <a:tint val="100000"/>
                <a:shade val="90000"/>
                <a:satMod val="130000"/>
              </a:schemeClr>
            </a:gs>
            <a:gs pos="100000">
              <a:schemeClr val="accent1">
                <a:shade val="80000"/>
                <a:hueOff val="-513283"/>
                <a:satOff val="0"/>
                <a:lumOff val="33875"/>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a:solidFill>
                <a:schemeClr val="tx1"/>
              </a:solidFill>
            </a:rPr>
            <a:t>School-Community Presentations</a:t>
          </a:r>
        </a:p>
      </dsp:txBody>
      <dsp:txXfrm>
        <a:off x="3568004" y="1836835"/>
        <a:ext cx="2621336" cy="15728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763159-DF30-48C2-9392-D70631CF9EBA}">
      <dsp:nvSpPr>
        <dsp:cNvPr id="0" name=""/>
        <dsp:cNvSpPr/>
      </dsp:nvSpPr>
      <dsp:spPr>
        <a:xfrm>
          <a:off x="3845309" y="0"/>
          <a:ext cx="2755367" cy="2755786"/>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E7F93E-11F1-4188-BBC3-03D4C1A9086E}">
      <dsp:nvSpPr>
        <dsp:cNvPr id="0" name=""/>
        <dsp:cNvSpPr/>
      </dsp:nvSpPr>
      <dsp:spPr>
        <a:xfrm>
          <a:off x="2666994" y="1219198"/>
          <a:ext cx="3775841" cy="76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a:t>Receive Feedback</a:t>
          </a:r>
        </a:p>
      </dsp:txBody>
      <dsp:txXfrm>
        <a:off x="2666994" y="1219198"/>
        <a:ext cx="3775841" cy="765368"/>
      </dsp:txXfrm>
    </dsp:sp>
    <dsp:sp modelId="{7E1A5F34-A614-4434-8E5F-7856F74CFC40}">
      <dsp:nvSpPr>
        <dsp:cNvPr id="0" name=""/>
        <dsp:cNvSpPr/>
      </dsp:nvSpPr>
      <dsp:spPr>
        <a:xfrm>
          <a:off x="3080016" y="1583403"/>
          <a:ext cx="2755367" cy="2755786"/>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61D783-4FC7-4566-86CD-B404DE1BA911}">
      <dsp:nvSpPr>
        <dsp:cNvPr id="0" name=""/>
        <dsp:cNvSpPr/>
      </dsp:nvSpPr>
      <dsp:spPr>
        <a:xfrm>
          <a:off x="232908" y="2587485"/>
          <a:ext cx="8449583" cy="76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1955800">
            <a:lnSpc>
              <a:spcPct val="90000"/>
            </a:lnSpc>
            <a:spcBef>
              <a:spcPct val="0"/>
            </a:spcBef>
            <a:spcAft>
              <a:spcPct val="35000"/>
            </a:spcAft>
          </a:pPr>
          <a:r>
            <a:rPr lang="en-US" sz="4400" kern="1200" dirty="0"/>
            <a:t>Consultation &amp; Collaboration</a:t>
          </a:r>
        </a:p>
      </dsp:txBody>
      <dsp:txXfrm>
        <a:off x="232908" y="2587485"/>
        <a:ext cx="8449583" cy="765368"/>
      </dsp:txXfrm>
    </dsp:sp>
    <dsp:sp modelId="{A733DFF6-7C64-4DAA-86C5-F9560E03C72E}">
      <dsp:nvSpPr>
        <dsp:cNvPr id="0" name=""/>
        <dsp:cNvSpPr/>
      </dsp:nvSpPr>
      <dsp:spPr>
        <a:xfrm>
          <a:off x="4041419" y="3356289"/>
          <a:ext cx="2367287" cy="2368235"/>
        </a:xfrm>
        <a:prstGeom prst="blockArc">
          <a:avLst>
            <a:gd name="adj1" fmla="val 13500000"/>
            <a:gd name="adj2" fmla="val 10800000"/>
            <a:gd name="adj3" fmla="val 1274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177B58-AD4C-4377-A1AE-3B502EED697C}">
      <dsp:nvSpPr>
        <dsp:cNvPr id="0" name=""/>
        <dsp:cNvSpPr/>
      </dsp:nvSpPr>
      <dsp:spPr>
        <a:xfrm>
          <a:off x="2438393" y="4038601"/>
          <a:ext cx="4030984" cy="76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a:t>Provide Information</a:t>
          </a:r>
        </a:p>
      </dsp:txBody>
      <dsp:txXfrm>
        <a:off x="2438393" y="4038601"/>
        <a:ext cx="4030984" cy="76536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C898DE-92B2-40D3-BAA0-86F9F410544D}">
      <dsp:nvSpPr>
        <dsp:cNvPr id="0" name=""/>
        <dsp:cNvSpPr/>
      </dsp:nvSpPr>
      <dsp:spPr>
        <a:xfrm>
          <a:off x="0" y="60328"/>
          <a:ext cx="7026275" cy="5756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t>Knowledge of:</a:t>
          </a:r>
        </a:p>
      </dsp:txBody>
      <dsp:txXfrm>
        <a:off x="28100" y="88428"/>
        <a:ext cx="6970075" cy="519439"/>
      </dsp:txXfrm>
    </dsp:sp>
    <dsp:sp modelId="{A05E4E4D-7E11-4CA1-8862-6780BFBDB383}">
      <dsp:nvSpPr>
        <dsp:cNvPr id="0" name=""/>
        <dsp:cNvSpPr/>
      </dsp:nvSpPr>
      <dsp:spPr>
        <a:xfrm>
          <a:off x="0" y="635968"/>
          <a:ext cx="7026275" cy="993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08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Community Resources &amp; Agencies</a:t>
          </a:r>
        </a:p>
        <a:p>
          <a:pPr marL="171450" lvl="1" indent="-171450" algn="l" defTabSz="844550">
            <a:lnSpc>
              <a:spcPct val="90000"/>
            </a:lnSpc>
            <a:spcBef>
              <a:spcPct val="0"/>
            </a:spcBef>
            <a:spcAft>
              <a:spcPct val="20000"/>
            </a:spcAft>
            <a:buChar char="••"/>
          </a:pPr>
          <a:r>
            <a:rPr lang="en-US" sz="1900" kern="1200" dirty="0"/>
            <a:t>Employment Opportunities</a:t>
          </a:r>
        </a:p>
        <a:p>
          <a:pPr marL="171450" lvl="1" indent="-171450" algn="l" defTabSz="844550">
            <a:lnSpc>
              <a:spcPct val="90000"/>
            </a:lnSpc>
            <a:spcBef>
              <a:spcPct val="0"/>
            </a:spcBef>
            <a:spcAft>
              <a:spcPct val="20000"/>
            </a:spcAft>
            <a:buChar char="••"/>
          </a:pPr>
          <a:r>
            <a:rPr lang="en-US" sz="1900" kern="1200" dirty="0"/>
            <a:t>Local Labor Market Information</a:t>
          </a:r>
        </a:p>
      </dsp:txBody>
      <dsp:txXfrm>
        <a:off x="0" y="635968"/>
        <a:ext cx="7026275" cy="993600"/>
      </dsp:txXfrm>
    </dsp:sp>
    <dsp:sp modelId="{1580E0E6-AAA2-48EF-8FE4-67367163460D}">
      <dsp:nvSpPr>
        <dsp:cNvPr id="0" name=""/>
        <dsp:cNvSpPr/>
      </dsp:nvSpPr>
      <dsp:spPr>
        <a:xfrm>
          <a:off x="0" y="1629568"/>
          <a:ext cx="7026275" cy="5756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t>Periodic Visits to:</a:t>
          </a:r>
        </a:p>
      </dsp:txBody>
      <dsp:txXfrm>
        <a:off x="28100" y="1657668"/>
        <a:ext cx="6970075" cy="519439"/>
      </dsp:txXfrm>
    </dsp:sp>
    <dsp:sp modelId="{EFDE79D5-DEC0-4118-92FA-C1ACEF9D5F4C}">
      <dsp:nvSpPr>
        <dsp:cNvPr id="0" name=""/>
        <dsp:cNvSpPr/>
      </dsp:nvSpPr>
      <dsp:spPr>
        <a:xfrm>
          <a:off x="0" y="2205208"/>
          <a:ext cx="7026275" cy="993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08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Post-secondary Schools &amp; Training Programs</a:t>
          </a:r>
        </a:p>
        <a:p>
          <a:pPr marL="171450" lvl="1" indent="-171450" algn="l" defTabSz="844550">
            <a:lnSpc>
              <a:spcPct val="90000"/>
            </a:lnSpc>
            <a:spcBef>
              <a:spcPct val="0"/>
            </a:spcBef>
            <a:spcAft>
              <a:spcPct val="20000"/>
            </a:spcAft>
            <a:buChar char="••"/>
          </a:pPr>
          <a:r>
            <a:rPr lang="en-US" sz="1900" kern="1200" dirty="0"/>
            <a:t>Local Businesses &amp; Industries</a:t>
          </a:r>
        </a:p>
        <a:p>
          <a:pPr marL="171450" lvl="1" indent="-171450" algn="l" defTabSz="844550">
            <a:lnSpc>
              <a:spcPct val="90000"/>
            </a:lnSpc>
            <a:spcBef>
              <a:spcPct val="0"/>
            </a:spcBef>
            <a:spcAft>
              <a:spcPct val="20000"/>
            </a:spcAft>
            <a:buChar char="••"/>
          </a:pPr>
          <a:r>
            <a:rPr lang="en-US" sz="1900" kern="1200" dirty="0"/>
            <a:t>Social Service Agencies</a:t>
          </a:r>
        </a:p>
      </dsp:txBody>
      <dsp:txXfrm>
        <a:off x="0" y="2205208"/>
        <a:ext cx="7026275" cy="9936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57ADA5-A8D9-4E28-BCA8-D586C908450E}">
      <dsp:nvSpPr>
        <dsp:cNvPr id="0" name=""/>
        <dsp:cNvSpPr/>
      </dsp:nvSpPr>
      <dsp:spPr>
        <a:xfrm>
          <a:off x="2165471" y="461391"/>
          <a:ext cx="4288536" cy="4288536"/>
        </a:xfrm>
        <a:prstGeom prst="pie">
          <a:avLst>
            <a:gd name="adj1" fmla="val 16200000"/>
            <a:gd name="adj2" fmla="val 18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a:t>Share Data</a:t>
          </a:r>
        </a:p>
      </dsp:txBody>
      <dsp:txXfrm>
        <a:off x="4497107" y="1252728"/>
        <a:ext cx="1455039" cy="1429512"/>
      </dsp:txXfrm>
    </dsp:sp>
    <dsp:sp modelId="{03EBF6E6-024B-4B4C-8FC5-F7E86BBF31A4}">
      <dsp:nvSpPr>
        <dsp:cNvPr id="0" name=""/>
        <dsp:cNvSpPr/>
      </dsp:nvSpPr>
      <dsp:spPr>
        <a:xfrm>
          <a:off x="2054151" y="472249"/>
          <a:ext cx="4288536" cy="4288536"/>
        </a:xfrm>
        <a:prstGeom prst="pie">
          <a:avLst>
            <a:gd name="adj1" fmla="val 1800000"/>
            <a:gd name="adj2" fmla="val 90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a:t>Educate Stakeholders</a:t>
          </a:r>
        </a:p>
      </dsp:txBody>
      <dsp:txXfrm>
        <a:off x="3228393" y="3178111"/>
        <a:ext cx="1940052" cy="1327403"/>
      </dsp:txXfrm>
    </dsp:sp>
    <dsp:sp modelId="{0EC1C80E-B306-4B75-8EFA-3B6A07E6226D}">
      <dsp:nvSpPr>
        <dsp:cNvPr id="0" name=""/>
        <dsp:cNvSpPr/>
      </dsp:nvSpPr>
      <dsp:spPr>
        <a:xfrm>
          <a:off x="2054151" y="472249"/>
          <a:ext cx="4288536" cy="4288536"/>
        </a:xfrm>
        <a:prstGeom prst="pie">
          <a:avLst>
            <a:gd name="adj1" fmla="val 90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a:t>Promote Activities</a:t>
          </a:r>
        </a:p>
      </dsp:txBody>
      <dsp:txXfrm>
        <a:off x="2513637" y="1314640"/>
        <a:ext cx="1455039" cy="142951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03348D-D759-4687-AF69-9AB07AD24E43}">
      <dsp:nvSpPr>
        <dsp:cNvPr id="0" name=""/>
        <dsp:cNvSpPr/>
      </dsp:nvSpPr>
      <dsp:spPr>
        <a:xfrm>
          <a:off x="549263" y="58745"/>
          <a:ext cx="3094136" cy="1856482"/>
        </a:xfrm>
        <a:prstGeom prst="rect">
          <a:avLst/>
        </a:prstGeom>
        <a:solidFill>
          <a:srgbClr val="00B0F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kern="1200" dirty="0" smtClean="0"/>
            <a:t>School Counseling Curriculum</a:t>
          </a:r>
          <a:endParaRPr lang="en-US" sz="4000" kern="1200" dirty="0"/>
        </a:p>
      </dsp:txBody>
      <dsp:txXfrm>
        <a:off x="549263" y="58745"/>
        <a:ext cx="3094136" cy="1856482"/>
      </dsp:txXfrm>
    </dsp:sp>
    <dsp:sp modelId="{5391FCF3-BBAE-4E4B-B27A-34731FE3BD39}">
      <dsp:nvSpPr>
        <dsp:cNvPr id="0" name=""/>
        <dsp:cNvSpPr/>
      </dsp:nvSpPr>
      <dsp:spPr>
        <a:xfrm>
          <a:off x="3926606" y="173"/>
          <a:ext cx="3094136" cy="1856482"/>
        </a:xfrm>
        <a:prstGeom prst="rect">
          <a:avLst/>
        </a:prstGeom>
        <a:solidFill>
          <a:srgbClr val="FF0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kern="1200" dirty="0"/>
            <a:t>Responsive Services</a:t>
          </a:r>
        </a:p>
      </dsp:txBody>
      <dsp:txXfrm>
        <a:off x="3926606" y="173"/>
        <a:ext cx="3094136" cy="1856482"/>
      </dsp:txXfrm>
    </dsp:sp>
    <dsp:sp modelId="{FCC3A7D6-9258-42F0-9917-64B115B68213}">
      <dsp:nvSpPr>
        <dsp:cNvPr id="0" name=""/>
        <dsp:cNvSpPr/>
      </dsp:nvSpPr>
      <dsp:spPr>
        <a:xfrm>
          <a:off x="523056" y="2166069"/>
          <a:ext cx="3094136" cy="1856482"/>
        </a:xfrm>
        <a:prstGeom prst="rect">
          <a:avLst/>
        </a:prstGeom>
        <a:solidFill>
          <a:srgbClr val="92D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kern="1200" dirty="0" smtClean="0"/>
            <a:t>Individual</a:t>
          </a:r>
          <a:r>
            <a:rPr lang="en-US" sz="4000" kern="1200" baseline="0" dirty="0" smtClean="0"/>
            <a:t> Student Planning</a:t>
          </a:r>
          <a:endParaRPr lang="en-US" sz="4000" kern="1200" dirty="0"/>
        </a:p>
      </dsp:txBody>
      <dsp:txXfrm>
        <a:off x="523056" y="2166069"/>
        <a:ext cx="3094136" cy="1856482"/>
      </dsp:txXfrm>
    </dsp:sp>
    <dsp:sp modelId="{D5B04A0E-58FA-40A2-BA5F-8A943990B0A0}">
      <dsp:nvSpPr>
        <dsp:cNvPr id="0" name=""/>
        <dsp:cNvSpPr/>
      </dsp:nvSpPr>
      <dsp:spPr>
        <a:xfrm>
          <a:off x="3926606" y="2166069"/>
          <a:ext cx="3094136" cy="1856482"/>
        </a:xfrm>
        <a:prstGeom prst="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kern="1200" dirty="0"/>
            <a:t>System Support</a:t>
          </a:r>
        </a:p>
      </dsp:txBody>
      <dsp:txXfrm>
        <a:off x="3926606" y="2166069"/>
        <a:ext cx="3094136" cy="1856482"/>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6">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9.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4184"/>
          </a:xfrm>
          <a:prstGeom prst="rect">
            <a:avLst/>
          </a:prstGeom>
        </p:spPr>
        <p:txBody>
          <a:bodyPr vert="horz" lIns="91440" tIns="45720" rIns="91440" bIns="45720" rtlCol="0"/>
          <a:lstStyle>
            <a:lvl1pPr algn="r">
              <a:defRPr sz="1200"/>
            </a:lvl1pPr>
          </a:lstStyle>
          <a:p>
            <a:fld id="{9DCF1442-1CAE-4C6C-9145-B1419C002A6C}" type="datetimeFigureOut">
              <a:rPr lang="en-US" smtClean="0"/>
              <a:pPr/>
              <a:t>1/29/2018</a:t>
            </a:fld>
            <a:endParaRPr lang="en-US"/>
          </a:p>
        </p:txBody>
      </p:sp>
      <p:sp>
        <p:nvSpPr>
          <p:cNvPr id="4" name="Footer Placeholder 3"/>
          <p:cNvSpPr>
            <a:spLocks noGrp="1"/>
          </p:cNvSpPr>
          <p:nvPr>
            <p:ph type="ftr" sz="quarter" idx="2"/>
          </p:nvPr>
        </p:nvSpPr>
        <p:spPr>
          <a:xfrm>
            <a:off x="0" y="8627915"/>
            <a:ext cx="2971800" cy="45418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27915"/>
            <a:ext cx="2971800" cy="454184"/>
          </a:xfrm>
          <a:prstGeom prst="rect">
            <a:avLst/>
          </a:prstGeom>
        </p:spPr>
        <p:txBody>
          <a:bodyPr vert="horz" lIns="91440" tIns="45720" rIns="91440" bIns="45720" rtlCol="0" anchor="b"/>
          <a:lstStyle>
            <a:lvl1pPr algn="r">
              <a:defRPr sz="1200"/>
            </a:lvl1pPr>
          </a:lstStyle>
          <a:p>
            <a:fld id="{4F541EBE-8370-446C-869B-AD488BD036B5}" type="slidenum">
              <a:rPr lang="en-US" smtClean="0"/>
              <a:pPr/>
              <a:t>‹#›</a:t>
            </a:fld>
            <a:endParaRPr lang="en-US"/>
          </a:p>
        </p:txBody>
      </p:sp>
    </p:spTree>
    <p:extLst>
      <p:ext uri="{BB962C8B-B14F-4D97-AF65-F5344CB8AC3E}">
        <p14:creationId xmlns:p14="http://schemas.microsoft.com/office/powerpoint/2010/main" val="42564661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41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14339" name="Rectangle 3"/>
          <p:cNvSpPr>
            <a:spLocks noGrp="1" noChangeArrowheads="1"/>
          </p:cNvSpPr>
          <p:nvPr>
            <p:ph type="dt" idx="1"/>
          </p:nvPr>
        </p:nvSpPr>
        <p:spPr bwMode="auto">
          <a:xfrm>
            <a:off x="3884613" y="0"/>
            <a:ext cx="2971800" cy="4541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57288" y="681038"/>
            <a:ext cx="4543425" cy="3406775"/>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14746"/>
            <a:ext cx="5486400" cy="40876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p:cNvSpPr>
            <a:spLocks noGrp="1" noChangeArrowheads="1"/>
          </p:cNvSpPr>
          <p:nvPr>
            <p:ph type="ftr" sz="quarter" idx="4"/>
          </p:nvPr>
        </p:nvSpPr>
        <p:spPr bwMode="auto">
          <a:xfrm>
            <a:off x="0" y="8627915"/>
            <a:ext cx="2971800" cy="4541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14343" name="Rectangle 7"/>
          <p:cNvSpPr>
            <a:spLocks noGrp="1" noChangeArrowheads="1"/>
          </p:cNvSpPr>
          <p:nvPr>
            <p:ph type="sldNum" sz="quarter" idx="5"/>
          </p:nvPr>
        </p:nvSpPr>
        <p:spPr bwMode="auto">
          <a:xfrm>
            <a:off x="3884613" y="8627915"/>
            <a:ext cx="2971800" cy="4541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980663FD-4244-4BA4-97B7-2002FDC03078}" type="slidenum">
              <a:rPr lang="en-US"/>
              <a:pPr>
                <a:defRPr/>
              </a:pPr>
              <a:t>‹#›</a:t>
            </a:fld>
            <a:endParaRPr lang="en-US"/>
          </a:p>
        </p:txBody>
      </p:sp>
    </p:spTree>
    <p:extLst>
      <p:ext uri="{BB962C8B-B14F-4D97-AF65-F5344CB8AC3E}">
        <p14:creationId xmlns:p14="http://schemas.microsoft.com/office/powerpoint/2010/main" val="20856922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pPr eaLnBrk="1" hangingPunct="1"/>
            <a:endParaRPr lang="en-US" dirty="0"/>
          </a:p>
        </p:txBody>
      </p:sp>
      <p:sp>
        <p:nvSpPr>
          <p:cNvPr id="17412" name="Slide Number Placeholder 3"/>
          <p:cNvSpPr>
            <a:spLocks noGrp="1"/>
          </p:cNvSpPr>
          <p:nvPr>
            <p:ph type="sldNum" sz="quarter" idx="5"/>
          </p:nvPr>
        </p:nvSpPr>
        <p:spPr>
          <a:noFill/>
        </p:spPr>
        <p:txBody>
          <a:bodyPr/>
          <a:lstStyle/>
          <a:p>
            <a:fld id="{371B09F9-FA76-4980-B1F6-32895CF48E34}" type="slidenum">
              <a:rPr lang="en-US"/>
              <a:pPr/>
              <a:t>1</a:t>
            </a:fld>
            <a:endParaRPr lang="en-US"/>
          </a:p>
        </p:txBody>
      </p:sp>
    </p:spTree>
    <p:extLst>
      <p:ext uri="{BB962C8B-B14F-4D97-AF65-F5344CB8AC3E}">
        <p14:creationId xmlns:p14="http://schemas.microsoft.com/office/powerpoint/2010/main" val="1753345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school counselor serves on departmental/district </a:t>
            </a:r>
            <a:r>
              <a:rPr lang="en-US" baseline="0" dirty="0" smtClean="0"/>
              <a:t>committees</a:t>
            </a:r>
            <a:r>
              <a:rPr lang="en-US" baseline="0" dirty="0"/>
              <a:t>, community committees, or advisory boards in order to support other programs in the school and community and to advocate for the school </a:t>
            </a:r>
            <a:r>
              <a:rPr lang="en-US" baseline="0" dirty="0" smtClean="0"/>
              <a:t>counseling </a:t>
            </a:r>
            <a:r>
              <a:rPr lang="en-US" baseline="0" dirty="0"/>
              <a:t>program.</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11</a:t>
            </a:fld>
            <a:endParaRPr lang="en-US"/>
          </a:p>
        </p:txBody>
      </p:sp>
    </p:spTree>
    <p:extLst>
      <p:ext uri="{BB962C8B-B14F-4D97-AF65-F5344CB8AC3E}">
        <p14:creationId xmlns:p14="http://schemas.microsoft.com/office/powerpoint/2010/main" val="1635235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School</a:t>
            </a:r>
            <a:r>
              <a:rPr lang="en-US" baseline="0" dirty="0"/>
              <a:t> counselors gain knowledge about community resources and agencies, employment opportunities and local labor market information.  This may require school counselors to periodically visit postsecondary </a:t>
            </a:r>
            <a:r>
              <a:rPr lang="en-US" baseline="0" dirty="0" smtClean="0"/>
              <a:t>schools </a:t>
            </a:r>
            <a:r>
              <a:rPr lang="en-US" baseline="0" dirty="0"/>
              <a:t>and training programs, local businesses, industries and social service agencies.</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12</a:t>
            </a:fld>
            <a:endParaRPr lang="en-US"/>
          </a:p>
        </p:txBody>
      </p:sp>
    </p:spTree>
    <p:extLst>
      <p:ext uri="{BB962C8B-B14F-4D97-AF65-F5344CB8AC3E}">
        <p14:creationId xmlns:p14="http://schemas.microsoft.com/office/powerpoint/2010/main" val="3194605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School counselors promote the activities of the program to various stakeholder groups.  They also share data that demonstrates the impact of the program on students and the school community.  Additionally, school counselors educate the stakeholder groups on the role of the school counselor</a:t>
            </a:r>
            <a:r>
              <a:rPr lang="en-US" baseline="0" dirty="0"/>
              <a:t> and benefits of the school counseling program.</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13</a:t>
            </a:fld>
            <a:endParaRPr lang="en-US"/>
          </a:p>
        </p:txBody>
      </p:sp>
    </p:spTree>
    <p:extLst>
      <p:ext uri="{BB962C8B-B14F-4D97-AF65-F5344CB8AC3E}">
        <p14:creationId xmlns:p14="http://schemas.microsoft.com/office/powerpoint/2010/main" val="2372519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school counselor participates</a:t>
            </a:r>
            <a:r>
              <a:rPr lang="en-US" baseline="0" dirty="0"/>
              <a:t> in school related responsibilities equivalent to expectations of all school staff.</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14</a:t>
            </a:fld>
            <a:endParaRPr lang="en-US"/>
          </a:p>
        </p:txBody>
      </p:sp>
    </p:spTree>
    <p:extLst>
      <p:ext uri="{BB962C8B-B14F-4D97-AF65-F5344CB8AC3E}">
        <p14:creationId xmlns:p14="http://schemas.microsoft.com/office/powerpoint/2010/main" val="3501463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To briefly review, the Missouri Comprehensive School Counseling Program</a:t>
            </a:r>
            <a:r>
              <a:rPr lang="en-US" baseline="0" dirty="0" smtClean="0">
                <a:solidFill>
                  <a:srgbClr val="FF0000"/>
                </a:solidFill>
              </a:rPr>
              <a:t> </a:t>
            </a:r>
            <a:r>
              <a:rPr lang="en-US" baseline="0" dirty="0" smtClean="0"/>
              <a:t>has 4 delivery components: School Counseling Curriculum (a  K-12 developmentally sequenced set of classroom activities in the areas of social/emotional, academic, and career development); Responsive Services (meeting with students who have individual needs dealing with social/emotional, academic, or career issues when they arise); Individual Planning (assisting students in academic, college &amp; career planning); and System Support.  </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15</a:t>
            </a:fld>
            <a:endParaRPr lang="en-US"/>
          </a:p>
        </p:txBody>
      </p:sp>
    </p:spTree>
    <p:extLst>
      <p:ext uri="{BB962C8B-B14F-4D97-AF65-F5344CB8AC3E}">
        <p14:creationId xmlns:p14="http://schemas.microsoft.com/office/powerpoint/2010/main" val="20043383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16</a:t>
            </a:fld>
            <a:endParaRPr lang="en-US"/>
          </a:p>
        </p:txBody>
      </p:sp>
    </p:spTree>
    <p:extLst>
      <p:ext uri="{BB962C8B-B14F-4D97-AF65-F5344CB8AC3E}">
        <p14:creationId xmlns:p14="http://schemas.microsoft.com/office/powerpoint/2010/main" val="172026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The Missouri Comprehensive School Counseling Program</a:t>
            </a:r>
            <a:r>
              <a:rPr lang="en-US" baseline="0" dirty="0">
                <a:solidFill>
                  <a:srgbClr val="FF0000"/>
                </a:solidFill>
              </a:rPr>
              <a:t> </a:t>
            </a:r>
            <a:r>
              <a:rPr lang="en-US" baseline="0" dirty="0"/>
              <a:t>has 4 delivery components: </a:t>
            </a:r>
            <a:r>
              <a:rPr lang="en-US" baseline="0" dirty="0" smtClean="0"/>
              <a:t>School Counseling Curriculum (a  </a:t>
            </a:r>
            <a:r>
              <a:rPr lang="en-US" baseline="0" dirty="0"/>
              <a:t>K-12 developmentally sequenced set of classroom activities in the areas of </a:t>
            </a:r>
            <a:r>
              <a:rPr lang="en-US" baseline="0" dirty="0" smtClean="0"/>
              <a:t>social/emotional, </a:t>
            </a:r>
            <a:r>
              <a:rPr lang="en-US" baseline="0" dirty="0"/>
              <a:t>academic, and career development); Responsive Services </a:t>
            </a:r>
            <a:r>
              <a:rPr lang="en-US" baseline="0" dirty="0" smtClean="0"/>
              <a:t>(meeting </a:t>
            </a:r>
            <a:r>
              <a:rPr lang="en-US" baseline="0" dirty="0"/>
              <a:t>with students who have individual needs dealing with </a:t>
            </a:r>
            <a:r>
              <a:rPr lang="en-US" baseline="0" dirty="0" smtClean="0"/>
              <a:t>social/emotional, </a:t>
            </a:r>
            <a:r>
              <a:rPr lang="en-US" baseline="0" dirty="0"/>
              <a:t>academic, or career issues when they arise); Individual Planning </a:t>
            </a:r>
            <a:r>
              <a:rPr lang="en-US" baseline="0" dirty="0" smtClean="0"/>
              <a:t>(assisting </a:t>
            </a:r>
            <a:r>
              <a:rPr lang="en-US" baseline="0" dirty="0"/>
              <a:t>students in academic, college &amp; career planning); and System Support, which </a:t>
            </a:r>
            <a:r>
              <a:rPr lang="en-US" baseline="0" dirty="0" smtClean="0"/>
              <a:t>will </a:t>
            </a:r>
            <a:r>
              <a:rPr lang="en-US" baseline="0" dirty="0"/>
              <a:t>be explained in this presentation.</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3</a:t>
            </a:fld>
            <a:endParaRPr lang="en-US"/>
          </a:p>
        </p:txBody>
      </p:sp>
    </p:spTree>
    <p:extLst>
      <p:ext uri="{BB962C8B-B14F-4D97-AF65-F5344CB8AC3E}">
        <p14:creationId xmlns:p14="http://schemas.microsoft.com/office/powerpoint/2010/main" val="1710782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r>
              <a:rPr lang="en-US" dirty="0"/>
              <a:t>System support contains the management activities</a:t>
            </a:r>
            <a:r>
              <a:rPr lang="en-US" baseline="0" dirty="0"/>
              <a:t> and services required to effectively support a district’s comprehensive school counseling program.  The administration and management activities of a district’s comprehensive school counseling program are located in this component as are activities that support other educational </a:t>
            </a:r>
            <a:r>
              <a:rPr lang="en-US" baseline="0" dirty="0" smtClean="0"/>
              <a:t>programs. </a:t>
            </a:r>
            <a:endParaRPr lang="en-US" dirty="0"/>
          </a:p>
        </p:txBody>
      </p:sp>
      <p:sp>
        <p:nvSpPr>
          <p:cNvPr id="18436" name="Slide Number Placeholder 3"/>
          <p:cNvSpPr>
            <a:spLocks noGrp="1"/>
          </p:cNvSpPr>
          <p:nvPr>
            <p:ph type="sldNum" sz="quarter" idx="5"/>
          </p:nvPr>
        </p:nvSpPr>
        <p:spPr>
          <a:noFill/>
        </p:spPr>
        <p:txBody>
          <a:bodyPr/>
          <a:lstStyle/>
          <a:p>
            <a:fld id="{044F4A45-3F79-4E00-8455-24CA0C7C66AC}" type="slidenum">
              <a:rPr lang="en-US"/>
              <a:pPr/>
              <a:t>4</a:t>
            </a:fld>
            <a:endParaRPr lang="en-US"/>
          </a:p>
        </p:txBody>
      </p:sp>
    </p:spTree>
    <p:extLst>
      <p:ext uri="{BB962C8B-B14F-4D97-AF65-F5344CB8AC3E}">
        <p14:creationId xmlns:p14="http://schemas.microsoft.com/office/powerpoint/2010/main" val="1212501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eaLnBrk="1" hangingPunct="1"/>
            <a:r>
              <a:rPr lang="en-US" dirty="0"/>
              <a:t>The system</a:t>
            </a:r>
            <a:r>
              <a:rPr lang="en-US" baseline="0" dirty="0"/>
              <a:t> support component is implemented through activities such as program management, </a:t>
            </a:r>
            <a:r>
              <a:rPr lang="en-US" baseline="0" dirty="0" smtClean="0"/>
              <a:t>evaluation, professional </a:t>
            </a:r>
            <a:r>
              <a:rPr lang="en-US" baseline="0" dirty="0"/>
              <a:t>development, staff and community  relations, </a:t>
            </a:r>
            <a:r>
              <a:rPr lang="en-US" baseline="0" dirty="0" smtClean="0"/>
              <a:t>consultation &amp; collaboration, </a:t>
            </a:r>
            <a:r>
              <a:rPr lang="en-US" baseline="0" dirty="0"/>
              <a:t>committee participation, community </a:t>
            </a:r>
            <a:r>
              <a:rPr lang="en-US" baseline="0" dirty="0" smtClean="0"/>
              <a:t>outreach, program advocacy,  </a:t>
            </a:r>
            <a:r>
              <a:rPr lang="en-US" baseline="0" dirty="0"/>
              <a:t>and </a:t>
            </a:r>
            <a:r>
              <a:rPr lang="en-US" baseline="0" dirty="0" smtClean="0"/>
              <a:t>school support.</a:t>
            </a:r>
            <a:endParaRPr lang="en-US" dirty="0"/>
          </a:p>
        </p:txBody>
      </p:sp>
      <p:sp>
        <p:nvSpPr>
          <p:cNvPr id="21508" name="Slide Number Placeholder 3"/>
          <p:cNvSpPr>
            <a:spLocks noGrp="1"/>
          </p:cNvSpPr>
          <p:nvPr>
            <p:ph type="sldNum" sz="quarter" idx="5"/>
          </p:nvPr>
        </p:nvSpPr>
        <p:spPr>
          <a:noFill/>
        </p:spPr>
        <p:txBody>
          <a:bodyPr/>
          <a:lstStyle/>
          <a:p>
            <a:fld id="{25C76F4B-F538-46F8-9A82-52271AF91145}" type="slidenum">
              <a:rPr lang="en-US"/>
              <a:pPr/>
              <a:t>5</a:t>
            </a:fld>
            <a:endParaRPr lang="en-US"/>
          </a:p>
        </p:txBody>
      </p:sp>
    </p:spTree>
    <p:extLst>
      <p:ext uri="{BB962C8B-B14F-4D97-AF65-F5344CB8AC3E}">
        <p14:creationId xmlns:p14="http://schemas.microsoft.com/office/powerpoint/2010/main" val="1916077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school counselor plans and manages</a:t>
            </a:r>
            <a:r>
              <a:rPr lang="en-US" baseline="0" dirty="0"/>
              <a:t> tasks needed to support activities conducted in the district’s comprehensive school counseling program.  Such activities might include:  </a:t>
            </a:r>
            <a:r>
              <a:rPr lang="en-US" baseline="0" dirty="0" smtClean="0"/>
              <a:t>conducting </a:t>
            </a:r>
            <a:r>
              <a:rPr lang="en-US" baseline="0" dirty="0"/>
              <a:t>time on task analyses; developing a yearly calendar of activities; developing a yearly budget; writing reports regarding the  comprehensive school counseling program; establishing priorities for the year; and identifying resources needed to implement the program.</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6</a:t>
            </a:fld>
            <a:endParaRPr lang="en-US"/>
          </a:p>
        </p:txBody>
      </p:sp>
    </p:spTree>
    <p:extLst>
      <p:ext uri="{BB962C8B-B14F-4D97-AF65-F5344CB8AC3E}">
        <p14:creationId xmlns:p14="http://schemas.microsoft.com/office/powerpoint/2010/main" val="4262829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7</a:t>
            </a:fld>
            <a:endParaRPr lang="en-US"/>
          </a:p>
        </p:txBody>
      </p:sp>
    </p:spTree>
    <p:extLst>
      <p:ext uri="{BB962C8B-B14F-4D97-AF65-F5344CB8AC3E}">
        <p14:creationId xmlns:p14="http://schemas.microsoft.com/office/powerpoint/2010/main" val="684213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stay current and relevant, the school counselor participates</a:t>
            </a:r>
            <a:r>
              <a:rPr lang="en-US" baseline="0" dirty="0"/>
              <a:t> regularly in professional development including, but not limited to, any of the above.</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8</a:t>
            </a:fld>
            <a:endParaRPr lang="en-US"/>
          </a:p>
        </p:txBody>
      </p:sp>
    </p:spTree>
    <p:extLst>
      <p:ext uri="{BB962C8B-B14F-4D97-AF65-F5344CB8AC3E}">
        <p14:creationId xmlns:p14="http://schemas.microsoft.com/office/powerpoint/2010/main" val="472855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school counselor educates and informs the staff and the community about the comprehensive school counseling program through newsletters, local media, and/or</a:t>
            </a:r>
            <a:r>
              <a:rPr lang="en-US" baseline="0" dirty="0"/>
              <a:t> school-community presentations.</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9</a:t>
            </a:fld>
            <a:endParaRPr lang="en-US"/>
          </a:p>
        </p:txBody>
      </p:sp>
    </p:spTree>
    <p:extLst>
      <p:ext uri="{BB962C8B-B14F-4D97-AF65-F5344CB8AC3E}">
        <p14:creationId xmlns:p14="http://schemas.microsoft.com/office/powerpoint/2010/main" val="217692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School counselors consult and collaborate with teachers and other staff </a:t>
            </a:r>
            <a:r>
              <a:rPr lang="en-US" dirty="0" smtClean="0"/>
              <a:t>members, in addition to parents and community</a:t>
            </a:r>
            <a:r>
              <a:rPr lang="en-US" baseline="0" dirty="0" smtClean="0"/>
              <a:t> members,</a:t>
            </a:r>
            <a:r>
              <a:rPr lang="en-US" dirty="0" smtClean="0"/>
              <a:t> </a:t>
            </a:r>
            <a:r>
              <a:rPr lang="en-US" dirty="0"/>
              <a:t>in order to provide information</a:t>
            </a:r>
            <a:r>
              <a:rPr lang="en-US" baseline="0" dirty="0"/>
              <a:t> and receive feedback on the emerging needs of students.</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10</a:t>
            </a:fld>
            <a:endParaRPr lang="en-US"/>
          </a:p>
        </p:txBody>
      </p:sp>
    </p:spTree>
    <p:extLst>
      <p:ext uri="{BB962C8B-B14F-4D97-AF65-F5344CB8AC3E}">
        <p14:creationId xmlns:p14="http://schemas.microsoft.com/office/powerpoint/2010/main" val="850978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7169F55-8D79-4972-A334-5DB6E3782846}" type="slidenum">
              <a:rPr lang="en-US" smtClean="0"/>
              <a:pPr>
                <a:defRPr/>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0969168"/>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FBDB0DE-F154-45F5-9714-A110F0A4F5B7}" type="slidenum">
              <a:rPr lang="en-US" smtClean="0"/>
              <a:pPr>
                <a:defRPr/>
              </a:pPr>
              <a:t>‹#›</a:t>
            </a:fld>
            <a:endParaRPr lang="en-US"/>
          </a:p>
        </p:txBody>
      </p:sp>
    </p:spTree>
    <p:extLst>
      <p:ext uri="{BB962C8B-B14F-4D97-AF65-F5344CB8AC3E}">
        <p14:creationId xmlns:p14="http://schemas.microsoft.com/office/powerpoint/2010/main" val="391867771"/>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732CDB5-CEC0-4D8E-BD95-38D3B0EA5DE9}" type="slidenum">
              <a:rPr lang="en-US" smtClean="0"/>
              <a:pPr>
                <a:defRPr/>
              </a:pPr>
              <a:t>‹#›</a:t>
            </a:fld>
            <a:endParaRPr lang="en-US"/>
          </a:p>
        </p:txBody>
      </p:sp>
    </p:spTree>
    <p:extLst>
      <p:ext uri="{BB962C8B-B14F-4D97-AF65-F5344CB8AC3E}">
        <p14:creationId xmlns:p14="http://schemas.microsoft.com/office/powerpoint/2010/main" val="1773472816"/>
      </p:ext>
    </p:extLst>
  </p:cSld>
  <p:clrMapOvr>
    <a:masterClrMapping/>
  </p:clrMapOvr>
  <p:transition>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248F992C-B65E-4BF6-BD84-2AB1DF6F0D90}" type="slidenum">
              <a:rPr lang="en-US" smtClean="0"/>
              <a:pPr>
                <a:defRPr/>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F5A21AD-A291-4F92-AF98-9F594F714925}" type="slidenum">
              <a:rPr lang="en-US" smtClean="0"/>
              <a:pPr>
                <a:defRPr/>
              </a:pPr>
              <a:t>‹#›</a:t>
            </a:fld>
            <a:endParaRPr lang="en-US"/>
          </a:p>
        </p:txBody>
      </p:sp>
    </p:spTree>
    <p:extLst>
      <p:ext uri="{BB962C8B-B14F-4D97-AF65-F5344CB8AC3E}">
        <p14:creationId xmlns:p14="http://schemas.microsoft.com/office/powerpoint/2010/main" val="27127194"/>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562559C-FC61-4CA9-B0FA-E330D0FA0A54}" type="slidenum">
              <a:rPr lang="en-US" smtClean="0"/>
              <a:pPr>
                <a:defRPr/>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4315027"/>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41BD05D-581C-4AA4-B370-37AF97B8598D}" type="slidenum">
              <a:rPr lang="en-US" smtClean="0"/>
              <a:pPr>
                <a:defRPr/>
              </a:pPr>
              <a:t>‹#›</a:t>
            </a:fld>
            <a:endParaRPr lang="en-US"/>
          </a:p>
        </p:txBody>
      </p:sp>
    </p:spTree>
    <p:extLst>
      <p:ext uri="{BB962C8B-B14F-4D97-AF65-F5344CB8AC3E}">
        <p14:creationId xmlns:p14="http://schemas.microsoft.com/office/powerpoint/2010/main" val="3736073497"/>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EEA54E98-1518-45E9-AD4A-05ED548DC8EE}" type="slidenum">
              <a:rPr lang="en-US" smtClean="0"/>
              <a:pPr>
                <a:defRPr/>
              </a:pPr>
              <a:t>‹#›</a:t>
            </a:fld>
            <a:endParaRPr lang="en-US"/>
          </a:p>
        </p:txBody>
      </p:sp>
    </p:spTree>
    <p:extLst>
      <p:ext uri="{BB962C8B-B14F-4D97-AF65-F5344CB8AC3E}">
        <p14:creationId xmlns:p14="http://schemas.microsoft.com/office/powerpoint/2010/main" val="3631205215"/>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2CBBC32-0C47-460E-B0F9-6802C8892149}" type="slidenum">
              <a:rPr lang="en-US" smtClean="0"/>
              <a:pPr>
                <a:defRPr/>
              </a:pPr>
              <a:t>‹#›</a:t>
            </a:fld>
            <a:endParaRPr lang="en-US"/>
          </a:p>
        </p:txBody>
      </p:sp>
    </p:spTree>
    <p:extLst>
      <p:ext uri="{BB962C8B-B14F-4D97-AF65-F5344CB8AC3E}">
        <p14:creationId xmlns:p14="http://schemas.microsoft.com/office/powerpoint/2010/main" val="175488260"/>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p>
        </p:txBody>
      </p:sp>
      <p:sp>
        <p:nvSpPr>
          <p:cNvPr id="9" name="Slide Number Placeholder 8"/>
          <p:cNvSpPr>
            <a:spLocks noGrp="1"/>
          </p:cNvSpPr>
          <p:nvPr>
            <p:ph type="sldNum" sz="quarter" idx="12"/>
          </p:nvPr>
        </p:nvSpPr>
        <p:spPr/>
        <p:txBody>
          <a:bodyPr/>
          <a:lstStyle/>
          <a:p>
            <a:pPr>
              <a:defRPr/>
            </a:pPr>
            <a:fld id="{EC0C6C75-57F3-49C1-8A05-C6C58D89A484}" type="slidenum">
              <a:rPr lang="en-US" smtClean="0"/>
              <a:pPr>
                <a:defRPr/>
              </a:pPr>
              <a:t>‹#›</a:t>
            </a:fld>
            <a:endParaRPr lang="en-US"/>
          </a:p>
        </p:txBody>
      </p:sp>
    </p:spTree>
    <p:extLst>
      <p:ext uri="{BB962C8B-B14F-4D97-AF65-F5344CB8AC3E}">
        <p14:creationId xmlns:p14="http://schemas.microsoft.com/office/powerpoint/2010/main" val="3039252890"/>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D6452753-4610-4301-92DB-83C0C19B3018}" type="slidenum">
              <a:rPr lang="en-US" smtClean="0"/>
              <a:pPr>
                <a:defRPr/>
              </a:pPr>
              <a:t>‹#›</a:t>
            </a:fld>
            <a:endParaRPr lang="en-US"/>
          </a:p>
        </p:txBody>
      </p:sp>
    </p:spTree>
    <p:extLst>
      <p:ext uri="{BB962C8B-B14F-4D97-AF65-F5344CB8AC3E}">
        <p14:creationId xmlns:p14="http://schemas.microsoft.com/office/powerpoint/2010/main" val="215550668"/>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D80B029-24F8-4DC8-8B9E-3904D348CBAE}" type="slidenum">
              <a:rPr lang="en-US" smtClean="0"/>
              <a:pPr>
                <a:defRPr/>
              </a:pPr>
              <a:t>‹#›</a:t>
            </a:fld>
            <a:endParaRPr lang="en-US"/>
          </a:p>
        </p:txBody>
      </p:sp>
    </p:spTree>
    <p:extLst>
      <p:ext uri="{BB962C8B-B14F-4D97-AF65-F5344CB8AC3E}">
        <p14:creationId xmlns:p14="http://schemas.microsoft.com/office/powerpoint/2010/main" val="3589203330"/>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248F992C-B65E-4BF6-BD84-2AB1DF6F0D90}" type="slidenum">
              <a:rPr lang="en-US" smtClean="0"/>
              <a:pPr>
                <a:defRPr/>
              </a:pPr>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830321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681" r:id="rId12"/>
  </p:sldLayoutIdLst>
  <p:transition>
    <p:dissolve/>
  </p:transition>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a:bodyPr>
          <a:lstStyle/>
          <a:p>
            <a:r>
              <a:rPr lang="en-US" sz="6000" smtClean="0"/>
              <a:t>Missouri Comprehensive School Counseling Program</a:t>
            </a:r>
            <a:endParaRPr lang="en-US" sz="6000" dirty="0"/>
          </a:p>
        </p:txBody>
      </p:sp>
      <p:sp>
        <p:nvSpPr>
          <p:cNvPr id="2051" name="Rectangle 3"/>
          <p:cNvSpPr>
            <a:spLocks noGrp="1" noChangeArrowheads="1"/>
          </p:cNvSpPr>
          <p:nvPr>
            <p:ph type="subTitle" idx="1"/>
          </p:nvPr>
        </p:nvSpPr>
        <p:spPr/>
        <p:txBody>
          <a:bodyPr/>
          <a:lstStyle/>
          <a:p>
            <a:r>
              <a:rPr lang="en-US" smtClean="0"/>
              <a:t>System support</a:t>
            </a:r>
            <a:endParaRPr lang="en-US" dirty="0"/>
          </a:p>
        </p:txBody>
      </p:sp>
    </p:spTree>
  </p:cSld>
  <p:clrMapOvr>
    <a:masterClrMapping/>
  </p:clrMapOvr>
  <p:transition advTm="17851">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4294967295"/>
            <p:extLst>
              <p:ext uri="{D42A27DB-BD31-4B8C-83A1-F6EECF244321}">
                <p14:modId xmlns:p14="http://schemas.microsoft.com/office/powerpoint/2010/main" val="769098336"/>
              </p:ext>
            </p:extLst>
          </p:nvPr>
        </p:nvGraphicFramePr>
        <p:xfrm>
          <a:off x="-228600" y="228600"/>
          <a:ext cx="8915400" cy="5724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16429060"/>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Committee Participation</a:t>
            </a:r>
          </a:p>
        </p:txBody>
      </p:sp>
      <p:sp>
        <p:nvSpPr>
          <p:cNvPr id="7" name="Content Placeholder 6"/>
          <p:cNvSpPr>
            <a:spLocks noGrp="1"/>
          </p:cNvSpPr>
          <p:nvPr>
            <p:ph idx="1"/>
          </p:nvPr>
        </p:nvSpPr>
        <p:spPr/>
        <p:txBody>
          <a:bodyPr>
            <a:normAutofit/>
          </a:bodyPr>
          <a:lstStyle/>
          <a:p>
            <a:pPr>
              <a:buFont typeface="Courier New" panose="02070309020205020404" pitchFamily="49" charset="0"/>
              <a:buChar char="o"/>
            </a:pPr>
            <a:r>
              <a:rPr lang="en-US" sz="3600" dirty="0"/>
              <a:t> Departmental Committees</a:t>
            </a:r>
          </a:p>
          <a:p>
            <a:pPr>
              <a:buFont typeface="Courier New" panose="02070309020205020404" pitchFamily="49" charset="0"/>
              <a:buChar char="o"/>
            </a:pPr>
            <a:r>
              <a:rPr lang="en-US" sz="3600" dirty="0"/>
              <a:t> District Committees</a:t>
            </a:r>
          </a:p>
          <a:p>
            <a:pPr>
              <a:buFont typeface="Courier New" panose="02070309020205020404" pitchFamily="49" charset="0"/>
              <a:buChar char="o"/>
            </a:pPr>
            <a:r>
              <a:rPr lang="en-US" sz="3600" dirty="0"/>
              <a:t> Community Committees</a:t>
            </a:r>
          </a:p>
          <a:p>
            <a:pPr>
              <a:buFont typeface="Courier New" panose="02070309020205020404" pitchFamily="49" charset="0"/>
              <a:buChar char="o"/>
            </a:pPr>
            <a:r>
              <a:rPr lang="en-US" sz="3600" dirty="0"/>
              <a:t> Advisory Boards</a:t>
            </a:r>
          </a:p>
        </p:txBody>
      </p:sp>
    </p:spTree>
    <p:extLst>
      <p:ext uri="{BB962C8B-B14F-4D97-AF65-F5344CB8AC3E}">
        <p14:creationId xmlns:p14="http://schemas.microsoft.com/office/powerpoint/2010/main" val="2065645261"/>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Outreach</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60301499"/>
              </p:ext>
            </p:extLst>
          </p:nvPr>
        </p:nvGraphicFramePr>
        <p:xfrm>
          <a:off x="1081722" y="2209800"/>
          <a:ext cx="7026275" cy="32591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98536697"/>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 Advocacy</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87110011"/>
              </p:ext>
            </p:extLst>
          </p:nvPr>
        </p:nvGraphicFramePr>
        <p:xfrm>
          <a:off x="526097" y="1447800"/>
          <a:ext cx="8617903"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87673271"/>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School Support</a:t>
            </a:r>
          </a:p>
        </p:txBody>
      </p:sp>
      <p:sp>
        <p:nvSpPr>
          <p:cNvPr id="3" name="Content Placeholder 2"/>
          <p:cNvSpPr>
            <a:spLocks noGrp="1"/>
          </p:cNvSpPr>
          <p:nvPr>
            <p:ph idx="1"/>
          </p:nvPr>
        </p:nvSpPr>
        <p:spPr>
          <a:xfrm>
            <a:off x="822960" y="2209800"/>
            <a:ext cx="7543801" cy="4023360"/>
          </a:xfrm>
        </p:spPr>
        <p:txBody>
          <a:bodyPr>
            <a:normAutofit/>
          </a:bodyPr>
          <a:lstStyle/>
          <a:p>
            <a:pPr algn="ctr"/>
            <a:r>
              <a:rPr lang="en-US" sz="3200" dirty="0"/>
              <a:t>The school counselor </a:t>
            </a:r>
            <a:r>
              <a:rPr lang="en-US" sz="3200" dirty="0" smtClean="0"/>
              <a:t>participates </a:t>
            </a:r>
            <a:r>
              <a:rPr lang="en-US" sz="3200" dirty="0"/>
              <a:t>in school-related responsibilities equivalent to expectations of all school staff.</a:t>
            </a:r>
          </a:p>
        </p:txBody>
      </p:sp>
    </p:spTree>
    <p:extLst>
      <p:ext uri="{BB962C8B-B14F-4D97-AF65-F5344CB8AC3E}">
        <p14:creationId xmlns:p14="http://schemas.microsoft.com/office/powerpoint/2010/main" val="70087657"/>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Missouri Comprehensive School Counseling Program</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4221486"/>
              </p:ext>
            </p:extLst>
          </p:nvPr>
        </p:nvGraphicFramePr>
        <p:xfrm>
          <a:off x="822325" y="1846263"/>
          <a:ext cx="75438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410850"/>
      </p:ext>
    </p:extLst>
  </p:cSld>
  <p:clrMapOvr>
    <a:masterClrMapping/>
  </p:clrMapOvr>
  <p:transition advTm="33500">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601579" y="547687"/>
            <a:ext cx="7696200" cy="1295400"/>
          </a:xfrm>
        </p:spPr>
        <p:txBody>
          <a:bodyPr>
            <a:normAutofit/>
          </a:bodyPr>
          <a:lstStyle/>
          <a:p>
            <a:pPr algn="ctr"/>
            <a:r>
              <a:rPr lang="en-US" sz="2800" i="1" dirty="0">
                <a:latin typeface="+mn-lt"/>
              </a:rPr>
              <a:t>This </a:t>
            </a:r>
            <a:r>
              <a:rPr lang="en-US" sz="2800" i="1" dirty="0" smtClean="0">
                <a:latin typeface="+mn-lt"/>
              </a:rPr>
              <a:t>presentation </a:t>
            </a:r>
            <a:r>
              <a:rPr lang="en-US" sz="2800" i="1" dirty="0">
                <a:latin typeface="+mn-lt"/>
              </a:rPr>
              <a:t>was brought to you </a:t>
            </a:r>
            <a:r>
              <a:rPr lang="en-US" sz="2800" i="1" dirty="0" smtClean="0">
                <a:latin typeface="+mn-lt"/>
              </a:rPr>
              <a:t>by:</a:t>
            </a:r>
            <a:r>
              <a:rPr lang="en-US" sz="2800" i="1" dirty="0">
                <a:latin typeface="+mn-lt"/>
              </a:rPr>
              <a:t/>
            </a:r>
            <a:br>
              <a:rPr lang="en-US" sz="2800" i="1" dirty="0">
                <a:latin typeface="+mn-lt"/>
              </a:rPr>
            </a:br>
            <a:r>
              <a:rPr lang="en-US" sz="3600" dirty="0"/>
              <a:t> </a:t>
            </a:r>
          </a:p>
        </p:txBody>
      </p:sp>
      <p:sp>
        <p:nvSpPr>
          <p:cNvPr id="5" name="Subtitle 4"/>
          <p:cNvSpPr>
            <a:spLocks noGrp="1"/>
          </p:cNvSpPr>
          <p:nvPr>
            <p:ph type="body" idx="4294967295"/>
          </p:nvPr>
        </p:nvSpPr>
        <p:spPr>
          <a:xfrm>
            <a:off x="366712" y="4038600"/>
            <a:ext cx="8534400" cy="1143000"/>
          </a:xfrm>
        </p:spPr>
        <p:txBody>
          <a:bodyPr>
            <a:normAutofit/>
          </a:bodyPr>
          <a:lstStyle/>
          <a:p>
            <a:pPr algn="ctr"/>
            <a:r>
              <a:rPr lang="en-US" sz="2800" b="1" i="1" dirty="0">
                <a:solidFill>
                  <a:srgbClr val="3F9135"/>
                </a:solidFill>
              </a:rPr>
              <a:t>School Counseling Program Writing Team 2017</a:t>
            </a:r>
          </a:p>
        </p:txBody>
      </p:sp>
      <p:pic>
        <p:nvPicPr>
          <p:cNvPr id="8" name="Picture 7"/>
          <p:cNvPicPr>
            <a:picLocks noChangeAspect="1"/>
          </p:cNvPicPr>
          <p:nvPr/>
        </p:nvPicPr>
        <p:blipFill>
          <a:blip r:embed="rId3" cstate="print"/>
          <a:stretch>
            <a:fillRect/>
          </a:stretch>
        </p:blipFill>
        <p:spPr>
          <a:xfrm>
            <a:off x="2133600" y="2133600"/>
            <a:ext cx="5000625" cy="1800225"/>
          </a:xfrm>
          <a:prstGeom prst="rect">
            <a:avLst/>
          </a:prstGeom>
        </p:spPr>
      </p:pic>
    </p:spTree>
    <p:extLst>
      <p:ext uri="{BB962C8B-B14F-4D97-AF65-F5344CB8AC3E}">
        <p14:creationId xmlns:p14="http://schemas.microsoft.com/office/powerpoint/2010/main" val="1956755560"/>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3850" y="152400"/>
            <a:ext cx="5956300" cy="6175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8694483"/>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Missouri Comprehensive School Counseling Program</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44965277"/>
              </p:ext>
            </p:extLst>
          </p:nvPr>
        </p:nvGraphicFramePr>
        <p:xfrm>
          <a:off x="822325" y="1846263"/>
          <a:ext cx="75438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Tm="3350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a:t>System Support Definition</a:t>
            </a:r>
          </a:p>
        </p:txBody>
      </p:sp>
      <p:sp>
        <p:nvSpPr>
          <p:cNvPr id="3" name="Content Placeholder 2"/>
          <p:cNvSpPr>
            <a:spLocks noGrp="1"/>
          </p:cNvSpPr>
          <p:nvPr>
            <p:ph idx="1"/>
          </p:nvPr>
        </p:nvSpPr>
        <p:spPr>
          <a:xfrm>
            <a:off x="822959" y="2286000"/>
            <a:ext cx="7543801" cy="3583094"/>
          </a:xfrm>
        </p:spPr>
        <p:txBody>
          <a:bodyPr>
            <a:normAutofit/>
          </a:bodyPr>
          <a:lstStyle/>
          <a:p>
            <a:pPr algn="ctr"/>
            <a:r>
              <a:rPr lang="en-US" sz="3600" dirty="0"/>
              <a:t>The management activities and services required to effectively support a district’s comprehensive school counseling program.</a:t>
            </a:r>
          </a:p>
        </p:txBody>
      </p:sp>
    </p:spTree>
  </p:cSld>
  <p:clrMapOvr>
    <a:masterClrMapping/>
  </p:clrMapOvr>
  <p:transition advTm="136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smtClean="0"/>
              <a:t>School Counselor’s </a:t>
            </a:r>
            <a:r>
              <a:rPr lang="en-US" dirty="0"/>
              <a:t>Role in</a:t>
            </a:r>
            <a:br>
              <a:rPr lang="en-US" dirty="0"/>
            </a:br>
            <a:r>
              <a:rPr lang="en-US" dirty="0"/>
              <a:t>System Support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51029103"/>
              </p:ext>
            </p:extLst>
          </p:nvPr>
        </p:nvGraphicFramePr>
        <p:xfrm>
          <a:off x="822325" y="1846263"/>
          <a:ext cx="75438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Tm="15950">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 Management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22795619"/>
              </p:ext>
            </p:extLst>
          </p:nvPr>
        </p:nvGraphicFramePr>
        <p:xfrm>
          <a:off x="822960" y="1981200"/>
          <a:ext cx="75438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1830802"/>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 Evaluation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69741034"/>
              </p:ext>
            </p:extLst>
          </p:nvPr>
        </p:nvGraphicFramePr>
        <p:xfrm>
          <a:off x="822325" y="1846263"/>
          <a:ext cx="75438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Equal 5"/>
          <p:cNvSpPr/>
          <p:nvPr/>
        </p:nvSpPr>
        <p:spPr>
          <a:xfrm>
            <a:off x="5638800" y="2286000"/>
            <a:ext cx="506413" cy="304800"/>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
        <p:nvSpPr>
          <p:cNvPr id="7" name="Plus 6"/>
          <p:cNvSpPr/>
          <p:nvPr/>
        </p:nvSpPr>
        <p:spPr>
          <a:xfrm>
            <a:off x="3048000" y="2209800"/>
            <a:ext cx="457200" cy="457200"/>
          </a:xfrm>
          <a:prstGeom prst="mathPl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0879621"/>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Professional Development</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3200" dirty="0"/>
              <a:t>In-service Training</a:t>
            </a:r>
          </a:p>
          <a:p>
            <a:pPr>
              <a:buFont typeface="Wingdings" panose="05000000000000000000" pitchFamily="2" charset="2"/>
              <a:buChar char="§"/>
            </a:pPr>
            <a:r>
              <a:rPr lang="en-US" sz="3200" dirty="0"/>
              <a:t>Professional Organization Meetings</a:t>
            </a:r>
          </a:p>
          <a:p>
            <a:pPr>
              <a:buFont typeface="Wingdings" panose="05000000000000000000" pitchFamily="2" charset="2"/>
              <a:buChar char="§"/>
            </a:pPr>
            <a:r>
              <a:rPr lang="en-US" sz="3200" dirty="0"/>
              <a:t>Post-graduate Course Work</a:t>
            </a:r>
          </a:p>
          <a:p>
            <a:pPr>
              <a:buFont typeface="Wingdings" panose="05000000000000000000" pitchFamily="2" charset="2"/>
              <a:buChar char="§"/>
            </a:pPr>
            <a:r>
              <a:rPr lang="en-US" sz="3200" dirty="0"/>
              <a:t>Professional Literature Contributions</a:t>
            </a:r>
          </a:p>
        </p:txBody>
      </p:sp>
    </p:spTree>
    <p:extLst>
      <p:ext uri="{BB962C8B-B14F-4D97-AF65-F5344CB8AC3E}">
        <p14:creationId xmlns:p14="http://schemas.microsoft.com/office/powerpoint/2010/main" val="4169475835"/>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 &amp; Community Relations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2782854"/>
              </p:ext>
            </p:extLst>
          </p:nvPr>
        </p:nvGraphicFramePr>
        <p:xfrm>
          <a:off x="1157922" y="2209800"/>
          <a:ext cx="6873875" cy="34115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1381606"/>
      </p:ext>
    </p:extLst>
  </p:cSld>
  <p:clrMapOvr>
    <a:masterClrMapping/>
  </p:clrMapOvr>
  <p:transition>
    <p:dissolve/>
  </p:transition>
</p:sld>
</file>

<file path=ppt/theme/theme1.xml><?xml version="1.0" encoding="utf-8"?>
<a:theme xmlns:a="http://schemas.openxmlformats.org/drawingml/2006/main" name="Retrospect">
  <a:themeElements>
    <a:clrScheme name="Custom 4">
      <a:dk1>
        <a:sysClr val="windowText" lastClr="000000"/>
      </a:dk1>
      <a:lt1>
        <a:sysClr val="window" lastClr="FFFFFF"/>
      </a:lt1>
      <a:dk2>
        <a:srgbClr val="39302A"/>
      </a:dk2>
      <a:lt2>
        <a:srgbClr val="E5DEDB"/>
      </a:lt2>
      <a:accent1>
        <a:srgbClr val="FFC000"/>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Metropolitan</Template>
  <TotalTime>1421</TotalTime>
  <Words>812</Words>
  <Application>Microsoft Office PowerPoint</Application>
  <PresentationFormat>On-screen Show (4:3)</PresentationFormat>
  <Paragraphs>100</Paragraphs>
  <Slides>16</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Courier New</vt:lpstr>
      <vt:lpstr>Tahoma</vt:lpstr>
      <vt:lpstr>Wingdings</vt:lpstr>
      <vt:lpstr>Retrospect</vt:lpstr>
      <vt:lpstr>Missouri Comprehensive School Counseling Program</vt:lpstr>
      <vt:lpstr>PowerPoint Presentation</vt:lpstr>
      <vt:lpstr>Missouri Comprehensive School Counseling Program</vt:lpstr>
      <vt:lpstr>System Support Definition</vt:lpstr>
      <vt:lpstr>School Counselor’s Role in System Support</vt:lpstr>
      <vt:lpstr>Program Management</vt:lpstr>
      <vt:lpstr>Program Evaluation</vt:lpstr>
      <vt:lpstr>Professional Development</vt:lpstr>
      <vt:lpstr>Staff &amp; Community Relations</vt:lpstr>
      <vt:lpstr>PowerPoint Presentation</vt:lpstr>
      <vt:lpstr>Committee Participation</vt:lpstr>
      <vt:lpstr>Community Outreach</vt:lpstr>
      <vt:lpstr>Program Advocacy</vt:lpstr>
      <vt:lpstr>School Support</vt:lpstr>
      <vt:lpstr>Missouri Comprehensive School Counseling Program</vt:lpstr>
      <vt:lpstr>This presentation was brought to you by:  </vt:lpstr>
    </vt:vector>
  </TitlesOfParts>
  <Company>MBU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Missouri Comprehensive Guidance Program</dc:title>
  <dc:creator>Speckj</dc:creator>
  <cp:lastModifiedBy>Ernst, Amber</cp:lastModifiedBy>
  <cp:revision>182</cp:revision>
  <dcterms:created xsi:type="dcterms:W3CDTF">2009-06-10T21:00:49Z</dcterms:created>
  <dcterms:modified xsi:type="dcterms:W3CDTF">2018-01-29T14:34:32Z</dcterms:modified>
</cp:coreProperties>
</file>