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tags/tag4.xml" ContentType="application/vnd.openxmlformats-officedocument.presentationml.tags+xml"/>
  <Override PartName="/ppt/notesSlides/notesSlide2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779" r:id="rId1"/>
  </p:sldMasterIdLst>
  <p:notesMasterIdLst>
    <p:notesMasterId r:id="rId29"/>
  </p:notesMasterIdLst>
  <p:handoutMasterIdLst>
    <p:handoutMasterId r:id="rId30"/>
  </p:handoutMasterIdLst>
  <p:sldIdLst>
    <p:sldId id="330" r:id="rId2"/>
    <p:sldId id="336" r:id="rId3"/>
    <p:sldId id="326" r:id="rId4"/>
    <p:sldId id="331" r:id="rId5"/>
    <p:sldId id="332" r:id="rId6"/>
    <p:sldId id="258" r:id="rId7"/>
    <p:sldId id="260" r:id="rId8"/>
    <p:sldId id="259" r:id="rId9"/>
    <p:sldId id="293" r:id="rId10"/>
    <p:sldId id="311" r:id="rId11"/>
    <p:sldId id="312" r:id="rId12"/>
    <p:sldId id="313" r:id="rId13"/>
    <p:sldId id="327" r:id="rId14"/>
    <p:sldId id="314" r:id="rId15"/>
    <p:sldId id="315" r:id="rId16"/>
    <p:sldId id="316" r:id="rId17"/>
    <p:sldId id="319" r:id="rId18"/>
    <p:sldId id="317" r:id="rId19"/>
    <p:sldId id="320" r:id="rId20"/>
    <p:sldId id="321" r:id="rId21"/>
    <p:sldId id="322" r:id="rId22"/>
    <p:sldId id="292" r:id="rId23"/>
    <p:sldId id="325" r:id="rId24"/>
    <p:sldId id="323" r:id="rId25"/>
    <p:sldId id="324" r:id="rId26"/>
    <p:sldId id="333" r:id="rId27"/>
    <p:sldId id="329" r:id="rId28"/>
  </p:sldIdLst>
  <p:sldSz cx="9144000" cy="6858000" type="screen4x3"/>
  <p:notesSz cx="6858000" cy="9083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61">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83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2" autoAdjust="0"/>
    <p:restoredTop sz="91989" autoAdjust="0"/>
  </p:normalViewPr>
  <p:slideViewPr>
    <p:cSldViewPr>
      <p:cViewPr varScale="1">
        <p:scale>
          <a:sx n="106" d="100"/>
          <a:sy n="106" d="100"/>
        </p:scale>
        <p:origin x="1752"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2808"/>
    </p:cViewPr>
  </p:sorterViewPr>
  <p:notesViewPr>
    <p:cSldViewPr>
      <p:cViewPr>
        <p:scale>
          <a:sx n="100" d="100"/>
          <a:sy n="100" d="100"/>
        </p:scale>
        <p:origin x="-864" y="-72"/>
      </p:cViewPr>
      <p:guideLst>
        <p:guide orient="horz" pos="286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88EA65-B8EC-4C51-9D27-D454EB89F118}"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E5588BCF-26E3-4C76-A7F1-EEF2FACF4D29}">
      <dgm:prSet phldrT="[Text]"/>
      <dgm:spPr>
        <a:solidFill>
          <a:srgbClr val="00B0F0"/>
        </a:solidFill>
      </dgm:spPr>
      <dgm:t>
        <a:bodyPr/>
        <a:lstStyle/>
        <a:p>
          <a:r>
            <a:rPr lang="en-US" dirty="0" smtClean="0"/>
            <a:t>School Counseling Curriculum</a:t>
          </a:r>
          <a:endParaRPr lang="en-US" dirty="0"/>
        </a:p>
      </dgm:t>
    </dgm:pt>
    <dgm:pt modelId="{A6E11A43-2C07-45AA-9F39-7776B3EEB7EC}" type="parTrans" cxnId="{B2FDD0F6-3CE4-4350-9A88-1E5800625A45}">
      <dgm:prSet/>
      <dgm:spPr/>
      <dgm:t>
        <a:bodyPr/>
        <a:lstStyle/>
        <a:p>
          <a:endParaRPr lang="en-US"/>
        </a:p>
      </dgm:t>
    </dgm:pt>
    <dgm:pt modelId="{89FB9114-BAEF-4981-9838-6197969E255B}" type="sibTrans" cxnId="{B2FDD0F6-3CE4-4350-9A88-1E5800625A45}">
      <dgm:prSet/>
      <dgm:spPr/>
      <dgm:t>
        <a:bodyPr/>
        <a:lstStyle/>
        <a:p>
          <a:endParaRPr lang="en-US"/>
        </a:p>
      </dgm:t>
    </dgm:pt>
    <dgm:pt modelId="{B7CA5CD7-E949-4B3A-A89C-4D8836A192B1}">
      <dgm:prSet phldrT="[Text]"/>
      <dgm:spPr>
        <a:solidFill>
          <a:srgbClr val="FF0000"/>
        </a:solidFill>
      </dgm:spPr>
      <dgm:t>
        <a:bodyPr/>
        <a:lstStyle/>
        <a:p>
          <a:r>
            <a:rPr lang="en-US" dirty="0" smtClean="0"/>
            <a:t>Responsive Services</a:t>
          </a:r>
          <a:endParaRPr lang="en-US" dirty="0"/>
        </a:p>
      </dgm:t>
    </dgm:pt>
    <dgm:pt modelId="{4B7D75E2-F1B9-4EF6-8537-6CA67BDEE9BC}" type="parTrans" cxnId="{11D3CCF9-B19D-4DAA-AE84-7012907D8660}">
      <dgm:prSet/>
      <dgm:spPr/>
      <dgm:t>
        <a:bodyPr/>
        <a:lstStyle/>
        <a:p>
          <a:endParaRPr lang="en-US"/>
        </a:p>
      </dgm:t>
    </dgm:pt>
    <dgm:pt modelId="{AB3417CC-7276-4A5A-B3E4-7D3E01BB1741}" type="sibTrans" cxnId="{11D3CCF9-B19D-4DAA-AE84-7012907D8660}">
      <dgm:prSet/>
      <dgm:spPr/>
      <dgm:t>
        <a:bodyPr/>
        <a:lstStyle/>
        <a:p>
          <a:endParaRPr lang="en-US"/>
        </a:p>
      </dgm:t>
    </dgm:pt>
    <dgm:pt modelId="{71773FB8-F003-46E2-8C50-402ED7DCAE6A}">
      <dgm:prSet phldrT="[Text]"/>
      <dgm:spPr>
        <a:solidFill>
          <a:srgbClr val="92D050"/>
        </a:solidFill>
      </dgm:spPr>
      <dgm:t>
        <a:bodyPr/>
        <a:lstStyle/>
        <a:p>
          <a:r>
            <a:rPr lang="en-US" dirty="0" smtClean="0"/>
            <a:t>System Support</a:t>
          </a:r>
          <a:endParaRPr lang="en-US" dirty="0"/>
        </a:p>
      </dgm:t>
    </dgm:pt>
    <dgm:pt modelId="{F1F856F8-6C40-49EB-BA61-0B046C6EAC15}" type="parTrans" cxnId="{BCED3213-7B64-47F5-B36A-3B9BD0D23560}">
      <dgm:prSet/>
      <dgm:spPr/>
      <dgm:t>
        <a:bodyPr/>
        <a:lstStyle/>
        <a:p>
          <a:endParaRPr lang="en-US"/>
        </a:p>
      </dgm:t>
    </dgm:pt>
    <dgm:pt modelId="{E615E341-ACFE-42D6-82A6-496CA7B93995}" type="sibTrans" cxnId="{BCED3213-7B64-47F5-B36A-3B9BD0D23560}">
      <dgm:prSet/>
      <dgm:spPr/>
      <dgm:t>
        <a:bodyPr/>
        <a:lstStyle/>
        <a:p>
          <a:endParaRPr lang="en-US"/>
        </a:p>
      </dgm:t>
    </dgm:pt>
    <dgm:pt modelId="{EDE57915-338F-424D-9E0A-4905DAEE7738}">
      <dgm:prSet phldrT="[Text]"/>
      <dgm:spPr>
        <a:solidFill>
          <a:srgbClr val="FFC000"/>
        </a:solidFill>
      </dgm:spPr>
      <dgm:t>
        <a:bodyPr/>
        <a:lstStyle/>
        <a:p>
          <a:r>
            <a:rPr lang="en-US" dirty="0" smtClean="0"/>
            <a:t>Individual Student Planning</a:t>
          </a:r>
          <a:endParaRPr lang="en-US" dirty="0"/>
        </a:p>
      </dgm:t>
    </dgm:pt>
    <dgm:pt modelId="{AD63D47B-3E0D-45D7-B8A4-D6C6D0674E09}" type="parTrans" cxnId="{E677F745-61E7-4CBB-AA91-A241D098F142}">
      <dgm:prSet/>
      <dgm:spPr/>
      <dgm:t>
        <a:bodyPr/>
        <a:lstStyle/>
        <a:p>
          <a:endParaRPr lang="en-US"/>
        </a:p>
      </dgm:t>
    </dgm:pt>
    <dgm:pt modelId="{1925010A-2752-4AD5-8299-1B29E980F5BA}" type="sibTrans" cxnId="{E677F745-61E7-4CBB-AA91-A241D098F142}">
      <dgm:prSet/>
      <dgm:spPr/>
      <dgm:t>
        <a:bodyPr/>
        <a:lstStyle/>
        <a:p>
          <a:endParaRPr lang="en-US"/>
        </a:p>
      </dgm:t>
    </dgm:pt>
    <dgm:pt modelId="{183D6304-1206-4F8A-A49A-FDD8557F67C5}" type="pres">
      <dgm:prSet presAssocID="{9988EA65-B8EC-4C51-9D27-D454EB89F118}" presName="diagram" presStyleCnt="0">
        <dgm:presLayoutVars>
          <dgm:dir/>
          <dgm:resizeHandles val="exact"/>
        </dgm:presLayoutVars>
      </dgm:prSet>
      <dgm:spPr/>
      <dgm:t>
        <a:bodyPr/>
        <a:lstStyle/>
        <a:p>
          <a:endParaRPr lang="en-US"/>
        </a:p>
      </dgm:t>
    </dgm:pt>
    <dgm:pt modelId="{4CB2B900-22CC-4469-BDB2-A1D214A04270}" type="pres">
      <dgm:prSet presAssocID="{E5588BCF-26E3-4C76-A7F1-EEF2FACF4D29}" presName="node" presStyleLbl="node1" presStyleIdx="0" presStyleCnt="4" custLinFactNeighborX="1805" custLinFactNeighborY="390">
        <dgm:presLayoutVars>
          <dgm:bulletEnabled val="1"/>
        </dgm:presLayoutVars>
      </dgm:prSet>
      <dgm:spPr/>
      <dgm:t>
        <a:bodyPr/>
        <a:lstStyle/>
        <a:p>
          <a:endParaRPr lang="en-US"/>
        </a:p>
      </dgm:t>
    </dgm:pt>
    <dgm:pt modelId="{AF634345-6E77-4640-ACBE-44503B52D6EE}" type="pres">
      <dgm:prSet presAssocID="{89FB9114-BAEF-4981-9838-6197969E255B}" presName="sibTrans" presStyleCnt="0"/>
      <dgm:spPr/>
      <dgm:t>
        <a:bodyPr/>
        <a:lstStyle/>
        <a:p>
          <a:endParaRPr lang="en-US"/>
        </a:p>
      </dgm:t>
    </dgm:pt>
    <dgm:pt modelId="{7350FF82-DD76-4D28-BDC4-ABC6805DD98A}" type="pres">
      <dgm:prSet presAssocID="{B7CA5CD7-E949-4B3A-A89C-4D8836A192B1}" presName="node" presStyleLbl="node1" presStyleIdx="1" presStyleCnt="4">
        <dgm:presLayoutVars>
          <dgm:bulletEnabled val="1"/>
        </dgm:presLayoutVars>
      </dgm:prSet>
      <dgm:spPr/>
      <dgm:t>
        <a:bodyPr/>
        <a:lstStyle/>
        <a:p>
          <a:endParaRPr lang="en-US"/>
        </a:p>
      </dgm:t>
    </dgm:pt>
    <dgm:pt modelId="{0BEFE2D0-00DD-442C-BE4F-57E8D6B23B0C}" type="pres">
      <dgm:prSet presAssocID="{AB3417CC-7276-4A5A-B3E4-7D3E01BB1741}" presName="sibTrans" presStyleCnt="0"/>
      <dgm:spPr/>
      <dgm:t>
        <a:bodyPr/>
        <a:lstStyle/>
        <a:p>
          <a:endParaRPr lang="en-US"/>
        </a:p>
      </dgm:t>
    </dgm:pt>
    <dgm:pt modelId="{B6BC3E26-380B-4EA4-A570-3A4EAB46724A}" type="pres">
      <dgm:prSet presAssocID="{71773FB8-F003-46E2-8C50-402ED7DCAE6A}" presName="node" presStyleLbl="node1" presStyleIdx="2" presStyleCnt="4">
        <dgm:presLayoutVars>
          <dgm:bulletEnabled val="1"/>
        </dgm:presLayoutVars>
      </dgm:prSet>
      <dgm:spPr/>
      <dgm:t>
        <a:bodyPr/>
        <a:lstStyle/>
        <a:p>
          <a:endParaRPr lang="en-US"/>
        </a:p>
      </dgm:t>
    </dgm:pt>
    <dgm:pt modelId="{BCE5EA72-F263-4E91-827E-6E02D66620D8}" type="pres">
      <dgm:prSet presAssocID="{E615E341-ACFE-42D6-82A6-496CA7B93995}" presName="sibTrans" presStyleCnt="0"/>
      <dgm:spPr/>
      <dgm:t>
        <a:bodyPr/>
        <a:lstStyle/>
        <a:p>
          <a:endParaRPr lang="en-US"/>
        </a:p>
      </dgm:t>
    </dgm:pt>
    <dgm:pt modelId="{2D5B2B5B-5BE7-4051-9889-70A139E2FC2C}" type="pres">
      <dgm:prSet presAssocID="{EDE57915-338F-424D-9E0A-4905DAEE7738}" presName="node" presStyleLbl="node1" presStyleIdx="3" presStyleCnt="4">
        <dgm:presLayoutVars>
          <dgm:bulletEnabled val="1"/>
        </dgm:presLayoutVars>
      </dgm:prSet>
      <dgm:spPr/>
      <dgm:t>
        <a:bodyPr/>
        <a:lstStyle/>
        <a:p>
          <a:endParaRPr lang="en-US"/>
        </a:p>
      </dgm:t>
    </dgm:pt>
  </dgm:ptLst>
  <dgm:cxnLst>
    <dgm:cxn modelId="{E677F745-61E7-4CBB-AA91-A241D098F142}" srcId="{9988EA65-B8EC-4C51-9D27-D454EB89F118}" destId="{EDE57915-338F-424D-9E0A-4905DAEE7738}" srcOrd="3" destOrd="0" parTransId="{AD63D47B-3E0D-45D7-B8A4-D6C6D0674E09}" sibTransId="{1925010A-2752-4AD5-8299-1B29E980F5BA}"/>
    <dgm:cxn modelId="{BCED3213-7B64-47F5-B36A-3B9BD0D23560}" srcId="{9988EA65-B8EC-4C51-9D27-D454EB89F118}" destId="{71773FB8-F003-46E2-8C50-402ED7DCAE6A}" srcOrd="2" destOrd="0" parTransId="{F1F856F8-6C40-49EB-BA61-0B046C6EAC15}" sibTransId="{E615E341-ACFE-42D6-82A6-496CA7B93995}"/>
    <dgm:cxn modelId="{11D3CCF9-B19D-4DAA-AE84-7012907D8660}" srcId="{9988EA65-B8EC-4C51-9D27-D454EB89F118}" destId="{B7CA5CD7-E949-4B3A-A89C-4D8836A192B1}" srcOrd="1" destOrd="0" parTransId="{4B7D75E2-F1B9-4EF6-8537-6CA67BDEE9BC}" sibTransId="{AB3417CC-7276-4A5A-B3E4-7D3E01BB1741}"/>
    <dgm:cxn modelId="{C98F46D8-FD05-4406-B0EC-CAF76FE5C8D3}" type="presOf" srcId="{9988EA65-B8EC-4C51-9D27-D454EB89F118}" destId="{183D6304-1206-4F8A-A49A-FDD8557F67C5}" srcOrd="0" destOrd="0" presId="urn:microsoft.com/office/officeart/2005/8/layout/default#1"/>
    <dgm:cxn modelId="{EDE50713-681F-4C56-9637-B33203C1E405}" type="presOf" srcId="{B7CA5CD7-E949-4B3A-A89C-4D8836A192B1}" destId="{7350FF82-DD76-4D28-BDC4-ABC6805DD98A}" srcOrd="0" destOrd="0" presId="urn:microsoft.com/office/officeart/2005/8/layout/default#1"/>
    <dgm:cxn modelId="{435A0856-3B8A-4D11-9E56-1C9EF3F5FA19}" type="presOf" srcId="{71773FB8-F003-46E2-8C50-402ED7DCAE6A}" destId="{B6BC3E26-380B-4EA4-A570-3A4EAB46724A}" srcOrd="0" destOrd="0" presId="urn:microsoft.com/office/officeart/2005/8/layout/default#1"/>
    <dgm:cxn modelId="{B2FDD0F6-3CE4-4350-9A88-1E5800625A45}" srcId="{9988EA65-B8EC-4C51-9D27-D454EB89F118}" destId="{E5588BCF-26E3-4C76-A7F1-EEF2FACF4D29}" srcOrd="0" destOrd="0" parTransId="{A6E11A43-2C07-45AA-9F39-7776B3EEB7EC}" sibTransId="{89FB9114-BAEF-4981-9838-6197969E255B}"/>
    <dgm:cxn modelId="{BDE77A76-B9B5-47B9-8AF4-DBDBAE26B7E0}" type="presOf" srcId="{EDE57915-338F-424D-9E0A-4905DAEE7738}" destId="{2D5B2B5B-5BE7-4051-9889-70A139E2FC2C}" srcOrd="0" destOrd="0" presId="urn:microsoft.com/office/officeart/2005/8/layout/default#1"/>
    <dgm:cxn modelId="{8DA2A7BC-CE2D-4ADA-9082-D182AA6AC1EA}" type="presOf" srcId="{E5588BCF-26E3-4C76-A7F1-EEF2FACF4D29}" destId="{4CB2B900-22CC-4469-BDB2-A1D214A04270}" srcOrd="0" destOrd="0" presId="urn:microsoft.com/office/officeart/2005/8/layout/default#1"/>
    <dgm:cxn modelId="{BE26675A-7926-456B-ADFE-B7841997B31D}" type="presParOf" srcId="{183D6304-1206-4F8A-A49A-FDD8557F67C5}" destId="{4CB2B900-22CC-4469-BDB2-A1D214A04270}" srcOrd="0" destOrd="0" presId="urn:microsoft.com/office/officeart/2005/8/layout/default#1"/>
    <dgm:cxn modelId="{B83C8572-E91F-4A32-8C62-36BCF451E633}" type="presParOf" srcId="{183D6304-1206-4F8A-A49A-FDD8557F67C5}" destId="{AF634345-6E77-4640-ACBE-44503B52D6EE}" srcOrd="1" destOrd="0" presId="urn:microsoft.com/office/officeart/2005/8/layout/default#1"/>
    <dgm:cxn modelId="{A41AB129-4870-46CD-B5DF-61402A28E2F0}" type="presParOf" srcId="{183D6304-1206-4F8A-A49A-FDD8557F67C5}" destId="{7350FF82-DD76-4D28-BDC4-ABC6805DD98A}" srcOrd="2" destOrd="0" presId="urn:microsoft.com/office/officeart/2005/8/layout/default#1"/>
    <dgm:cxn modelId="{4CA2E7B6-DBD3-495D-A55F-8F35139BC0B6}" type="presParOf" srcId="{183D6304-1206-4F8A-A49A-FDD8557F67C5}" destId="{0BEFE2D0-00DD-442C-BE4F-57E8D6B23B0C}" srcOrd="3" destOrd="0" presId="urn:microsoft.com/office/officeart/2005/8/layout/default#1"/>
    <dgm:cxn modelId="{5330FC62-2044-4E44-97E5-E1219B3B20DD}" type="presParOf" srcId="{183D6304-1206-4F8A-A49A-FDD8557F67C5}" destId="{B6BC3E26-380B-4EA4-A570-3A4EAB46724A}" srcOrd="4" destOrd="0" presId="urn:microsoft.com/office/officeart/2005/8/layout/default#1"/>
    <dgm:cxn modelId="{EC30672F-ACE2-468A-ACEC-9CF3B3FEECCC}" type="presParOf" srcId="{183D6304-1206-4F8A-A49A-FDD8557F67C5}" destId="{BCE5EA72-F263-4E91-827E-6E02D66620D8}" srcOrd="5" destOrd="0" presId="urn:microsoft.com/office/officeart/2005/8/layout/default#1"/>
    <dgm:cxn modelId="{EEFCF5C6-4469-4BF6-A1FA-45F879AD6914}" type="presParOf" srcId="{183D6304-1206-4F8A-A49A-FDD8557F67C5}" destId="{2D5B2B5B-5BE7-4051-9889-70A139E2FC2C}" srcOrd="6" destOrd="0" presId="urn:microsoft.com/office/officeart/2005/8/layout/defaul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DBE77FB-EE3C-4E54-BDEE-EC77684978ED}" type="doc">
      <dgm:prSet loTypeId="urn:microsoft.com/office/officeart/2005/8/layout/default#4" loCatId="list" qsTypeId="urn:microsoft.com/office/officeart/2005/8/quickstyle/simple1" qsCatId="simple" csTypeId="urn:microsoft.com/office/officeart/2005/8/colors/accent1_3" csCatId="accent1" phldr="1"/>
      <dgm:spPr/>
      <dgm:t>
        <a:bodyPr/>
        <a:lstStyle/>
        <a:p>
          <a:endParaRPr lang="en-US"/>
        </a:p>
      </dgm:t>
    </dgm:pt>
    <dgm:pt modelId="{87A34FF4-1E4E-46D6-BAD7-EA7F3F28E4F3}">
      <dgm:prSet phldrT="[Text]"/>
      <dgm:spPr/>
      <dgm:t>
        <a:bodyPr/>
        <a:lstStyle/>
        <a:p>
          <a:r>
            <a:rPr lang="en-US" b="1" dirty="0" smtClean="0"/>
            <a:t>Student (self)</a:t>
          </a:r>
          <a:endParaRPr lang="en-US" b="1" dirty="0"/>
        </a:p>
      </dgm:t>
    </dgm:pt>
    <dgm:pt modelId="{A06EF9AF-C970-4FD0-AB77-74C368442F62}" type="parTrans" cxnId="{FA54A07D-B6E9-4A06-BB04-ACE6FE5981A9}">
      <dgm:prSet/>
      <dgm:spPr/>
      <dgm:t>
        <a:bodyPr/>
        <a:lstStyle/>
        <a:p>
          <a:endParaRPr lang="en-US"/>
        </a:p>
      </dgm:t>
    </dgm:pt>
    <dgm:pt modelId="{F7DBF15D-DB7E-48B4-AD69-586D610D27F5}" type="sibTrans" cxnId="{FA54A07D-B6E9-4A06-BB04-ACE6FE5981A9}">
      <dgm:prSet/>
      <dgm:spPr/>
      <dgm:t>
        <a:bodyPr/>
        <a:lstStyle/>
        <a:p>
          <a:endParaRPr lang="en-US"/>
        </a:p>
      </dgm:t>
    </dgm:pt>
    <dgm:pt modelId="{B60DB2C1-D481-418A-84AB-1823F9966360}">
      <dgm:prSet phldrT="[Text]"/>
      <dgm:spPr/>
      <dgm:t>
        <a:bodyPr/>
        <a:lstStyle/>
        <a:p>
          <a:r>
            <a:rPr lang="en-US" b="1" dirty="0" smtClean="0"/>
            <a:t>Peer</a:t>
          </a:r>
          <a:endParaRPr lang="en-US" b="1" dirty="0"/>
        </a:p>
      </dgm:t>
    </dgm:pt>
    <dgm:pt modelId="{2E861866-63A9-4895-AEB8-C68948DE3487}" type="parTrans" cxnId="{D0C0EA84-46F6-4942-86DD-9CA21D4C1286}">
      <dgm:prSet/>
      <dgm:spPr/>
      <dgm:t>
        <a:bodyPr/>
        <a:lstStyle/>
        <a:p>
          <a:endParaRPr lang="en-US"/>
        </a:p>
      </dgm:t>
    </dgm:pt>
    <dgm:pt modelId="{AEF13E49-1AE7-48AE-A413-BD9B91444DA1}" type="sibTrans" cxnId="{D0C0EA84-46F6-4942-86DD-9CA21D4C1286}">
      <dgm:prSet/>
      <dgm:spPr/>
      <dgm:t>
        <a:bodyPr/>
        <a:lstStyle/>
        <a:p>
          <a:endParaRPr lang="en-US"/>
        </a:p>
      </dgm:t>
    </dgm:pt>
    <dgm:pt modelId="{818A7E11-A4BC-4844-92E0-0E5CB15FA987}">
      <dgm:prSet phldrT="[Text]"/>
      <dgm:spPr/>
      <dgm:t>
        <a:bodyPr/>
        <a:lstStyle/>
        <a:p>
          <a:r>
            <a:rPr lang="en-US" b="1" dirty="0" smtClean="0"/>
            <a:t>Teacher</a:t>
          </a:r>
          <a:endParaRPr lang="en-US" b="1" dirty="0"/>
        </a:p>
      </dgm:t>
    </dgm:pt>
    <dgm:pt modelId="{124399CE-F425-4675-976E-368FD0BDCC37}" type="parTrans" cxnId="{F0D3BDD8-03F1-4354-B9C1-7D29A7747186}">
      <dgm:prSet/>
      <dgm:spPr/>
      <dgm:t>
        <a:bodyPr/>
        <a:lstStyle/>
        <a:p>
          <a:endParaRPr lang="en-US"/>
        </a:p>
      </dgm:t>
    </dgm:pt>
    <dgm:pt modelId="{577F898E-015A-4974-B318-CA3C55CACD62}" type="sibTrans" cxnId="{F0D3BDD8-03F1-4354-B9C1-7D29A7747186}">
      <dgm:prSet/>
      <dgm:spPr/>
      <dgm:t>
        <a:bodyPr/>
        <a:lstStyle/>
        <a:p>
          <a:endParaRPr lang="en-US"/>
        </a:p>
      </dgm:t>
    </dgm:pt>
    <dgm:pt modelId="{297A3FE5-7EB0-42EF-94AA-223D2BF2CA3E}">
      <dgm:prSet phldrT="[Text]"/>
      <dgm:spPr/>
      <dgm:t>
        <a:bodyPr/>
        <a:lstStyle/>
        <a:p>
          <a:r>
            <a:rPr lang="en-US" b="1" dirty="0" smtClean="0"/>
            <a:t>Parent</a:t>
          </a:r>
          <a:endParaRPr lang="en-US" b="1" dirty="0"/>
        </a:p>
      </dgm:t>
    </dgm:pt>
    <dgm:pt modelId="{1BB5C3C9-EAF2-4828-9E4E-9FA4EDDD4B5B}" type="parTrans" cxnId="{48EE022D-F7C4-4400-A69E-ED6E2392B875}">
      <dgm:prSet/>
      <dgm:spPr/>
      <dgm:t>
        <a:bodyPr/>
        <a:lstStyle/>
        <a:p>
          <a:endParaRPr lang="en-US"/>
        </a:p>
      </dgm:t>
    </dgm:pt>
    <dgm:pt modelId="{BCF924F1-A0DD-4D2A-B051-9DEAA2D741F6}" type="sibTrans" cxnId="{48EE022D-F7C4-4400-A69E-ED6E2392B875}">
      <dgm:prSet/>
      <dgm:spPr/>
      <dgm:t>
        <a:bodyPr/>
        <a:lstStyle/>
        <a:p>
          <a:endParaRPr lang="en-US"/>
        </a:p>
      </dgm:t>
    </dgm:pt>
    <dgm:pt modelId="{03EA5921-08D0-4A08-AED9-92DF8D800106}">
      <dgm:prSet phldrT="[Text]"/>
      <dgm:spPr/>
      <dgm:t>
        <a:bodyPr/>
        <a:lstStyle/>
        <a:p>
          <a:r>
            <a:rPr lang="en-US" b="1" dirty="0" smtClean="0"/>
            <a:t>School Nurse</a:t>
          </a:r>
          <a:endParaRPr lang="en-US" b="1" dirty="0"/>
        </a:p>
      </dgm:t>
    </dgm:pt>
    <dgm:pt modelId="{97520D59-991D-450D-A40C-908A34C36D47}" type="parTrans" cxnId="{3ACAC668-4A3D-4006-86D3-41E29262C0D7}">
      <dgm:prSet/>
      <dgm:spPr/>
      <dgm:t>
        <a:bodyPr/>
        <a:lstStyle/>
        <a:p>
          <a:endParaRPr lang="en-US"/>
        </a:p>
      </dgm:t>
    </dgm:pt>
    <dgm:pt modelId="{C7B00545-85B8-44BA-A61D-A0F54B7D04E1}" type="sibTrans" cxnId="{3ACAC668-4A3D-4006-86D3-41E29262C0D7}">
      <dgm:prSet/>
      <dgm:spPr/>
      <dgm:t>
        <a:bodyPr/>
        <a:lstStyle/>
        <a:p>
          <a:endParaRPr lang="en-US"/>
        </a:p>
      </dgm:t>
    </dgm:pt>
    <dgm:pt modelId="{253DA604-A512-4115-A16A-00AE8B74448F}">
      <dgm:prSet phldrT="[Text]"/>
      <dgm:spPr/>
      <dgm:t>
        <a:bodyPr/>
        <a:lstStyle/>
        <a:p>
          <a:r>
            <a:rPr lang="en-US" b="1" dirty="0" smtClean="0"/>
            <a:t>Administrator</a:t>
          </a:r>
          <a:endParaRPr lang="en-US" b="1" dirty="0"/>
        </a:p>
      </dgm:t>
    </dgm:pt>
    <dgm:pt modelId="{EDCDA7C5-63C4-4108-887B-699322FA1C17}" type="parTrans" cxnId="{71D14A87-A1CD-4628-81F4-4681018B1EDD}">
      <dgm:prSet/>
      <dgm:spPr/>
      <dgm:t>
        <a:bodyPr/>
        <a:lstStyle/>
        <a:p>
          <a:endParaRPr lang="en-US"/>
        </a:p>
      </dgm:t>
    </dgm:pt>
    <dgm:pt modelId="{1F9C5F1E-C95B-446D-A9D2-B08F7791B8A6}" type="sibTrans" cxnId="{71D14A87-A1CD-4628-81F4-4681018B1EDD}">
      <dgm:prSet/>
      <dgm:spPr/>
      <dgm:t>
        <a:bodyPr/>
        <a:lstStyle/>
        <a:p>
          <a:endParaRPr lang="en-US"/>
        </a:p>
      </dgm:t>
    </dgm:pt>
    <dgm:pt modelId="{2EE12E25-D04E-4904-A0C9-ED04414B8F31}">
      <dgm:prSet phldrT="[Text]"/>
      <dgm:spPr/>
      <dgm:t>
        <a:bodyPr/>
        <a:lstStyle/>
        <a:p>
          <a:r>
            <a:rPr lang="en-US" b="1" dirty="0" smtClean="0"/>
            <a:t>Outside Agency</a:t>
          </a:r>
          <a:endParaRPr lang="en-US" b="1" dirty="0"/>
        </a:p>
      </dgm:t>
    </dgm:pt>
    <dgm:pt modelId="{0B13978B-291D-440C-9E86-1B6B4A2D24D5}" type="parTrans" cxnId="{EBA21C56-8375-44B1-AD4B-41ED0042CBED}">
      <dgm:prSet/>
      <dgm:spPr/>
      <dgm:t>
        <a:bodyPr/>
        <a:lstStyle/>
        <a:p>
          <a:endParaRPr lang="en-US"/>
        </a:p>
      </dgm:t>
    </dgm:pt>
    <dgm:pt modelId="{B9554229-114F-4757-BC3E-3B0A6C3CD707}" type="sibTrans" cxnId="{EBA21C56-8375-44B1-AD4B-41ED0042CBED}">
      <dgm:prSet/>
      <dgm:spPr/>
      <dgm:t>
        <a:bodyPr/>
        <a:lstStyle/>
        <a:p>
          <a:endParaRPr lang="en-US"/>
        </a:p>
      </dgm:t>
    </dgm:pt>
    <dgm:pt modelId="{8C56C8A0-8336-4BE5-93D5-64239014D66D}">
      <dgm:prSet phldrT="[Text]"/>
      <dgm:spPr/>
      <dgm:t>
        <a:bodyPr/>
        <a:lstStyle/>
        <a:p>
          <a:r>
            <a:rPr lang="en-US" b="1" dirty="0" smtClean="0"/>
            <a:t>Other Individual</a:t>
          </a:r>
          <a:endParaRPr lang="en-US" b="1" dirty="0"/>
        </a:p>
      </dgm:t>
    </dgm:pt>
    <dgm:pt modelId="{8834F750-2F9A-4325-A144-C5A386E0318A}" type="parTrans" cxnId="{21C0811F-8CA3-45B1-B275-C975BC069773}">
      <dgm:prSet/>
      <dgm:spPr/>
      <dgm:t>
        <a:bodyPr/>
        <a:lstStyle/>
        <a:p>
          <a:endParaRPr lang="en-US"/>
        </a:p>
      </dgm:t>
    </dgm:pt>
    <dgm:pt modelId="{DB700697-53A5-4135-9076-73CFACB0F3CE}" type="sibTrans" cxnId="{21C0811F-8CA3-45B1-B275-C975BC069773}">
      <dgm:prSet/>
      <dgm:spPr/>
      <dgm:t>
        <a:bodyPr/>
        <a:lstStyle/>
        <a:p>
          <a:endParaRPr lang="en-US"/>
        </a:p>
      </dgm:t>
    </dgm:pt>
    <dgm:pt modelId="{1EC7583A-20C5-405D-A7F2-6277371C4B54}" type="pres">
      <dgm:prSet presAssocID="{9DBE77FB-EE3C-4E54-BDEE-EC77684978ED}" presName="diagram" presStyleCnt="0">
        <dgm:presLayoutVars>
          <dgm:dir/>
          <dgm:resizeHandles val="exact"/>
        </dgm:presLayoutVars>
      </dgm:prSet>
      <dgm:spPr/>
      <dgm:t>
        <a:bodyPr/>
        <a:lstStyle/>
        <a:p>
          <a:endParaRPr lang="en-US"/>
        </a:p>
      </dgm:t>
    </dgm:pt>
    <dgm:pt modelId="{81DCE636-D292-4E38-9FD1-1A515CB9AB97}" type="pres">
      <dgm:prSet presAssocID="{87A34FF4-1E4E-46D6-BAD7-EA7F3F28E4F3}" presName="node" presStyleLbl="node1" presStyleIdx="0" presStyleCnt="8">
        <dgm:presLayoutVars>
          <dgm:bulletEnabled val="1"/>
        </dgm:presLayoutVars>
      </dgm:prSet>
      <dgm:spPr/>
      <dgm:t>
        <a:bodyPr/>
        <a:lstStyle/>
        <a:p>
          <a:endParaRPr lang="en-US"/>
        </a:p>
      </dgm:t>
    </dgm:pt>
    <dgm:pt modelId="{B873FCF1-A10E-467E-B01A-468B00225B15}" type="pres">
      <dgm:prSet presAssocID="{F7DBF15D-DB7E-48B4-AD69-586D610D27F5}" presName="sibTrans" presStyleCnt="0"/>
      <dgm:spPr/>
    </dgm:pt>
    <dgm:pt modelId="{D2AC454B-E52C-4080-841F-CC7066C11206}" type="pres">
      <dgm:prSet presAssocID="{B60DB2C1-D481-418A-84AB-1823F9966360}" presName="node" presStyleLbl="node1" presStyleIdx="1" presStyleCnt="8">
        <dgm:presLayoutVars>
          <dgm:bulletEnabled val="1"/>
        </dgm:presLayoutVars>
      </dgm:prSet>
      <dgm:spPr/>
      <dgm:t>
        <a:bodyPr/>
        <a:lstStyle/>
        <a:p>
          <a:endParaRPr lang="en-US"/>
        </a:p>
      </dgm:t>
    </dgm:pt>
    <dgm:pt modelId="{F44180F6-5BC0-4F63-B96B-CD500D89A1D4}" type="pres">
      <dgm:prSet presAssocID="{AEF13E49-1AE7-48AE-A413-BD9B91444DA1}" presName="sibTrans" presStyleCnt="0"/>
      <dgm:spPr/>
    </dgm:pt>
    <dgm:pt modelId="{5EB6AD37-B142-437E-9C6E-BE8003CB5030}" type="pres">
      <dgm:prSet presAssocID="{818A7E11-A4BC-4844-92E0-0E5CB15FA987}" presName="node" presStyleLbl="node1" presStyleIdx="2" presStyleCnt="8">
        <dgm:presLayoutVars>
          <dgm:bulletEnabled val="1"/>
        </dgm:presLayoutVars>
      </dgm:prSet>
      <dgm:spPr/>
      <dgm:t>
        <a:bodyPr/>
        <a:lstStyle/>
        <a:p>
          <a:endParaRPr lang="en-US"/>
        </a:p>
      </dgm:t>
    </dgm:pt>
    <dgm:pt modelId="{0E0EA0FE-0BF9-4F77-9708-E520B8F7E13B}" type="pres">
      <dgm:prSet presAssocID="{577F898E-015A-4974-B318-CA3C55CACD62}" presName="sibTrans" presStyleCnt="0"/>
      <dgm:spPr/>
    </dgm:pt>
    <dgm:pt modelId="{0EA9E837-EE1E-4B1B-A601-13EBB4943FBC}" type="pres">
      <dgm:prSet presAssocID="{297A3FE5-7EB0-42EF-94AA-223D2BF2CA3E}" presName="node" presStyleLbl="node1" presStyleIdx="3" presStyleCnt="8">
        <dgm:presLayoutVars>
          <dgm:bulletEnabled val="1"/>
        </dgm:presLayoutVars>
      </dgm:prSet>
      <dgm:spPr/>
      <dgm:t>
        <a:bodyPr/>
        <a:lstStyle/>
        <a:p>
          <a:endParaRPr lang="en-US"/>
        </a:p>
      </dgm:t>
    </dgm:pt>
    <dgm:pt modelId="{AFC55E50-5966-47AC-B852-2D6F4FB0FE69}" type="pres">
      <dgm:prSet presAssocID="{BCF924F1-A0DD-4D2A-B051-9DEAA2D741F6}" presName="sibTrans" presStyleCnt="0"/>
      <dgm:spPr/>
    </dgm:pt>
    <dgm:pt modelId="{1A97DBCE-C307-4C86-820C-3B7D01D30CAE}" type="pres">
      <dgm:prSet presAssocID="{03EA5921-08D0-4A08-AED9-92DF8D800106}" presName="node" presStyleLbl="node1" presStyleIdx="4" presStyleCnt="8">
        <dgm:presLayoutVars>
          <dgm:bulletEnabled val="1"/>
        </dgm:presLayoutVars>
      </dgm:prSet>
      <dgm:spPr/>
      <dgm:t>
        <a:bodyPr/>
        <a:lstStyle/>
        <a:p>
          <a:endParaRPr lang="en-US"/>
        </a:p>
      </dgm:t>
    </dgm:pt>
    <dgm:pt modelId="{61F0196E-5435-41EC-ABFF-5A45806BD7D0}" type="pres">
      <dgm:prSet presAssocID="{C7B00545-85B8-44BA-A61D-A0F54B7D04E1}" presName="sibTrans" presStyleCnt="0"/>
      <dgm:spPr/>
    </dgm:pt>
    <dgm:pt modelId="{29285418-6248-46E8-8428-C17A0EAEDFE2}" type="pres">
      <dgm:prSet presAssocID="{253DA604-A512-4115-A16A-00AE8B74448F}" presName="node" presStyleLbl="node1" presStyleIdx="5" presStyleCnt="8">
        <dgm:presLayoutVars>
          <dgm:bulletEnabled val="1"/>
        </dgm:presLayoutVars>
      </dgm:prSet>
      <dgm:spPr/>
      <dgm:t>
        <a:bodyPr/>
        <a:lstStyle/>
        <a:p>
          <a:endParaRPr lang="en-US"/>
        </a:p>
      </dgm:t>
    </dgm:pt>
    <dgm:pt modelId="{E749F932-A0D1-48A5-BAB4-0B237F1F1F6D}" type="pres">
      <dgm:prSet presAssocID="{1F9C5F1E-C95B-446D-A9D2-B08F7791B8A6}" presName="sibTrans" presStyleCnt="0"/>
      <dgm:spPr/>
    </dgm:pt>
    <dgm:pt modelId="{F3B506CA-BD2C-43A2-9E72-F06EC87FA48D}" type="pres">
      <dgm:prSet presAssocID="{2EE12E25-D04E-4904-A0C9-ED04414B8F31}" presName="node" presStyleLbl="node1" presStyleIdx="6" presStyleCnt="8">
        <dgm:presLayoutVars>
          <dgm:bulletEnabled val="1"/>
        </dgm:presLayoutVars>
      </dgm:prSet>
      <dgm:spPr/>
      <dgm:t>
        <a:bodyPr/>
        <a:lstStyle/>
        <a:p>
          <a:endParaRPr lang="en-US"/>
        </a:p>
      </dgm:t>
    </dgm:pt>
    <dgm:pt modelId="{7DF171DF-D93C-4C8D-936D-5C1DFB474655}" type="pres">
      <dgm:prSet presAssocID="{B9554229-114F-4757-BC3E-3B0A6C3CD707}" presName="sibTrans" presStyleCnt="0"/>
      <dgm:spPr/>
    </dgm:pt>
    <dgm:pt modelId="{E729210D-8F1D-42D5-95FA-B6CB4D3DAC56}" type="pres">
      <dgm:prSet presAssocID="{8C56C8A0-8336-4BE5-93D5-64239014D66D}" presName="node" presStyleLbl="node1" presStyleIdx="7" presStyleCnt="8">
        <dgm:presLayoutVars>
          <dgm:bulletEnabled val="1"/>
        </dgm:presLayoutVars>
      </dgm:prSet>
      <dgm:spPr/>
      <dgm:t>
        <a:bodyPr/>
        <a:lstStyle/>
        <a:p>
          <a:endParaRPr lang="en-US"/>
        </a:p>
      </dgm:t>
    </dgm:pt>
  </dgm:ptLst>
  <dgm:cxnLst>
    <dgm:cxn modelId="{A8457D73-5E2F-478C-92E9-240687E1E92A}" type="presOf" srcId="{2EE12E25-D04E-4904-A0C9-ED04414B8F31}" destId="{F3B506CA-BD2C-43A2-9E72-F06EC87FA48D}" srcOrd="0" destOrd="0" presId="urn:microsoft.com/office/officeart/2005/8/layout/default#4"/>
    <dgm:cxn modelId="{EBA21C56-8375-44B1-AD4B-41ED0042CBED}" srcId="{9DBE77FB-EE3C-4E54-BDEE-EC77684978ED}" destId="{2EE12E25-D04E-4904-A0C9-ED04414B8F31}" srcOrd="6" destOrd="0" parTransId="{0B13978B-291D-440C-9E86-1B6B4A2D24D5}" sibTransId="{B9554229-114F-4757-BC3E-3B0A6C3CD707}"/>
    <dgm:cxn modelId="{71D14A87-A1CD-4628-81F4-4681018B1EDD}" srcId="{9DBE77FB-EE3C-4E54-BDEE-EC77684978ED}" destId="{253DA604-A512-4115-A16A-00AE8B74448F}" srcOrd="5" destOrd="0" parTransId="{EDCDA7C5-63C4-4108-887B-699322FA1C17}" sibTransId="{1F9C5F1E-C95B-446D-A9D2-B08F7791B8A6}"/>
    <dgm:cxn modelId="{8B6E4F93-9F80-4E94-8066-965106199E09}" type="presOf" srcId="{253DA604-A512-4115-A16A-00AE8B74448F}" destId="{29285418-6248-46E8-8428-C17A0EAEDFE2}" srcOrd="0" destOrd="0" presId="urn:microsoft.com/office/officeart/2005/8/layout/default#4"/>
    <dgm:cxn modelId="{F0D3BDD8-03F1-4354-B9C1-7D29A7747186}" srcId="{9DBE77FB-EE3C-4E54-BDEE-EC77684978ED}" destId="{818A7E11-A4BC-4844-92E0-0E5CB15FA987}" srcOrd="2" destOrd="0" parTransId="{124399CE-F425-4675-976E-368FD0BDCC37}" sibTransId="{577F898E-015A-4974-B318-CA3C55CACD62}"/>
    <dgm:cxn modelId="{3ACAC668-4A3D-4006-86D3-41E29262C0D7}" srcId="{9DBE77FB-EE3C-4E54-BDEE-EC77684978ED}" destId="{03EA5921-08D0-4A08-AED9-92DF8D800106}" srcOrd="4" destOrd="0" parTransId="{97520D59-991D-450D-A40C-908A34C36D47}" sibTransId="{C7B00545-85B8-44BA-A61D-A0F54B7D04E1}"/>
    <dgm:cxn modelId="{D0C0EA84-46F6-4942-86DD-9CA21D4C1286}" srcId="{9DBE77FB-EE3C-4E54-BDEE-EC77684978ED}" destId="{B60DB2C1-D481-418A-84AB-1823F9966360}" srcOrd="1" destOrd="0" parTransId="{2E861866-63A9-4895-AEB8-C68948DE3487}" sibTransId="{AEF13E49-1AE7-48AE-A413-BD9B91444DA1}"/>
    <dgm:cxn modelId="{FE364F0E-8FEC-4C53-AE8D-7E043ED7E057}" type="presOf" srcId="{B60DB2C1-D481-418A-84AB-1823F9966360}" destId="{D2AC454B-E52C-4080-841F-CC7066C11206}" srcOrd="0" destOrd="0" presId="urn:microsoft.com/office/officeart/2005/8/layout/default#4"/>
    <dgm:cxn modelId="{21C0811F-8CA3-45B1-B275-C975BC069773}" srcId="{9DBE77FB-EE3C-4E54-BDEE-EC77684978ED}" destId="{8C56C8A0-8336-4BE5-93D5-64239014D66D}" srcOrd="7" destOrd="0" parTransId="{8834F750-2F9A-4325-A144-C5A386E0318A}" sibTransId="{DB700697-53A5-4135-9076-73CFACB0F3CE}"/>
    <dgm:cxn modelId="{2DBFEF89-E185-4CEC-970E-50043ABA49CE}" type="presOf" srcId="{87A34FF4-1E4E-46D6-BAD7-EA7F3F28E4F3}" destId="{81DCE636-D292-4E38-9FD1-1A515CB9AB97}" srcOrd="0" destOrd="0" presId="urn:microsoft.com/office/officeart/2005/8/layout/default#4"/>
    <dgm:cxn modelId="{AE719D78-09FD-4E48-9AE4-36C761DAAFB1}" type="presOf" srcId="{03EA5921-08D0-4A08-AED9-92DF8D800106}" destId="{1A97DBCE-C307-4C86-820C-3B7D01D30CAE}" srcOrd="0" destOrd="0" presId="urn:microsoft.com/office/officeart/2005/8/layout/default#4"/>
    <dgm:cxn modelId="{48EE022D-F7C4-4400-A69E-ED6E2392B875}" srcId="{9DBE77FB-EE3C-4E54-BDEE-EC77684978ED}" destId="{297A3FE5-7EB0-42EF-94AA-223D2BF2CA3E}" srcOrd="3" destOrd="0" parTransId="{1BB5C3C9-EAF2-4828-9E4E-9FA4EDDD4B5B}" sibTransId="{BCF924F1-A0DD-4D2A-B051-9DEAA2D741F6}"/>
    <dgm:cxn modelId="{0ED3D546-CCE6-461E-9C02-E955DD6151A7}" type="presOf" srcId="{8C56C8A0-8336-4BE5-93D5-64239014D66D}" destId="{E729210D-8F1D-42D5-95FA-B6CB4D3DAC56}" srcOrd="0" destOrd="0" presId="urn:microsoft.com/office/officeart/2005/8/layout/default#4"/>
    <dgm:cxn modelId="{FA54A07D-B6E9-4A06-BB04-ACE6FE5981A9}" srcId="{9DBE77FB-EE3C-4E54-BDEE-EC77684978ED}" destId="{87A34FF4-1E4E-46D6-BAD7-EA7F3F28E4F3}" srcOrd="0" destOrd="0" parTransId="{A06EF9AF-C970-4FD0-AB77-74C368442F62}" sibTransId="{F7DBF15D-DB7E-48B4-AD69-586D610D27F5}"/>
    <dgm:cxn modelId="{D307A661-1F47-4E56-9DEC-6693EEFE1D22}" type="presOf" srcId="{9DBE77FB-EE3C-4E54-BDEE-EC77684978ED}" destId="{1EC7583A-20C5-405D-A7F2-6277371C4B54}" srcOrd="0" destOrd="0" presId="urn:microsoft.com/office/officeart/2005/8/layout/default#4"/>
    <dgm:cxn modelId="{24090E69-F56A-4C02-B362-6EDBCA61BB95}" type="presOf" srcId="{818A7E11-A4BC-4844-92E0-0E5CB15FA987}" destId="{5EB6AD37-B142-437E-9C6E-BE8003CB5030}" srcOrd="0" destOrd="0" presId="urn:microsoft.com/office/officeart/2005/8/layout/default#4"/>
    <dgm:cxn modelId="{FF2BA3AB-CCA6-4E06-BE32-79C28277C4C0}" type="presOf" srcId="{297A3FE5-7EB0-42EF-94AA-223D2BF2CA3E}" destId="{0EA9E837-EE1E-4B1B-A601-13EBB4943FBC}" srcOrd="0" destOrd="0" presId="urn:microsoft.com/office/officeart/2005/8/layout/default#4"/>
    <dgm:cxn modelId="{E11477E4-9284-4C3C-BBF0-D9C2A37B6809}" type="presParOf" srcId="{1EC7583A-20C5-405D-A7F2-6277371C4B54}" destId="{81DCE636-D292-4E38-9FD1-1A515CB9AB97}" srcOrd="0" destOrd="0" presId="urn:microsoft.com/office/officeart/2005/8/layout/default#4"/>
    <dgm:cxn modelId="{63C8B37F-7264-4C9E-99A9-14D06A3C428D}" type="presParOf" srcId="{1EC7583A-20C5-405D-A7F2-6277371C4B54}" destId="{B873FCF1-A10E-467E-B01A-468B00225B15}" srcOrd="1" destOrd="0" presId="urn:microsoft.com/office/officeart/2005/8/layout/default#4"/>
    <dgm:cxn modelId="{2719D12C-28FC-40D7-84BC-90F7ABEF273D}" type="presParOf" srcId="{1EC7583A-20C5-405D-A7F2-6277371C4B54}" destId="{D2AC454B-E52C-4080-841F-CC7066C11206}" srcOrd="2" destOrd="0" presId="urn:microsoft.com/office/officeart/2005/8/layout/default#4"/>
    <dgm:cxn modelId="{01CFE236-E43C-4B6D-B218-E701B32BB569}" type="presParOf" srcId="{1EC7583A-20C5-405D-A7F2-6277371C4B54}" destId="{F44180F6-5BC0-4F63-B96B-CD500D89A1D4}" srcOrd="3" destOrd="0" presId="urn:microsoft.com/office/officeart/2005/8/layout/default#4"/>
    <dgm:cxn modelId="{270D42E1-60B2-4D8B-B471-A926C2412734}" type="presParOf" srcId="{1EC7583A-20C5-405D-A7F2-6277371C4B54}" destId="{5EB6AD37-B142-437E-9C6E-BE8003CB5030}" srcOrd="4" destOrd="0" presId="urn:microsoft.com/office/officeart/2005/8/layout/default#4"/>
    <dgm:cxn modelId="{0E1A3A8F-9443-4205-A5A6-C1027229C0D5}" type="presParOf" srcId="{1EC7583A-20C5-405D-A7F2-6277371C4B54}" destId="{0E0EA0FE-0BF9-4F77-9708-E520B8F7E13B}" srcOrd="5" destOrd="0" presId="urn:microsoft.com/office/officeart/2005/8/layout/default#4"/>
    <dgm:cxn modelId="{86294CEA-FF4A-4D49-B127-0CF45918C55C}" type="presParOf" srcId="{1EC7583A-20C5-405D-A7F2-6277371C4B54}" destId="{0EA9E837-EE1E-4B1B-A601-13EBB4943FBC}" srcOrd="6" destOrd="0" presId="urn:microsoft.com/office/officeart/2005/8/layout/default#4"/>
    <dgm:cxn modelId="{86DF2442-E70C-47EA-83F6-89C54084AFC6}" type="presParOf" srcId="{1EC7583A-20C5-405D-A7F2-6277371C4B54}" destId="{AFC55E50-5966-47AC-B852-2D6F4FB0FE69}" srcOrd="7" destOrd="0" presId="urn:microsoft.com/office/officeart/2005/8/layout/default#4"/>
    <dgm:cxn modelId="{60780081-0C7D-4CAB-B3A9-98A8F020221A}" type="presParOf" srcId="{1EC7583A-20C5-405D-A7F2-6277371C4B54}" destId="{1A97DBCE-C307-4C86-820C-3B7D01D30CAE}" srcOrd="8" destOrd="0" presId="urn:microsoft.com/office/officeart/2005/8/layout/default#4"/>
    <dgm:cxn modelId="{B02959BD-E93B-43AA-8865-40F73DD85EE6}" type="presParOf" srcId="{1EC7583A-20C5-405D-A7F2-6277371C4B54}" destId="{61F0196E-5435-41EC-ABFF-5A45806BD7D0}" srcOrd="9" destOrd="0" presId="urn:microsoft.com/office/officeart/2005/8/layout/default#4"/>
    <dgm:cxn modelId="{24763628-92F8-4453-BC91-F9873BD3108F}" type="presParOf" srcId="{1EC7583A-20C5-405D-A7F2-6277371C4B54}" destId="{29285418-6248-46E8-8428-C17A0EAEDFE2}" srcOrd="10" destOrd="0" presId="urn:microsoft.com/office/officeart/2005/8/layout/default#4"/>
    <dgm:cxn modelId="{43447FE0-CE1C-4B26-9475-4E8FBEB1FDD5}" type="presParOf" srcId="{1EC7583A-20C5-405D-A7F2-6277371C4B54}" destId="{E749F932-A0D1-48A5-BAB4-0B237F1F1F6D}" srcOrd="11" destOrd="0" presId="urn:microsoft.com/office/officeart/2005/8/layout/default#4"/>
    <dgm:cxn modelId="{C7C654FA-10E3-4862-A81B-69FF02222520}" type="presParOf" srcId="{1EC7583A-20C5-405D-A7F2-6277371C4B54}" destId="{F3B506CA-BD2C-43A2-9E72-F06EC87FA48D}" srcOrd="12" destOrd="0" presId="urn:microsoft.com/office/officeart/2005/8/layout/default#4"/>
    <dgm:cxn modelId="{0DFD6B63-CCA6-4B95-BB57-34F90D1BA271}" type="presParOf" srcId="{1EC7583A-20C5-405D-A7F2-6277371C4B54}" destId="{7DF171DF-D93C-4C8D-936D-5C1DFB474655}" srcOrd="13" destOrd="0" presId="urn:microsoft.com/office/officeart/2005/8/layout/default#4"/>
    <dgm:cxn modelId="{06BBC242-641E-4D71-8553-F9F9C859455C}" type="presParOf" srcId="{1EC7583A-20C5-405D-A7F2-6277371C4B54}" destId="{E729210D-8F1D-42D5-95FA-B6CB4D3DAC56}" srcOrd="14" destOrd="0" presId="urn:microsoft.com/office/officeart/2005/8/layout/defaul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95FF988-BCD6-406D-965A-D643EDBBFC63}" type="doc">
      <dgm:prSet loTypeId="urn:microsoft.com/office/officeart/2005/8/layout/default#5" loCatId="list" qsTypeId="urn:microsoft.com/office/officeart/2005/8/quickstyle/simple1" qsCatId="simple" csTypeId="urn:microsoft.com/office/officeart/2005/8/colors/accent1_3" csCatId="accent1" phldr="1"/>
      <dgm:spPr/>
      <dgm:t>
        <a:bodyPr/>
        <a:lstStyle/>
        <a:p>
          <a:endParaRPr lang="en-US"/>
        </a:p>
      </dgm:t>
    </dgm:pt>
    <dgm:pt modelId="{70E90B5F-0B52-49E1-8B16-9602096DFB21}">
      <dgm:prSet phldrT="[Text]"/>
      <dgm:spPr/>
      <dgm:t>
        <a:bodyPr/>
        <a:lstStyle/>
        <a:p>
          <a:r>
            <a:rPr lang="en-US" b="1" dirty="0" smtClean="0"/>
            <a:t>Parent/Guardian Support</a:t>
          </a:r>
          <a:endParaRPr lang="en-US" b="1" dirty="0"/>
        </a:p>
      </dgm:t>
    </dgm:pt>
    <dgm:pt modelId="{5904ADE0-8E66-4113-86DF-6888CBD1D419}" type="parTrans" cxnId="{099D4016-030B-4E8A-AA27-A9BE95A7661A}">
      <dgm:prSet/>
      <dgm:spPr/>
      <dgm:t>
        <a:bodyPr/>
        <a:lstStyle/>
        <a:p>
          <a:endParaRPr lang="en-US"/>
        </a:p>
      </dgm:t>
    </dgm:pt>
    <dgm:pt modelId="{15A5D803-ACCC-4795-9CE6-E24BD9A887D6}" type="sibTrans" cxnId="{099D4016-030B-4E8A-AA27-A9BE95A7661A}">
      <dgm:prSet/>
      <dgm:spPr/>
      <dgm:t>
        <a:bodyPr/>
        <a:lstStyle/>
        <a:p>
          <a:endParaRPr lang="en-US"/>
        </a:p>
      </dgm:t>
    </dgm:pt>
    <dgm:pt modelId="{B61A4BD8-3C97-46E3-BF81-6EEDAB5B93CA}">
      <dgm:prSet phldrT="[Text]"/>
      <dgm:spPr/>
      <dgm:t>
        <a:bodyPr/>
        <a:lstStyle/>
        <a:p>
          <a:r>
            <a:rPr lang="en-US" b="1" dirty="0" smtClean="0"/>
            <a:t>Group Counseling</a:t>
          </a:r>
          <a:endParaRPr lang="en-US" b="1" dirty="0"/>
        </a:p>
      </dgm:t>
    </dgm:pt>
    <dgm:pt modelId="{FF3EA9D7-ED84-423E-AE91-2BE936B04289}" type="parTrans" cxnId="{6F9ED385-4C26-48AA-8D81-307E140BA2F5}">
      <dgm:prSet/>
      <dgm:spPr/>
      <dgm:t>
        <a:bodyPr/>
        <a:lstStyle/>
        <a:p>
          <a:endParaRPr lang="en-US"/>
        </a:p>
      </dgm:t>
    </dgm:pt>
    <dgm:pt modelId="{9CD2C061-385D-400A-9A42-990931C05F89}" type="sibTrans" cxnId="{6F9ED385-4C26-48AA-8D81-307E140BA2F5}">
      <dgm:prSet/>
      <dgm:spPr/>
      <dgm:t>
        <a:bodyPr/>
        <a:lstStyle/>
        <a:p>
          <a:endParaRPr lang="en-US"/>
        </a:p>
      </dgm:t>
    </dgm:pt>
    <dgm:pt modelId="{FA615D5A-7C5B-42C2-B925-1895075F505B}">
      <dgm:prSet phldrT="[Text]"/>
      <dgm:spPr/>
      <dgm:t>
        <a:bodyPr/>
        <a:lstStyle/>
        <a:p>
          <a:r>
            <a:rPr lang="en-US" b="1" dirty="0" smtClean="0"/>
            <a:t>Individual Counseling</a:t>
          </a:r>
          <a:endParaRPr lang="en-US" b="1" dirty="0"/>
        </a:p>
      </dgm:t>
    </dgm:pt>
    <dgm:pt modelId="{CE810199-0629-429B-AF4B-3D3A9DD4BD0A}" type="parTrans" cxnId="{EE46CA5D-BBB1-4C35-B3EA-D1EDE3893D4D}">
      <dgm:prSet/>
      <dgm:spPr/>
      <dgm:t>
        <a:bodyPr/>
        <a:lstStyle/>
        <a:p>
          <a:endParaRPr lang="en-US"/>
        </a:p>
      </dgm:t>
    </dgm:pt>
    <dgm:pt modelId="{24843AF9-68FC-495A-BC12-31D7799D7803}" type="sibTrans" cxnId="{EE46CA5D-BBB1-4C35-B3EA-D1EDE3893D4D}">
      <dgm:prSet/>
      <dgm:spPr/>
      <dgm:t>
        <a:bodyPr/>
        <a:lstStyle/>
        <a:p>
          <a:endParaRPr lang="en-US"/>
        </a:p>
      </dgm:t>
    </dgm:pt>
    <dgm:pt modelId="{B0FFD19C-3E69-4ED5-B5D1-365514DEF658}">
      <dgm:prSet phldrT="[Text]"/>
      <dgm:spPr/>
      <dgm:t>
        <a:bodyPr/>
        <a:lstStyle/>
        <a:p>
          <a:r>
            <a:rPr lang="en-US" b="1" dirty="0" smtClean="0"/>
            <a:t>Mandated Reporting</a:t>
          </a:r>
          <a:endParaRPr lang="en-US" b="1" dirty="0"/>
        </a:p>
      </dgm:t>
    </dgm:pt>
    <dgm:pt modelId="{37CFCDCD-C0A2-47FA-ABF0-3ED611783D43}" type="parTrans" cxnId="{11FE46F6-AAF4-4823-895D-EF178168C457}">
      <dgm:prSet/>
      <dgm:spPr/>
      <dgm:t>
        <a:bodyPr/>
        <a:lstStyle/>
        <a:p>
          <a:endParaRPr lang="en-US"/>
        </a:p>
      </dgm:t>
    </dgm:pt>
    <dgm:pt modelId="{862BC9BF-D2D8-477D-BF0B-CED520A11E0B}" type="sibTrans" cxnId="{11FE46F6-AAF4-4823-895D-EF178168C457}">
      <dgm:prSet/>
      <dgm:spPr/>
      <dgm:t>
        <a:bodyPr/>
        <a:lstStyle/>
        <a:p>
          <a:endParaRPr lang="en-US"/>
        </a:p>
      </dgm:t>
    </dgm:pt>
    <dgm:pt modelId="{49BA865F-F197-47D5-BD51-D1DFCC0B7ED5}">
      <dgm:prSet phldrT="[Text]"/>
      <dgm:spPr/>
      <dgm:t>
        <a:bodyPr/>
        <a:lstStyle/>
        <a:p>
          <a:r>
            <a:rPr lang="en-US" b="1" dirty="0" smtClean="0"/>
            <a:t>School Nurse Referral</a:t>
          </a:r>
          <a:endParaRPr lang="en-US" b="1" dirty="0"/>
        </a:p>
      </dgm:t>
    </dgm:pt>
    <dgm:pt modelId="{2B4E95C1-1475-4401-8698-FEC6B857CE76}" type="parTrans" cxnId="{9E9A1D81-9CF9-4E30-8DA7-AD4C380810C0}">
      <dgm:prSet/>
      <dgm:spPr/>
      <dgm:t>
        <a:bodyPr/>
        <a:lstStyle/>
        <a:p>
          <a:endParaRPr lang="en-US"/>
        </a:p>
      </dgm:t>
    </dgm:pt>
    <dgm:pt modelId="{73029C75-3EC8-45B3-AD75-455359028B83}" type="sibTrans" cxnId="{9E9A1D81-9CF9-4E30-8DA7-AD4C380810C0}">
      <dgm:prSet/>
      <dgm:spPr/>
      <dgm:t>
        <a:bodyPr/>
        <a:lstStyle/>
        <a:p>
          <a:endParaRPr lang="en-US"/>
        </a:p>
      </dgm:t>
    </dgm:pt>
    <dgm:pt modelId="{3D23EDB1-CF0B-48DA-9E4B-E875829F0245}">
      <dgm:prSet phldrT="[Text]"/>
      <dgm:spPr/>
      <dgm:t>
        <a:bodyPr/>
        <a:lstStyle/>
        <a:p>
          <a:r>
            <a:rPr lang="en-US" b="1" dirty="0" smtClean="0"/>
            <a:t>Outside Agency Referral</a:t>
          </a:r>
          <a:endParaRPr lang="en-US" b="1" dirty="0"/>
        </a:p>
      </dgm:t>
    </dgm:pt>
    <dgm:pt modelId="{0B7EECFF-BCA6-4700-B5C3-2382F091E59E}" type="parTrans" cxnId="{973D82CE-091D-417F-BF6E-0474191D77E9}">
      <dgm:prSet/>
      <dgm:spPr/>
      <dgm:t>
        <a:bodyPr/>
        <a:lstStyle/>
        <a:p>
          <a:endParaRPr lang="en-US"/>
        </a:p>
      </dgm:t>
    </dgm:pt>
    <dgm:pt modelId="{9C6010DB-97B0-4454-AECC-43F9C29DE34F}" type="sibTrans" cxnId="{973D82CE-091D-417F-BF6E-0474191D77E9}">
      <dgm:prSet/>
      <dgm:spPr/>
      <dgm:t>
        <a:bodyPr/>
        <a:lstStyle/>
        <a:p>
          <a:endParaRPr lang="en-US"/>
        </a:p>
      </dgm:t>
    </dgm:pt>
    <dgm:pt modelId="{AB95C5E1-D8CA-444B-B9B4-49A569657D8F}">
      <dgm:prSet phldrT="[Text]"/>
      <dgm:spPr/>
      <dgm:t>
        <a:bodyPr/>
        <a:lstStyle/>
        <a:p>
          <a:r>
            <a:rPr lang="en-US" b="1" dirty="0" smtClean="0"/>
            <a:t>Special Services Referral</a:t>
          </a:r>
          <a:endParaRPr lang="en-US" b="1" dirty="0"/>
        </a:p>
      </dgm:t>
    </dgm:pt>
    <dgm:pt modelId="{C7E9811A-3F70-4F07-A363-2DC614ADBACE}" type="parTrans" cxnId="{DC6DF5FD-0393-4211-B245-578DDF9E4191}">
      <dgm:prSet/>
      <dgm:spPr/>
      <dgm:t>
        <a:bodyPr/>
        <a:lstStyle/>
        <a:p>
          <a:endParaRPr lang="en-US"/>
        </a:p>
      </dgm:t>
    </dgm:pt>
    <dgm:pt modelId="{996A41A5-8B80-45B5-8B7F-8B4BF6289F27}" type="sibTrans" cxnId="{DC6DF5FD-0393-4211-B245-578DDF9E4191}">
      <dgm:prSet/>
      <dgm:spPr/>
      <dgm:t>
        <a:bodyPr/>
        <a:lstStyle/>
        <a:p>
          <a:endParaRPr lang="en-US"/>
        </a:p>
      </dgm:t>
    </dgm:pt>
    <dgm:pt modelId="{9B0609E7-C5E8-4B4C-82D8-B5DFB32FFFBA}">
      <dgm:prSet phldrT="[Text]"/>
      <dgm:spPr/>
      <dgm:t>
        <a:bodyPr/>
        <a:lstStyle/>
        <a:p>
          <a:r>
            <a:rPr lang="en-US" b="1" dirty="0" smtClean="0"/>
            <a:t>Administrator Referral</a:t>
          </a:r>
          <a:endParaRPr lang="en-US" b="1" dirty="0"/>
        </a:p>
      </dgm:t>
    </dgm:pt>
    <dgm:pt modelId="{0E447F5D-B7D0-4D01-BC35-DE195CACE445}" type="parTrans" cxnId="{3433BEFE-F9B9-4927-A1AA-4BF4FF93ABC6}">
      <dgm:prSet/>
      <dgm:spPr/>
      <dgm:t>
        <a:bodyPr/>
        <a:lstStyle/>
        <a:p>
          <a:endParaRPr lang="en-US"/>
        </a:p>
      </dgm:t>
    </dgm:pt>
    <dgm:pt modelId="{35C41C11-50E2-4368-B82C-87866D2A120E}" type="sibTrans" cxnId="{3433BEFE-F9B9-4927-A1AA-4BF4FF93ABC6}">
      <dgm:prSet/>
      <dgm:spPr/>
      <dgm:t>
        <a:bodyPr/>
        <a:lstStyle/>
        <a:p>
          <a:endParaRPr lang="en-US"/>
        </a:p>
      </dgm:t>
    </dgm:pt>
    <dgm:pt modelId="{98996C2A-789D-4DC9-8C11-AF9AB564E31B}">
      <dgm:prSet phldrT="[Text]"/>
      <dgm:spPr/>
      <dgm:t>
        <a:bodyPr/>
        <a:lstStyle/>
        <a:p>
          <a:r>
            <a:rPr lang="en-US" b="1" dirty="0" smtClean="0"/>
            <a:t>Other</a:t>
          </a:r>
          <a:endParaRPr lang="en-US" b="1" dirty="0"/>
        </a:p>
      </dgm:t>
    </dgm:pt>
    <dgm:pt modelId="{56603620-7E27-47FC-A5C0-5DE809A8C906}" type="parTrans" cxnId="{E3C1728A-26E7-4B37-9890-2E925C299F56}">
      <dgm:prSet/>
      <dgm:spPr/>
      <dgm:t>
        <a:bodyPr/>
        <a:lstStyle/>
        <a:p>
          <a:endParaRPr lang="en-US"/>
        </a:p>
      </dgm:t>
    </dgm:pt>
    <dgm:pt modelId="{878F28DF-FCAD-41F0-AEF6-749FD320E8F4}" type="sibTrans" cxnId="{E3C1728A-26E7-4B37-9890-2E925C299F56}">
      <dgm:prSet/>
      <dgm:spPr/>
      <dgm:t>
        <a:bodyPr/>
        <a:lstStyle/>
        <a:p>
          <a:endParaRPr lang="en-US"/>
        </a:p>
      </dgm:t>
    </dgm:pt>
    <dgm:pt modelId="{AE07907A-DCD4-428C-A14A-839A47618AA5}" type="pres">
      <dgm:prSet presAssocID="{395FF988-BCD6-406D-965A-D643EDBBFC63}" presName="diagram" presStyleCnt="0">
        <dgm:presLayoutVars>
          <dgm:dir/>
          <dgm:resizeHandles val="exact"/>
        </dgm:presLayoutVars>
      </dgm:prSet>
      <dgm:spPr/>
      <dgm:t>
        <a:bodyPr/>
        <a:lstStyle/>
        <a:p>
          <a:endParaRPr lang="en-US"/>
        </a:p>
      </dgm:t>
    </dgm:pt>
    <dgm:pt modelId="{AF31523A-9898-4EDA-9042-EAF3B0A67E6A}" type="pres">
      <dgm:prSet presAssocID="{70E90B5F-0B52-49E1-8B16-9602096DFB21}" presName="node" presStyleLbl="node1" presStyleIdx="0" presStyleCnt="9">
        <dgm:presLayoutVars>
          <dgm:bulletEnabled val="1"/>
        </dgm:presLayoutVars>
      </dgm:prSet>
      <dgm:spPr/>
      <dgm:t>
        <a:bodyPr/>
        <a:lstStyle/>
        <a:p>
          <a:endParaRPr lang="en-US"/>
        </a:p>
      </dgm:t>
    </dgm:pt>
    <dgm:pt modelId="{E881D745-BCB0-42A8-81EE-0D303FFC8B95}" type="pres">
      <dgm:prSet presAssocID="{15A5D803-ACCC-4795-9CE6-E24BD9A887D6}" presName="sibTrans" presStyleCnt="0"/>
      <dgm:spPr/>
    </dgm:pt>
    <dgm:pt modelId="{37861FC0-A9F9-4DF8-9EF1-F1B8A4BB350B}" type="pres">
      <dgm:prSet presAssocID="{B61A4BD8-3C97-46E3-BF81-6EEDAB5B93CA}" presName="node" presStyleLbl="node1" presStyleIdx="1" presStyleCnt="9">
        <dgm:presLayoutVars>
          <dgm:bulletEnabled val="1"/>
        </dgm:presLayoutVars>
      </dgm:prSet>
      <dgm:spPr/>
      <dgm:t>
        <a:bodyPr/>
        <a:lstStyle/>
        <a:p>
          <a:endParaRPr lang="en-US"/>
        </a:p>
      </dgm:t>
    </dgm:pt>
    <dgm:pt modelId="{F5A8D520-32FF-4FE3-9A31-2EF97A53CF02}" type="pres">
      <dgm:prSet presAssocID="{9CD2C061-385D-400A-9A42-990931C05F89}" presName="sibTrans" presStyleCnt="0"/>
      <dgm:spPr/>
    </dgm:pt>
    <dgm:pt modelId="{72509FAA-78D8-4887-8955-4DAD8A3F43B7}" type="pres">
      <dgm:prSet presAssocID="{FA615D5A-7C5B-42C2-B925-1895075F505B}" presName="node" presStyleLbl="node1" presStyleIdx="2" presStyleCnt="9">
        <dgm:presLayoutVars>
          <dgm:bulletEnabled val="1"/>
        </dgm:presLayoutVars>
      </dgm:prSet>
      <dgm:spPr/>
      <dgm:t>
        <a:bodyPr/>
        <a:lstStyle/>
        <a:p>
          <a:endParaRPr lang="en-US"/>
        </a:p>
      </dgm:t>
    </dgm:pt>
    <dgm:pt modelId="{718402FE-10B0-4285-8F9D-49065DCB23CC}" type="pres">
      <dgm:prSet presAssocID="{24843AF9-68FC-495A-BC12-31D7799D7803}" presName="sibTrans" presStyleCnt="0"/>
      <dgm:spPr/>
    </dgm:pt>
    <dgm:pt modelId="{09434C5A-28C2-4BEE-B3EB-AE43D7FA9FE2}" type="pres">
      <dgm:prSet presAssocID="{B0FFD19C-3E69-4ED5-B5D1-365514DEF658}" presName="node" presStyleLbl="node1" presStyleIdx="3" presStyleCnt="9">
        <dgm:presLayoutVars>
          <dgm:bulletEnabled val="1"/>
        </dgm:presLayoutVars>
      </dgm:prSet>
      <dgm:spPr/>
      <dgm:t>
        <a:bodyPr/>
        <a:lstStyle/>
        <a:p>
          <a:endParaRPr lang="en-US"/>
        </a:p>
      </dgm:t>
    </dgm:pt>
    <dgm:pt modelId="{D182B4EE-36A7-4ACA-9B83-6594C50A26B5}" type="pres">
      <dgm:prSet presAssocID="{862BC9BF-D2D8-477D-BF0B-CED520A11E0B}" presName="sibTrans" presStyleCnt="0"/>
      <dgm:spPr/>
    </dgm:pt>
    <dgm:pt modelId="{B1F4FEE4-17A8-4EEF-9FFE-8E08BAE74225}" type="pres">
      <dgm:prSet presAssocID="{49BA865F-F197-47D5-BD51-D1DFCC0B7ED5}" presName="node" presStyleLbl="node1" presStyleIdx="4" presStyleCnt="9">
        <dgm:presLayoutVars>
          <dgm:bulletEnabled val="1"/>
        </dgm:presLayoutVars>
      </dgm:prSet>
      <dgm:spPr/>
      <dgm:t>
        <a:bodyPr/>
        <a:lstStyle/>
        <a:p>
          <a:endParaRPr lang="en-US"/>
        </a:p>
      </dgm:t>
    </dgm:pt>
    <dgm:pt modelId="{D3C2BAB3-C320-4EFB-86EB-34FFF7D7FAF1}" type="pres">
      <dgm:prSet presAssocID="{73029C75-3EC8-45B3-AD75-455359028B83}" presName="sibTrans" presStyleCnt="0"/>
      <dgm:spPr/>
    </dgm:pt>
    <dgm:pt modelId="{9D905EE8-A630-4C6C-9D61-E3C22C3A8879}" type="pres">
      <dgm:prSet presAssocID="{3D23EDB1-CF0B-48DA-9E4B-E875829F0245}" presName="node" presStyleLbl="node1" presStyleIdx="5" presStyleCnt="9">
        <dgm:presLayoutVars>
          <dgm:bulletEnabled val="1"/>
        </dgm:presLayoutVars>
      </dgm:prSet>
      <dgm:spPr/>
      <dgm:t>
        <a:bodyPr/>
        <a:lstStyle/>
        <a:p>
          <a:endParaRPr lang="en-US"/>
        </a:p>
      </dgm:t>
    </dgm:pt>
    <dgm:pt modelId="{4EC274D3-A147-4154-A96F-B93D27E4678F}" type="pres">
      <dgm:prSet presAssocID="{9C6010DB-97B0-4454-AECC-43F9C29DE34F}" presName="sibTrans" presStyleCnt="0"/>
      <dgm:spPr/>
    </dgm:pt>
    <dgm:pt modelId="{5CE8CAD9-724E-4ECB-8D5A-D9C1395631CF}" type="pres">
      <dgm:prSet presAssocID="{AB95C5E1-D8CA-444B-B9B4-49A569657D8F}" presName="node" presStyleLbl="node1" presStyleIdx="6" presStyleCnt="9">
        <dgm:presLayoutVars>
          <dgm:bulletEnabled val="1"/>
        </dgm:presLayoutVars>
      </dgm:prSet>
      <dgm:spPr/>
      <dgm:t>
        <a:bodyPr/>
        <a:lstStyle/>
        <a:p>
          <a:endParaRPr lang="en-US"/>
        </a:p>
      </dgm:t>
    </dgm:pt>
    <dgm:pt modelId="{0CC41005-B668-4362-AF09-37E4082FD08C}" type="pres">
      <dgm:prSet presAssocID="{996A41A5-8B80-45B5-8B7F-8B4BF6289F27}" presName="sibTrans" presStyleCnt="0"/>
      <dgm:spPr/>
    </dgm:pt>
    <dgm:pt modelId="{BEDF5E37-6622-4484-9292-7FB23A546141}" type="pres">
      <dgm:prSet presAssocID="{9B0609E7-C5E8-4B4C-82D8-B5DFB32FFFBA}" presName="node" presStyleLbl="node1" presStyleIdx="7" presStyleCnt="9">
        <dgm:presLayoutVars>
          <dgm:bulletEnabled val="1"/>
        </dgm:presLayoutVars>
      </dgm:prSet>
      <dgm:spPr/>
      <dgm:t>
        <a:bodyPr/>
        <a:lstStyle/>
        <a:p>
          <a:endParaRPr lang="en-US"/>
        </a:p>
      </dgm:t>
    </dgm:pt>
    <dgm:pt modelId="{278DD84C-6C97-4A39-A3BA-D00D75152A25}" type="pres">
      <dgm:prSet presAssocID="{35C41C11-50E2-4368-B82C-87866D2A120E}" presName="sibTrans" presStyleCnt="0"/>
      <dgm:spPr/>
    </dgm:pt>
    <dgm:pt modelId="{6A7E77D9-2658-441D-B553-C0BACE59D7C1}" type="pres">
      <dgm:prSet presAssocID="{98996C2A-789D-4DC9-8C11-AF9AB564E31B}" presName="node" presStyleLbl="node1" presStyleIdx="8" presStyleCnt="9">
        <dgm:presLayoutVars>
          <dgm:bulletEnabled val="1"/>
        </dgm:presLayoutVars>
      </dgm:prSet>
      <dgm:spPr/>
      <dgm:t>
        <a:bodyPr/>
        <a:lstStyle/>
        <a:p>
          <a:endParaRPr lang="en-US"/>
        </a:p>
      </dgm:t>
    </dgm:pt>
  </dgm:ptLst>
  <dgm:cxnLst>
    <dgm:cxn modelId="{EE46CA5D-BBB1-4C35-B3EA-D1EDE3893D4D}" srcId="{395FF988-BCD6-406D-965A-D643EDBBFC63}" destId="{FA615D5A-7C5B-42C2-B925-1895075F505B}" srcOrd="2" destOrd="0" parTransId="{CE810199-0629-429B-AF4B-3D3A9DD4BD0A}" sibTransId="{24843AF9-68FC-495A-BC12-31D7799D7803}"/>
    <dgm:cxn modelId="{4C78EB7F-C145-4AB0-B7C0-3CBF990862A0}" type="presOf" srcId="{3D23EDB1-CF0B-48DA-9E4B-E875829F0245}" destId="{9D905EE8-A630-4C6C-9D61-E3C22C3A8879}" srcOrd="0" destOrd="0" presId="urn:microsoft.com/office/officeart/2005/8/layout/default#5"/>
    <dgm:cxn modelId="{839821D2-5740-4F00-8E62-FEEF1B2EB0D7}" type="presOf" srcId="{B0FFD19C-3E69-4ED5-B5D1-365514DEF658}" destId="{09434C5A-28C2-4BEE-B3EB-AE43D7FA9FE2}" srcOrd="0" destOrd="0" presId="urn:microsoft.com/office/officeart/2005/8/layout/default#5"/>
    <dgm:cxn modelId="{43AC9394-7498-4BC9-8C43-5B11FE837835}" type="presOf" srcId="{9B0609E7-C5E8-4B4C-82D8-B5DFB32FFFBA}" destId="{BEDF5E37-6622-4484-9292-7FB23A546141}" srcOrd="0" destOrd="0" presId="urn:microsoft.com/office/officeart/2005/8/layout/default#5"/>
    <dgm:cxn modelId="{3433BEFE-F9B9-4927-A1AA-4BF4FF93ABC6}" srcId="{395FF988-BCD6-406D-965A-D643EDBBFC63}" destId="{9B0609E7-C5E8-4B4C-82D8-B5DFB32FFFBA}" srcOrd="7" destOrd="0" parTransId="{0E447F5D-B7D0-4D01-BC35-DE195CACE445}" sibTransId="{35C41C11-50E2-4368-B82C-87866D2A120E}"/>
    <dgm:cxn modelId="{58556EA1-1259-4298-AAED-EA9CCAB1E797}" type="presOf" srcId="{70E90B5F-0B52-49E1-8B16-9602096DFB21}" destId="{AF31523A-9898-4EDA-9042-EAF3B0A67E6A}" srcOrd="0" destOrd="0" presId="urn:microsoft.com/office/officeart/2005/8/layout/default#5"/>
    <dgm:cxn modelId="{973D82CE-091D-417F-BF6E-0474191D77E9}" srcId="{395FF988-BCD6-406D-965A-D643EDBBFC63}" destId="{3D23EDB1-CF0B-48DA-9E4B-E875829F0245}" srcOrd="5" destOrd="0" parTransId="{0B7EECFF-BCA6-4700-B5C3-2382F091E59E}" sibTransId="{9C6010DB-97B0-4454-AECC-43F9C29DE34F}"/>
    <dgm:cxn modelId="{6F9ED385-4C26-48AA-8D81-307E140BA2F5}" srcId="{395FF988-BCD6-406D-965A-D643EDBBFC63}" destId="{B61A4BD8-3C97-46E3-BF81-6EEDAB5B93CA}" srcOrd="1" destOrd="0" parTransId="{FF3EA9D7-ED84-423E-AE91-2BE936B04289}" sibTransId="{9CD2C061-385D-400A-9A42-990931C05F89}"/>
    <dgm:cxn modelId="{015BAD04-A1A0-4030-8178-4D2746E82611}" type="presOf" srcId="{395FF988-BCD6-406D-965A-D643EDBBFC63}" destId="{AE07907A-DCD4-428C-A14A-839A47618AA5}" srcOrd="0" destOrd="0" presId="urn:microsoft.com/office/officeart/2005/8/layout/default#5"/>
    <dgm:cxn modelId="{1ED7FEA1-5A08-446E-82C0-562E2E3D30A4}" type="presOf" srcId="{B61A4BD8-3C97-46E3-BF81-6EEDAB5B93CA}" destId="{37861FC0-A9F9-4DF8-9EF1-F1B8A4BB350B}" srcOrd="0" destOrd="0" presId="urn:microsoft.com/office/officeart/2005/8/layout/default#5"/>
    <dgm:cxn modelId="{099D4016-030B-4E8A-AA27-A9BE95A7661A}" srcId="{395FF988-BCD6-406D-965A-D643EDBBFC63}" destId="{70E90B5F-0B52-49E1-8B16-9602096DFB21}" srcOrd="0" destOrd="0" parTransId="{5904ADE0-8E66-4113-86DF-6888CBD1D419}" sibTransId="{15A5D803-ACCC-4795-9CE6-E24BD9A887D6}"/>
    <dgm:cxn modelId="{4D0B3287-B636-4D15-ADF3-C49D67666868}" type="presOf" srcId="{AB95C5E1-D8CA-444B-B9B4-49A569657D8F}" destId="{5CE8CAD9-724E-4ECB-8D5A-D9C1395631CF}" srcOrd="0" destOrd="0" presId="urn:microsoft.com/office/officeart/2005/8/layout/default#5"/>
    <dgm:cxn modelId="{9E9A1D81-9CF9-4E30-8DA7-AD4C380810C0}" srcId="{395FF988-BCD6-406D-965A-D643EDBBFC63}" destId="{49BA865F-F197-47D5-BD51-D1DFCC0B7ED5}" srcOrd="4" destOrd="0" parTransId="{2B4E95C1-1475-4401-8698-FEC6B857CE76}" sibTransId="{73029C75-3EC8-45B3-AD75-455359028B83}"/>
    <dgm:cxn modelId="{1FF2F082-6406-4497-AAE3-E9BF6D4CC834}" type="presOf" srcId="{49BA865F-F197-47D5-BD51-D1DFCC0B7ED5}" destId="{B1F4FEE4-17A8-4EEF-9FFE-8E08BAE74225}" srcOrd="0" destOrd="0" presId="urn:microsoft.com/office/officeart/2005/8/layout/default#5"/>
    <dgm:cxn modelId="{E3C1728A-26E7-4B37-9890-2E925C299F56}" srcId="{395FF988-BCD6-406D-965A-D643EDBBFC63}" destId="{98996C2A-789D-4DC9-8C11-AF9AB564E31B}" srcOrd="8" destOrd="0" parTransId="{56603620-7E27-47FC-A5C0-5DE809A8C906}" sibTransId="{878F28DF-FCAD-41F0-AEF6-749FD320E8F4}"/>
    <dgm:cxn modelId="{DC6DF5FD-0393-4211-B245-578DDF9E4191}" srcId="{395FF988-BCD6-406D-965A-D643EDBBFC63}" destId="{AB95C5E1-D8CA-444B-B9B4-49A569657D8F}" srcOrd="6" destOrd="0" parTransId="{C7E9811A-3F70-4F07-A363-2DC614ADBACE}" sibTransId="{996A41A5-8B80-45B5-8B7F-8B4BF6289F27}"/>
    <dgm:cxn modelId="{4189B74C-2E99-4488-9B21-90B84E30987B}" type="presOf" srcId="{FA615D5A-7C5B-42C2-B925-1895075F505B}" destId="{72509FAA-78D8-4887-8955-4DAD8A3F43B7}" srcOrd="0" destOrd="0" presId="urn:microsoft.com/office/officeart/2005/8/layout/default#5"/>
    <dgm:cxn modelId="{6781C7BA-2A87-480F-A961-B79EDABFB07C}" type="presOf" srcId="{98996C2A-789D-4DC9-8C11-AF9AB564E31B}" destId="{6A7E77D9-2658-441D-B553-C0BACE59D7C1}" srcOrd="0" destOrd="0" presId="urn:microsoft.com/office/officeart/2005/8/layout/default#5"/>
    <dgm:cxn modelId="{11FE46F6-AAF4-4823-895D-EF178168C457}" srcId="{395FF988-BCD6-406D-965A-D643EDBBFC63}" destId="{B0FFD19C-3E69-4ED5-B5D1-365514DEF658}" srcOrd="3" destOrd="0" parTransId="{37CFCDCD-C0A2-47FA-ABF0-3ED611783D43}" sibTransId="{862BC9BF-D2D8-477D-BF0B-CED520A11E0B}"/>
    <dgm:cxn modelId="{4C80BF2F-335D-40F6-8EFC-BF6D66A7674D}" type="presParOf" srcId="{AE07907A-DCD4-428C-A14A-839A47618AA5}" destId="{AF31523A-9898-4EDA-9042-EAF3B0A67E6A}" srcOrd="0" destOrd="0" presId="urn:microsoft.com/office/officeart/2005/8/layout/default#5"/>
    <dgm:cxn modelId="{405D5191-B726-4A88-A6AB-8C74DB95ACC4}" type="presParOf" srcId="{AE07907A-DCD4-428C-A14A-839A47618AA5}" destId="{E881D745-BCB0-42A8-81EE-0D303FFC8B95}" srcOrd="1" destOrd="0" presId="urn:microsoft.com/office/officeart/2005/8/layout/default#5"/>
    <dgm:cxn modelId="{868BAF41-D038-4378-A2E6-88A15CB158E0}" type="presParOf" srcId="{AE07907A-DCD4-428C-A14A-839A47618AA5}" destId="{37861FC0-A9F9-4DF8-9EF1-F1B8A4BB350B}" srcOrd="2" destOrd="0" presId="urn:microsoft.com/office/officeart/2005/8/layout/default#5"/>
    <dgm:cxn modelId="{411628D6-5002-4BCA-AF4B-3DD7800E8659}" type="presParOf" srcId="{AE07907A-DCD4-428C-A14A-839A47618AA5}" destId="{F5A8D520-32FF-4FE3-9A31-2EF97A53CF02}" srcOrd="3" destOrd="0" presId="urn:microsoft.com/office/officeart/2005/8/layout/default#5"/>
    <dgm:cxn modelId="{96CCF314-A2FF-45A9-986C-418FE7782135}" type="presParOf" srcId="{AE07907A-DCD4-428C-A14A-839A47618AA5}" destId="{72509FAA-78D8-4887-8955-4DAD8A3F43B7}" srcOrd="4" destOrd="0" presId="urn:microsoft.com/office/officeart/2005/8/layout/default#5"/>
    <dgm:cxn modelId="{3C42FD07-1AA9-4300-8662-CA6A5B56E8BF}" type="presParOf" srcId="{AE07907A-DCD4-428C-A14A-839A47618AA5}" destId="{718402FE-10B0-4285-8F9D-49065DCB23CC}" srcOrd="5" destOrd="0" presId="urn:microsoft.com/office/officeart/2005/8/layout/default#5"/>
    <dgm:cxn modelId="{3623B9EE-C717-4F87-8A70-BF396E55CD55}" type="presParOf" srcId="{AE07907A-DCD4-428C-A14A-839A47618AA5}" destId="{09434C5A-28C2-4BEE-B3EB-AE43D7FA9FE2}" srcOrd="6" destOrd="0" presId="urn:microsoft.com/office/officeart/2005/8/layout/default#5"/>
    <dgm:cxn modelId="{F8DF7A27-13AE-4CF8-9840-F686F5E61A67}" type="presParOf" srcId="{AE07907A-DCD4-428C-A14A-839A47618AA5}" destId="{D182B4EE-36A7-4ACA-9B83-6594C50A26B5}" srcOrd="7" destOrd="0" presId="urn:microsoft.com/office/officeart/2005/8/layout/default#5"/>
    <dgm:cxn modelId="{179C64B8-76B6-4E8F-A5A3-5D1B7555089E}" type="presParOf" srcId="{AE07907A-DCD4-428C-A14A-839A47618AA5}" destId="{B1F4FEE4-17A8-4EEF-9FFE-8E08BAE74225}" srcOrd="8" destOrd="0" presId="urn:microsoft.com/office/officeart/2005/8/layout/default#5"/>
    <dgm:cxn modelId="{F86FBC29-8114-4136-99FE-671040A7B635}" type="presParOf" srcId="{AE07907A-DCD4-428C-A14A-839A47618AA5}" destId="{D3C2BAB3-C320-4EFB-86EB-34FFF7D7FAF1}" srcOrd="9" destOrd="0" presId="urn:microsoft.com/office/officeart/2005/8/layout/default#5"/>
    <dgm:cxn modelId="{3B5E0444-9FE1-4CC0-9A31-42FD3FC2FB32}" type="presParOf" srcId="{AE07907A-DCD4-428C-A14A-839A47618AA5}" destId="{9D905EE8-A630-4C6C-9D61-E3C22C3A8879}" srcOrd="10" destOrd="0" presId="urn:microsoft.com/office/officeart/2005/8/layout/default#5"/>
    <dgm:cxn modelId="{C9A86295-BFA0-4DF7-A1C0-BBCE3D9533FD}" type="presParOf" srcId="{AE07907A-DCD4-428C-A14A-839A47618AA5}" destId="{4EC274D3-A147-4154-A96F-B93D27E4678F}" srcOrd="11" destOrd="0" presId="urn:microsoft.com/office/officeart/2005/8/layout/default#5"/>
    <dgm:cxn modelId="{090CCB5F-FBE3-49BB-B4D8-49AF78406115}" type="presParOf" srcId="{AE07907A-DCD4-428C-A14A-839A47618AA5}" destId="{5CE8CAD9-724E-4ECB-8D5A-D9C1395631CF}" srcOrd="12" destOrd="0" presId="urn:microsoft.com/office/officeart/2005/8/layout/default#5"/>
    <dgm:cxn modelId="{8A608B06-8CCB-4BD0-94A6-B56CA594D5C3}" type="presParOf" srcId="{AE07907A-DCD4-428C-A14A-839A47618AA5}" destId="{0CC41005-B668-4362-AF09-37E4082FD08C}" srcOrd="13" destOrd="0" presId="urn:microsoft.com/office/officeart/2005/8/layout/default#5"/>
    <dgm:cxn modelId="{E69C1618-B5C5-41B7-8CCD-157BBCEBB862}" type="presParOf" srcId="{AE07907A-DCD4-428C-A14A-839A47618AA5}" destId="{BEDF5E37-6622-4484-9292-7FB23A546141}" srcOrd="14" destOrd="0" presId="urn:microsoft.com/office/officeart/2005/8/layout/default#5"/>
    <dgm:cxn modelId="{3EB03B0C-A352-4F30-9980-3381CE0ABAD4}" type="presParOf" srcId="{AE07907A-DCD4-428C-A14A-839A47618AA5}" destId="{278DD84C-6C97-4A39-A3BA-D00D75152A25}" srcOrd="15" destOrd="0" presId="urn:microsoft.com/office/officeart/2005/8/layout/default#5"/>
    <dgm:cxn modelId="{745D6CC9-4BEF-4914-8860-803A8CF43D18}" type="presParOf" srcId="{AE07907A-DCD4-428C-A14A-839A47618AA5}" destId="{6A7E77D9-2658-441D-B553-C0BACE59D7C1}" srcOrd="16" destOrd="0" presId="urn:microsoft.com/office/officeart/2005/8/layout/defaul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C288F95-03C7-4DBB-B673-C5D05C2774AD}" type="doc">
      <dgm:prSet loTypeId="urn:microsoft.com/office/officeart/2008/layout/HorizontalMultiLevelHierarchy" loCatId="hierarchy" qsTypeId="urn:microsoft.com/office/officeart/2005/8/quickstyle/simple1" qsCatId="simple" csTypeId="urn:microsoft.com/office/officeart/2005/8/colors/accent1_3" csCatId="accent1" phldr="1"/>
      <dgm:spPr/>
      <dgm:t>
        <a:bodyPr/>
        <a:lstStyle/>
        <a:p>
          <a:endParaRPr lang="en-US"/>
        </a:p>
      </dgm:t>
    </dgm:pt>
    <dgm:pt modelId="{09189F66-D466-421F-9529-563B6A8A5303}">
      <dgm:prSet phldrT="[Text]" custT="1"/>
      <dgm:spPr/>
      <dgm:t>
        <a:bodyPr/>
        <a:lstStyle/>
        <a:p>
          <a:r>
            <a:rPr lang="en-US" sz="3200" dirty="0" smtClean="0"/>
            <a:t>School Counselors</a:t>
          </a:r>
          <a:endParaRPr lang="en-US" sz="3200" dirty="0"/>
        </a:p>
      </dgm:t>
    </dgm:pt>
    <dgm:pt modelId="{660A1699-B9DE-45AA-98F8-73D2C8D64183}" type="parTrans" cxnId="{A032E885-9D96-455E-82D9-1A28787ABD03}">
      <dgm:prSet/>
      <dgm:spPr/>
      <dgm:t>
        <a:bodyPr/>
        <a:lstStyle/>
        <a:p>
          <a:endParaRPr lang="en-US"/>
        </a:p>
      </dgm:t>
    </dgm:pt>
    <dgm:pt modelId="{842C4FDA-6911-4008-A27F-B50D9D14D1D1}" type="sibTrans" cxnId="{A032E885-9D96-455E-82D9-1A28787ABD03}">
      <dgm:prSet/>
      <dgm:spPr/>
      <dgm:t>
        <a:bodyPr/>
        <a:lstStyle/>
        <a:p>
          <a:endParaRPr lang="en-US"/>
        </a:p>
      </dgm:t>
    </dgm:pt>
    <dgm:pt modelId="{F800E0AE-C400-40C6-9E70-A3564675A2A9}">
      <dgm:prSet phldrT="[Text]" custT="1"/>
      <dgm:spPr/>
      <dgm:t>
        <a:bodyPr/>
        <a:lstStyle/>
        <a:p>
          <a:r>
            <a:rPr lang="en-US" sz="2400" b="1" dirty="0" smtClean="0"/>
            <a:t>Teachers</a:t>
          </a:r>
          <a:endParaRPr lang="en-US" sz="2400" b="1" dirty="0"/>
        </a:p>
      </dgm:t>
    </dgm:pt>
    <dgm:pt modelId="{D6B6A5BB-624E-4B96-B72D-E9D218AD59DB}" type="parTrans" cxnId="{4AD9FC65-4BDD-452F-90ED-3854FBEC9EEC}">
      <dgm:prSet/>
      <dgm:spPr/>
      <dgm:t>
        <a:bodyPr/>
        <a:lstStyle/>
        <a:p>
          <a:endParaRPr lang="en-US"/>
        </a:p>
      </dgm:t>
    </dgm:pt>
    <dgm:pt modelId="{5BC8C135-4D87-4596-8769-B23EC3AC6FA1}" type="sibTrans" cxnId="{4AD9FC65-4BDD-452F-90ED-3854FBEC9EEC}">
      <dgm:prSet/>
      <dgm:spPr/>
      <dgm:t>
        <a:bodyPr/>
        <a:lstStyle/>
        <a:p>
          <a:endParaRPr lang="en-US"/>
        </a:p>
      </dgm:t>
    </dgm:pt>
    <dgm:pt modelId="{2E2FB1AA-E41A-4B5A-A76B-172D4567F433}">
      <dgm:prSet phldrT="[Text]" custT="1"/>
      <dgm:spPr/>
      <dgm:t>
        <a:bodyPr/>
        <a:lstStyle/>
        <a:p>
          <a:r>
            <a:rPr lang="en-US" sz="2400" b="1" dirty="0" smtClean="0"/>
            <a:t>Parents</a:t>
          </a:r>
          <a:endParaRPr lang="en-US" sz="2400" b="1" dirty="0"/>
        </a:p>
      </dgm:t>
    </dgm:pt>
    <dgm:pt modelId="{083C28E8-CDE9-4A8C-BAA8-18231DD1F493}" type="parTrans" cxnId="{A42BA3BE-7AF0-46DC-8FA1-A2DF68B20D47}">
      <dgm:prSet/>
      <dgm:spPr/>
      <dgm:t>
        <a:bodyPr/>
        <a:lstStyle/>
        <a:p>
          <a:endParaRPr lang="en-US"/>
        </a:p>
      </dgm:t>
    </dgm:pt>
    <dgm:pt modelId="{4E41E2DE-0A66-48CF-8101-F81DBFE11DAE}" type="sibTrans" cxnId="{A42BA3BE-7AF0-46DC-8FA1-A2DF68B20D47}">
      <dgm:prSet/>
      <dgm:spPr/>
      <dgm:t>
        <a:bodyPr/>
        <a:lstStyle/>
        <a:p>
          <a:endParaRPr lang="en-US"/>
        </a:p>
      </dgm:t>
    </dgm:pt>
    <dgm:pt modelId="{A7CF23B5-B220-424B-8A29-304E657390B5}">
      <dgm:prSet phldrT="[Text]" custT="1"/>
      <dgm:spPr/>
      <dgm:t>
        <a:bodyPr/>
        <a:lstStyle/>
        <a:p>
          <a:r>
            <a:rPr lang="en-US" sz="2400" b="1" dirty="0" smtClean="0"/>
            <a:t>Students</a:t>
          </a:r>
          <a:endParaRPr lang="en-US" sz="2400" b="1" dirty="0"/>
        </a:p>
      </dgm:t>
    </dgm:pt>
    <dgm:pt modelId="{2CAECA64-2D0E-4A47-86F5-1DA1CE8A0261}" type="parTrans" cxnId="{D9BA377C-50D9-452C-BD19-1036A7B7933B}">
      <dgm:prSet/>
      <dgm:spPr/>
      <dgm:t>
        <a:bodyPr/>
        <a:lstStyle/>
        <a:p>
          <a:endParaRPr lang="en-US"/>
        </a:p>
      </dgm:t>
    </dgm:pt>
    <dgm:pt modelId="{7F576574-3915-4D68-B3F1-DFDFD8B41FA9}" type="sibTrans" cxnId="{D9BA377C-50D9-452C-BD19-1036A7B7933B}">
      <dgm:prSet/>
      <dgm:spPr/>
      <dgm:t>
        <a:bodyPr/>
        <a:lstStyle/>
        <a:p>
          <a:endParaRPr lang="en-US"/>
        </a:p>
      </dgm:t>
    </dgm:pt>
    <dgm:pt modelId="{296E6450-D261-4CE5-AB6D-134A47905012}">
      <dgm:prSet phldrT="[Text]" custT="1"/>
      <dgm:spPr/>
      <dgm:t>
        <a:bodyPr/>
        <a:lstStyle/>
        <a:p>
          <a:r>
            <a:rPr lang="en-US" sz="2400" b="1" dirty="0" smtClean="0"/>
            <a:t>Administrators</a:t>
          </a:r>
          <a:endParaRPr lang="en-US" sz="2400" b="1" dirty="0"/>
        </a:p>
      </dgm:t>
    </dgm:pt>
    <dgm:pt modelId="{6911556E-1ED7-47F5-BA00-23E7D7DFCB83}" type="parTrans" cxnId="{42BB6648-BBF0-4AA2-B7D3-738A5AC8F39E}">
      <dgm:prSet/>
      <dgm:spPr/>
      <dgm:t>
        <a:bodyPr/>
        <a:lstStyle/>
        <a:p>
          <a:endParaRPr lang="en-US"/>
        </a:p>
      </dgm:t>
    </dgm:pt>
    <dgm:pt modelId="{A2700ADA-38A6-45C9-A686-2052776D8580}" type="sibTrans" cxnId="{42BB6648-BBF0-4AA2-B7D3-738A5AC8F39E}">
      <dgm:prSet/>
      <dgm:spPr/>
      <dgm:t>
        <a:bodyPr/>
        <a:lstStyle/>
        <a:p>
          <a:endParaRPr lang="en-US"/>
        </a:p>
      </dgm:t>
    </dgm:pt>
    <dgm:pt modelId="{6E1A03AA-ED2E-4AE6-B082-C93FD85F734F}">
      <dgm:prSet phldrT="[Text]" custT="1"/>
      <dgm:spPr/>
      <dgm:t>
        <a:bodyPr/>
        <a:lstStyle/>
        <a:p>
          <a:r>
            <a:rPr lang="en-US" sz="2400" b="1" dirty="0" smtClean="0"/>
            <a:t>Helping Professionals</a:t>
          </a:r>
          <a:endParaRPr lang="en-US" sz="2400" b="1" dirty="0"/>
        </a:p>
      </dgm:t>
    </dgm:pt>
    <dgm:pt modelId="{464CB1FF-CD93-4071-BEB0-C2857DA6D876}" type="parTrans" cxnId="{21AD53B4-9E92-4A74-A54C-43797E181243}">
      <dgm:prSet/>
      <dgm:spPr/>
      <dgm:t>
        <a:bodyPr/>
        <a:lstStyle/>
        <a:p>
          <a:endParaRPr lang="en-US"/>
        </a:p>
      </dgm:t>
    </dgm:pt>
    <dgm:pt modelId="{378E337A-B827-44FF-8C8C-0FF25FC2CDC6}" type="sibTrans" cxnId="{21AD53B4-9E92-4A74-A54C-43797E181243}">
      <dgm:prSet/>
      <dgm:spPr/>
      <dgm:t>
        <a:bodyPr/>
        <a:lstStyle/>
        <a:p>
          <a:endParaRPr lang="en-US"/>
        </a:p>
      </dgm:t>
    </dgm:pt>
    <dgm:pt modelId="{3B9A3B04-E956-49E6-931C-27F2DD9CDDAF}" type="pres">
      <dgm:prSet presAssocID="{FC288F95-03C7-4DBB-B673-C5D05C2774AD}" presName="Name0" presStyleCnt="0">
        <dgm:presLayoutVars>
          <dgm:chPref val="1"/>
          <dgm:dir/>
          <dgm:animOne val="branch"/>
          <dgm:animLvl val="lvl"/>
          <dgm:resizeHandles val="exact"/>
        </dgm:presLayoutVars>
      </dgm:prSet>
      <dgm:spPr/>
      <dgm:t>
        <a:bodyPr/>
        <a:lstStyle/>
        <a:p>
          <a:endParaRPr lang="en-US"/>
        </a:p>
      </dgm:t>
    </dgm:pt>
    <dgm:pt modelId="{44F8679A-A48C-48F9-BD67-133A289BCFF2}" type="pres">
      <dgm:prSet presAssocID="{09189F66-D466-421F-9529-563B6A8A5303}" presName="root1" presStyleCnt="0"/>
      <dgm:spPr/>
    </dgm:pt>
    <dgm:pt modelId="{AC6A481D-03C1-48D1-9C73-D675B86306F3}" type="pres">
      <dgm:prSet presAssocID="{09189F66-D466-421F-9529-563B6A8A5303}" presName="LevelOneTextNode" presStyleLbl="node0" presStyleIdx="0" presStyleCnt="1" custScaleX="212817">
        <dgm:presLayoutVars>
          <dgm:chPref val="3"/>
        </dgm:presLayoutVars>
      </dgm:prSet>
      <dgm:spPr/>
      <dgm:t>
        <a:bodyPr/>
        <a:lstStyle/>
        <a:p>
          <a:endParaRPr lang="en-US"/>
        </a:p>
      </dgm:t>
    </dgm:pt>
    <dgm:pt modelId="{9157B2F8-BDA9-4343-9814-980B293854CB}" type="pres">
      <dgm:prSet presAssocID="{09189F66-D466-421F-9529-563B6A8A5303}" presName="level2hierChild" presStyleCnt="0"/>
      <dgm:spPr/>
    </dgm:pt>
    <dgm:pt modelId="{8F39DBC6-A462-42A4-9DBA-864234711C5B}" type="pres">
      <dgm:prSet presAssocID="{D6B6A5BB-624E-4B96-B72D-E9D218AD59DB}" presName="conn2-1" presStyleLbl="parChTrans1D2" presStyleIdx="0" presStyleCnt="5"/>
      <dgm:spPr/>
      <dgm:t>
        <a:bodyPr/>
        <a:lstStyle/>
        <a:p>
          <a:endParaRPr lang="en-US"/>
        </a:p>
      </dgm:t>
    </dgm:pt>
    <dgm:pt modelId="{80A3894A-3638-4FC7-8DF9-E4D0E78718FD}" type="pres">
      <dgm:prSet presAssocID="{D6B6A5BB-624E-4B96-B72D-E9D218AD59DB}" presName="connTx" presStyleLbl="parChTrans1D2" presStyleIdx="0" presStyleCnt="5"/>
      <dgm:spPr/>
      <dgm:t>
        <a:bodyPr/>
        <a:lstStyle/>
        <a:p>
          <a:endParaRPr lang="en-US"/>
        </a:p>
      </dgm:t>
    </dgm:pt>
    <dgm:pt modelId="{300F0F89-FFC3-47CA-90F8-C0995B2EA476}" type="pres">
      <dgm:prSet presAssocID="{F800E0AE-C400-40C6-9E70-A3564675A2A9}" presName="root2" presStyleCnt="0"/>
      <dgm:spPr/>
    </dgm:pt>
    <dgm:pt modelId="{9CF0E676-5D7C-4BC8-8C36-F63DD544BC01}" type="pres">
      <dgm:prSet presAssocID="{F800E0AE-C400-40C6-9E70-A3564675A2A9}" presName="LevelTwoTextNode" presStyleLbl="node2" presStyleIdx="0" presStyleCnt="5" custScaleX="130672">
        <dgm:presLayoutVars>
          <dgm:chPref val="3"/>
        </dgm:presLayoutVars>
      </dgm:prSet>
      <dgm:spPr/>
      <dgm:t>
        <a:bodyPr/>
        <a:lstStyle/>
        <a:p>
          <a:endParaRPr lang="en-US"/>
        </a:p>
      </dgm:t>
    </dgm:pt>
    <dgm:pt modelId="{4EE05028-3F6D-4521-ACA2-F43AEA13757A}" type="pres">
      <dgm:prSet presAssocID="{F800E0AE-C400-40C6-9E70-A3564675A2A9}" presName="level3hierChild" presStyleCnt="0"/>
      <dgm:spPr/>
    </dgm:pt>
    <dgm:pt modelId="{ABCB3073-6633-4420-94A9-4BBBA0F72A98}" type="pres">
      <dgm:prSet presAssocID="{083C28E8-CDE9-4A8C-BAA8-18231DD1F493}" presName="conn2-1" presStyleLbl="parChTrans1D2" presStyleIdx="1" presStyleCnt="5"/>
      <dgm:spPr/>
      <dgm:t>
        <a:bodyPr/>
        <a:lstStyle/>
        <a:p>
          <a:endParaRPr lang="en-US"/>
        </a:p>
      </dgm:t>
    </dgm:pt>
    <dgm:pt modelId="{A32F5283-7BCF-46EE-A56F-D65EA06403D5}" type="pres">
      <dgm:prSet presAssocID="{083C28E8-CDE9-4A8C-BAA8-18231DD1F493}" presName="connTx" presStyleLbl="parChTrans1D2" presStyleIdx="1" presStyleCnt="5"/>
      <dgm:spPr/>
      <dgm:t>
        <a:bodyPr/>
        <a:lstStyle/>
        <a:p>
          <a:endParaRPr lang="en-US"/>
        </a:p>
      </dgm:t>
    </dgm:pt>
    <dgm:pt modelId="{5E5849A6-FC5D-4E73-A02C-AAEDDF785CC2}" type="pres">
      <dgm:prSet presAssocID="{2E2FB1AA-E41A-4B5A-A76B-172D4567F433}" presName="root2" presStyleCnt="0"/>
      <dgm:spPr/>
    </dgm:pt>
    <dgm:pt modelId="{32A91E0C-F469-4AE9-A9A3-DF65E1DC659B}" type="pres">
      <dgm:prSet presAssocID="{2E2FB1AA-E41A-4B5A-A76B-172D4567F433}" presName="LevelTwoTextNode" presStyleLbl="node2" presStyleIdx="1" presStyleCnt="5" custScaleX="130672">
        <dgm:presLayoutVars>
          <dgm:chPref val="3"/>
        </dgm:presLayoutVars>
      </dgm:prSet>
      <dgm:spPr/>
      <dgm:t>
        <a:bodyPr/>
        <a:lstStyle/>
        <a:p>
          <a:endParaRPr lang="en-US"/>
        </a:p>
      </dgm:t>
    </dgm:pt>
    <dgm:pt modelId="{8F78AF51-6BA5-4C2B-A819-288BB735C6A6}" type="pres">
      <dgm:prSet presAssocID="{2E2FB1AA-E41A-4B5A-A76B-172D4567F433}" presName="level3hierChild" presStyleCnt="0"/>
      <dgm:spPr/>
    </dgm:pt>
    <dgm:pt modelId="{52A91748-5B7D-4044-9B05-B465374A6B43}" type="pres">
      <dgm:prSet presAssocID="{2CAECA64-2D0E-4A47-86F5-1DA1CE8A0261}" presName="conn2-1" presStyleLbl="parChTrans1D2" presStyleIdx="2" presStyleCnt="5"/>
      <dgm:spPr/>
      <dgm:t>
        <a:bodyPr/>
        <a:lstStyle/>
        <a:p>
          <a:endParaRPr lang="en-US"/>
        </a:p>
      </dgm:t>
    </dgm:pt>
    <dgm:pt modelId="{779225AE-A87F-41D2-ACC4-281B857ABADA}" type="pres">
      <dgm:prSet presAssocID="{2CAECA64-2D0E-4A47-86F5-1DA1CE8A0261}" presName="connTx" presStyleLbl="parChTrans1D2" presStyleIdx="2" presStyleCnt="5"/>
      <dgm:spPr/>
      <dgm:t>
        <a:bodyPr/>
        <a:lstStyle/>
        <a:p>
          <a:endParaRPr lang="en-US"/>
        </a:p>
      </dgm:t>
    </dgm:pt>
    <dgm:pt modelId="{F36198AC-2992-4CC9-8D6A-031884DB3880}" type="pres">
      <dgm:prSet presAssocID="{A7CF23B5-B220-424B-8A29-304E657390B5}" presName="root2" presStyleCnt="0"/>
      <dgm:spPr/>
    </dgm:pt>
    <dgm:pt modelId="{32D84C5E-4392-44E4-9E1A-3B87ED9DC804}" type="pres">
      <dgm:prSet presAssocID="{A7CF23B5-B220-424B-8A29-304E657390B5}" presName="LevelTwoTextNode" presStyleLbl="node2" presStyleIdx="2" presStyleCnt="5" custScaleX="130672">
        <dgm:presLayoutVars>
          <dgm:chPref val="3"/>
        </dgm:presLayoutVars>
      </dgm:prSet>
      <dgm:spPr/>
      <dgm:t>
        <a:bodyPr/>
        <a:lstStyle/>
        <a:p>
          <a:endParaRPr lang="en-US"/>
        </a:p>
      </dgm:t>
    </dgm:pt>
    <dgm:pt modelId="{C6C662DD-1BB2-49F6-8425-DD6B98DB4C99}" type="pres">
      <dgm:prSet presAssocID="{A7CF23B5-B220-424B-8A29-304E657390B5}" presName="level3hierChild" presStyleCnt="0"/>
      <dgm:spPr/>
    </dgm:pt>
    <dgm:pt modelId="{490422BB-E31B-49C2-8C10-E9E80FE5C4CE}" type="pres">
      <dgm:prSet presAssocID="{6911556E-1ED7-47F5-BA00-23E7D7DFCB83}" presName="conn2-1" presStyleLbl="parChTrans1D2" presStyleIdx="3" presStyleCnt="5"/>
      <dgm:spPr/>
      <dgm:t>
        <a:bodyPr/>
        <a:lstStyle/>
        <a:p>
          <a:endParaRPr lang="en-US"/>
        </a:p>
      </dgm:t>
    </dgm:pt>
    <dgm:pt modelId="{356164C0-BAF9-4177-9CF1-92C4C17D49F2}" type="pres">
      <dgm:prSet presAssocID="{6911556E-1ED7-47F5-BA00-23E7D7DFCB83}" presName="connTx" presStyleLbl="parChTrans1D2" presStyleIdx="3" presStyleCnt="5"/>
      <dgm:spPr/>
      <dgm:t>
        <a:bodyPr/>
        <a:lstStyle/>
        <a:p>
          <a:endParaRPr lang="en-US"/>
        </a:p>
      </dgm:t>
    </dgm:pt>
    <dgm:pt modelId="{7CF848C8-142D-413B-B959-71313DE9630C}" type="pres">
      <dgm:prSet presAssocID="{296E6450-D261-4CE5-AB6D-134A47905012}" presName="root2" presStyleCnt="0"/>
      <dgm:spPr/>
    </dgm:pt>
    <dgm:pt modelId="{FD1EAE12-DCF5-41D5-8E7A-ECB0BF41DB7E}" type="pres">
      <dgm:prSet presAssocID="{296E6450-D261-4CE5-AB6D-134A47905012}" presName="LevelTwoTextNode" presStyleLbl="node2" presStyleIdx="3" presStyleCnt="5" custScaleX="130672">
        <dgm:presLayoutVars>
          <dgm:chPref val="3"/>
        </dgm:presLayoutVars>
      </dgm:prSet>
      <dgm:spPr/>
      <dgm:t>
        <a:bodyPr/>
        <a:lstStyle/>
        <a:p>
          <a:endParaRPr lang="en-US"/>
        </a:p>
      </dgm:t>
    </dgm:pt>
    <dgm:pt modelId="{74633BFD-595F-4AA6-B50E-8DFC731A0911}" type="pres">
      <dgm:prSet presAssocID="{296E6450-D261-4CE5-AB6D-134A47905012}" presName="level3hierChild" presStyleCnt="0"/>
      <dgm:spPr/>
    </dgm:pt>
    <dgm:pt modelId="{E379F8B4-6766-46C7-BFDF-EBEBF8C33BB1}" type="pres">
      <dgm:prSet presAssocID="{464CB1FF-CD93-4071-BEB0-C2857DA6D876}" presName="conn2-1" presStyleLbl="parChTrans1D2" presStyleIdx="4" presStyleCnt="5"/>
      <dgm:spPr/>
      <dgm:t>
        <a:bodyPr/>
        <a:lstStyle/>
        <a:p>
          <a:endParaRPr lang="en-US"/>
        </a:p>
      </dgm:t>
    </dgm:pt>
    <dgm:pt modelId="{FE5F484C-CA4C-45CF-8A79-18510A1D6A53}" type="pres">
      <dgm:prSet presAssocID="{464CB1FF-CD93-4071-BEB0-C2857DA6D876}" presName="connTx" presStyleLbl="parChTrans1D2" presStyleIdx="4" presStyleCnt="5"/>
      <dgm:spPr/>
      <dgm:t>
        <a:bodyPr/>
        <a:lstStyle/>
        <a:p>
          <a:endParaRPr lang="en-US"/>
        </a:p>
      </dgm:t>
    </dgm:pt>
    <dgm:pt modelId="{6BFE1476-974F-425B-9490-13462CD09A5D}" type="pres">
      <dgm:prSet presAssocID="{6E1A03AA-ED2E-4AE6-B082-C93FD85F734F}" presName="root2" presStyleCnt="0"/>
      <dgm:spPr/>
    </dgm:pt>
    <dgm:pt modelId="{C39A1BB4-2D44-44EC-91E5-9D30FE22E15A}" type="pres">
      <dgm:prSet presAssocID="{6E1A03AA-ED2E-4AE6-B082-C93FD85F734F}" presName="LevelTwoTextNode" presStyleLbl="node2" presStyleIdx="4" presStyleCnt="5" custScaleX="130672">
        <dgm:presLayoutVars>
          <dgm:chPref val="3"/>
        </dgm:presLayoutVars>
      </dgm:prSet>
      <dgm:spPr/>
      <dgm:t>
        <a:bodyPr/>
        <a:lstStyle/>
        <a:p>
          <a:endParaRPr lang="en-US"/>
        </a:p>
      </dgm:t>
    </dgm:pt>
    <dgm:pt modelId="{37CBBE67-2D88-4E0B-B908-4A226867FF5F}" type="pres">
      <dgm:prSet presAssocID="{6E1A03AA-ED2E-4AE6-B082-C93FD85F734F}" presName="level3hierChild" presStyleCnt="0"/>
      <dgm:spPr/>
    </dgm:pt>
  </dgm:ptLst>
  <dgm:cxnLst>
    <dgm:cxn modelId="{9F539D6F-DABA-4A97-9AFB-CF9810920233}" type="presOf" srcId="{2E2FB1AA-E41A-4B5A-A76B-172D4567F433}" destId="{32A91E0C-F469-4AE9-A9A3-DF65E1DC659B}" srcOrd="0" destOrd="0" presId="urn:microsoft.com/office/officeart/2008/layout/HorizontalMultiLevelHierarchy"/>
    <dgm:cxn modelId="{8090DAF1-CB68-4F8D-8C16-31B7DB5951AC}" type="presOf" srcId="{D6B6A5BB-624E-4B96-B72D-E9D218AD59DB}" destId="{80A3894A-3638-4FC7-8DF9-E4D0E78718FD}" srcOrd="1" destOrd="0" presId="urn:microsoft.com/office/officeart/2008/layout/HorizontalMultiLevelHierarchy"/>
    <dgm:cxn modelId="{21AD53B4-9E92-4A74-A54C-43797E181243}" srcId="{09189F66-D466-421F-9529-563B6A8A5303}" destId="{6E1A03AA-ED2E-4AE6-B082-C93FD85F734F}" srcOrd="4" destOrd="0" parTransId="{464CB1FF-CD93-4071-BEB0-C2857DA6D876}" sibTransId="{378E337A-B827-44FF-8C8C-0FF25FC2CDC6}"/>
    <dgm:cxn modelId="{B66E4D0A-8BDB-481A-94F7-BF9F1EC9FE72}" type="presOf" srcId="{FC288F95-03C7-4DBB-B673-C5D05C2774AD}" destId="{3B9A3B04-E956-49E6-931C-27F2DD9CDDAF}" srcOrd="0" destOrd="0" presId="urn:microsoft.com/office/officeart/2008/layout/HorizontalMultiLevelHierarchy"/>
    <dgm:cxn modelId="{0BA3B71C-227A-479C-8DC2-CD9F83B29B7F}" type="presOf" srcId="{464CB1FF-CD93-4071-BEB0-C2857DA6D876}" destId="{FE5F484C-CA4C-45CF-8A79-18510A1D6A53}" srcOrd="1" destOrd="0" presId="urn:microsoft.com/office/officeart/2008/layout/HorizontalMultiLevelHierarchy"/>
    <dgm:cxn modelId="{D9BA377C-50D9-452C-BD19-1036A7B7933B}" srcId="{09189F66-D466-421F-9529-563B6A8A5303}" destId="{A7CF23B5-B220-424B-8A29-304E657390B5}" srcOrd="2" destOrd="0" parTransId="{2CAECA64-2D0E-4A47-86F5-1DA1CE8A0261}" sibTransId="{7F576574-3915-4D68-B3F1-DFDFD8B41FA9}"/>
    <dgm:cxn modelId="{A42BA3BE-7AF0-46DC-8FA1-A2DF68B20D47}" srcId="{09189F66-D466-421F-9529-563B6A8A5303}" destId="{2E2FB1AA-E41A-4B5A-A76B-172D4567F433}" srcOrd="1" destOrd="0" parTransId="{083C28E8-CDE9-4A8C-BAA8-18231DD1F493}" sibTransId="{4E41E2DE-0A66-48CF-8101-F81DBFE11DAE}"/>
    <dgm:cxn modelId="{A032E885-9D96-455E-82D9-1A28787ABD03}" srcId="{FC288F95-03C7-4DBB-B673-C5D05C2774AD}" destId="{09189F66-D466-421F-9529-563B6A8A5303}" srcOrd="0" destOrd="0" parTransId="{660A1699-B9DE-45AA-98F8-73D2C8D64183}" sibTransId="{842C4FDA-6911-4008-A27F-B50D9D14D1D1}"/>
    <dgm:cxn modelId="{BB0A117B-F8FB-48A4-B6AD-246F227FC8EF}" type="presOf" srcId="{2CAECA64-2D0E-4A47-86F5-1DA1CE8A0261}" destId="{779225AE-A87F-41D2-ACC4-281B857ABADA}" srcOrd="1" destOrd="0" presId="urn:microsoft.com/office/officeart/2008/layout/HorizontalMultiLevelHierarchy"/>
    <dgm:cxn modelId="{438785E5-470B-4305-9026-A0A83927AFA6}" type="presOf" srcId="{6911556E-1ED7-47F5-BA00-23E7D7DFCB83}" destId="{356164C0-BAF9-4177-9CF1-92C4C17D49F2}" srcOrd="1" destOrd="0" presId="urn:microsoft.com/office/officeart/2008/layout/HorizontalMultiLevelHierarchy"/>
    <dgm:cxn modelId="{2C6A1785-2122-42C7-B581-BABAE8B11989}" type="presOf" srcId="{F800E0AE-C400-40C6-9E70-A3564675A2A9}" destId="{9CF0E676-5D7C-4BC8-8C36-F63DD544BC01}" srcOrd="0" destOrd="0" presId="urn:microsoft.com/office/officeart/2008/layout/HorizontalMultiLevelHierarchy"/>
    <dgm:cxn modelId="{7846425B-5CE8-4D90-A16F-E3A45F83D6FC}" type="presOf" srcId="{09189F66-D466-421F-9529-563B6A8A5303}" destId="{AC6A481D-03C1-48D1-9C73-D675B86306F3}" srcOrd="0" destOrd="0" presId="urn:microsoft.com/office/officeart/2008/layout/HorizontalMultiLevelHierarchy"/>
    <dgm:cxn modelId="{F6191765-9F50-4EF4-AF18-BA314A8218FA}" type="presOf" srcId="{2CAECA64-2D0E-4A47-86F5-1DA1CE8A0261}" destId="{52A91748-5B7D-4044-9B05-B465374A6B43}" srcOrd="0" destOrd="0" presId="urn:microsoft.com/office/officeart/2008/layout/HorizontalMultiLevelHierarchy"/>
    <dgm:cxn modelId="{773F0B91-5B3E-4F0D-B59E-884AC486104A}" type="presOf" srcId="{083C28E8-CDE9-4A8C-BAA8-18231DD1F493}" destId="{ABCB3073-6633-4420-94A9-4BBBA0F72A98}" srcOrd="0" destOrd="0" presId="urn:microsoft.com/office/officeart/2008/layout/HorizontalMultiLevelHierarchy"/>
    <dgm:cxn modelId="{46D5C2CF-2F39-4C2C-88E4-D55836DF12F0}" type="presOf" srcId="{6911556E-1ED7-47F5-BA00-23E7D7DFCB83}" destId="{490422BB-E31B-49C2-8C10-E9E80FE5C4CE}" srcOrd="0" destOrd="0" presId="urn:microsoft.com/office/officeart/2008/layout/HorizontalMultiLevelHierarchy"/>
    <dgm:cxn modelId="{42BB6648-BBF0-4AA2-B7D3-738A5AC8F39E}" srcId="{09189F66-D466-421F-9529-563B6A8A5303}" destId="{296E6450-D261-4CE5-AB6D-134A47905012}" srcOrd="3" destOrd="0" parTransId="{6911556E-1ED7-47F5-BA00-23E7D7DFCB83}" sibTransId="{A2700ADA-38A6-45C9-A686-2052776D8580}"/>
    <dgm:cxn modelId="{4AD9FC65-4BDD-452F-90ED-3854FBEC9EEC}" srcId="{09189F66-D466-421F-9529-563B6A8A5303}" destId="{F800E0AE-C400-40C6-9E70-A3564675A2A9}" srcOrd="0" destOrd="0" parTransId="{D6B6A5BB-624E-4B96-B72D-E9D218AD59DB}" sibTransId="{5BC8C135-4D87-4596-8769-B23EC3AC6FA1}"/>
    <dgm:cxn modelId="{B3215FFB-FA68-45CF-8942-5619C0282A3E}" type="presOf" srcId="{D6B6A5BB-624E-4B96-B72D-E9D218AD59DB}" destId="{8F39DBC6-A462-42A4-9DBA-864234711C5B}" srcOrd="0" destOrd="0" presId="urn:microsoft.com/office/officeart/2008/layout/HorizontalMultiLevelHierarchy"/>
    <dgm:cxn modelId="{CA1D24C4-BB33-4438-AAE0-5690419E7088}" type="presOf" srcId="{083C28E8-CDE9-4A8C-BAA8-18231DD1F493}" destId="{A32F5283-7BCF-46EE-A56F-D65EA06403D5}" srcOrd="1" destOrd="0" presId="urn:microsoft.com/office/officeart/2008/layout/HorizontalMultiLevelHierarchy"/>
    <dgm:cxn modelId="{2C3BF547-25F5-4F89-AD3F-AC99880AAAE1}" type="presOf" srcId="{464CB1FF-CD93-4071-BEB0-C2857DA6D876}" destId="{E379F8B4-6766-46C7-BFDF-EBEBF8C33BB1}" srcOrd="0" destOrd="0" presId="urn:microsoft.com/office/officeart/2008/layout/HorizontalMultiLevelHierarchy"/>
    <dgm:cxn modelId="{8C6727B4-797F-4847-8223-A4C875AB0DAA}" type="presOf" srcId="{296E6450-D261-4CE5-AB6D-134A47905012}" destId="{FD1EAE12-DCF5-41D5-8E7A-ECB0BF41DB7E}" srcOrd="0" destOrd="0" presId="urn:microsoft.com/office/officeart/2008/layout/HorizontalMultiLevelHierarchy"/>
    <dgm:cxn modelId="{99FEB0FE-89AB-4840-A648-7ADCA3516365}" type="presOf" srcId="{6E1A03AA-ED2E-4AE6-B082-C93FD85F734F}" destId="{C39A1BB4-2D44-44EC-91E5-9D30FE22E15A}" srcOrd="0" destOrd="0" presId="urn:microsoft.com/office/officeart/2008/layout/HorizontalMultiLevelHierarchy"/>
    <dgm:cxn modelId="{5D3C7D78-F92A-44EB-9577-92C36522DBBA}" type="presOf" srcId="{A7CF23B5-B220-424B-8A29-304E657390B5}" destId="{32D84C5E-4392-44E4-9E1A-3B87ED9DC804}" srcOrd="0" destOrd="0" presId="urn:microsoft.com/office/officeart/2008/layout/HorizontalMultiLevelHierarchy"/>
    <dgm:cxn modelId="{CDB75587-65FE-4F93-AC7B-8B8C85FAC48A}" type="presParOf" srcId="{3B9A3B04-E956-49E6-931C-27F2DD9CDDAF}" destId="{44F8679A-A48C-48F9-BD67-133A289BCFF2}" srcOrd="0" destOrd="0" presId="urn:microsoft.com/office/officeart/2008/layout/HorizontalMultiLevelHierarchy"/>
    <dgm:cxn modelId="{B49E71E3-3390-4B54-A88D-A98EA935F790}" type="presParOf" srcId="{44F8679A-A48C-48F9-BD67-133A289BCFF2}" destId="{AC6A481D-03C1-48D1-9C73-D675B86306F3}" srcOrd="0" destOrd="0" presId="urn:microsoft.com/office/officeart/2008/layout/HorizontalMultiLevelHierarchy"/>
    <dgm:cxn modelId="{56FB5497-821F-4102-A6D9-416BFF2F8CD7}" type="presParOf" srcId="{44F8679A-A48C-48F9-BD67-133A289BCFF2}" destId="{9157B2F8-BDA9-4343-9814-980B293854CB}" srcOrd="1" destOrd="0" presId="urn:microsoft.com/office/officeart/2008/layout/HorizontalMultiLevelHierarchy"/>
    <dgm:cxn modelId="{B6573793-428E-4B52-AE14-11B1F3B08E1F}" type="presParOf" srcId="{9157B2F8-BDA9-4343-9814-980B293854CB}" destId="{8F39DBC6-A462-42A4-9DBA-864234711C5B}" srcOrd="0" destOrd="0" presId="urn:microsoft.com/office/officeart/2008/layout/HorizontalMultiLevelHierarchy"/>
    <dgm:cxn modelId="{F757E3E4-3A86-4349-8412-DA0A9470F9F0}" type="presParOf" srcId="{8F39DBC6-A462-42A4-9DBA-864234711C5B}" destId="{80A3894A-3638-4FC7-8DF9-E4D0E78718FD}" srcOrd="0" destOrd="0" presId="urn:microsoft.com/office/officeart/2008/layout/HorizontalMultiLevelHierarchy"/>
    <dgm:cxn modelId="{36EF928F-F390-49EA-845A-BAA0D675F757}" type="presParOf" srcId="{9157B2F8-BDA9-4343-9814-980B293854CB}" destId="{300F0F89-FFC3-47CA-90F8-C0995B2EA476}" srcOrd="1" destOrd="0" presId="urn:microsoft.com/office/officeart/2008/layout/HorizontalMultiLevelHierarchy"/>
    <dgm:cxn modelId="{C4638813-2C72-43C6-A5A4-2E7FFC955485}" type="presParOf" srcId="{300F0F89-FFC3-47CA-90F8-C0995B2EA476}" destId="{9CF0E676-5D7C-4BC8-8C36-F63DD544BC01}" srcOrd="0" destOrd="0" presId="urn:microsoft.com/office/officeart/2008/layout/HorizontalMultiLevelHierarchy"/>
    <dgm:cxn modelId="{384084EC-7A90-4418-BB4E-C090680AF9E1}" type="presParOf" srcId="{300F0F89-FFC3-47CA-90F8-C0995B2EA476}" destId="{4EE05028-3F6D-4521-ACA2-F43AEA13757A}" srcOrd="1" destOrd="0" presId="urn:microsoft.com/office/officeart/2008/layout/HorizontalMultiLevelHierarchy"/>
    <dgm:cxn modelId="{9E7D3444-8B35-45AA-AC80-9544B692FF35}" type="presParOf" srcId="{9157B2F8-BDA9-4343-9814-980B293854CB}" destId="{ABCB3073-6633-4420-94A9-4BBBA0F72A98}" srcOrd="2" destOrd="0" presId="urn:microsoft.com/office/officeart/2008/layout/HorizontalMultiLevelHierarchy"/>
    <dgm:cxn modelId="{C4179182-217D-4BF3-8A86-A92DAF7E621B}" type="presParOf" srcId="{ABCB3073-6633-4420-94A9-4BBBA0F72A98}" destId="{A32F5283-7BCF-46EE-A56F-D65EA06403D5}" srcOrd="0" destOrd="0" presId="urn:microsoft.com/office/officeart/2008/layout/HorizontalMultiLevelHierarchy"/>
    <dgm:cxn modelId="{2C1B4880-3CB6-4592-ABAB-519C01525915}" type="presParOf" srcId="{9157B2F8-BDA9-4343-9814-980B293854CB}" destId="{5E5849A6-FC5D-4E73-A02C-AAEDDF785CC2}" srcOrd="3" destOrd="0" presId="urn:microsoft.com/office/officeart/2008/layout/HorizontalMultiLevelHierarchy"/>
    <dgm:cxn modelId="{C87FF52E-7B46-4799-9B75-81A726A85E7A}" type="presParOf" srcId="{5E5849A6-FC5D-4E73-A02C-AAEDDF785CC2}" destId="{32A91E0C-F469-4AE9-A9A3-DF65E1DC659B}" srcOrd="0" destOrd="0" presId="urn:microsoft.com/office/officeart/2008/layout/HorizontalMultiLevelHierarchy"/>
    <dgm:cxn modelId="{E5947055-0A6D-48F5-B47A-89965AB71B6E}" type="presParOf" srcId="{5E5849A6-FC5D-4E73-A02C-AAEDDF785CC2}" destId="{8F78AF51-6BA5-4C2B-A819-288BB735C6A6}" srcOrd="1" destOrd="0" presId="urn:microsoft.com/office/officeart/2008/layout/HorizontalMultiLevelHierarchy"/>
    <dgm:cxn modelId="{E3F29DD5-74DE-4CEE-9499-BDCEF2B6FA01}" type="presParOf" srcId="{9157B2F8-BDA9-4343-9814-980B293854CB}" destId="{52A91748-5B7D-4044-9B05-B465374A6B43}" srcOrd="4" destOrd="0" presId="urn:microsoft.com/office/officeart/2008/layout/HorizontalMultiLevelHierarchy"/>
    <dgm:cxn modelId="{98663850-865D-4A4A-9C4C-4A40017CC749}" type="presParOf" srcId="{52A91748-5B7D-4044-9B05-B465374A6B43}" destId="{779225AE-A87F-41D2-ACC4-281B857ABADA}" srcOrd="0" destOrd="0" presId="urn:microsoft.com/office/officeart/2008/layout/HorizontalMultiLevelHierarchy"/>
    <dgm:cxn modelId="{98A285CE-3475-46D3-BAAD-744FD29FB7F0}" type="presParOf" srcId="{9157B2F8-BDA9-4343-9814-980B293854CB}" destId="{F36198AC-2992-4CC9-8D6A-031884DB3880}" srcOrd="5" destOrd="0" presId="urn:microsoft.com/office/officeart/2008/layout/HorizontalMultiLevelHierarchy"/>
    <dgm:cxn modelId="{83FAF892-8062-4DCF-931C-27631C2E52E5}" type="presParOf" srcId="{F36198AC-2992-4CC9-8D6A-031884DB3880}" destId="{32D84C5E-4392-44E4-9E1A-3B87ED9DC804}" srcOrd="0" destOrd="0" presId="urn:microsoft.com/office/officeart/2008/layout/HorizontalMultiLevelHierarchy"/>
    <dgm:cxn modelId="{7AA7F9DC-5CDC-401C-9A11-C85EDAE65FA1}" type="presParOf" srcId="{F36198AC-2992-4CC9-8D6A-031884DB3880}" destId="{C6C662DD-1BB2-49F6-8425-DD6B98DB4C99}" srcOrd="1" destOrd="0" presId="urn:microsoft.com/office/officeart/2008/layout/HorizontalMultiLevelHierarchy"/>
    <dgm:cxn modelId="{29F6FD63-BE98-4CF0-980B-F23E9F0A9F21}" type="presParOf" srcId="{9157B2F8-BDA9-4343-9814-980B293854CB}" destId="{490422BB-E31B-49C2-8C10-E9E80FE5C4CE}" srcOrd="6" destOrd="0" presId="urn:microsoft.com/office/officeart/2008/layout/HorizontalMultiLevelHierarchy"/>
    <dgm:cxn modelId="{B8985D8D-F65F-4F2C-8A0F-88BB44552E1F}" type="presParOf" srcId="{490422BB-E31B-49C2-8C10-E9E80FE5C4CE}" destId="{356164C0-BAF9-4177-9CF1-92C4C17D49F2}" srcOrd="0" destOrd="0" presId="urn:microsoft.com/office/officeart/2008/layout/HorizontalMultiLevelHierarchy"/>
    <dgm:cxn modelId="{DE80060B-71A1-451A-912E-EAE0E2D24997}" type="presParOf" srcId="{9157B2F8-BDA9-4343-9814-980B293854CB}" destId="{7CF848C8-142D-413B-B959-71313DE9630C}" srcOrd="7" destOrd="0" presId="urn:microsoft.com/office/officeart/2008/layout/HorizontalMultiLevelHierarchy"/>
    <dgm:cxn modelId="{E37118B6-2084-44FF-A48F-C43DC4BA4322}" type="presParOf" srcId="{7CF848C8-142D-413B-B959-71313DE9630C}" destId="{FD1EAE12-DCF5-41D5-8E7A-ECB0BF41DB7E}" srcOrd="0" destOrd="0" presId="urn:microsoft.com/office/officeart/2008/layout/HorizontalMultiLevelHierarchy"/>
    <dgm:cxn modelId="{D5C6AE76-A483-4463-A2E9-6B1BBF226129}" type="presParOf" srcId="{7CF848C8-142D-413B-B959-71313DE9630C}" destId="{74633BFD-595F-4AA6-B50E-8DFC731A0911}" srcOrd="1" destOrd="0" presId="urn:microsoft.com/office/officeart/2008/layout/HorizontalMultiLevelHierarchy"/>
    <dgm:cxn modelId="{A6BCC958-1AC0-4538-926F-C938DFF13ECD}" type="presParOf" srcId="{9157B2F8-BDA9-4343-9814-980B293854CB}" destId="{E379F8B4-6766-46C7-BFDF-EBEBF8C33BB1}" srcOrd="8" destOrd="0" presId="urn:microsoft.com/office/officeart/2008/layout/HorizontalMultiLevelHierarchy"/>
    <dgm:cxn modelId="{C33E6085-8943-4B58-94FE-316ACE8D0036}" type="presParOf" srcId="{E379F8B4-6766-46C7-BFDF-EBEBF8C33BB1}" destId="{FE5F484C-CA4C-45CF-8A79-18510A1D6A53}" srcOrd="0" destOrd="0" presId="urn:microsoft.com/office/officeart/2008/layout/HorizontalMultiLevelHierarchy"/>
    <dgm:cxn modelId="{68B1D8B4-9545-48A9-8494-70D3B027D9DC}" type="presParOf" srcId="{9157B2F8-BDA9-4343-9814-980B293854CB}" destId="{6BFE1476-974F-425B-9490-13462CD09A5D}" srcOrd="9" destOrd="0" presId="urn:microsoft.com/office/officeart/2008/layout/HorizontalMultiLevelHierarchy"/>
    <dgm:cxn modelId="{D7B7A7FF-B9A2-47F7-A64F-90E99D329086}" type="presParOf" srcId="{6BFE1476-974F-425B-9490-13462CD09A5D}" destId="{C39A1BB4-2D44-44EC-91E5-9D30FE22E15A}" srcOrd="0" destOrd="0" presId="urn:microsoft.com/office/officeart/2008/layout/HorizontalMultiLevelHierarchy"/>
    <dgm:cxn modelId="{8C94791D-E744-4D19-8795-917E31C9886D}" type="presParOf" srcId="{6BFE1476-974F-425B-9490-13462CD09A5D}" destId="{37CBBE67-2D88-4E0B-B908-4A226867FF5F}"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17C3FF6-4F2F-4135-85B1-36F1C0A7AD53}"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US"/>
        </a:p>
      </dgm:t>
    </dgm:pt>
    <dgm:pt modelId="{CC21CD7A-A46B-4E86-AAF6-82A1C841056F}">
      <dgm:prSet phldrT="[Text]"/>
      <dgm:spPr/>
      <dgm:t>
        <a:bodyPr/>
        <a:lstStyle/>
        <a:p>
          <a:r>
            <a:rPr lang="en-US" dirty="0" smtClean="0"/>
            <a:t>LEVEL 1: PREVENTION</a:t>
          </a:r>
          <a:endParaRPr lang="en-US" dirty="0"/>
        </a:p>
      </dgm:t>
    </dgm:pt>
    <dgm:pt modelId="{E5F55D8B-1FFE-4110-8494-18320A17F437}" type="parTrans" cxnId="{20AC1568-73F0-491E-A118-2B63852CC2C6}">
      <dgm:prSet/>
      <dgm:spPr/>
      <dgm:t>
        <a:bodyPr/>
        <a:lstStyle/>
        <a:p>
          <a:endParaRPr lang="en-US"/>
        </a:p>
      </dgm:t>
    </dgm:pt>
    <dgm:pt modelId="{C03F92B7-88F2-44ED-8FDC-531439D289C5}" type="sibTrans" cxnId="{20AC1568-73F0-491E-A118-2B63852CC2C6}">
      <dgm:prSet/>
      <dgm:spPr/>
      <dgm:t>
        <a:bodyPr/>
        <a:lstStyle/>
        <a:p>
          <a:endParaRPr lang="en-US"/>
        </a:p>
      </dgm:t>
    </dgm:pt>
    <dgm:pt modelId="{87DC0E0E-F9E1-4AD1-B1CB-7B5440AA7EAE}">
      <dgm:prSet phldrT="[Text]"/>
      <dgm:spPr/>
      <dgm:t>
        <a:bodyPr/>
        <a:lstStyle/>
        <a:p>
          <a:r>
            <a:rPr lang="en-US" dirty="0" smtClean="0"/>
            <a:t>LEVEL 2: SHORT-TERM INTERVENTION</a:t>
          </a:r>
          <a:endParaRPr lang="en-US" dirty="0"/>
        </a:p>
      </dgm:t>
    </dgm:pt>
    <dgm:pt modelId="{9C05C446-8224-464A-8748-DF751E84CE95}" type="parTrans" cxnId="{C62B8917-AD86-477D-9B3D-A255A012A47F}">
      <dgm:prSet/>
      <dgm:spPr/>
      <dgm:t>
        <a:bodyPr/>
        <a:lstStyle/>
        <a:p>
          <a:endParaRPr lang="en-US"/>
        </a:p>
      </dgm:t>
    </dgm:pt>
    <dgm:pt modelId="{58B42AA5-C8A4-4C6D-AFF1-C76267143CAE}" type="sibTrans" cxnId="{C62B8917-AD86-477D-9B3D-A255A012A47F}">
      <dgm:prSet/>
      <dgm:spPr/>
      <dgm:t>
        <a:bodyPr/>
        <a:lstStyle/>
        <a:p>
          <a:endParaRPr lang="en-US"/>
        </a:p>
      </dgm:t>
    </dgm:pt>
    <dgm:pt modelId="{78CC069C-C82F-40CF-BBC6-7B3F6548DE65}">
      <dgm:prSet phldrT="[Text]"/>
      <dgm:spPr/>
      <dgm:t>
        <a:bodyPr/>
        <a:lstStyle/>
        <a:p>
          <a:r>
            <a:rPr lang="en-US" dirty="0" smtClean="0"/>
            <a:t>LEVEL 3: EXTENDED INTERVENTION</a:t>
          </a:r>
          <a:endParaRPr lang="en-US" dirty="0"/>
        </a:p>
      </dgm:t>
    </dgm:pt>
    <dgm:pt modelId="{7040AC80-7703-4756-8DBA-486044AEDB3D}" type="parTrans" cxnId="{F9CB771E-8EEE-475E-B45F-17BCD02BDDB1}">
      <dgm:prSet/>
      <dgm:spPr/>
      <dgm:t>
        <a:bodyPr/>
        <a:lstStyle/>
        <a:p>
          <a:endParaRPr lang="en-US"/>
        </a:p>
      </dgm:t>
    </dgm:pt>
    <dgm:pt modelId="{EF15EAC8-C6AE-43E3-A9A6-31982B71E489}" type="sibTrans" cxnId="{F9CB771E-8EEE-475E-B45F-17BCD02BDDB1}">
      <dgm:prSet/>
      <dgm:spPr/>
      <dgm:t>
        <a:bodyPr/>
        <a:lstStyle/>
        <a:p>
          <a:endParaRPr lang="en-US"/>
        </a:p>
      </dgm:t>
    </dgm:pt>
    <dgm:pt modelId="{C1029D0B-C27F-494A-916E-CBE8A3C4B2AF}">
      <dgm:prSet phldrT="[Text]"/>
      <dgm:spPr/>
      <dgm:t>
        <a:bodyPr/>
        <a:lstStyle/>
        <a:p>
          <a:r>
            <a:rPr lang="en-US" dirty="0" smtClean="0"/>
            <a:t>LEVEL 4: OUTSIDE REFERRAL</a:t>
          </a:r>
          <a:endParaRPr lang="en-US" dirty="0"/>
        </a:p>
      </dgm:t>
    </dgm:pt>
    <dgm:pt modelId="{0BCA2E42-FB00-4E45-A913-18A167DE95C8}" type="parTrans" cxnId="{F17B7002-4E33-4C81-8DFA-716A0FB0EEE8}">
      <dgm:prSet/>
      <dgm:spPr/>
      <dgm:t>
        <a:bodyPr/>
        <a:lstStyle/>
        <a:p>
          <a:endParaRPr lang="en-US"/>
        </a:p>
      </dgm:t>
    </dgm:pt>
    <dgm:pt modelId="{57C03B30-15B5-4B9A-B92B-D9861D0E00F4}" type="sibTrans" cxnId="{F17B7002-4E33-4C81-8DFA-716A0FB0EEE8}">
      <dgm:prSet/>
      <dgm:spPr/>
      <dgm:t>
        <a:bodyPr/>
        <a:lstStyle/>
        <a:p>
          <a:endParaRPr lang="en-US"/>
        </a:p>
      </dgm:t>
    </dgm:pt>
    <dgm:pt modelId="{1D582E71-BC65-41B7-92A4-E5DD67E74F0F}" type="pres">
      <dgm:prSet presAssocID="{B17C3FF6-4F2F-4135-85B1-36F1C0A7AD53}" presName="linear" presStyleCnt="0">
        <dgm:presLayoutVars>
          <dgm:animLvl val="lvl"/>
          <dgm:resizeHandles val="exact"/>
        </dgm:presLayoutVars>
      </dgm:prSet>
      <dgm:spPr/>
      <dgm:t>
        <a:bodyPr/>
        <a:lstStyle/>
        <a:p>
          <a:endParaRPr lang="en-US"/>
        </a:p>
      </dgm:t>
    </dgm:pt>
    <dgm:pt modelId="{E0A63ED9-8553-4B7B-B1C3-9420C937B0D8}" type="pres">
      <dgm:prSet presAssocID="{CC21CD7A-A46B-4E86-AAF6-82A1C841056F}" presName="parentText" presStyleLbl="node1" presStyleIdx="0" presStyleCnt="4">
        <dgm:presLayoutVars>
          <dgm:chMax val="0"/>
          <dgm:bulletEnabled val="1"/>
        </dgm:presLayoutVars>
      </dgm:prSet>
      <dgm:spPr/>
      <dgm:t>
        <a:bodyPr/>
        <a:lstStyle/>
        <a:p>
          <a:endParaRPr lang="en-US"/>
        </a:p>
      </dgm:t>
    </dgm:pt>
    <dgm:pt modelId="{BFF22172-649A-4F59-B2EE-11D68B581037}" type="pres">
      <dgm:prSet presAssocID="{C03F92B7-88F2-44ED-8FDC-531439D289C5}" presName="spacer" presStyleCnt="0"/>
      <dgm:spPr/>
    </dgm:pt>
    <dgm:pt modelId="{4BD8AAA9-B945-4109-ABC4-8A9266EF7CE4}" type="pres">
      <dgm:prSet presAssocID="{87DC0E0E-F9E1-4AD1-B1CB-7B5440AA7EAE}" presName="parentText" presStyleLbl="node1" presStyleIdx="1" presStyleCnt="4">
        <dgm:presLayoutVars>
          <dgm:chMax val="0"/>
          <dgm:bulletEnabled val="1"/>
        </dgm:presLayoutVars>
      </dgm:prSet>
      <dgm:spPr/>
      <dgm:t>
        <a:bodyPr/>
        <a:lstStyle/>
        <a:p>
          <a:endParaRPr lang="en-US"/>
        </a:p>
      </dgm:t>
    </dgm:pt>
    <dgm:pt modelId="{1F1AFDC1-6E5D-4F0C-9F10-346A0B5A5EE9}" type="pres">
      <dgm:prSet presAssocID="{58B42AA5-C8A4-4C6D-AFF1-C76267143CAE}" presName="spacer" presStyleCnt="0"/>
      <dgm:spPr/>
    </dgm:pt>
    <dgm:pt modelId="{A07FAC24-D89D-42C9-B8B4-5B279E459D68}" type="pres">
      <dgm:prSet presAssocID="{78CC069C-C82F-40CF-BBC6-7B3F6548DE65}" presName="parentText" presStyleLbl="node1" presStyleIdx="2" presStyleCnt="4">
        <dgm:presLayoutVars>
          <dgm:chMax val="0"/>
          <dgm:bulletEnabled val="1"/>
        </dgm:presLayoutVars>
      </dgm:prSet>
      <dgm:spPr/>
      <dgm:t>
        <a:bodyPr/>
        <a:lstStyle/>
        <a:p>
          <a:endParaRPr lang="en-US"/>
        </a:p>
      </dgm:t>
    </dgm:pt>
    <dgm:pt modelId="{29CCABCD-F4BD-407C-9603-3A4E05B8AD5A}" type="pres">
      <dgm:prSet presAssocID="{EF15EAC8-C6AE-43E3-A9A6-31982B71E489}" presName="spacer" presStyleCnt="0"/>
      <dgm:spPr/>
    </dgm:pt>
    <dgm:pt modelId="{1A971BB6-830A-4EDF-9C01-9E5706ABBE3E}" type="pres">
      <dgm:prSet presAssocID="{C1029D0B-C27F-494A-916E-CBE8A3C4B2AF}" presName="parentText" presStyleLbl="node1" presStyleIdx="3" presStyleCnt="4">
        <dgm:presLayoutVars>
          <dgm:chMax val="0"/>
          <dgm:bulletEnabled val="1"/>
        </dgm:presLayoutVars>
      </dgm:prSet>
      <dgm:spPr/>
      <dgm:t>
        <a:bodyPr/>
        <a:lstStyle/>
        <a:p>
          <a:endParaRPr lang="en-US"/>
        </a:p>
      </dgm:t>
    </dgm:pt>
  </dgm:ptLst>
  <dgm:cxnLst>
    <dgm:cxn modelId="{F17B7002-4E33-4C81-8DFA-716A0FB0EEE8}" srcId="{B17C3FF6-4F2F-4135-85B1-36F1C0A7AD53}" destId="{C1029D0B-C27F-494A-916E-CBE8A3C4B2AF}" srcOrd="3" destOrd="0" parTransId="{0BCA2E42-FB00-4E45-A913-18A167DE95C8}" sibTransId="{57C03B30-15B5-4B9A-B92B-D9861D0E00F4}"/>
    <dgm:cxn modelId="{F9CB771E-8EEE-475E-B45F-17BCD02BDDB1}" srcId="{B17C3FF6-4F2F-4135-85B1-36F1C0A7AD53}" destId="{78CC069C-C82F-40CF-BBC6-7B3F6548DE65}" srcOrd="2" destOrd="0" parTransId="{7040AC80-7703-4756-8DBA-486044AEDB3D}" sibTransId="{EF15EAC8-C6AE-43E3-A9A6-31982B71E489}"/>
    <dgm:cxn modelId="{20AC1568-73F0-491E-A118-2B63852CC2C6}" srcId="{B17C3FF6-4F2F-4135-85B1-36F1C0A7AD53}" destId="{CC21CD7A-A46B-4E86-AAF6-82A1C841056F}" srcOrd="0" destOrd="0" parTransId="{E5F55D8B-1FFE-4110-8494-18320A17F437}" sibTransId="{C03F92B7-88F2-44ED-8FDC-531439D289C5}"/>
    <dgm:cxn modelId="{527EBBBA-9745-4607-906D-1C3DD019EA36}" type="presOf" srcId="{C1029D0B-C27F-494A-916E-CBE8A3C4B2AF}" destId="{1A971BB6-830A-4EDF-9C01-9E5706ABBE3E}" srcOrd="0" destOrd="0" presId="urn:microsoft.com/office/officeart/2005/8/layout/vList2"/>
    <dgm:cxn modelId="{FF4E5F92-7893-4B47-B60A-614E7F4D86E4}" type="presOf" srcId="{CC21CD7A-A46B-4E86-AAF6-82A1C841056F}" destId="{E0A63ED9-8553-4B7B-B1C3-9420C937B0D8}" srcOrd="0" destOrd="0" presId="urn:microsoft.com/office/officeart/2005/8/layout/vList2"/>
    <dgm:cxn modelId="{C62B8917-AD86-477D-9B3D-A255A012A47F}" srcId="{B17C3FF6-4F2F-4135-85B1-36F1C0A7AD53}" destId="{87DC0E0E-F9E1-4AD1-B1CB-7B5440AA7EAE}" srcOrd="1" destOrd="0" parTransId="{9C05C446-8224-464A-8748-DF751E84CE95}" sibTransId="{58B42AA5-C8A4-4C6D-AFF1-C76267143CAE}"/>
    <dgm:cxn modelId="{09B98EC0-A640-43A5-B354-08DA85CCE857}" type="presOf" srcId="{78CC069C-C82F-40CF-BBC6-7B3F6548DE65}" destId="{A07FAC24-D89D-42C9-B8B4-5B279E459D68}" srcOrd="0" destOrd="0" presId="urn:microsoft.com/office/officeart/2005/8/layout/vList2"/>
    <dgm:cxn modelId="{496C3306-F252-48AA-9896-E9D4BDD2BB38}" type="presOf" srcId="{87DC0E0E-F9E1-4AD1-B1CB-7B5440AA7EAE}" destId="{4BD8AAA9-B945-4109-ABC4-8A9266EF7CE4}" srcOrd="0" destOrd="0" presId="urn:microsoft.com/office/officeart/2005/8/layout/vList2"/>
    <dgm:cxn modelId="{30CB08EE-D710-43EE-9B44-469BB2031CE0}" type="presOf" srcId="{B17C3FF6-4F2F-4135-85B1-36F1C0A7AD53}" destId="{1D582E71-BC65-41B7-92A4-E5DD67E74F0F}" srcOrd="0" destOrd="0" presId="urn:microsoft.com/office/officeart/2005/8/layout/vList2"/>
    <dgm:cxn modelId="{5EEB8BCD-293C-4BAD-B0F0-CEE6263E38B5}" type="presParOf" srcId="{1D582E71-BC65-41B7-92A4-E5DD67E74F0F}" destId="{E0A63ED9-8553-4B7B-B1C3-9420C937B0D8}" srcOrd="0" destOrd="0" presId="urn:microsoft.com/office/officeart/2005/8/layout/vList2"/>
    <dgm:cxn modelId="{5A403187-9F5A-4A5E-AAA4-5207036FA7FC}" type="presParOf" srcId="{1D582E71-BC65-41B7-92A4-E5DD67E74F0F}" destId="{BFF22172-649A-4F59-B2EE-11D68B581037}" srcOrd="1" destOrd="0" presId="urn:microsoft.com/office/officeart/2005/8/layout/vList2"/>
    <dgm:cxn modelId="{77BD9B78-D4D5-4894-967A-E2CAE4BF7D69}" type="presParOf" srcId="{1D582E71-BC65-41B7-92A4-E5DD67E74F0F}" destId="{4BD8AAA9-B945-4109-ABC4-8A9266EF7CE4}" srcOrd="2" destOrd="0" presId="urn:microsoft.com/office/officeart/2005/8/layout/vList2"/>
    <dgm:cxn modelId="{5F0E65D6-ABC9-42F0-8053-0CB1561B64B9}" type="presParOf" srcId="{1D582E71-BC65-41B7-92A4-E5DD67E74F0F}" destId="{1F1AFDC1-6E5D-4F0C-9F10-346A0B5A5EE9}" srcOrd="3" destOrd="0" presId="urn:microsoft.com/office/officeart/2005/8/layout/vList2"/>
    <dgm:cxn modelId="{EED3929C-B7E5-43C1-9E71-955B6A2DCCE2}" type="presParOf" srcId="{1D582E71-BC65-41B7-92A4-E5DD67E74F0F}" destId="{A07FAC24-D89D-42C9-B8B4-5B279E459D68}" srcOrd="4" destOrd="0" presId="urn:microsoft.com/office/officeart/2005/8/layout/vList2"/>
    <dgm:cxn modelId="{E03DB2FB-B5F1-4D86-91D9-7486478B1353}" type="presParOf" srcId="{1D582E71-BC65-41B7-92A4-E5DD67E74F0F}" destId="{29CCABCD-F4BD-407C-9603-3A4E05B8AD5A}" srcOrd="5" destOrd="0" presId="urn:microsoft.com/office/officeart/2005/8/layout/vList2"/>
    <dgm:cxn modelId="{D6C5E360-53DE-4E28-863C-36EE01871563}" type="presParOf" srcId="{1D582E71-BC65-41B7-92A4-E5DD67E74F0F}" destId="{1A971BB6-830A-4EDF-9C01-9E5706ABBE3E}"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988EA65-B8EC-4C51-9D27-D454EB89F118}"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E5588BCF-26E3-4C76-A7F1-EEF2FACF4D29}">
      <dgm:prSet phldrT="[Text]"/>
      <dgm:spPr>
        <a:solidFill>
          <a:srgbClr val="00B0F0"/>
        </a:solidFill>
      </dgm:spPr>
      <dgm:t>
        <a:bodyPr/>
        <a:lstStyle/>
        <a:p>
          <a:r>
            <a:rPr lang="en-US" dirty="0" smtClean="0"/>
            <a:t>School Counseling Curriculum</a:t>
          </a:r>
          <a:endParaRPr lang="en-US" dirty="0"/>
        </a:p>
      </dgm:t>
    </dgm:pt>
    <dgm:pt modelId="{A6E11A43-2C07-45AA-9F39-7776B3EEB7EC}" type="parTrans" cxnId="{B2FDD0F6-3CE4-4350-9A88-1E5800625A45}">
      <dgm:prSet/>
      <dgm:spPr/>
      <dgm:t>
        <a:bodyPr/>
        <a:lstStyle/>
        <a:p>
          <a:endParaRPr lang="en-US"/>
        </a:p>
      </dgm:t>
    </dgm:pt>
    <dgm:pt modelId="{89FB9114-BAEF-4981-9838-6197969E255B}" type="sibTrans" cxnId="{B2FDD0F6-3CE4-4350-9A88-1E5800625A45}">
      <dgm:prSet/>
      <dgm:spPr/>
      <dgm:t>
        <a:bodyPr/>
        <a:lstStyle/>
        <a:p>
          <a:endParaRPr lang="en-US"/>
        </a:p>
      </dgm:t>
    </dgm:pt>
    <dgm:pt modelId="{B7CA5CD7-E949-4B3A-A89C-4D8836A192B1}">
      <dgm:prSet phldrT="[Text]"/>
      <dgm:spPr>
        <a:solidFill>
          <a:srgbClr val="FF0000"/>
        </a:solidFill>
      </dgm:spPr>
      <dgm:t>
        <a:bodyPr/>
        <a:lstStyle/>
        <a:p>
          <a:r>
            <a:rPr lang="en-US" dirty="0" smtClean="0"/>
            <a:t>Responsive Services</a:t>
          </a:r>
          <a:endParaRPr lang="en-US" dirty="0"/>
        </a:p>
      </dgm:t>
    </dgm:pt>
    <dgm:pt modelId="{4B7D75E2-F1B9-4EF6-8537-6CA67BDEE9BC}" type="parTrans" cxnId="{11D3CCF9-B19D-4DAA-AE84-7012907D8660}">
      <dgm:prSet/>
      <dgm:spPr/>
      <dgm:t>
        <a:bodyPr/>
        <a:lstStyle/>
        <a:p>
          <a:endParaRPr lang="en-US"/>
        </a:p>
      </dgm:t>
    </dgm:pt>
    <dgm:pt modelId="{AB3417CC-7276-4A5A-B3E4-7D3E01BB1741}" type="sibTrans" cxnId="{11D3CCF9-B19D-4DAA-AE84-7012907D8660}">
      <dgm:prSet/>
      <dgm:spPr/>
      <dgm:t>
        <a:bodyPr/>
        <a:lstStyle/>
        <a:p>
          <a:endParaRPr lang="en-US"/>
        </a:p>
      </dgm:t>
    </dgm:pt>
    <dgm:pt modelId="{71773FB8-F003-46E2-8C50-402ED7DCAE6A}">
      <dgm:prSet phldrT="[Text]"/>
      <dgm:spPr>
        <a:solidFill>
          <a:srgbClr val="92D050"/>
        </a:solidFill>
      </dgm:spPr>
      <dgm:t>
        <a:bodyPr/>
        <a:lstStyle/>
        <a:p>
          <a:r>
            <a:rPr lang="en-US" dirty="0" smtClean="0"/>
            <a:t>System Support</a:t>
          </a:r>
          <a:endParaRPr lang="en-US" dirty="0"/>
        </a:p>
      </dgm:t>
    </dgm:pt>
    <dgm:pt modelId="{F1F856F8-6C40-49EB-BA61-0B046C6EAC15}" type="parTrans" cxnId="{BCED3213-7B64-47F5-B36A-3B9BD0D23560}">
      <dgm:prSet/>
      <dgm:spPr/>
      <dgm:t>
        <a:bodyPr/>
        <a:lstStyle/>
        <a:p>
          <a:endParaRPr lang="en-US"/>
        </a:p>
      </dgm:t>
    </dgm:pt>
    <dgm:pt modelId="{E615E341-ACFE-42D6-82A6-496CA7B93995}" type="sibTrans" cxnId="{BCED3213-7B64-47F5-B36A-3B9BD0D23560}">
      <dgm:prSet/>
      <dgm:spPr/>
      <dgm:t>
        <a:bodyPr/>
        <a:lstStyle/>
        <a:p>
          <a:endParaRPr lang="en-US"/>
        </a:p>
      </dgm:t>
    </dgm:pt>
    <dgm:pt modelId="{EDE57915-338F-424D-9E0A-4905DAEE7738}">
      <dgm:prSet phldrT="[Text]"/>
      <dgm:spPr>
        <a:solidFill>
          <a:srgbClr val="FFC000"/>
        </a:solidFill>
      </dgm:spPr>
      <dgm:t>
        <a:bodyPr/>
        <a:lstStyle/>
        <a:p>
          <a:r>
            <a:rPr lang="en-US" dirty="0" smtClean="0"/>
            <a:t>Individual Student Planning</a:t>
          </a:r>
          <a:endParaRPr lang="en-US" dirty="0"/>
        </a:p>
      </dgm:t>
    </dgm:pt>
    <dgm:pt modelId="{AD63D47B-3E0D-45D7-B8A4-D6C6D0674E09}" type="parTrans" cxnId="{E677F745-61E7-4CBB-AA91-A241D098F142}">
      <dgm:prSet/>
      <dgm:spPr/>
      <dgm:t>
        <a:bodyPr/>
        <a:lstStyle/>
        <a:p>
          <a:endParaRPr lang="en-US"/>
        </a:p>
      </dgm:t>
    </dgm:pt>
    <dgm:pt modelId="{1925010A-2752-4AD5-8299-1B29E980F5BA}" type="sibTrans" cxnId="{E677F745-61E7-4CBB-AA91-A241D098F142}">
      <dgm:prSet/>
      <dgm:spPr/>
      <dgm:t>
        <a:bodyPr/>
        <a:lstStyle/>
        <a:p>
          <a:endParaRPr lang="en-US"/>
        </a:p>
      </dgm:t>
    </dgm:pt>
    <dgm:pt modelId="{183D6304-1206-4F8A-A49A-FDD8557F67C5}" type="pres">
      <dgm:prSet presAssocID="{9988EA65-B8EC-4C51-9D27-D454EB89F118}" presName="diagram" presStyleCnt="0">
        <dgm:presLayoutVars>
          <dgm:dir/>
          <dgm:resizeHandles val="exact"/>
        </dgm:presLayoutVars>
      </dgm:prSet>
      <dgm:spPr/>
      <dgm:t>
        <a:bodyPr/>
        <a:lstStyle/>
        <a:p>
          <a:endParaRPr lang="en-US"/>
        </a:p>
      </dgm:t>
    </dgm:pt>
    <dgm:pt modelId="{4CB2B900-22CC-4469-BDB2-A1D214A04270}" type="pres">
      <dgm:prSet presAssocID="{E5588BCF-26E3-4C76-A7F1-EEF2FACF4D29}" presName="node" presStyleLbl="node1" presStyleIdx="0" presStyleCnt="4" custLinFactNeighborX="1805" custLinFactNeighborY="390">
        <dgm:presLayoutVars>
          <dgm:bulletEnabled val="1"/>
        </dgm:presLayoutVars>
      </dgm:prSet>
      <dgm:spPr/>
      <dgm:t>
        <a:bodyPr/>
        <a:lstStyle/>
        <a:p>
          <a:endParaRPr lang="en-US"/>
        </a:p>
      </dgm:t>
    </dgm:pt>
    <dgm:pt modelId="{AF634345-6E77-4640-ACBE-44503B52D6EE}" type="pres">
      <dgm:prSet presAssocID="{89FB9114-BAEF-4981-9838-6197969E255B}" presName="sibTrans" presStyleCnt="0"/>
      <dgm:spPr/>
      <dgm:t>
        <a:bodyPr/>
        <a:lstStyle/>
        <a:p>
          <a:endParaRPr lang="en-US"/>
        </a:p>
      </dgm:t>
    </dgm:pt>
    <dgm:pt modelId="{7350FF82-DD76-4D28-BDC4-ABC6805DD98A}" type="pres">
      <dgm:prSet presAssocID="{B7CA5CD7-E949-4B3A-A89C-4D8836A192B1}" presName="node" presStyleLbl="node1" presStyleIdx="1" presStyleCnt="4">
        <dgm:presLayoutVars>
          <dgm:bulletEnabled val="1"/>
        </dgm:presLayoutVars>
      </dgm:prSet>
      <dgm:spPr/>
      <dgm:t>
        <a:bodyPr/>
        <a:lstStyle/>
        <a:p>
          <a:endParaRPr lang="en-US"/>
        </a:p>
      </dgm:t>
    </dgm:pt>
    <dgm:pt modelId="{0BEFE2D0-00DD-442C-BE4F-57E8D6B23B0C}" type="pres">
      <dgm:prSet presAssocID="{AB3417CC-7276-4A5A-B3E4-7D3E01BB1741}" presName="sibTrans" presStyleCnt="0"/>
      <dgm:spPr/>
      <dgm:t>
        <a:bodyPr/>
        <a:lstStyle/>
        <a:p>
          <a:endParaRPr lang="en-US"/>
        </a:p>
      </dgm:t>
    </dgm:pt>
    <dgm:pt modelId="{B6BC3E26-380B-4EA4-A570-3A4EAB46724A}" type="pres">
      <dgm:prSet presAssocID="{71773FB8-F003-46E2-8C50-402ED7DCAE6A}" presName="node" presStyleLbl="node1" presStyleIdx="2" presStyleCnt="4">
        <dgm:presLayoutVars>
          <dgm:bulletEnabled val="1"/>
        </dgm:presLayoutVars>
      </dgm:prSet>
      <dgm:spPr/>
      <dgm:t>
        <a:bodyPr/>
        <a:lstStyle/>
        <a:p>
          <a:endParaRPr lang="en-US"/>
        </a:p>
      </dgm:t>
    </dgm:pt>
    <dgm:pt modelId="{BCE5EA72-F263-4E91-827E-6E02D66620D8}" type="pres">
      <dgm:prSet presAssocID="{E615E341-ACFE-42D6-82A6-496CA7B93995}" presName="sibTrans" presStyleCnt="0"/>
      <dgm:spPr/>
      <dgm:t>
        <a:bodyPr/>
        <a:lstStyle/>
        <a:p>
          <a:endParaRPr lang="en-US"/>
        </a:p>
      </dgm:t>
    </dgm:pt>
    <dgm:pt modelId="{2D5B2B5B-5BE7-4051-9889-70A139E2FC2C}" type="pres">
      <dgm:prSet presAssocID="{EDE57915-338F-424D-9E0A-4905DAEE7738}" presName="node" presStyleLbl="node1" presStyleIdx="3" presStyleCnt="4">
        <dgm:presLayoutVars>
          <dgm:bulletEnabled val="1"/>
        </dgm:presLayoutVars>
      </dgm:prSet>
      <dgm:spPr/>
      <dgm:t>
        <a:bodyPr/>
        <a:lstStyle/>
        <a:p>
          <a:endParaRPr lang="en-US"/>
        </a:p>
      </dgm:t>
    </dgm:pt>
  </dgm:ptLst>
  <dgm:cxnLst>
    <dgm:cxn modelId="{9A2BD04B-D576-41E7-BD17-500869A348F3}" type="presOf" srcId="{E5588BCF-26E3-4C76-A7F1-EEF2FACF4D29}" destId="{4CB2B900-22CC-4469-BDB2-A1D214A04270}" srcOrd="0" destOrd="0" presId="urn:microsoft.com/office/officeart/2005/8/layout/default#1"/>
    <dgm:cxn modelId="{E677F745-61E7-4CBB-AA91-A241D098F142}" srcId="{9988EA65-B8EC-4C51-9D27-D454EB89F118}" destId="{EDE57915-338F-424D-9E0A-4905DAEE7738}" srcOrd="3" destOrd="0" parTransId="{AD63D47B-3E0D-45D7-B8A4-D6C6D0674E09}" sibTransId="{1925010A-2752-4AD5-8299-1B29E980F5BA}"/>
    <dgm:cxn modelId="{BCED3213-7B64-47F5-B36A-3B9BD0D23560}" srcId="{9988EA65-B8EC-4C51-9D27-D454EB89F118}" destId="{71773FB8-F003-46E2-8C50-402ED7DCAE6A}" srcOrd="2" destOrd="0" parTransId="{F1F856F8-6C40-49EB-BA61-0B046C6EAC15}" sibTransId="{E615E341-ACFE-42D6-82A6-496CA7B93995}"/>
    <dgm:cxn modelId="{11D3CCF9-B19D-4DAA-AE84-7012907D8660}" srcId="{9988EA65-B8EC-4C51-9D27-D454EB89F118}" destId="{B7CA5CD7-E949-4B3A-A89C-4D8836A192B1}" srcOrd="1" destOrd="0" parTransId="{4B7D75E2-F1B9-4EF6-8537-6CA67BDEE9BC}" sibTransId="{AB3417CC-7276-4A5A-B3E4-7D3E01BB1741}"/>
    <dgm:cxn modelId="{E254A21A-CC9A-4A93-B268-47D7640FC8C8}" type="presOf" srcId="{EDE57915-338F-424D-9E0A-4905DAEE7738}" destId="{2D5B2B5B-5BE7-4051-9889-70A139E2FC2C}" srcOrd="0" destOrd="0" presId="urn:microsoft.com/office/officeart/2005/8/layout/default#1"/>
    <dgm:cxn modelId="{B2FDD0F6-3CE4-4350-9A88-1E5800625A45}" srcId="{9988EA65-B8EC-4C51-9D27-D454EB89F118}" destId="{E5588BCF-26E3-4C76-A7F1-EEF2FACF4D29}" srcOrd="0" destOrd="0" parTransId="{A6E11A43-2C07-45AA-9F39-7776B3EEB7EC}" sibTransId="{89FB9114-BAEF-4981-9838-6197969E255B}"/>
    <dgm:cxn modelId="{3405D1DD-F62E-4F67-BA78-A195A0E964A2}" type="presOf" srcId="{9988EA65-B8EC-4C51-9D27-D454EB89F118}" destId="{183D6304-1206-4F8A-A49A-FDD8557F67C5}" srcOrd="0" destOrd="0" presId="urn:microsoft.com/office/officeart/2005/8/layout/default#1"/>
    <dgm:cxn modelId="{3126E794-40DE-42FB-8F20-A51F44107EB2}" type="presOf" srcId="{B7CA5CD7-E949-4B3A-A89C-4D8836A192B1}" destId="{7350FF82-DD76-4D28-BDC4-ABC6805DD98A}" srcOrd="0" destOrd="0" presId="urn:microsoft.com/office/officeart/2005/8/layout/default#1"/>
    <dgm:cxn modelId="{6E7547D6-31AA-458D-9878-7B346242F861}" type="presOf" srcId="{71773FB8-F003-46E2-8C50-402ED7DCAE6A}" destId="{B6BC3E26-380B-4EA4-A570-3A4EAB46724A}" srcOrd="0" destOrd="0" presId="urn:microsoft.com/office/officeart/2005/8/layout/default#1"/>
    <dgm:cxn modelId="{873FA89C-B896-45CB-9DF3-041DAB618117}" type="presParOf" srcId="{183D6304-1206-4F8A-A49A-FDD8557F67C5}" destId="{4CB2B900-22CC-4469-BDB2-A1D214A04270}" srcOrd="0" destOrd="0" presId="urn:microsoft.com/office/officeart/2005/8/layout/default#1"/>
    <dgm:cxn modelId="{8E2722F7-32B4-4266-B1F2-0C0284306A8B}" type="presParOf" srcId="{183D6304-1206-4F8A-A49A-FDD8557F67C5}" destId="{AF634345-6E77-4640-ACBE-44503B52D6EE}" srcOrd="1" destOrd="0" presId="urn:microsoft.com/office/officeart/2005/8/layout/default#1"/>
    <dgm:cxn modelId="{33BF6D49-51AE-4944-ABED-AD9DAF724367}" type="presParOf" srcId="{183D6304-1206-4F8A-A49A-FDD8557F67C5}" destId="{7350FF82-DD76-4D28-BDC4-ABC6805DD98A}" srcOrd="2" destOrd="0" presId="urn:microsoft.com/office/officeart/2005/8/layout/default#1"/>
    <dgm:cxn modelId="{BC9DD532-A73F-4299-9808-0E58F658F70F}" type="presParOf" srcId="{183D6304-1206-4F8A-A49A-FDD8557F67C5}" destId="{0BEFE2D0-00DD-442C-BE4F-57E8D6B23B0C}" srcOrd="3" destOrd="0" presId="urn:microsoft.com/office/officeart/2005/8/layout/default#1"/>
    <dgm:cxn modelId="{4CB586C6-9245-4667-8674-F5A704C6C954}" type="presParOf" srcId="{183D6304-1206-4F8A-A49A-FDD8557F67C5}" destId="{B6BC3E26-380B-4EA4-A570-3A4EAB46724A}" srcOrd="4" destOrd="0" presId="urn:microsoft.com/office/officeart/2005/8/layout/default#1"/>
    <dgm:cxn modelId="{4654AFE0-1F4A-4E99-B44C-FBF8B4A05BC3}" type="presParOf" srcId="{183D6304-1206-4F8A-A49A-FDD8557F67C5}" destId="{BCE5EA72-F263-4E91-827E-6E02D66620D8}" srcOrd="5" destOrd="0" presId="urn:microsoft.com/office/officeart/2005/8/layout/default#1"/>
    <dgm:cxn modelId="{6FC592A0-C7A0-4A8A-9708-5633C37151B7}" type="presParOf" srcId="{183D6304-1206-4F8A-A49A-FDD8557F67C5}" destId="{2D5B2B5B-5BE7-4051-9889-70A139E2FC2C}" srcOrd="6" destOrd="0" presId="urn:microsoft.com/office/officeart/2005/8/layout/defaul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630D9B-D130-43EA-B618-8A32F265D3A5}" type="doc">
      <dgm:prSet loTypeId="urn:microsoft.com/office/officeart/2005/8/layout/venn2" loCatId="relationship" qsTypeId="urn:microsoft.com/office/officeart/2005/8/quickstyle/simple2" qsCatId="simple" csTypeId="urn:microsoft.com/office/officeart/2005/8/colors/accent1_3" csCatId="accent1" phldr="1"/>
      <dgm:spPr/>
      <dgm:t>
        <a:bodyPr/>
        <a:lstStyle/>
        <a:p>
          <a:endParaRPr lang="en-US"/>
        </a:p>
      </dgm:t>
    </dgm:pt>
    <dgm:pt modelId="{58943A90-6BC2-4D49-928E-1AF6F82338ED}">
      <dgm:prSet phldrT="[Text]" custT="1"/>
      <dgm:spPr/>
      <dgm:t>
        <a:bodyPr/>
        <a:lstStyle/>
        <a:p>
          <a:r>
            <a:rPr lang="en-US" sz="1800" b="1" dirty="0" smtClean="0">
              <a:latin typeface="Century Gothic" panose="020B0502020202020204" pitchFamily="34" charset="0"/>
            </a:rPr>
            <a:t>Missouri Comprehensive School Counseling Program</a:t>
          </a:r>
          <a:endParaRPr lang="en-US" sz="1800" b="1" dirty="0">
            <a:latin typeface="Century Gothic" panose="020B0502020202020204" pitchFamily="34" charset="0"/>
          </a:endParaRPr>
        </a:p>
      </dgm:t>
    </dgm:pt>
    <dgm:pt modelId="{44D6D7C5-35A2-46DF-8364-FF2AAD0348E1}" type="parTrans" cxnId="{82421135-C4AF-40BB-8DEE-6EA19E7470A9}">
      <dgm:prSet/>
      <dgm:spPr/>
      <dgm:t>
        <a:bodyPr/>
        <a:lstStyle/>
        <a:p>
          <a:endParaRPr lang="en-US" sz="1800" b="1">
            <a:latin typeface="Century Gothic" panose="020B0502020202020204" pitchFamily="34" charset="0"/>
          </a:endParaRPr>
        </a:p>
      </dgm:t>
    </dgm:pt>
    <dgm:pt modelId="{25001269-E44A-4CB1-B200-8ED5214ECC43}" type="sibTrans" cxnId="{82421135-C4AF-40BB-8DEE-6EA19E7470A9}">
      <dgm:prSet/>
      <dgm:spPr/>
      <dgm:t>
        <a:bodyPr/>
        <a:lstStyle/>
        <a:p>
          <a:endParaRPr lang="en-US" sz="1800" b="1">
            <a:latin typeface="Century Gothic" panose="020B0502020202020204" pitchFamily="34" charset="0"/>
          </a:endParaRPr>
        </a:p>
      </dgm:t>
    </dgm:pt>
    <dgm:pt modelId="{E2D59FCE-0763-4168-80F3-A80FF808B342}">
      <dgm:prSet phldrT="[Text]" custT="1"/>
      <dgm:spPr/>
      <dgm:t>
        <a:bodyPr/>
        <a:lstStyle/>
        <a:p>
          <a:r>
            <a:rPr lang="en-US" sz="1800" b="1" dirty="0" smtClean="0">
              <a:latin typeface="Century Gothic" panose="020B0502020202020204" pitchFamily="34" charset="0"/>
            </a:rPr>
            <a:t>Responsive Services</a:t>
          </a:r>
          <a:endParaRPr lang="en-US" sz="1800" b="1" dirty="0">
            <a:latin typeface="Century Gothic" panose="020B0502020202020204" pitchFamily="34" charset="0"/>
          </a:endParaRPr>
        </a:p>
      </dgm:t>
    </dgm:pt>
    <dgm:pt modelId="{E7379541-43A1-4138-A9F0-41B907F531AA}" type="parTrans" cxnId="{1D4431DE-91C7-4116-9E30-310980651DF6}">
      <dgm:prSet/>
      <dgm:spPr/>
      <dgm:t>
        <a:bodyPr/>
        <a:lstStyle/>
        <a:p>
          <a:endParaRPr lang="en-US" sz="1800" b="1">
            <a:latin typeface="Century Gothic" panose="020B0502020202020204" pitchFamily="34" charset="0"/>
          </a:endParaRPr>
        </a:p>
      </dgm:t>
    </dgm:pt>
    <dgm:pt modelId="{EF7B2942-7589-481B-8FBB-F22C3EEF4F7E}" type="sibTrans" cxnId="{1D4431DE-91C7-4116-9E30-310980651DF6}">
      <dgm:prSet/>
      <dgm:spPr/>
      <dgm:t>
        <a:bodyPr/>
        <a:lstStyle/>
        <a:p>
          <a:endParaRPr lang="en-US" sz="1800" b="1">
            <a:latin typeface="Century Gothic" panose="020B0502020202020204" pitchFamily="34" charset="0"/>
          </a:endParaRPr>
        </a:p>
      </dgm:t>
    </dgm:pt>
    <dgm:pt modelId="{7E3569FD-4ACA-4B99-9F71-F28D54C02A34}">
      <dgm:prSet phldrT="[Text]" custT="1"/>
      <dgm:spPr/>
      <dgm:t>
        <a:bodyPr/>
        <a:lstStyle/>
        <a:p>
          <a:r>
            <a:rPr lang="en-US" sz="1800" b="1" dirty="0" smtClean="0">
              <a:latin typeface="Century Gothic" panose="020B0502020202020204" pitchFamily="34" charset="0"/>
            </a:rPr>
            <a:t>Student Academic Success</a:t>
          </a:r>
          <a:endParaRPr lang="en-US" sz="1800" b="1" dirty="0">
            <a:latin typeface="Century Gothic" panose="020B0502020202020204" pitchFamily="34" charset="0"/>
          </a:endParaRPr>
        </a:p>
      </dgm:t>
    </dgm:pt>
    <dgm:pt modelId="{F617DA31-7654-45D6-96DE-4A6C8464D3CE}" type="parTrans" cxnId="{499466DD-6F6E-47C7-8105-1525B2B822B7}">
      <dgm:prSet/>
      <dgm:spPr/>
      <dgm:t>
        <a:bodyPr/>
        <a:lstStyle/>
        <a:p>
          <a:endParaRPr lang="en-US" sz="1800" b="1">
            <a:latin typeface="Century Gothic" panose="020B0502020202020204" pitchFamily="34" charset="0"/>
          </a:endParaRPr>
        </a:p>
      </dgm:t>
    </dgm:pt>
    <dgm:pt modelId="{523BF393-093D-41B4-94B6-E91B1DA2C5F0}" type="sibTrans" cxnId="{499466DD-6F6E-47C7-8105-1525B2B822B7}">
      <dgm:prSet/>
      <dgm:spPr/>
      <dgm:t>
        <a:bodyPr/>
        <a:lstStyle/>
        <a:p>
          <a:endParaRPr lang="en-US" sz="1800" b="1">
            <a:latin typeface="Century Gothic" panose="020B0502020202020204" pitchFamily="34" charset="0"/>
          </a:endParaRPr>
        </a:p>
      </dgm:t>
    </dgm:pt>
    <dgm:pt modelId="{020F07E7-FE1D-4691-B745-851AF683828D}" type="pres">
      <dgm:prSet presAssocID="{C1630D9B-D130-43EA-B618-8A32F265D3A5}" presName="Name0" presStyleCnt="0">
        <dgm:presLayoutVars>
          <dgm:chMax val="7"/>
          <dgm:resizeHandles val="exact"/>
        </dgm:presLayoutVars>
      </dgm:prSet>
      <dgm:spPr/>
      <dgm:t>
        <a:bodyPr/>
        <a:lstStyle/>
        <a:p>
          <a:endParaRPr lang="en-US"/>
        </a:p>
      </dgm:t>
    </dgm:pt>
    <dgm:pt modelId="{85376260-E04D-40A0-95D2-6DAD54EA3CC6}" type="pres">
      <dgm:prSet presAssocID="{C1630D9B-D130-43EA-B618-8A32F265D3A5}" presName="comp1" presStyleCnt="0"/>
      <dgm:spPr/>
      <dgm:t>
        <a:bodyPr/>
        <a:lstStyle/>
        <a:p>
          <a:endParaRPr lang="en-US"/>
        </a:p>
      </dgm:t>
    </dgm:pt>
    <dgm:pt modelId="{2CAA9AC3-72E3-4241-A62E-1FB4CEA2F8A7}" type="pres">
      <dgm:prSet presAssocID="{C1630D9B-D130-43EA-B618-8A32F265D3A5}" presName="circle1" presStyleLbl="node1" presStyleIdx="0" presStyleCnt="3" custScaleX="120536"/>
      <dgm:spPr/>
      <dgm:t>
        <a:bodyPr/>
        <a:lstStyle/>
        <a:p>
          <a:endParaRPr lang="en-US"/>
        </a:p>
      </dgm:t>
    </dgm:pt>
    <dgm:pt modelId="{C57A7AE5-FC99-4521-BAA7-BF65B97964A5}" type="pres">
      <dgm:prSet presAssocID="{C1630D9B-D130-43EA-B618-8A32F265D3A5}" presName="c1text" presStyleLbl="node1" presStyleIdx="0" presStyleCnt="3">
        <dgm:presLayoutVars>
          <dgm:bulletEnabled val="1"/>
        </dgm:presLayoutVars>
      </dgm:prSet>
      <dgm:spPr/>
      <dgm:t>
        <a:bodyPr/>
        <a:lstStyle/>
        <a:p>
          <a:endParaRPr lang="en-US"/>
        </a:p>
      </dgm:t>
    </dgm:pt>
    <dgm:pt modelId="{DA1E5494-CAAD-409B-AABE-6BD6AA447884}" type="pres">
      <dgm:prSet presAssocID="{C1630D9B-D130-43EA-B618-8A32F265D3A5}" presName="comp2" presStyleCnt="0"/>
      <dgm:spPr/>
      <dgm:t>
        <a:bodyPr/>
        <a:lstStyle/>
        <a:p>
          <a:endParaRPr lang="en-US"/>
        </a:p>
      </dgm:t>
    </dgm:pt>
    <dgm:pt modelId="{C22FEF3F-677F-4B3E-8598-833C2EDB5287}" type="pres">
      <dgm:prSet presAssocID="{C1630D9B-D130-43EA-B618-8A32F265D3A5}" presName="circle2" presStyleLbl="node1" presStyleIdx="1" presStyleCnt="3" custScaleX="121429"/>
      <dgm:spPr/>
      <dgm:t>
        <a:bodyPr/>
        <a:lstStyle/>
        <a:p>
          <a:endParaRPr lang="en-US"/>
        </a:p>
      </dgm:t>
    </dgm:pt>
    <dgm:pt modelId="{65E6FA3D-EBC1-4615-BBD1-9BE13848E28F}" type="pres">
      <dgm:prSet presAssocID="{C1630D9B-D130-43EA-B618-8A32F265D3A5}" presName="c2text" presStyleLbl="node1" presStyleIdx="1" presStyleCnt="3">
        <dgm:presLayoutVars>
          <dgm:bulletEnabled val="1"/>
        </dgm:presLayoutVars>
      </dgm:prSet>
      <dgm:spPr/>
      <dgm:t>
        <a:bodyPr/>
        <a:lstStyle/>
        <a:p>
          <a:endParaRPr lang="en-US"/>
        </a:p>
      </dgm:t>
    </dgm:pt>
    <dgm:pt modelId="{1BBF6CF4-6E4C-4909-B5B2-800883295984}" type="pres">
      <dgm:prSet presAssocID="{C1630D9B-D130-43EA-B618-8A32F265D3A5}" presName="comp3" presStyleCnt="0"/>
      <dgm:spPr/>
      <dgm:t>
        <a:bodyPr/>
        <a:lstStyle/>
        <a:p>
          <a:endParaRPr lang="en-US"/>
        </a:p>
      </dgm:t>
    </dgm:pt>
    <dgm:pt modelId="{ECC136D6-F5BC-425D-8AD6-BB5105D92309}" type="pres">
      <dgm:prSet presAssocID="{C1630D9B-D130-43EA-B618-8A32F265D3A5}" presName="circle3" presStyleLbl="node1" presStyleIdx="2" presStyleCnt="3" custScaleX="128571"/>
      <dgm:spPr/>
      <dgm:t>
        <a:bodyPr/>
        <a:lstStyle/>
        <a:p>
          <a:endParaRPr lang="en-US"/>
        </a:p>
      </dgm:t>
    </dgm:pt>
    <dgm:pt modelId="{F718EA49-062A-41DB-AA36-A2115F8A229F}" type="pres">
      <dgm:prSet presAssocID="{C1630D9B-D130-43EA-B618-8A32F265D3A5}" presName="c3text" presStyleLbl="node1" presStyleIdx="2" presStyleCnt="3">
        <dgm:presLayoutVars>
          <dgm:bulletEnabled val="1"/>
        </dgm:presLayoutVars>
      </dgm:prSet>
      <dgm:spPr/>
      <dgm:t>
        <a:bodyPr/>
        <a:lstStyle/>
        <a:p>
          <a:endParaRPr lang="en-US"/>
        </a:p>
      </dgm:t>
    </dgm:pt>
  </dgm:ptLst>
  <dgm:cxnLst>
    <dgm:cxn modelId="{7088CF54-BCFA-43EB-8E00-947B5D74E3DA}" type="presOf" srcId="{7E3569FD-4ACA-4B99-9F71-F28D54C02A34}" destId="{F718EA49-062A-41DB-AA36-A2115F8A229F}" srcOrd="1" destOrd="0" presId="urn:microsoft.com/office/officeart/2005/8/layout/venn2"/>
    <dgm:cxn modelId="{F1BE9189-2E0D-4C6D-87EF-6B508B2AB30F}" type="presOf" srcId="{E2D59FCE-0763-4168-80F3-A80FF808B342}" destId="{65E6FA3D-EBC1-4615-BBD1-9BE13848E28F}" srcOrd="1" destOrd="0" presId="urn:microsoft.com/office/officeart/2005/8/layout/venn2"/>
    <dgm:cxn modelId="{AE43680C-E97A-4C32-9FB8-5F2014B9EE13}" type="presOf" srcId="{7E3569FD-4ACA-4B99-9F71-F28D54C02A34}" destId="{ECC136D6-F5BC-425D-8AD6-BB5105D92309}" srcOrd="0" destOrd="0" presId="urn:microsoft.com/office/officeart/2005/8/layout/venn2"/>
    <dgm:cxn modelId="{DBA68D08-84E6-4BA1-B69C-4F042C1CA006}" type="presOf" srcId="{58943A90-6BC2-4D49-928E-1AF6F82338ED}" destId="{C57A7AE5-FC99-4521-BAA7-BF65B97964A5}" srcOrd="1" destOrd="0" presId="urn:microsoft.com/office/officeart/2005/8/layout/venn2"/>
    <dgm:cxn modelId="{82421135-C4AF-40BB-8DEE-6EA19E7470A9}" srcId="{C1630D9B-D130-43EA-B618-8A32F265D3A5}" destId="{58943A90-6BC2-4D49-928E-1AF6F82338ED}" srcOrd="0" destOrd="0" parTransId="{44D6D7C5-35A2-46DF-8364-FF2AAD0348E1}" sibTransId="{25001269-E44A-4CB1-B200-8ED5214ECC43}"/>
    <dgm:cxn modelId="{A3CCE1B6-F70D-4EC1-8DD8-CADF517E1872}" type="presOf" srcId="{C1630D9B-D130-43EA-B618-8A32F265D3A5}" destId="{020F07E7-FE1D-4691-B745-851AF683828D}" srcOrd="0" destOrd="0" presId="urn:microsoft.com/office/officeart/2005/8/layout/venn2"/>
    <dgm:cxn modelId="{499466DD-6F6E-47C7-8105-1525B2B822B7}" srcId="{C1630D9B-D130-43EA-B618-8A32F265D3A5}" destId="{7E3569FD-4ACA-4B99-9F71-F28D54C02A34}" srcOrd="2" destOrd="0" parTransId="{F617DA31-7654-45D6-96DE-4A6C8464D3CE}" sibTransId="{523BF393-093D-41B4-94B6-E91B1DA2C5F0}"/>
    <dgm:cxn modelId="{95EEBA00-5E96-49FA-8E0D-8430788F7919}" type="presOf" srcId="{58943A90-6BC2-4D49-928E-1AF6F82338ED}" destId="{2CAA9AC3-72E3-4241-A62E-1FB4CEA2F8A7}" srcOrd="0" destOrd="0" presId="urn:microsoft.com/office/officeart/2005/8/layout/venn2"/>
    <dgm:cxn modelId="{1D4431DE-91C7-4116-9E30-310980651DF6}" srcId="{C1630D9B-D130-43EA-B618-8A32F265D3A5}" destId="{E2D59FCE-0763-4168-80F3-A80FF808B342}" srcOrd="1" destOrd="0" parTransId="{E7379541-43A1-4138-A9F0-41B907F531AA}" sibTransId="{EF7B2942-7589-481B-8FBB-F22C3EEF4F7E}"/>
    <dgm:cxn modelId="{87169580-7B10-405A-874D-8FDFEE1DF368}" type="presOf" srcId="{E2D59FCE-0763-4168-80F3-A80FF808B342}" destId="{C22FEF3F-677F-4B3E-8598-833C2EDB5287}" srcOrd="0" destOrd="0" presId="urn:microsoft.com/office/officeart/2005/8/layout/venn2"/>
    <dgm:cxn modelId="{299CB3A7-650E-47FB-A2F5-24711307DB9D}" type="presParOf" srcId="{020F07E7-FE1D-4691-B745-851AF683828D}" destId="{85376260-E04D-40A0-95D2-6DAD54EA3CC6}" srcOrd="0" destOrd="0" presId="urn:microsoft.com/office/officeart/2005/8/layout/venn2"/>
    <dgm:cxn modelId="{CB4AC677-35C6-4A35-B050-0E293E245E69}" type="presParOf" srcId="{85376260-E04D-40A0-95D2-6DAD54EA3CC6}" destId="{2CAA9AC3-72E3-4241-A62E-1FB4CEA2F8A7}" srcOrd="0" destOrd="0" presId="urn:microsoft.com/office/officeart/2005/8/layout/venn2"/>
    <dgm:cxn modelId="{43F5F04C-7198-4E3E-AADE-54DC19A3892F}" type="presParOf" srcId="{85376260-E04D-40A0-95D2-6DAD54EA3CC6}" destId="{C57A7AE5-FC99-4521-BAA7-BF65B97964A5}" srcOrd="1" destOrd="0" presId="urn:microsoft.com/office/officeart/2005/8/layout/venn2"/>
    <dgm:cxn modelId="{C390F4E1-E16C-4B33-B2AF-6787D9A48432}" type="presParOf" srcId="{020F07E7-FE1D-4691-B745-851AF683828D}" destId="{DA1E5494-CAAD-409B-AABE-6BD6AA447884}" srcOrd="1" destOrd="0" presId="urn:microsoft.com/office/officeart/2005/8/layout/venn2"/>
    <dgm:cxn modelId="{027857F8-BB21-456B-8E6C-A888B2F8F72A}" type="presParOf" srcId="{DA1E5494-CAAD-409B-AABE-6BD6AA447884}" destId="{C22FEF3F-677F-4B3E-8598-833C2EDB5287}" srcOrd="0" destOrd="0" presId="urn:microsoft.com/office/officeart/2005/8/layout/venn2"/>
    <dgm:cxn modelId="{08A60BEC-C639-40EC-994F-B59B3B25C869}" type="presParOf" srcId="{DA1E5494-CAAD-409B-AABE-6BD6AA447884}" destId="{65E6FA3D-EBC1-4615-BBD1-9BE13848E28F}" srcOrd="1" destOrd="0" presId="urn:microsoft.com/office/officeart/2005/8/layout/venn2"/>
    <dgm:cxn modelId="{00BB5A35-D4F6-4706-B696-8F9E79C3D481}" type="presParOf" srcId="{020F07E7-FE1D-4691-B745-851AF683828D}" destId="{1BBF6CF4-6E4C-4909-B5B2-800883295984}" srcOrd="2" destOrd="0" presId="urn:microsoft.com/office/officeart/2005/8/layout/venn2"/>
    <dgm:cxn modelId="{DBF31634-B0D0-44F7-9FBC-3C3314228BEC}" type="presParOf" srcId="{1BBF6CF4-6E4C-4909-B5B2-800883295984}" destId="{ECC136D6-F5BC-425D-8AD6-BB5105D92309}" srcOrd="0" destOrd="0" presId="urn:microsoft.com/office/officeart/2005/8/layout/venn2"/>
    <dgm:cxn modelId="{247CFF5B-80FA-42EC-9C5F-931DB573FABF}" type="presParOf" srcId="{1BBF6CF4-6E4C-4909-B5B2-800883295984}" destId="{F718EA49-062A-41DB-AA36-A2115F8A229F}" srcOrd="1" destOrd="0" presId="urn:microsoft.com/office/officeart/2005/8/layout/ven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BF2AD5-7CDC-4EFA-B701-75A597952728}" type="doc">
      <dgm:prSet loTypeId="urn:microsoft.com/office/officeart/2005/8/layout/default#2" loCatId="list" qsTypeId="urn:microsoft.com/office/officeart/2005/8/quickstyle/simple1" qsCatId="simple" csTypeId="urn:microsoft.com/office/officeart/2005/8/colors/accent1_3" csCatId="accent1" phldr="1"/>
      <dgm:spPr/>
      <dgm:t>
        <a:bodyPr/>
        <a:lstStyle/>
        <a:p>
          <a:endParaRPr lang="en-US"/>
        </a:p>
      </dgm:t>
    </dgm:pt>
    <dgm:pt modelId="{29295447-4EB3-47B2-AF0B-3BC38CD5CAC1}">
      <dgm:prSet phldrT="[Text]"/>
      <dgm:spPr/>
      <dgm:t>
        <a:bodyPr/>
        <a:lstStyle/>
        <a:p>
          <a:r>
            <a:rPr lang="en-US" dirty="0" smtClean="0"/>
            <a:t>Social/Emotional Development</a:t>
          </a:r>
          <a:endParaRPr lang="en-US" dirty="0"/>
        </a:p>
      </dgm:t>
    </dgm:pt>
    <dgm:pt modelId="{7E81F0E3-EA6F-49D5-B0B5-F7577610C7D0}" type="parTrans" cxnId="{CA3E51BA-E012-47E2-B36D-04BC2B5873B5}">
      <dgm:prSet/>
      <dgm:spPr/>
      <dgm:t>
        <a:bodyPr/>
        <a:lstStyle/>
        <a:p>
          <a:endParaRPr lang="en-US"/>
        </a:p>
      </dgm:t>
    </dgm:pt>
    <dgm:pt modelId="{898868F9-C9F4-493C-991A-B7D2FA780447}" type="sibTrans" cxnId="{CA3E51BA-E012-47E2-B36D-04BC2B5873B5}">
      <dgm:prSet/>
      <dgm:spPr/>
      <dgm:t>
        <a:bodyPr/>
        <a:lstStyle/>
        <a:p>
          <a:endParaRPr lang="en-US"/>
        </a:p>
      </dgm:t>
    </dgm:pt>
    <dgm:pt modelId="{34431E41-1D00-45C7-9E42-B50D94F2AB3B}">
      <dgm:prSet phldrT="[Text]"/>
      <dgm:spPr/>
      <dgm:t>
        <a:bodyPr/>
        <a:lstStyle/>
        <a:p>
          <a:r>
            <a:rPr lang="en-US" dirty="0" smtClean="0"/>
            <a:t>Academic Development</a:t>
          </a:r>
          <a:endParaRPr lang="en-US" dirty="0"/>
        </a:p>
      </dgm:t>
    </dgm:pt>
    <dgm:pt modelId="{80C8A5C1-3FEC-41FC-A19F-6F60430656C2}" type="parTrans" cxnId="{010F445C-37C0-4F8A-BF68-738B1A787008}">
      <dgm:prSet/>
      <dgm:spPr/>
      <dgm:t>
        <a:bodyPr/>
        <a:lstStyle/>
        <a:p>
          <a:endParaRPr lang="en-US"/>
        </a:p>
      </dgm:t>
    </dgm:pt>
    <dgm:pt modelId="{A73B1446-26E0-463F-A307-097F16FD29F7}" type="sibTrans" cxnId="{010F445C-37C0-4F8A-BF68-738B1A787008}">
      <dgm:prSet/>
      <dgm:spPr/>
      <dgm:t>
        <a:bodyPr/>
        <a:lstStyle/>
        <a:p>
          <a:endParaRPr lang="en-US"/>
        </a:p>
      </dgm:t>
    </dgm:pt>
    <dgm:pt modelId="{9ECBCE33-338B-426A-B7C8-C9FBB3169142}">
      <dgm:prSet phldrT="[Text]"/>
      <dgm:spPr/>
      <dgm:t>
        <a:bodyPr/>
        <a:lstStyle/>
        <a:p>
          <a:r>
            <a:rPr lang="en-US" dirty="0" smtClean="0"/>
            <a:t>Career Development</a:t>
          </a:r>
          <a:endParaRPr lang="en-US" dirty="0"/>
        </a:p>
      </dgm:t>
    </dgm:pt>
    <dgm:pt modelId="{912A32AB-C578-418E-91B4-CC11F847B9B1}" type="parTrans" cxnId="{CCEBD6BF-6A02-470B-8529-57D10BACDDE4}">
      <dgm:prSet/>
      <dgm:spPr/>
      <dgm:t>
        <a:bodyPr/>
        <a:lstStyle/>
        <a:p>
          <a:endParaRPr lang="en-US"/>
        </a:p>
      </dgm:t>
    </dgm:pt>
    <dgm:pt modelId="{1F7736BD-EB43-4B82-82EA-09915EEEDB7C}" type="sibTrans" cxnId="{CCEBD6BF-6A02-470B-8529-57D10BACDDE4}">
      <dgm:prSet/>
      <dgm:spPr/>
      <dgm:t>
        <a:bodyPr/>
        <a:lstStyle/>
        <a:p>
          <a:endParaRPr lang="en-US"/>
        </a:p>
      </dgm:t>
    </dgm:pt>
    <dgm:pt modelId="{6202014D-7364-426D-9C97-0ABE17A5B2A1}" type="pres">
      <dgm:prSet presAssocID="{99BF2AD5-7CDC-4EFA-B701-75A597952728}" presName="diagram" presStyleCnt="0">
        <dgm:presLayoutVars>
          <dgm:dir/>
          <dgm:resizeHandles val="exact"/>
        </dgm:presLayoutVars>
      </dgm:prSet>
      <dgm:spPr/>
      <dgm:t>
        <a:bodyPr/>
        <a:lstStyle/>
        <a:p>
          <a:endParaRPr lang="en-US"/>
        </a:p>
      </dgm:t>
    </dgm:pt>
    <dgm:pt modelId="{1B8F886F-799C-41DB-8910-60DE389AD3AE}" type="pres">
      <dgm:prSet presAssocID="{29295447-4EB3-47B2-AF0B-3BC38CD5CAC1}" presName="node" presStyleLbl="node1" presStyleIdx="0" presStyleCnt="3">
        <dgm:presLayoutVars>
          <dgm:bulletEnabled val="1"/>
        </dgm:presLayoutVars>
      </dgm:prSet>
      <dgm:spPr/>
      <dgm:t>
        <a:bodyPr/>
        <a:lstStyle/>
        <a:p>
          <a:endParaRPr lang="en-US"/>
        </a:p>
      </dgm:t>
    </dgm:pt>
    <dgm:pt modelId="{B7E1F589-EF64-4881-8BBF-7070DEAB99CA}" type="pres">
      <dgm:prSet presAssocID="{898868F9-C9F4-493C-991A-B7D2FA780447}" presName="sibTrans" presStyleCnt="0"/>
      <dgm:spPr/>
      <dgm:t>
        <a:bodyPr/>
        <a:lstStyle/>
        <a:p>
          <a:endParaRPr lang="en-US"/>
        </a:p>
      </dgm:t>
    </dgm:pt>
    <dgm:pt modelId="{9C8CCC33-10CF-4915-B8C9-B1B7209722C3}" type="pres">
      <dgm:prSet presAssocID="{34431E41-1D00-45C7-9E42-B50D94F2AB3B}" presName="node" presStyleLbl="node1" presStyleIdx="1" presStyleCnt="3">
        <dgm:presLayoutVars>
          <dgm:bulletEnabled val="1"/>
        </dgm:presLayoutVars>
      </dgm:prSet>
      <dgm:spPr/>
      <dgm:t>
        <a:bodyPr/>
        <a:lstStyle/>
        <a:p>
          <a:endParaRPr lang="en-US"/>
        </a:p>
      </dgm:t>
    </dgm:pt>
    <dgm:pt modelId="{6A554DA5-9FE9-4AAB-B034-B330519A2638}" type="pres">
      <dgm:prSet presAssocID="{A73B1446-26E0-463F-A307-097F16FD29F7}" presName="sibTrans" presStyleCnt="0"/>
      <dgm:spPr/>
      <dgm:t>
        <a:bodyPr/>
        <a:lstStyle/>
        <a:p>
          <a:endParaRPr lang="en-US"/>
        </a:p>
      </dgm:t>
    </dgm:pt>
    <dgm:pt modelId="{58185E76-BB05-4490-907E-BD75870E479F}" type="pres">
      <dgm:prSet presAssocID="{9ECBCE33-338B-426A-B7C8-C9FBB3169142}" presName="node" presStyleLbl="node1" presStyleIdx="2" presStyleCnt="3">
        <dgm:presLayoutVars>
          <dgm:bulletEnabled val="1"/>
        </dgm:presLayoutVars>
      </dgm:prSet>
      <dgm:spPr/>
      <dgm:t>
        <a:bodyPr/>
        <a:lstStyle/>
        <a:p>
          <a:endParaRPr lang="en-US"/>
        </a:p>
      </dgm:t>
    </dgm:pt>
  </dgm:ptLst>
  <dgm:cxnLst>
    <dgm:cxn modelId="{010F445C-37C0-4F8A-BF68-738B1A787008}" srcId="{99BF2AD5-7CDC-4EFA-B701-75A597952728}" destId="{34431E41-1D00-45C7-9E42-B50D94F2AB3B}" srcOrd="1" destOrd="0" parTransId="{80C8A5C1-3FEC-41FC-A19F-6F60430656C2}" sibTransId="{A73B1446-26E0-463F-A307-097F16FD29F7}"/>
    <dgm:cxn modelId="{CA3E51BA-E012-47E2-B36D-04BC2B5873B5}" srcId="{99BF2AD5-7CDC-4EFA-B701-75A597952728}" destId="{29295447-4EB3-47B2-AF0B-3BC38CD5CAC1}" srcOrd="0" destOrd="0" parTransId="{7E81F0E3-EA6F-49D5-B0B5-F7577610C7D0}" sibTransId="{898868F9-C9F4-493C-991A-B7D2FA780447}"/>
    <dgm:cxn modelId="{2CC2ADBE-4CDD-4D72-9D90-02FCA745B2AE}" type="presOf" srcId="{34431E41-1D00-45C7-9E42-B50D94F2AB3B}" destId="{9C8CCC33-10CF-4915-B8C9-B1B7209722C3}" srcOrd="0" destOrd="0" presId="urn:microsoft.com/office/officeart/2005/8/layout/default#2"/>
    <dgm:cxn modelId="{6947547F-ED0D-4F81-911E-1F9D21488A90}" type="presOf" srcId="{99BF2AD5-7CDC-4EFA-B701-75A597952728}" destId="{6202014D-7364-426D-9C97-0ABE17A5B2A1}" srcOrd="0" destOrd="0" presId="urn:microsoft.com/office/officeart/2005/8/layout/default#2"/>
    <dgm:cxn modelId="{7DA92AD2-43A6-45D0-900C-C9E6C1182D51}" type="presOf" srcId="{9ECBCE33-338B-426A-B7C8-C9FBB3169142}" destId="{58185E76-BB05-4490-907E-BD75870E479F}" srcOrd="0" destOrd="0" presId="urn:microsoft.com/office/officeart/2005/8/layout/default#2"/>
    <dgm:cxn modelId="{15546CDF-D9CE-4B32-9922-D9BB1EA4BD83}" type="presOf" srcId="{29295447-4EB3-47B2-AF0B-3BC38CD5CAC1}" destId="{1B8F886F-799C-41DB-8910-60DE389AD3AE}" srcOrd="0" destOrd="0" presId="urn:microsoft.com/office/officeart/2005/8/layout/default#2"/>
    <dgm:cxn modelId="{CCEBD6BF-6A02-470B-8529-57D10BACDDE4}" srcId="{99BF2AD5-7CDC-4EFA-B701-75A597952728}" destId="{9ECBCE33-338B-426A-B7C8-C9FBB3169142}" srcOrd="2" destOrd="0" parTransId="{912A32AB-C578-418E-91B4-CC11F847B9B1}" sibTransId="{1F7736BD-EB43-4B82-82EA-09915EEEDB7C}"/>
    <dgm:cxn modelId="{257F9028-79C6-41B3-BA49-F6011B424D89}" type="presParOf" srcId="{6202014D-7364-426D-9C97-0ABE17A5B2A1}" destId="{1B8F886F-799C-41DB-8910-60DE389AD3AE}" srcOrd="0" destOrd="0" presId="urn:microsoft.com/office/officeart/2005/8/layout/default#2"/>
    <dgm:cxn modelId="{29B3A489-431A-400B-A6ED-67DE270ABA1A}" type="presParOf" srcId="{6202014D-7364-426D-9C97-0ABE17A5B2A1}" destId="{B7E1F589-EF64-4881-8BBF-7070DEAB99CA}" srcOrd="1" destOrd="0" presId="urn:microsoft.com/office/officeart/2005/8/layout/default#2"/>
    <dgm:cxn modelId="{59C6A617-D030-439B-8E4D-ECBAAFD7950B}" type="presParOf" srcId="{6202014D-7364-426D-9C97-0ABE17A5B2A1}" destId="{9C8CCC33-10CF-4915-B8C9-B1B7209722C3}" srcOrd="2" destOrd="0" presId="urn:microsoft.com/office/officeart/2005/8/layout/default#2"/>
    <dgm:cxn modelId="{39F7CFBB-1D07-416F-A843-D132535C3EB1}" type="presParOf" srcId="{6202014D-7364-426D-9C97-0ABE17A5B2A1}" destId="{6A554DA5-9FE9-4AAB-B034-B330519A2638}" srcOrd="3" destOrd="0" presId="urn:microsoft.com/office/officeart/2005/8/layout/default#2"/>
    <dgm:cxn modelId="{A20F2F2B-7380-414F-A87E-96796D8DB1A7}" type="presParOf" srcId="{6202014D-7364-426D-9C97-0ABE17A5B2A1}" destId="{58185E76-BB05-4490-907E-BD75870E479F}" srcOrd="4" destOrd="0" presId="urn:microsoft.com/office/officeart/2005/8/layout/defaul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311E253-A265-4BC7-AC93-CFA8EBF3E565}" type="doc">
      <dgm:prSet loTypeId="urn:microsoft.com/office/officeart/2005/8/layout/list1" loCatId="list" qsTypeId="urn:microsoft.com/office/officeart/2005/8/quickstyle/simple1" qsCatId="simple" csTypeId="urn:microsoft.com/office/officeart/2005/8/colors/accent1_3" csCatId="accent1" phldr="1"/>
      <dgm:spPr/>
      <dgm:t>
        <a:bodyPr/>
        <a:lstStyle/>
        <a:p>
          <a:endParaRPr lang="en-US"/>
        </a:p>
      </dgm:t>
    </dgm:pt>
    <dgm:pt modelId="{749453E1-85A5-4A42-9683-A392392B5C33}">
      <dgm:prSet phldrT="[Text]"/>
      <dgm:spPr/>
      <dgm:t>
        <a:bodyPr/>
        <a:lstStyle/>
        <a:p>
          <a:r>
            <a:rPr lang="en-US" b="1" dirty="0" smtClean="0"/>
            <a:t>Individual Counseling</a:t>
          </a:r>
          <a:endParaRPr lang="en-US" b="1" dirty="0"/>
        </a:p>
      </dgm:t>
    </dgm:pt>
    <dgm:pt modelId="{19E415E0-E83A-45E4-B2D7-913BFCE9AE72}" type="parTrans" cxnId="{64D28759-1806-4B6B-8796-C17FC6007758}">
      <dgm:prSet/>
      <dgm:spPr/>
      <dgm:t>
        <a:bodyPr/>
        <a:lstStyle/>
        <a:p>
          <a:endParaRPr lang="en-US"/>
        </a:p>
      </dgm:t>
    </dgm:pt>
    <dgm:pt modelId="{7646B0A1-7C48-4C2F-9DE8-D1E639BA6AAD}" type="sibTrans" cxnId="{64D28759-1806-4B6B-8796-C17FC6007758}">
      <dgm:prSet/>
      <dgm:spPr/>
      <dgm:t>
        <a:bodyPr/>
        <a:lstStyle/>
        <a:p>
          <a:endParaRPr lang="en-US"/>
        </a:p>
      </dgm:t>
    </dgm:pt>
    <dgm:pt modelId="{756436B5-0413-4C5C-8F68-6684567C75DC}">
      <dgm:prSet phldrT="[Text]"/>
      <dgm:spPr/>
      <dgm:t>
        <a:bodyPr/>
        <a:lstStyle/>
        <a:p>
          <a:r>
            <a:rPr lang="en-US" b="1" dirty="0" smtClean="0"/>
            <a:t>Small Group Counseling</a:t>
          </a:r>
          <a:endParaRPr lang="en-US" b="1" dirty="0"/>
        </a:p>
      </dgm:t>
    </dgm:pt>
    <dgm:pt modelId="{51D15648-6B4D-412D-981F-5D0885C0EC2A}" type="parTrans" cxnId="{614B589E-52F4-4B43-9AB7-25787E03B7A1}">
      <dgm:prSet/>
      <dgm:spPr/>
      <dgm:t>
        <a:bodyPr/>
        <a:lstStyle/>
        <a:p>
          <a:endParaRPr lang="en-US"/>
        </a:p>
      </dgm:t>
    </dgm:pt>
    <dgm:pt modelId="{5D4B7015-4B38-4008-B22B-B80F3732ABC6}" type="sibTrans" cxnId="{614B589E-52F4-4B43-9AB7-25787E03B7A1}">
      <dgm:prSet/>
      <dgm:spPr/>
      <dgm:t>
        <a:bodyPr/>
        <a:lstStyle/>
        <a:p>
          <a:endParaRPr lang="en-US"/>
        </a:p>
      </dgm:t>
    </dgm:pt>
    <dgm:pt modelId="{B343ED4F-CF1D-46EC-9A25-5ADEA57400D1}">
      <dgm:prSet phldrT="[Text]"/>
      <dgm:spPr/>
      <dgm:t>
        <a:bodyPr/>
        <a:lstStyle/>
        <a:p>
          <a:r>
            <a:rPr lang="en-US" b="1" dirty="0" smtClean="0"/>
            <a:t>Crisis Intervention</a:t>
          </a:r>
          <a:endParaRPr lang="en-US" b="1" dirty="0"/>
        </a:p>
      </dgm:t>
    </dgm:pt>
    <dgm:pt modelId="{F551C29B-97BB-4821-8DB6-16B84E389DE3}" type="parTrans" cxnId="{6078C568-38C4-4ADF-8E87-E1BF3FD63761}">
      <dgm:prSet/>
      <dgm:spPr/>
      <dgm:t>
        <a:bodyPr/>
        <a:lstStyle/>
        <a:p>
          <a:endParaRPr lang="en-US"/>
        </a:p>
      </dgm:t>
    </dgm:pt>
    <dgm:pt modelId="{CF364E13-E5CF-4329-A8F6-8AA15B9AF03A}" type="sibTrans" cxnId="{6078C568-38C4-4ADF-8E87-E1BF3FD63761}">
      <dgm:prSet/>
      <dgm:spPr/>
      <dgm:t>
        <a:bodyPr/>
        <a:lstStyle/>
        <a:p>
          <a:endParaRPr lang="en-US"/>
        </a:p>
      </dgm:t>
    </dgm:pt>
    <dgm:pt modelId="{CE215C6C-7B92-4965-B796-8F5C25C270AE}">
      <dgm:prSet phldrT="[Text]"/>
      <dgm:spPr/>
      <dgm:t>
        <a:bodyPr/>
        <a:lstStyle/>
        <a:p>
          <a:r>
            <a:rPr lang="en-US" b="1" dirty="0" smtClean="0"/>
            <a:t>Consultation</a:t>
          </a:r>
          <a:endParaRPr lang="en-US" b="1" dirty="0"/>
        </a:p>
      </dgm:t>
    </dgm:pt>
    <dgm:pt modelId="{484C5B58-AFA3-4222-813A-F457A8866775}" type="parTrans" cxnId="{979B9B2C-D8A6-426B-8E55-199CE7BF5A69}">
      <dgm:prSet/>
      <dgm:spPr/>
      <dgm:t>
        <a:bodyPr/>
        <a:lstStyle/>
        <a:p>
          <a:endParaRPr lang="en-US"/>
        </a:p>
      </dgm:t>
    </dgm:pt>
    <dgm:pt modelId="{3A4C6222-8AF6-4019-A62D-BA62FF6EC431}" type="sibTrans" cxnId="{979B9B2C-D8A6-426B-8E55-199CE7BF5A69}">
      <dgm:prSet/>
      <dgm:spPr/>
      <dgm:t>
        <a:bodyPr/>
        <a:lstStyle/>
        <a:p>
          <a:endParaRPr lang="en-US"/>
        </a:p>
      </dgm:t>
    </dgm:pt>
    <dgm:pt modelId="{1D8C4B16-F877-4393-AC72-82344441FF2D}">
      <dgm:prSet phldrT="[Text]"/>
      <dgm:spPr/>
      <dgm:t>
        <a:bodyPr/>
        <a:lstStyle/>
        <a:p>
          <a:r>
            <a:rPr lang="en-US" b="1" dirty="0" smtClean="0"/>
            <a:t>Referral</a:t>
          </a:r>
          <a:endParaRPr lang="en-US" b="1" dirty="0"/>
        </a:p>
      </dgm:t>
    </dgm:pt>
    <dgm:pt modelId="{86171085-F497-4058-9406-E6091D9852F7}" type="parTrans" cxnId="{3BD8F126-C46E-4E53-8FD6-556CB832DC67}">
      <dgm:prSet/>
      <dgm:spPr/>
      <dgm:t>
        <a:bodyPr/>
        <a:lstStyle/>
        <a:p>
          <a:endParaRPr lang="en-US"/>
        </a:p>
      </dgm:t>
    </dgm:pt>
    <dgm:pt modelId="{7957FE62-2579-4546-AD60-106B2C3145C7}" type="sibTrans" cxnId="{3BD8F126-C46E-4E53-8FD6-556CB832DC67}">
      <dgm:prSet/>
      <dgm:spPr/>
      <dgm:t>
        <a:bodyPr/>
        <a:lstStyle/>
        <a:p>
          <a:endParaRPr lang="en-US"/>
        </a:p>
      </dgm:t>
    </dgm:pt>
    <dgm:pt modelId="{D531046F-2556-4FA6-9562-105C560E3B91}" type="pres">
      <dgm:prSet presAssocID="{0311E253-A265-4BC7-AC93-CFA8EBF3E565}" presName="linear" presStyleCnt="0">
        <dgm:presLayoutVars>
          <dgm:dir/>
          <dgm:animLvl val="lvl"/>
          <dgm:resizeHandles val="exact"/>
        </dgm:presLayoutVars>
      </dgm:prSet>
      <dgm:spPr/>
      <dgm:t>
        <a:bodyPr/>
        <a:lstStyle/>
        <a:p>
          <a:endParaRPr lang="en-US"/>
        </a:p>
      </dgm:t>
    </dgm:pt>
    <dgm:pt modelId="{746E8E66-CD41-481A-B9D8-BDB529BACCEF}" type="pres">
      <dgm:prSet presAssocID="{749453E1-85A5-4A42-9683-A392392B5C33}" presName="parentLin" presStyleCnt="0"/>
      <dgm:spPr/>
      <dgm:t>
        <a:bodyPr/>
        <a:lstStyle/>
        <a:p>
          <a:endParaRPr lang="en-US"/>
        </a:p>
      </dgm:t>
    </dgm:pt>
    <dgm:pt modelId="{CC19715D-C340-492B-85FA-7377B230396E}" type="pres">
      <dgm:prSet presAssocID="{749453E1-85A5-4A42-9683-A392392B5C33}" presName="parentLeftMargin" presStyleLbl="node1" presStyleIdx="0" presStyleCnt="5"/>
      <dgm:spPr/>
      <dgm:t>
        <a:bodyPr/>
        <a:lstStyle/>
        <a:p>
          <a:endParaRPr lang="en-US"/>
        </a:p>
      </dgm:t>
    </dgm:pt>
    <dgm:pt modelId="{10E326CE-C98C-4D6D-B285-CE941CDB943D}" type="pres">
      <dgm:prSet presAssocID="{749453E1-85A5-4A42-9683-A392392B5C33}" presName="parentText" presStyleLbl="node1" presStyleIdx="0" presStyleCnt="5">
        <dgm:presLayoutVars>
          <dgm:chMax val="0"/>
          <dgm:bulletEnabled val="1"/>
        </dgm:presLayoutVars>
      </dgm:prSet>
      <dgm:spPr/>
      <dgm:t>
        <a:bodyPr/>
        <a:lstStyle/>
        <a:p>
          <a:endParaRPr lang="en-US"/>
        </a:p>
      </dgm:t>
    </dgm:pt>
    <dgm:pt modelId="{62CE4BE2-0D7D-414C-ABA3-CA4C14C89064}" type="pres">
      <dgm:prSet presAssocID="{749453E1-85A5-4A42-9683-A392392B5C33}" presName="negativeSpace" presStyleCnt="0"/>
      <dgm:spPr/>
      <dgm:t>
        <a:bodyPr/>
        <a:lstStyle/>
        <a:p>
          <a:endParaRPr lang="en-US"/>
        </a:p>
      </dgm:t>
    </dgm:pt>
    <dgm:pt modelId="{0C0CCE38-85D4-4808-8505-184EA19C9024}" type="pres">
      <dgm:prSet presAssocID="{749453E1-85A5-4A42-9683-A392392B5C33}" presName="childText" presStyleLbl="conFgAcc1" presStyleIdx="0" presStyleCnt="5">
        <dgm:presLayoutVars>
          <dgm:bulletEnabled val="1"/>
        </dgm:presLayoutVars>
      </dgm:prSet>
      <dgm:spPr/>
      <dgm:t>
        <a:bodyPr/>
        <a:lstStyle/>
        <a:p>
          <a:endParaRPr lang="en-US"/>
        </a:p>
      </dgm:t>
    </dgm:pt>
    <dgm:pt modelId="{C44A3928-18BF-4A7C-A922-D6D1B6D9AE4D}" type="pres">
      <dgm:prSet presAssocID="{7646B0A1-7C48-4C2F-9DE8-D1E639BA6AAD}" presName="spaceBetweenRectangles" presStyleCnt="0"/>
      <dgm:spPr/>
      <dgm:t>
        <a:bodyPr/>
        <a:lstStyle/>
        <a:p>
          <a:endParaRPr lang="en-US"/>
        </a:p>
      </dgm:t>
    </dgm:pt>
    <dgm:pt modelId="{04384846-5758-426B-8C13-ECC642E7FFB8}" type="pres">
      <dgm:prSet presAssocID="{756436B5-0413-4C5C-8F68-6684567C75DC}" presName="parentLin" presStyleCnt="0"/>
      <dgm:spPr/>
      <dgm:t>
        <a:bodyPr/>
        <a:lstStyle/>
        <a:p>
          <a:endParaRPr lang="en-US"/>
        </a:p>
      </dgm:t>
    </dgm:pt>
    <dgm:pt modelId="{9BB25EFA-A8AB-4562-BD89-96E9CA2D0B1B}" type="pres">
      <dgm:prSet presAssocID="{756436B5-0413-4C5C-8F68-6684567C75DC}" presName="parentLeftMargin" presStyleLbl="node1" presStyleIdx="0" presStyleCnt="5"/>
      <dgm:spPr/>
      <dgm:t>
        <a:bodyPr/>
        <a:lstStyle/>
        <a:p>
          <a:endParaRPr lang="en-US"/>
        </a:p>
      </dgm:t>
    </dgm:pt>
    <dgm:pt modelId="{E5691B02-6C82-4084-9984-7DFDB2F667BA}" type="pres">
      <dgm:prSet presAssocID="{756436B5-0413-4C5C-8F68-6684567C75DC}" presName="parentText" presStyleLbl="node1" presStyleIdx="1" presStyleCnt="5">
        <dgm:presLayoutVars>
          <dgm:chMax val="0"/>
          <dgm:bulletEnabled val="1"/>
        </dgm:presLayoutVars>
      </dgm:prSet>
      <dgm:spPr/>
      <dgm:t>
        <a:bodyPr/>
        <a:lstStyle/>
        <a:p>
          <a:endParaRPr lang="en-US"/>
        </a:p>
      </dgm:t>
    </dgm:pt>
    <dgm:pt modelId="{1DB1A6A1-6C67-49BC-9785-0D21DA385A21}" type="pres">
      <dgm:prSet presAssocID="{756436B5-0413-4C5C-8F68-6684567C75DC}" presName="negativeSpace" presStyleCnt="0"/>
      <dgm:spPr/>
      <dgm:t>
        <a:bodyPr/>
        <a:lstStyle/>
        <a:p>
          <a:endParaRPr lang="en-US"/>
        </a:p>
      </dgm:t>
    </dgm:pt>
    <dgm:pt modelId="{0060F72F-D9A8-47A3-A2D6-EEC61BDEF2C3}" type="pres">
      <dgm:prSet presAssocID="{756436B5-0413-4C5C-8F68-6684567C75DC}" presName="childText" presStyleLbl="conFgAcc1" presStyleIdx="1" presStyleCnt="5">
        <dgm:presLayoutVars>
          <dgm:bulletEnabled val="1"/>
        </dgm:presLayoutVars>
      </dgm:prSet>
      <dgm:spPr/>
      <dgm:t>
        <a:bodyPr/>
        <a:lstStyle/>
        <a:p>
          <a:endParaRPr lang="en-US"/>
        </a:p>
      </dgm:t>
    </dgm:pt>
    <dgm:pt modelId="{11737B71-DD1A-4572-AA21-EE04613CC354}" type="pres">
      <dgm:prSet presAssocID="{5D4B7015-4B38-4008-B22B-B80F3732ABC6}" presName="spaceBetweenRectangles" presStyleCnt="0"/>
      <dgm:spPr/>
      <dgm:t>
        <a:bodyPr/>
        <a:lstStyle/>
        <a:p>
          <a:endParaRPr lang="en-US"/>
        </a:p>
      </dgm:t>
    </dgm:pt>
    <dgm:pt modelId="{2E8A8A50-3CF8-4380-A4A6-7FBE0E435ED3}" type="pres">
      <dgm:prSet presAssocID="{B343ED4F-CF1D-46EC-9A25-5ADEA57400D1}" presName="parentLin" presStyleCnt="0"/>
      <dgm:spPr/>
      <dgm:t>
        <a:bodyPr/>
        <a:lstStyle/>
        <a:p>
          <a:endParaRPr lang="en-US"/>
        </a:p>
      </dgm:t>
    </dgm:pt>
    <dgm:pt modelId="{EA3518CB-5B9C-4FB9-ABFF-4142B58C1590}" type="pres">
      <dgm:prSet presAssocID="{B343ED4F-CF1D-46EC-9A25-5ADEA57400D1}" presName="parentLeftMargin" presStyleLbl="node1" presStyleIdx="1" presStyleCnt="5"/>
      <dgm:spPr/>
      <dgm:t>
        <a:bodyPr/>
        <a:lstStyle/>
        <a:p>
          <a:endParaRPr lang="en-US"/>
        </a:p>
      </dgm:t>
    </dgm:pt>
    <dgm:pt modelId="{FC3D0C95-A2BB-470A-80CB-4B88C693D46B}" type="pres">
      <dgm:prSet presAssocID="{B343ED4F-CF1D-46EC-9A25-5ADEA57400D1}" presName="parentText" presStyleLbl="node1" presStyleIdx="2" presStyleCnt="5">
        <dgm:presLayoutVars>
          <dgm:chMax val="0"/>
          <dgm:bulletEnabled val="1"/>
        </dgm:presLayoutVars>
      </dgm:prSet>
      <dgm:spPr/>
      <dgm:t>
        <a:bodyPr/>
        <a:lstStyle/>
        <a:p>
          <a:endParaRPr lang="en-US"/>
        </a:p>
      </dgm:t>
    </dgm:pt>
    <dgm:pt modelId="{65E1A93D-1248-460E-AD09-65CBA9545E69}" type="pres">
      <dgm:prSet presAssocID="{B343ED4F-CF1D-46EC-9A25-5ADEA57400D1}" presName="negativeSpace" presStyleCnt="0"/>
      <dgm:spPr/>
      <dgm:t>
        <a:bodyPr/>
        <a:lstStyle/>
        <a:p>
          <a:endParaRPr lang="en-US"/>
        </a:p>
      </dgm:t>
    </dgm:pt>
    <dgm:pt modelId="{CC09CAEB-F96A-4287-B234-618D83A61CB6}" type="pres">
      <dgm:prSet presAssocID="{B343ED4F-CF1D-46EC-9A25-5ADEA57400D1}" presName="childText" presStyleLbl="conFgAcc1" presStyleIdx="2" presStyleCnt="5">
        <dgm:presLayoutVars>
          <dgm:bulletEnabled val="1"/>
        </dgm:presLayoutVars>
      </dgm:prSet>
      <dgm:spPr/>
      <dgm:t>
        <a:bodyPr/>
        <a:lstStyle/>
        <a:p>
          <a:endParaRPr lang="en-US"/>
        </a:p>
      </dgm:t>
    </dgm:pt>
    <dgm:pt modelId="{09C438DD-BD50-43C1-B388-2DAB787030D6}" type="pres">
      <dgm:prSet presAssocID="{CF364E13-E5CF-4329-A8F6-8AA15B9AF03A}" presName="spaceBetweenRectangles" presStyleCnt="0"/>
      <dgm:spPr/>
      <dgm:t>
        <a:bodyPr/>
        <a:lstStyle/>
        <a:p>
          <a:endParaRPr lang="en-US"/>
        </a:p>
      </dgm:t>
    </dgm:pt>
    <dgm:pt modelId="{1AADFA21-5738-403F-8401-97D31C1FD4EC}" type="pres">
      <dgm:prSet presAssocID="{CE215C6C-7B92-4965-B796-8F5C25C270AE}" presName="parentLin" presStyleCnt="0"/>
      <dgm:spPr/>
      <dgm:t>
        <a:bodyPr/>
        <a:lstStyle/>
        <a:p>
          <a:endParaRPr lang="en-US"/>
        </a:p>
      </dgm:t>
    </dgm:pt>
    <dgm:pt modelId="{D8BB01FD-7EAF-4386-889F-3BBC662B1612}" type="pres">
      <dgm:prSet presAssocID="{CE215C6C-7B92-4965-B796-8F5C25C270AE}" presName="parentLeftMargin" presStyleLbl="node1" presStyleIdx="2" presStyleCnt="5"/>
      <dgm:spPr/>
      <dgm:t>
        <a:bodyPr/>
        <a:lstStyle/>
        <a:p>
          <a:endParaRPr lang="en-US"/>
        </a:p>
      </dgm:t>
    </dgm:pt>
    <dgm:pt modelId="{7BDBD85A-A20A-4A9A-8692-57E2EC8970CA}" type="pres">
      <dgm:prSet presAssocID="{CE215C6C-7B92-4965-B796-8F5C25C270AE}" presName="parentText" presStyleLbl="node1" presStyleIdx="3" presStyleCnt="5">
        <dgm:presLayoutVars>
          <dgm:chMax val="0"/>
          <dgm:bulletEnabled val="1"/>
        </dgm:presLayoutVars>
      </dgm:prSet>
      <dgm:spPr/>
      <dgm:t>
        <a:bodyPr/>
        <a:lstStyle/>
        <a:p>
          <a:endParaRPr lang="en-US"/>
        </a:p>
      </dgm:t>
    </dgm:pt>
    <dgm:pt modelId="{2D7A4F25-4CAB-4D82-8B39-511D4BFA1F20}" type="pres">
      <dgm:prSet presAssocID="{CE215C6C-7B92-4965-B796-8F5C25C270AE}" presName="negativeSpace" presStyleCnt="0"/>
      <dgm:spPr/>
      <dgm:t>
        <a:bodyPr/>
        <a:lstStyle/>
        <a:p>
          <a:endParaRPr lang="en-US"/>
        </a:p>
      </dgm:t>
    </dgm:pt>
    <dgm:pt modelId="{240177FF-81C6-49D1-B0AC-B85ECB35D2C0}" type="pres">
      <dgm:prSet presAssocID="{CE215C6C-7B92-4965-B796-8F5C25C270AE}" presName="childText" presStyleLbl="conFgAcc1" presStyleIdx="3" presStyleCnt="5">
        <dgm:presLayoutVars>
          <dgm:bulletEnabled val="1"/>
        </dgm:presLayoutVars>
      </dgm:prSet>
      <dgm:spPr/>
      <dgm:t>
        <a:bodyPr/>
        <a:lstStyle/>
        <a:p>
          <a:endParaRPr lang="en-US"/>
        </a:p>
      </dgm:t>
    </dgm:pt>
    <dgm:pt modelId="{D3649383-B585-4A79-B072-57764D4691BE}" type="pres">
      <dgm:prSet presAssocID="{3A4C6222-8AF6-4019-A62D-BA62FF6EC431}" presName="spaceBetweenRectangles" presStyleCnt="0"/>
      <dgm:spPr/>
      <dgm:t>
        <a:bodyPr/>
        <a:lstStyle/>
        <a:p>
          <a:endParaRPr lang="en-US"/>
        </a:p>
      </dgm:t>
    </dgm:pt>
    <dgm:pt modelId="{E697E533-BE04-4E13-A0BA-A8C9794A0F37}" type="pres">
      <dgm:prSet presAssocID="{1D8C4B16-F877-4393-AC72-82344441FF2D}" presName="parentLin" presStyleCnt="0"/>
      <dgm:spPr/>
      <dgm:t>
        <a:bodyPr/>
        <a:lstStyle/>
        <a:p>
          <a:endParaRPr lang="en-US"/>
        </a:p>
      </dgm:t>
    </dgm:pt>
    <dgm:pt modelId="{4B384B14-DD36-4CFA-80C4-B5BF11864686}" type="pres">
      <dgm:prSet presAssocID="{1D8C4B16-F877-4393-AC72-82344441FF2D}" presName="parentLeftMargin" presStyleLbl="node1" presStyleIdx="3" presStyleCnt="5"/>
      <dgm:spPr/>
      <dgm:t>
        <a:bodyPr/>
        <a:lstStyle/>
        <a:p>
          <a:endParaRPr lang="en-US"/>
        </a:p>
      </dgm:t>
    </dgm:pt>
    <dgm:pt modelId="{0B0640F3-2A6E-4190-8AC7-54FF1F67EDF5}" type="pres">
      <dgm:prSet presAssocID="{1D8C4B16-F877-4393-AC72-82344441FF2D}" presName="parentText" presStyleLbl="node1" presStyleIdx="4" presStyleCnt="5">
        <dgm:presLayoutVars>
          <dgm:chMax val="0"/>
          <dgm:bulletEnabled val="1"/>
        </dgm:presLayoutVars>
      </dgm:prSet>
      <dgm:spPr/>
      <dgm:t>
        <a:bodyPr/>
        <a:lstStyle/>
        <a:p>
          <a:endParaRPr lang="en-US"/>
        </a:p>
      </dgm:t>
    </dgm:pt>
    <dgm:pt modelId="{3D1E1890-527B-48AB-9296-0BD830671052}" type="pres">
      <dgm:prSet presAssocID="{1D8C4B16-F877-4393-AC72-82344441FF2D}" presName="negativeSpace" presStyleCnt="0"/>
      <dgm:spPr/>
      <dgm:t>
        <a:bodyPr/>
        <a:lstStyle/>
        <a:p>
          <a:endParaRPr lang="en-US"/>
        </a:p>
      </dgm:t>
    </dgm:pt>
    <dgm:pt modelId="{54E79AD3-9036-4736-ACF0-BF3E5E648B2C}" type="pres">
      <dgm:prSet presAssocID="{1D8C4B16-F877-4393-AC72-82344441FF2D}" presName="childText" presStyleLbl="conFgAcc1" presStyleIdx="4" presStyleCnt="5">
        <dgm:presLayoutVars>
          <dgm:bulletEnabled val="1"/>
        </dgm:presLayoutVars>
      </dgm:prSet>
      <dgm:spPr/>
      <dgm:t>
        <a:bodyPr/>
        <a:lstStyle/>
        <a:p>
          <a:endParaRPr lang="en-US"/>
        </a:p>
      </dgm:t>
    </dgm:pt>
  </dgm:ptLst>
  <dgm:cxnLst>
    <dgm:cxn modelId="{2CCF8C2A-32DC-4624-9C5D-BDE6352E0DDD}" type="presOf" srcId="{CE215C6C-7B92-4965-B796-8F5C25C270AE}" destId="{D8BB01FD-7EAF-4386-889F-3BBC662B1612}" srcOrd="0" destOrd="0" presId="urn:microsoft.com/office/officeart/2005/8/layout/list1"/>
    <dgm:cxn modelId="{ED07DF0D-5F5C-4DA8-A1B8-2B38A0DE9375}" type="presOf" srcId="{749453E1-85A5-4A42-9683-A392392B5C33}" destId="{10E326CE-C98C-4D6D-B285-CE941CDB943D}" srcOrd="1" destOrd="0" presId="urn:microsoft.com/office/officeart/2005/8/layout/list1"/>
    <dgm:cxn modelId="{6B639517-35AE-4013-BB30-4094C36BFC8A}" type="presOf" srcId="{749453E1-85A5-4A42-9683-A392392B5C33}" destId="{CC19715D-C340-492B-85FA-7377B230396E}" srcOrd="0" destOrd="0" presId="urn:microsoft.com/office/officeart/2005/8/layout/list1"/>
    <dgm:cxn modelId="{6078C568-38C4-4ADF-8E87-E1BF3FD63761}" srcId="{0311E253-A265-4BC7-AC93-CFA8EBF3E565}" destId="{B343ED4F-CF1D-46EC-9A25-5ADEA57400D1}" srcOrd="2" destOrd="0" parTransId="{F551C29B-97BB-4821-8DB6-16B84E389DE3}" sibTransId="{CF364E13-E5CF-4329-A8F6-8AA15B9AF03A}"/>
    <dgm:cxn modelId="{FFD3B0F6-C20F-43C2-8434-1C206066B1BC}" type="presOf" srcId="{756436B5-0413-4C5C-8F68-6684567C75DC}" destId="{9BB25EFA-A8AB-4562-BD89-96E9CA2D0B1B}" srcOrd="0" destOrd="0" presId="urn:microsoft.com/office/officeart/2005/8/layout/list1"/>
    <dgm:cxn modelId="{3EB91DE9-B2F7-43ED-8A01-39953C5A8450}" type="presOf" srcId="{B343ED4F-CF1D-46EC-9A25-5ADEA57400D1}" destId="{EA3518CB-5B9C-4FB9-ABFF-4142B58C1590}" srcOrd="0" destOrd="0" presId="urn:microsoft.com/office/officeart/2005/8/layout/list1"/>
    <dgm:cxn modelId="{73473C4A-8913-4940-9618-614F7860D6BD}" type="presOf" srcId="{756436B5-0413-4C5C-8F68-6684567C75DC}" destId="{E5691B02-6C82-4084-9984-7DFDB2F667BA}" srcOrd="1" destOrd="0" presId="urn:microsoft.com/office/officeart/2005/8/layout/list1"/>
    <dgm:cxn modelId="{6EE56194-5E10-4947-9714-057463B5D6BA}" type="presOf" srcId="{B343ED4F-CF1D-46EC-9A25-5ADEA57400D1}" destId="{FC3D0C95-A2BB-470A-80CB-4B88C693D46B}" srcOrd="1" destOrd="0" presId="urn:microsoft.com/office/officeart/2005/8/layout/list1"/>
    <dgm:cxn modelId="{979B9B2C-D8A6-426B-8E55-199CE7BF5A69}" srcId="{0311E253-A265-4BC7-AC93-CFA8EBF3E565}" destId="{CE215C6C-7B92-4965-B796-8F5C25C270AE}" srcOrd="3" destOrd="0" parTransId="{484C5B58-AFA3-4222-813A-F457A8866775}" sibTransId="{3A4C6222-8AF6-4019-A62D-BA62FF6EC431}"/>
    <dgm:cxn modelId="{E66B8A22-8370-4825-97B1-EE1C44D0DF59}" type="presOf" srcId="{1D8C4B16-F877-4393-AC72-82344441FF2D}" destId="{4B384B14-DD36-4CFA-80C4-B5BF11864686}" srcOrd="0" destOrd="0" presId="urn:microsoft.com/office/officeart/2005/8/layout/list1"/>
    <dgm:cxn modelId="{D9F047D9-D57F-4FF8-9E02-51CEF6E7B418}" type="presOf" srcId="{1D8C4B16-F877-4393-AC72-82344441FF2D}" destId="{0B0640F3-2A6E-4190-8AC7-54FF1F67EDF5}" srcOrd="1" destOrd="0" presId="urn:microsoft.com/office/officeart/2005/8/layout/list1"/>
    <dgm:cxn modelId="{64D28759-1806-4B6B-8796-C17FC6007758}" srcId="{0311E253-A265-4BC7-AC93-CFA8EBF3E565}" destId="{749453E1-85A5-4A42-9683-A392392B5C33}" srcOrd="0" destOrd="0" parTransId="{19E415E0-E83A-45E4-B2D7-913BFCE9AE72}" sibTransId="{7646B0A1-7C48-4C2F-9DE8-D1E639BA6AAD}"/>
    <dgm:cxn modelId="{4012F00E-119B-4AC6-96F2-E33A3A7D1C0D}" type="presOf" srcId="{CE215C6C-7B92-4965-B796-8F5C25C270AE}" destId="{7BDBD85A-A20A-4A9A-8692-57E2EC8970CA}" srcOrd="1" destOrd="0" presId="urn:microsoft.com/office/officeart/2005/8/layout/list1"/>
    <dgm:cxn modelId="{359443BB-08FF-459F-AF6C-B996B76E27C2}" type="presOf" srcId="{0311E253-A265-4BC7-AC93-CFA8EBF3E565}" destId="{D531046F-2556-4FA6-9562-105C560E3B91}" srcOrd="0" destOrd="0" presId="urn:microsoft.com/office/officeart/2005/8/layout/list1"/>
    <dgm:cxn modelId="{3BD8F126-C46E-4E53-8FD6-556CB832DC67}" srcId="{0311E253-A265-4BC7-AC93-CFA8EBF3E565}" destId="{1D8C4B16-F877-4393-AC72-82344441FF2D}" srcOrd="4" destOrd="0" parTransId="{86171085-F497-4058-9406-E6091D9852F7}" sibTransId="{7957FE62-2579-4546-AD60-106B2C3145C7}"/>
    <dgm:cxn modelId="{614B589E-52F4-4B43-9AB7-25787E03B7A1}" srcId="{0311E253-A265-4BC7-AC93-CFA8EBF3E565}" destId="{756436B5-0413-4C5C-8F68-6684567C75DC}" srcOrd="1" destOrd="0" parTransId="{51D15648-6B4D-412D-981F-5D0885C0EC2A}" sibTransId="{5D4B7015-4B38-4008-B22B-B80F3732ABC6}"/>
    <dgm:cxn modelId="{71DB1233-42F9-4A94-86E4-B82F620882F4}" type="presParOf" srcId="{D531046F-2556-4FA6-9562-105C560E3B91}" destId="{746E8E66-CD41-481A-B9D8-BDB529BACCEF}" srcOrd="0" destOrd="0" presId="urn:microsoft.com/office/officeart/2005/8/layout/list1"/>
    <dgm:cxn modelId="{7EB18245-7B07-48A7-9F4E-7FC78E00DFEC}" type="presParOf" srcId="{746E8E66-CD41-481A-B9D8-BDB529BACCEF}" destId="{CC19715D-C340-492B-85FA-7377B230396E}" srcOrd="0" destOrd="0" presId="urn:microsoft.com/office/officeart/2005/8/layout/list1"/>
    <dgm:cxn modelId="{67C27185-7975-40EB-A975-8C1D9E8F7EAA}" type="presParOf" srcId="{746E8E66-CD41-481A-B9D8-BDB529BACCEF}" destId="{10E326CE-C98C-4D6D-B285-CE941CDB943D}" srcOrd="1" destOrd="0" presId="urn:microsoft.com/office/officeart/2005/8/layout/list1"/>
    <dgm:cxn modelId="{3230A87C-1483-4360-AA64-05E745E5D5A6}" type="presParOf" srcId="{D531046F-2556-4FA6-9562-105C560E3B91}" destId="{62CE4BE2-0D7D-414C-ABA3-CA4C14C89064}" srcOrd="1" destOrd="0" presId="urn:microsoft.com/office/officeart/2005/8/layout/list1"/>
    <dgm:cxn modelId="{F49356CE-B702-474B-A2A8-B42BF153025A}" type="presParOf" srcId="{D531046F-2556-4FA6-9562-105C560E3B91}" destId="{0C0CCE38-85D4-4808-8505-184EA19C9024}" srcOrd="2" destOrd="0" presId="urn:microsoft.com/office/officeart/2005/8/layout/list1"/>
    <dgm:cxn modelId="{FB4EF218-8F8D-41D7-B641-06C86E83DFD9}" type="presParOf" srcId="{D531046F-2556-4FA6-9562-105C560E3B91}" destId="{C44A3928-18BF-4A7C-A922-D6D1B6D9AE4D}" srcOrd="3" destOrd="0" presId="urn:microsoft.com/office/officeart/2005/8/layout/list1"/>
    <dgm:cxn modelId="{6E4E932A-8AC0-4ADE-9872-21BA453A71C5}" type="presParOf" srcId="{D531046F-2556-4FA6-9562-105C560E3B91}" destId="{04384846-5758-426B-8C13-ECC642E7FFB8}" srcOrd="4" destOrd="0" presId="urn:microsoft.com/office/officeart/2005/8/layout/list1"/>
    <dgm:cxn modelId="{3CAB6536-9B46-4AE4-8939-E6B70F8F7B5F}" type="presParOf" srcId="{04384846-5758-426B-8C13-ECC642E7FFB8}" destId="{9BB25EFA-A8AB-4562-BD89-96E9CA2D0B1B}" srcOrd="0" destOrd="0" presId="urn:microsoft.com/office/officeart/2005/8/layout/list1"/>
    <dgm:cxn modelId="{951B52A5-0A09-4B2F-B322-8D438D807751}" type="presParOf" srcId="{04384846-5758-426B-8C13-ECC642E7FFB8}" destId="{E5691B02-6C82-4084-9984-7DFDB2F667BA}" srcOrd="1" destOrd="0" presId="urn:microsoft.com/office/officeart/2005/8/layout/list1"/>
    <dgm:cxn modelId="{77DF4AD8-2B4C-4851-9889-78BAFF661052}" type="presParOf" srcId="{D531046F-2556-4FA6-9562-105C560E3B91}" destId="{1DB1A6A1-6C67-49BC-9785-0D21DA385A21}" srcOrd="5" destOrd="0" presId="urn:microsoft.com/office/officeart/2005/8/layout/list1"/>
    <dgm:cxn modelId="{67A6BF11-06DF-45CD-8CFA-D39D4E5F4F9B}" type="presParOf" srcId="{D531046F-2556-4FA6-9562-105C560E3B91}" destId="{0060F72F-D9A8-47A3-A2D6-EEC61BDEF2C3}" srcOrd="6" destOrd="0" presId="urn:microsoft.com/office/officeart/2005/8/layout/list1"/>
    <dgm:cxn modelId="{BB8718DD-AD0E-44EB-9CD4-91B3E6D4A1E6}" type="presParOf" srcId="{D531046F-2556-4FA6-9562-105C560E3B91}" destId="{11737B71-DD1A-4572-AA21-EE04613CC354}" srcOrd="7" destOrd="0" presId="urn:microsoft.com/office/officeart/2005/8/layout/list1"/>
    <dgm:cxn modelId="{4A308590-8EA5-4ECB-BA11-4054D50C980D}" type="presParOf" srcId="{D531046F-2556-4FA6-9562-105C560E3B91}" destId="{2E8A8A50-3CF8-4380-A4A6-7FBE0E435ED3}" srcOrd="8" destOrd="0" presId="urn:microsoft.com/office/officeart/2005/8/layout/list1"/>
    <dgm:cxn modelId="{E5153561-70B1-46E7-A046-7281AAA40FA4}" type="presParOf" srcId="{2E8A8A50-3CF8-4380-A4A6-7FBE0E435ED3}" destId="{EA3518CB-5B9C-4FB9-ABFF-4142B58C1590}" srcOrd="0" destOrd="0" presId="urn:microsoft.com/office/officeart/2005/8/layout/list1"/>
    <dgm:cxn modelId="{46B7D386-EC59-40A4-8251-06DB41795128}" type="presParOf" srcId="{2E8A8A50-3CF8-4380-A4A6-7FBE0E435ED3}" destId="{FC3D0C95-A2BB-470A-80CB-4B88C693D46B}" srcOrd="1" destOrd="0" presId="urn:microsoft.com/office/officeart/2005/8/layout/list1"/>
    <dgm:cxn modelId="{6851042D-3F96-4CA7-883E-56280DD6DA60}" type="presParOf" srcId="{D531046F-2556-4FA6-9562-105C560E3B91}" destId="{65E1A93D-1248-460E-AD09-65CBA9545E69}" srcOrd="9" destOrd="0" presId="urn:microsoft.com/office/officeart/2005/8/layout/list1"/>
    <dgm:cxn modelId="{76382CC1-A505-4217-80F6-9E77369D3C68}" type="presParOf" srcId="{D531046F-2556-4FA6-9562-105C560E3B91}" destId="{CC09CAEB-F96A-4287-B234-618D83A61CB6}" srcOrd="10" destOrd="0" presId="urn:microsoft.com/office/officeart/2005/8/layout/list1"/>
    <dgm:cxn modelId="{415CEB10-4C05-4884-AC54-CC2483A7EE79}" type="presParOf" srcId="{D531046F-2556-4FA6-9562-105C560E3B91}" destId="{09C438DD-BD50-43C1-B388-2DAB787030D6}" srcOrd="11" destOrd="0" presId="urn:microsoft.com/office/officeart/2005/8/layout/list1"/>
    <dgm:cxn modelId="{F48ED7E5-1B5A-44AE-9C3B-C0E2966A105A}" type="presParOf" srcId="{D531046F-2556-4FA6-9562-105C560E3B91}" destId="{1AADFA21-5738-403F-8401-97D31C1FD4EC}" srcOrd="12" destOrd="0" presId="urn:microsoft.com/office/officeart/2005/8/layout/list1"/>
    <dgm:cxn modelId="{319C73DC-B21F-47CA-8BF0-9C27CCEE76D1}" type="presParOf" srcId="{1AADFA21-5738-403F-8401-97D31C1FD4EC}" destId="{D8BB01FD-7EAF-4386-889F-3BBC662B1612}" srcOrd="0" destOrd="0" presId="urn:microsoft.com/office/officeart/2005/8/layout/list1"/>
    <dgm:cxn modelId="{CAF8312B-7BBD-4B42-A99A-D8F74E8200A3}" type="presParOf" srcId="{1AADFA21-5738-403F-8401-97D31C1FD4EC}" destId="{7BDBD85A-A20A-4A9A-8692-57E2EC8970CA}" srcOrd="1" destOrd="0" presId="urn:microsoft.com/office/officeart/2005/8/layout/list1"/>
    <dgm:cxn modelId="{36145739-6BAC-4C00-A0F4-17695A8D777A}" type="presParOf" srcId="{D531046F-2556-4FA6-9562-105C560E3B91}" destId="{2D7A4F25-4CAB-4D82-8B39-511D4BFA1F20}" srcOrd="13" destOrd="0" presId="urn:microsoft.com/office/officeart/2005/8/layout/list1"/>
    <dgm:cxn modelId="{DE8C41CD-4C73-46D5-8ABD-DFE0A1869287}" type="presParOf" srcId="{D531046F-2556-4FA6-9562-105C560E3B91}" destId="{240177FF-81C6-49D1-B0AC-B85ECB35D2C0}" srcOrd="14" destOrd="0" presId="urn:microsoft.com/office/officeart/2005/8/layout/list1"/>
    <dgm:cxn modelId="{172257B5-2DCE-41F6-A9AF-3456C34F0259}" type="presParOf" srcId="{D531046F-2556-4FA6-9562-105C560E3B91}" destId="{D3649383-B585-4A79-B072-57764D4691BE}" srcOrd="15" destOrd="0" presId="urn:microsoft.com/office/officeart/2005/8/layout/list1"/>
    <dgm:cxn modelId="{50AF9902-418E-457E-B1E7-F038A1A45155}" type="presParOf" srcId="{D531046F-2556-4FA6-9562-105C560E3B91}" destId="{E697E533-BE04-4E13-A0BA-A8C9794A0F37}" srcOrd="16" destOrd="0" presId="urn:microsoft.com/office/officeart/2005/8/layout/list1"/>
    <dgm:cxn modelId="{03655C7F-2032-473B-8308-ADE4F6655D7A}" type="presParOf" srcId="{E697E533-BE04-4E13-A0BA-A8C9794A0F37}" destId="{4B384B14-DD36-4CFA-80C4-B5BF11864686}" srcOrd="0" destOrd="0" presId="urn:microsoft.com/office/officeart/2005/8/layout/list1"/>
    <dgm:cxn modelId="{E75380A4-6FF6-45F3-877C-4FDA819318D9}" type="presParOf" srcId="{E697E533-BE04-4E13-A0BA-A8C9794A0F37}" destId="{0B0640F3-2A6E-4190-8AC7-54FF1F67EDF5}" srcOrd="1" destOrd="0" presId="urn:microsoft.com/office/officeart/2005/8/layout/list1"/>
    <dgm:cxn modelId="{3268234D-2CE5-42F9-A9BA-4DB6A67F3C00}" type="presParOf" srcId="{D531046F-2556-4FA6-9562-105C560E3B91}" destId="{3D1E1890-527B-48AB-9296-0BD830671052}" srcOrd="17" destOrd="0" presId="urn:microsoft.com/office/officeart/2005/8/layout/list1"/>
    <dgm:cxn modelId="{E7C37B83-EC2C-4B02-9DF8-EE8FA24E22E9}" type="presParOf" srcId="{D531046F-2556-4FA6-9562-105C560E3B91}" destId="{54E79AD3-9036-4736-ACF0-BF3E5E648B2C}"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3F9BE3F-B88C-4828-B043-6DAD1E923698}" type="doc">
      <dgm:prSet loTypeId="urn:microsoft.com/office/officeart/2005/8/layout/default#3" loCatId="list" qsTypeId="urn:microsoft.com/office/officeart/2005/8/quickstyle/simple1" qsCatId="simple" csTypeId="urn:microsoft.com/office/officeart/2005/8/colors/accent1_3" csCatId="accent1" phldr="1"/>
      <dgm:spPr/>
      <dgm:t>
        <a:bodyPr/>
        <a:lstStyle/>
        <a:p>
          <a:endParaRPr lang="en-US"/>
        </a:p>
      </dgm:t>
    </dgm:pt>
    <dgm:pt modelId="{A25CD498-9B76-4775-ACC6-B4A2C4D883A9}">
      <dgm:prSet phldrT="[Text]"/>
      <dgm:spPr/>
      <dgm:t>
        <a:bodyPr/>
        <a:lstStyle/>
        <a:p>
          <a:r>
            <a:rPr lang="en-US" b="1" dirty="0" smtClean="0"/>
            <a:t>Academic Success</a:t>
          </a:r>
          <a:endParaRPr lang="en-US" b="1" dirty="0"/>
        </a:p>
      </dgm:t>
    </dgm:pt>
    <dgm:pt modelId="{2CAE3788-0116-4DBB-96A0-F5F76DF794B9}" type="parTrans" cxnId="{66DCA9B8-3BFB-40EB-9C94-7C24E621A384}">
      <dgm:prSet/>
      <dgm:spPr/>
      <dgm:t>
        <a:bodyPr/>
        <a:lstStyle/>
        <a:p>
          <a:endParaRPr lang="en-US"/>
        </a:p>
      </dgm:t>
    </dgm:pt>
    <dgm:pt modelId="{FA0D9383-7CC2-4D67-962B-1F757A5E2446}" type="sibTrans" cxnId="{66DCA9B8-3BFB-40EB-9C94-7C24E621A384}">
      <dgm:prSet/>
      <dgm:spPr/>
      <dgm:t>
        <a:bodyPr/>
        <a:lstStyle/>
        <a:p>
          <a:endParaRPr lang="en-US"/>
        </a:p>
      </dgm:t>
    </dgm:pt>
    <dgm:pt modelId="{C6537434-F449-4941-858F-921EEF7A3980}">
      <dgm:prSet phldrT="[Text]"/>
      <dgm:spPr/>
      <dgm:t>
        <a:bodyPr/>
        <a:lstStyle/>
        <a:p>
          <a:r>
            <a:rPr lang="en-US" b="1" dirty="0" smtClean="0"/>
            <a:t>Career Choice</a:t>
          </a:r>
          <a:endParaRPr lang="en-US" b="1" dirty="0"/>
        </a:p>
      </dgm:t>
    </dgm:pt>
    <dgm:pt modelId="{B560E0D9-7B1B-488E-ACBC-833A56572A27}" type="parTrans" cxnId="{3AA69DD8-86E9-42F5-B061-6CDB325D4E42}">
      <dgm:prSet/>
      <dgm:spPr/>
      <dgm:t>
        <a:bodyPr/>
        <a:lstStyle/>
        <a:p>
          <a:endParaRPr lang="en-US"/>
        </a:p>
      </dgm:t>
    </dgm:pt>
    <dgm:pt modelId="{0A123BD9-0A65-433A-949F-CC13BA56B21D}" type="sibTrans" cxnId="{3AA69DD8-86E9-42F5-B061-6CDB325D4E42}">
      <dgm:prSet/>
      <dgm:spPr/>
      <dgm:t>
        <a:bodyPr/>
        <a:lstStyle/>
        <a:p>
          <a:endParaRPr lang="en-US"/>
        </a:p>
      </dgm:t>
    </dgm:pt>
    <dgm:pt modelId="{CFA8428D-7FDD-4F7A-B9C5-CE8AD692528C}">
      <dgm:prSet phldrT="[Text]"/>
      <dgm:spPr/>
      <dgm:t>
        <a:bodyPr/>
        <a:lstStyle/>
        <a:p>
          <a:r>
            <a:rPr lang="en-US" b="1" dirty="0" smtClean="0"/>
            <a:t>Abuse Issues</a:t>
          </a:r>
          <a:endParaRPr lang="en-US" b="1" dirty="0"/>
        </a:p>
      </dgm:t>
    </dgm:pt>
    <dgm:pt modelId="{48673F3E-5EA0-4522-9AD6-2A5DB018BCD6}" type="parTrans" cxnId="{8BDED42B-64C4-464F-BDB3-ED8208C4432F}">
      <dgm:prSet/>
      <dgm:spPr/>
      <dgm:t>
        <a:bodyPr/>
        <a:lstStyle/>
        <a:p>
          <a:endParaRPr lang="en-US"/>
        </a:p>
      </dgm:t>
    </dgm:pt>
    <dgm:pt modelId="{7A930880-8E84-49B9-B2CC-38C9C39756D9}" type="sibTrans" cxnId="{8BDED42B-64C4-464F-BDB3-ED8208C4432F}">
      <dgm:prSet/>
      <dgm:spPr/>
      <dgm:t>
        <a:bodyPr/>
        <a:lstStyle/>
        <a:p>
          <a:endParaRPr lang="en-US"/>
        </a:p>
      </dgm:t>
    </dgm:pt>
    <dgm:pt modelId="{0A9225FD-8357-4394-98C7-F47F2777811E}">
      <dgm:prSet phldrT="[Text]"/>
      <dgm:spPr/>
      <dgm:t>
        <a:bodyPr/>
        <a:lstStyle/>
        <a:p>
          <a:r>
            <a:rPr lang="en-US" b="1" dirty="0" smtClean="0"/>
            <a:t>Diversity Issues</a:t>
          </a:r>
          <a:endParaRPr lang="en-US" b="1" dirty="0"/>
        </a:p>
      </dgm:t>
    </dgm:pt>
    <dgm:pt modelId="{AECB48B0-371E-4048-B06E-0691284C6E43}" type="parTrans" cxnId="{FA134734-4256-4C38-BA26-4AA44F1639BD}">
      <dgm:prSet/>
      <dgm:spPr/>
      <dgm:t>
        <a:bodyPr/>
        <a:lstStyle/>
        <a:p>
          <a:endParaRPr lang="en-US"/>
        </a:p>
      </dgm:t>
    </dgm:pt>
    <dgm:pt modelId="{ADD6AFFD-72AE-4EF5-9925-2E5A4EE5507F}" type="sibTrans" cxnId="{FA134734-4256-4C38-BA26-4AA44F1639BD}">
      <dgm:prSet/>
      <dgm:spPr/>
      <dgm:t>
        <a:bodyPr/>
        <a:lstStyle/>
        <a:p>
          <a:endParaRPr lang="en-US"/>
        </a:p>
      </dgm:t>
    </dgm:pt>
    <dgm:pt modelId="{B2428435-775F-4115-B297-D84A77E9EF2F}">
      <dgm:prSet phldrT="[Text]"/>
      <dgm:spPr/>
      <dgm:t>
        <a:bodyPr/>
        <a:lstStyle/>
        <a:p>
          <a:r>
            <a:rPr lang="en-US" b="1" dirty="0" smtClean="0"/>
            <a:t>School Dropout</a:t>
          </a:r>
          <a:endParaRPr lang="en-US" b="1" dirty="0"/>
        </a:p>
      </dgm:t>
    </dgm:pt>
    <dgm:pt modelId="{222BB09B-B7D3-4A12-8491-614C7BF8F103}" type="parTrans" cxnId="{ED1DB472-2762-44FF-A61A-3D606140DB06}">
      <dgm:prSet/>
      <dgm:spPr/>
      <dgm:t>
        <a:bodyPr/>
        <a:lstStyle/>
        <a:p>
          <a:endParaRPr lang="en-US"/>
        </a:p>
      </dgm:t>
    </dgm:pt>
    <dgm:pt modelId="{B956546F-C78C-4BC4-BD7D-F8298907961F}" type="sibTrans" cxnId="{ED1DB472-2762-44FF-A61A-3D606140DB06}">
      <dgm:prSet/>
      <dgm:spPr/>
      <dgm:t>
        <a:bodyPr/>
        <a:lstStyle/>
        <a:p>
          <a:endParaRPr lang="en-US"/>
        </a:p>
      </dgm:t>
    </dgm:pt>
    <dgm:pt modelId="{BA4AFDFA-4539-4358-AB63-DD2E9ECF0AB9}">
      <dgm:prSet phldrT="[Text]"/>
      <dgm:spPr/>
      <dgm:t>
        <a:bodyPr/>
        <a:lstStyle/>
        <a:p>
          <a:r>
            <a:rPr lang="en-US" b="1" dirty="0" smtClean="0"/>
            <a:t>School Attendance</a:t>
          </a:r>
          <a:endParaRPr lang="en-US" b="1" dirty="0"/>
        </a:p>
      </dgm:t>
    </dgm:pt>
    <dgm:pt modelId="{E32469A7-FCFB-480F-9090-3DBE05F7A4BD}" type="parTrans" cxnId="{5A015C7E-ADCC-43F2-B47E-249DF1D75DB1}">
      <dgm:prSet/>
      <dgm:spPr/>
      <dgm:t>
        <a:bodyPr/>
        <a:lstStyle/>
        <a:p>
          <a:endParaRPr lang="en-US"/>
        </a:p>
      </dgm:t>
    </dgm:pt>
    <dgm:pt modelId="{884BD857-F4EE-42E0-B19C-C46BD0633AD7}" type="sibTrans" cxnId="{5A015C7E-ADCC-43F2-B47E-249DF1D75DB1}">
      <dgm:prSet/>
      <dgm:spPr/>
      <dgm:t>
        <a:bodyPr/>
        <a:lstStyle/>
        <a:p>
          <a:endParaRPr lang="en-US"/>
        </a:p>
      </dgm:t>
    </dgm:pt>
    <dgm:pt modelId="{A4238A91-A251-4E50-B2FD-1C3689F56671}">
      <dgm:prSet phldrT="[Text]"/>
      <dgm:spPr/>
      <dgm:t>
        <a:bodyPr/>
        <a:lstStyle/>
        <a:p>
          <a:r>
            <a:rPr lang="en-US" b="1" dirty="0" smtClean="0"/>
            <a:t>Stress</a:t>
          </a:r>
          <a:endParaRPr lang="en-US" b="1" dirty="0"/>
        </a:p>
      </dgm:t>
    </dgm:pt>
    <dgm:pt modelId="{6E861957-AE75-4608-B0FB-24D89FE7FA60}" type="parTrans" cxnId="{C850D6EE-BB59-4FDE-8FBF-58D0565A48D3}">
      <dgm:prSet/>
      <dgm:spPr/>
      <dgm:t>
        <a:bodyPr/>
        <a:lstStyle/>
        <a:p>
          <a:endParaRPr lang="en-US"/>
        </a:p>
      </dgm:t>
    </dgm:pt>
    <dgm:pt modelId="{C1C496A9-C77D-4249-B802-E895DD0A288D}" type="sibTrans" cxnId="{C850D6EE-BB59-4FDE-8FBF-58D0565A48D3}">
      <dgm:prSet/>
      <dgm:spPr/>
      <dgm:t>
        <a:bodyPr/>
        <a:lstStyle/>
        <a:p>
          <a:endParaRPr lang="en-US"/>
        </a:p>
      </dgm:t>
    </dgm:pt>
    <dgm:pt modelId="{7DAE08A2-6252-4440-B8D6-159FB89BB3D8}">
      <dgm:prSet phldrT="[Text]"/>
      <dgm:spPr/>
      <dgm:t>
        <a:bodyPr/>
        <a:lstStyle/>
        <a:p>
          <a:r>
            <a:rPr lang="en-US" b="1" dirty="0" smtClean="0"/>
            <a:t>Substance Abuse</a:t>
          </a:r>
          <a:endParaRPr lang="en-US" b="1" dirty="0"/>
        </a:p>
      </dgm:t>
    </dgm:pt>
    <dgm:pt modelId="{8AA4A634-9DD7-46B4-8B67-E2FB689D8C74}" type="parTrans" cxnId="{7D70A444-98BA-4A7B-9C10-8F4D9B9043EF}">
      <dgm:prSet/>
      <dgm:spPr/>
      <dgm:t>
        <a:bodyPr/>
        <a:lstStyle/>
        <a:p>
          <a:endParaRPr lang="en-US"/>
        </a:p>
      </dgm:t>
    </dgm:pt>
    <dgm:pt modelId="{75A8AE07-5F0F-4775-8FDE-412AB37BD05E}" type="sibTrans" cxnId="{7D70A444-98BA-4A7B-9C10-8F4D9B9043EF}">
      <dgm:prSet/>
      <dgm:spPr/>
      <dgm:t>
        <a:bodyPr/>
        <a:lstStyle/>
        <a:p>
          <a:endParaRPr lang="en-US"/>
        </a:p>
      </dgm:t>
    </dgm:pt>
    <dgm:pt modelId="{5D8680AC-7385-4B28-8F2E-602CBB3917B6}">
      <dgm:prSet phldrT="[Text]"/>
      <dgm:spPr/>
      <dgm:t>
        <a:bodyPr/>
        <a:lstStyle/>
        <a:p>
          <a:r>
            <a:rPr lang="en-US" b="1" dirty="0" smtClean="0"/>
            <a:t>Suicide</a:t>
          </a:r>
          <a:endParaRPr lang="en-US" b="1" dirty="0"/>
        </a:p>
      </dgm:t>
    </dgm:pt>
    <dgm:pt modelId="{D83F6FCB-6579-4817-B5CA-134459727D60}" type="parTrans" cxnId="{93091AEF-0275-4587-BC47-77706130DC93}">
      <dgm:prSet/>
      <dgm:spPr/>
      <dgm:t>
        <a:bodyPr/>
        <a:lstStyle/>
        <a:p>
          <a:endParaRPr lang="en-US"/>
        </a:p>
      </dgm:t>
    </dgm:pt>
    <dgm:pt modelId="{4B6F72FC-D16A-4E11-AF5D-270C49257D31}" type="sibTrans" cxnId="{93091AEF-0275-4587-BC47-77706130DC93}">
      <dgm:prSet/>
      <dgm:spPr/>
      <dgm:t>
        <a:bodyPr/>
        <a:lstStyle/>
        <a:p>
          <a:endParaRPr lang="en-US"/>
        </a:p>
      </dgm:t>
    </dgm:pt>
    <dgm:pt modelId="{4C4EED7C-BA8A-4EF4-8BB1-9E57C1BC6E42}">
      <dgm:prSet phldrT="[Text]"/>
      <dgm:spPr/>
      <dgm:t>
        <a:bodyPr/>
        <a:lstStyle/>
        <a:p>
          <a:r>
            <a:rPr lang="en-US" b="1" dirty="0" smtClean="0"/>
            <a:t>Educational Choices</a:t>
          </a:r>
          <a:endParaRPr lang="en-US" b="1" dirty="0"/>
        </a:p>
      </dgm:t>
    </dgm:pt>
    <dgm:pt modelId="{3915387D-4F35-4805-9609-7E4F7ECC65F1}" type="parTrans" cxnId="{2444C2A0-AEE5-4236-B994-85A1361B0A95}">
      <dgm:prSet/>
      <dgm:spPr/>
      <dgm:t>
        <a:bodyPr/>
        <a:lstStyle/>
        <a:p>
          <a:endParaRPr lang="en-US"/>
        </a:p>
      </dgm:t>
    </dgm:pt>
    <dgm:pt modelId="{9C1E6D79-D2EB-4E48-9882-5AFE76BD3AA0}" type="sibTrans" cxnId="{2444C2A0-AEE5-4236-B994-85A1361B0A95}">
      <dgm:prSet/>
      <dgm:spPr/>
      <dgm:t>
        <a:bodyPr/>
        <a:lstStyle/>
        <a:p>
          <a:endParaRPr lang="en-US"/>
        </a:p>
      </dgm:t>
    </dgm:pt>
    <dgm:pt modelId="{1715585C-201E-48B8-8947-D226C4EA7765}">
      <dgm:prSet phldrT="[Text]"/>
      <dgm:spPr/>
      <dgm:t>
        <a:bodyPr/>
        <a:lstStyle/>
        <a:p>
          <a:r>
            <a:rPr lang="en-US" b="1" dirty="0" smtClean="0"/>
            <a:t>Family Loss</a:t>
          </a:r>
          <a:endParaRPr lang="en-US" b="1" dirty="0"/>
        </a:p>
      </dgm:t>
    </dgm:pt>
    <dgm:pt modelId="{4984036D-814F-436D-9FF1-ACB0689C6AA5}" type="parTrans" cxnId="{933E8951-82C1-4F26-9B8A-5BB9DD5A03EC}">
      <dgm:prSet/>
      <dgm:spPr/>
      <dgm:t>
        <a:bodyPr/>
        <a:lstStyle/>
        <a:p>
          <a:endParaRPr lang="en-US"/>
        </a:p>
      </dgm:t>
    </dgm:pt>
    <dgm:pt modelId="{665A3A94-A717-4F23-9CAB-9D4A0AD102FA}" type="sibTrans" cxnId="{933E8951-82C1-4F26-9B8A-5BB9DD5A03EC}">
      <dgm:prSet/>
      <dgm:spPr/>
      <dgm:t>
        <a:bodyPr/>
        <a:lstStyle/>
        <a:p>
          <a:endParaRPr lang="en-US"/>
        </a:p>
      </dgm:t>
    </dgm:pt>
    <dgm:pt modelId="{74057EC2-D08C-46B5-8C37-8473A84D3A0C}">
      <dgm:prSet phldrT="[Text]"/>
      <dgm:spPr/>
      <dgm:t>
        <a:bodyPr/>
        <a:lstStyle/>
        <a:p>
          <a:r>
            <a:rPr lang="en-US" b="1" dirty="0" smtClean="0"/>
            <a:t>Relationships</a:t>
          </a:r>
          <a:endParaRPr lang="en-US" b="1" dirty="0"/>
        </a:p>
      </dgm:t>
    </dgm:pt>
    <dgm:pt modelId="{EB5814F5-FC99-43BA-B9D1-7DDE16DD622F}" type="parTrans" cxnId="{74C3A158-58A9-4273-94C1-0320D15C847B}">
      <dgm:prSet/>
      <dgm:spPr/>
      <dgm:t>
        <a:bodyPr/>
        <a:lstStyle/>
        <a:p>
          <a:endParaRPr lang="en-US"/>
        </a:p>
      </dgm:t>
    </dgm:pt>
    <dgm:pt modelId="{70E5F559-7B06-49E9-9150-7AFCBE339299}" type="sibTrans" cxnId="{74C3A158-58A9-4273-94C1-0320D15C847B}">
      <dgm:prSet/>
      <dgm:spPr/>
      <dgm:t>
        <a:bodyPr/>
        <a:lstStyle/>
        <a:p>
          <a:endParaRPr lang="en-US"/>
        </a:p>
      </dgm:t>
    </dgm:pt>
    <dgm:pt modelId="{308AB090-D48F-475E-B194-95B66979A985}">
      <dgm:prSet phldrT="[Text]"/>
      <dgm:spPr/>
      <dgm:t>
        <a:bodyPr/>
        <a:lstStyle/>
        <a:p>
          <a:r>
            <a:rPr lang="en-US" b="1" dirty="0" smtClean="0"/>
            <a:t>Bullying</a:t>
          </a:r>
          <a:endParaRPr lang="en-US" b="1" dirty="0"/>
        </a:p>
      </dgm:t>
    </dgm:pt>
    <dgm:pt modelId="{900D747E-FE99-4B25-8821-92AF142F62A2}" type="parTrans" cxnId="{1B6B121F-3AF4-420D-8B97-9B3502C5EB2D}">
      <dgm:prSet/>
      <dgm:spPr/>
      <dgm:t>
        <a:bodyPr/>
        <a:lstStyle/>
        <a:p>
          <a:endParaRPr lang="en-US"/>
        </a:p>
      </dgm:t>
    </dgm:pt>
    <dgm:pt modelId="{1A1667AB-A293-4189-A03B-ED3D1884F5D4}" type="sibTrans" cxnId="{1B6B121F-3AF4-420D-8B97-9B3502C5EB2D}">
      <dgm:prSet/>
      <dgm:spPr/>
      <dgm:t>
        <a:bodyPr/>
        <a:lstStyle/>
        <a:p>
          <a:endParaRPr lang="en-US"/>
        </a:p>
      </dgm:t>
    </dgm:pt>
    <dgm:pt modelId="{BA3FBC47-0319-493C-8167-9BFA82C51ED3}" type="pres">
      <dgm:prSet presAssocID="{B3F9BE3F-B88C-4828-B043-6DAD1E923698}" presName="diagram" presStyleCnt="0">
        <dgm:presLayoutVars>
          <dgm:dir/>
          <dgm:resizeHandles val="exact"/>
        </dgm:presLayoutVars>
      </dgm:prSet>
      <dgm:spPr/>
      <dgm:t>
        <a:bodyPr/>
        <a:lstStyle/>
        <a:p>
          <a:endParaRPr lang="en-US"/>
        </a:p>
      </dgm:t>
    </dgm:pt>
    <dgm:pt modelId="{FB5A30F0-B829-4BEB-BBD2-2DD7886F26D1}" type="pres">
      <dgm:prSet presAssocID="{A25CD498-9B76-4775-ACC6-B4A2C4D883A9}" presName="node" presStyleLbl="node1" presStyleIdx="0" presStyleCnt="13">
        <dgm:presLayoutVars>
          <dgm:bulletEnabled val="1"/>
        </dgm:presLayoutVars>
      </dgm:prSet>
      <dgm:spPr/>
      <dgm:t>
        <a:bodyPr/>
        <a:lstStyle/>
        <a:p>
          <a:endParaRPr lang="en-US"/>
        </a:p>
      </dgm:t>
    </dgm:pt>
    <dgm:pt modelId="{71C386CF-6FFA-4784-9C11-240B1DB3F100}" type="pres">
      <dgm:prSet presAssocID="{FA0D9383-7CC2-4D67-962B-1F757A5E2446}" presName="sibTrans" presStyleCnt="0"/>
      <dgm:spPr/>
      <dgm:t>
        <a:bodyPr/>
        <a:lstStyle/>
        <a:p>
          <a:endParaRPr lang="en-US"/>
        </a:p>
      </dgm:t>
    </dgm:pt>
    <dgm:pt modelId="{D4BF229E-BD50-4B80-BA5A-5FCD1B804B74}" type="pres">
      <dgm:prSet presAssocID="{C6537434-F449-4941-858F-921EEF7A3980}" presName="node" presStyleLbl="node1" presStyleIdx="1" presStyleCnt="13">
        <dgm:presLayoutVars>
          <dgm:bulletEnabled val="1"/>
        </dgm:presLayoutVars>
      </dgm:prSet>
      <dgm:spPr/>
      <dgm:t>
        <a:bodyPr/>
        <a:lstStyle/>
        <a:p>
          <a:endParaRPr lang="en-US"/>
        </a:p>
      </dgm:t>
    </dgm:pt>
    <dgm:pt modelId="{6293D9D0-AA0F-434A-8B4F-4A18789B82BD}" type="pres">
      <dgm:prSet presAssocID="{0A123BD9-0A65-433A-949F-CC13BA56B21D}" presName="sibTrans" presStyleCnt="0"/>
      <dgm:spPr/>
      <dgm:t>
        <a:bodyPr/>
        <a:lstStyle/>
        <a:p>
          <a:endParaRPr lang="en-US"/>
        </a:p>
      </dgm:t>
    </dgm:pt>
    <dgm:pt modelId="{4A33230C-82ED-4C30-91C7-477EEC97BBC3}" type="pres">
      <dgm:prSet presAssocID="{CFA8428D-7FDD-4F7A-B9C5-CE8AD692528C}" presName="node" presStyleLbl="node1" presStyleIdx="2" presStyleCnt="13">
        <dgm:presLayoutVars>
          <dgm:bulletEnabled val="1"/>
        </dgm:presLayoutVars>
      </dgm:prSet>
      <dgm:spPr/>
      <dgm:t>
        <a:bodyPr/>
        <a:lstStyle/>
        <a:p>
          <a:endParaRPr lang="en-US"/>
        </a:p>
      </dgm:t>
    </dgm:pt>
    <dgm:pt modelId="{A9521698-7295-4405-BBCA-85E3ECB65D22}" type="pres">
      <dgm:prSet presAssocID="{7A930880-8E84-49B9-B2CC-38C9C39756D9}" presName="sibTrans" presStyleCnt="0"/>
      <dgm:spPr/>
      <dgm:t>
        <a:bodyPr/>
        <a:lstStyle/>
        <a:p>
          <a:endParaRPr lang="en-US"/>
        </a:p>
      </dgm:t>
    </dgm:pt>
    <dgm:pt modelId="{B7A8A54A-E622-4816-843F-C1CF1F29582A}" type="pres">
      <dgm:prSet presAssocID="{0A9225FD-8357-4394-98C7-F47F2777811E}" presName="node" presStyleLbl="node1" presStyleIdx="3" presStyleCnt="13">
        <dgm:presLayoutVars>
          <dgm:bulletEnabled val="1"/>
        </dgm:presLayoutVars>
      </dgm:prSet>
      <dgm:spPr/>
      <dgm:t>
        <a:bodyPr/>
        <a:lstStyle/>
        <a:p>
          <a:endParaRPr lang="en-US"/>
        </a:p>
      </dgm:t>
    </dgm:pt>
    <dgm:pt modelId="{76F26298-6AF8-4EF5-BAD9-7C3667478F9A}" type="pres">
      <dgm:prSet presAssocID="{ADD6AFFD-72AE-4EF5-9925-2E5A4EE5507F}" presName="sibTrans" presStyleCnt="0"/>
      <dgm:spPr/>
      <dgm:t>
        <a:bodyPr/>
        <a:lstStyle/>
        <a:p>
          <a:endParaRPr lang="en-US"/>
        </a:p>
      </dgm:t>
    </dgm:pt>
    <dgm:pt modelId="{4B004D3D-1759-426E-B78B-66875CF3FD54}" type="pres">
      <dgm:prSet presAssocID="{B2428435-775F-4115-B297-D84A77E9EF2F}" presName="node" presStyleLbl="node1" presStyleIdx="4" presStyleCnt="13">
        <dgm:presLayoutVars>
          <dgm:bulletEnabled val="1"/>
        </dgm:presLayoutVars>
      </dgm:prSet>
      <dgm:spPr/>
      <dgm:t>
        <a:bodyPr/>
        <a:lstStyle/>
        <a:p>
          <a:endParaRPr lang="en-US"/>
        </a:p>
      </dgm:t>
    </dgm:pt>
    <dgm:pt modelId="{615F1B75-2515-4D7F-A1E6-FEEE6D2E8B63}" type="pres">
      <dgm:prSet presAssocID="{B956546F-C78C-4BC4-BD7D-F8298907961F}" presName="sibTrans" presStyleCnt="0"/>
      <dgm:spPr/>
      <dgm:t>
        <a:bodyPr/>
        <a:lstStyle/>
        <a:p>
          <a:endParaRPr lang="en-US"/>
        </a:p>
      </dgm:t>
    </dgm:pt>
    <dgm:pt modelId="{5FEEBB56-7ED0-4182-8FD4-43024B24C32F}" type="pres">
      <dgm:prSet presAssocID="{BA4AFDFA-4539-4358-AB63-DD2E9ECF0AB9}" presName="node" presStyleLbl="node1" presStyleIdx="5" presStyleCnt="13">
        <dgm:presLayoutVars>
          <dgm:bulletEnabled val="1"/>
        </dgm:presLayoutVars>
      </dgm:prSet>
      <dgm:spPr/>
      <dgm:t>
        <a:bodyPr/>
        <a:lstStyle/>
        <a:p>
          <a:endParaRPr lang="en-US"/>
        </a:p>
      </dgm:t>
    </dgm:pt>
    <dgm:pt modelId="{6FEDB8D2-5953-4733-95E2-72B753A61923}" type="pres">
      <dgm:prSet presAssocID="{884BD857-F4EE-42E0-B19C-C46BD0633AD7}" presName="sibTrans" presStyleCnt="0"/>
      <dgm:spPr/>
      <dgm:t>
        <a:bodyPr/>
        <a:lstStyle/>
        <a:p>
          <a:endParaRPr lang="en-US"/>
        </a:p>
      </dgm:t>
    </dgm:pt>
    <dgm:pt modelId="{749237A3-D7CC-4D0F-99E5-8EE3BB017A77}" type="pres">
      <dgm:prSet presAssocID="{A4238A91-A251-4E50-B2FD-1C3689F56671}" presName="node" presStyleLbl="node1" presStyleIdx="6" presStyleCnt="13">
        <dgm:presLayoutVars>
          <dgm:bulletEnabled val="1"/>
        </dgm:presLayoutVars>
      </dgm:prSet>
      <dgm:spPr/>
      <dgm:t>
        <a:bodyPr/>
        <a:lstStyle/>
        <a:p>
          <a:endParaRPr lang="en-US"/>
        </a:p>
      </dgm:t>
    </dgm:pt>
    <dgm:pt modelId="{416748AA-5CD3-40EB-9239-F4776D54F8D8}" type="pres">
      <dgm:prSet presAssocID="{C1C496A9-C77D-4249-B802-E895DD0A288D}" presName="sibTrans" presStyleCnt="0"/>
      <dgm:spPr/>
      <dgm:t>
        <a:bodyPr/>
        <a:lstStyle/>
        <a:p>
          <a:endParaRPr lang="en-US"/>
        </a:p>
      </dgm:t>
    </dgm:pt>
    <dgm:pt modelId="{8B098237-8CD8-4E29-8C5B-3CCE255608EA}" type="pres">
      <dgm:prSet presAssocID="{7DAE08A2-6252-4440-B8D6-159FB89BB3D8}" presName="node" presStyleLbl="node1" presStyleIdx="7" presStyleCnt="13">
        <dgm:presLayoutVars>
          <dgm:bulletEnabled val="1"/>
        </dgm:presLayoutVars>
      </dgm:prSet>
      <dgm:spPr/>
      <dgm:t>
        <a:bodyPr/>
        <a:lstStyle/>
        <a:p>
          <a:endParaRPr lang="en-US"/>
        </a:p>
      </dgm:t>
    </dgm:pt>
    <dgm:pt modelId="{52366B9E-8668-4DC6-AB11-84D432CF4964}" type="pres">
      <dgm:prSet presAssocID="{75A8AE07-5F0F-4775-8FDE-412AB37BD05E}" presName="sibTrans" presStyleCnt="0"/>
      <dgm:spPr/>
      <dgm:t>
        <a:bodyPr/>
        <a:lstStyle/>
        <a:p>
          <a:endParaRPr lang="en-US"/>
        </a:p>
      </dgm:t>
    </dgm:pt>
    <dgm:pt modelId="{377F06CB-6F3E-420B-B655-0CA1A31E84AC}" type="pres">
      <dgm:prSet presAssocID="{5D8680AC-7385-4B28-8F2E-602CBB3917B6}" presName="node" presStyleLbl="node1" presStyleIdx="8" presStyleCnt="13">
        <dgm:presLayoutVars>
          <dgm:bulletEnabled val="1"/>
        </dgm:presLayoutVars>
      </dgm:prSet>
      <dgm:spPr/>
      <dgm:t>
        <a:bodyPr/>
        <a:lstStyle/>
        <a:p>
          <a:endParaRPr lang="en-US"/>
        </a:p>
      </dgm:t>
    </dgm:pt>
    <dgm:pt modelId="{CA8101E5-D420-4289-99DA-68337B327C94}" type="pres">
      <dgm:prSet presAssocID="{4B6F72FC-D16A-4E11-AF5D-270C49257D31}" presName="sibTrans" presStyleCnt="0"/>
      <dgm:spPr/>
      <dgm:t>
        <a:bodyPr/>
        <a:lstStyle/>
        <a:p>
          <a:endParaRPr lang="en-US"/>
        </a:p>
      </dgm:t>
    </dgm:pt>
    <dgm:pt modelId="{3B6A919F-7585-4861-92B1-3BD2ABEB1688}" type="pres">
      <dgm:prSet presAssocID="{4C4EED7C-BA8A-4EF4-8BB1-9E57C1BC6E42}" presName="node" presStyleLbl="node1" presStyleIdx="9" presStyleCnt="13">
        <dgm:presLayoutVars>
          <dgm:bulletEnabled val="1"/>
        </dgm:presLayoutVars>
      </dgm:prSet>
      <dgm:spPr/>
      <dgm:t>
        <a:bodyPr/>
        <a:lstStyle/>
        <a:p>
          <a:endParaRPr lang="en-US"/>
        </a:p>
      </dgm:t>
    </dgm:pt>
    <dgm:pt modelId="{E97B1325-0187-4229-9D87-9AF45AAA9BB4}" type="pres">
      <dgm:prSet presAssocID="{9C1E6D79-D2EB-4E48-9882-5AFE76BD3AA0}" presName="sibTrans" presStyleCnt="0"/>
      <dgm:spPr/>
      <dgm:t>
        <a:bodyPr/>
        <a:lstStyle/>
        <a:p>
          <a:endParaRPr lang="en-US"/>
        </a:p>
      </dgm:t>
    </dgm:pt>
    <dgm:pt modelId="{D983AC1D-15FB-4BFD-89AC-CC59DFEE5815}" type="pres">
      <dgm:prSet presAssocID="{1715585C-201E-48B8-8947-D226C4EA7765}" presName="node" presStyleLbl="node1" presStyleIdx="10" presStyleCnt="13">
        <dgm:presLayoutVars>
          <dgm:bulletEnabled val="1"/>
        </dgm:presLayoutVars>
      </dgm:prSet>
      <dgm:spPr/>
      <dgm:t>
        <a:bodyPr/>
        <a:lstStyle/>
        <a:p>
          <a:endParaRPr lang="en-US"/>
        </a:p>
      </dgm:t>
    </dgm:pt>
    <dgm:pt modelId="{8569771A-0293-4C64-893A-51A5DC8C7DBA}" type="pres">
      <dgm:prSet presAssocID="{665A3A94-A717-4F23-9CAB-9D4A0AD102FA}" presName="sibTrans" presStyleCnt="0"/>
      <dgm:spPr/>
      <dgm:t>
        <a:bodyPr/>
        <a:lstStyle/>
        <a:p>
          <a:endParaRPr lang="en-US"/>
        </a:p>
      </dgm:t>
    </dgm:pt>
    <dgm:pt modelId="{BB0EDF13-27A8-444F-BA5A-C2D718B22FCC}" type="pres">
      <dgm:prSet presAssocID="{74057EC2-D08C-46B5-8C37-8473A84D3A0C}" presName="node" presStyleLbl="node1" presStyleIdx="11" presStyleCnt="13">
        <dgm:presLayoutVars>
          <dgm:bulletEnabled val="1"/>
        </dgm:presLayoutVars>
      </dgm:prSet>
      <dgm:spPr/>
      <dgm:t>
        <a:bodyPr/>
        <a:lstStyle/>
        <a:p>
          <a:endParaRPr lang="en-US"/>
        </a:p>
      </dgm:t>
    </dgm:pt>
    <dgm:pt modelId="{0F5485E3-C6DE-4161-BB82-9843DA645001}" type="pres">
      <dgm:prSet presAssocID="{70E5F559-7B06-49E9-9150-7AFCBE339299}" presName="sibTrans" presStyleCnt="0"/>
      <dgm:spPr/>
      <dgm:t>
        <a:bodyPr/>
        <a:lstStyle/>
        <a:p>
          <a:endParaRPr lang="en-US"/>
        </a:p>
      </dgm:t>
    </dgm:pt>
    <dgm:pt modelId="{4BA78F5A-97D4-452F-95C0-8556CFB6A098}" type="pres">
      <dgm:prSet presAssocID="{308AB090-D48F-475E-B194-95B66979A985}" presName="node" presStyleLbl="node1" presStyleIdx="12" presStyleCnt="13">
        <dgm:presLayoutVars>
          <dgm:bulletEnabled val="1"/>
        </dgm:presLayoutVars>
      </dgm:prSet>
      <dgm:spPr/>
      <dgm:t>
        <a:bodyPr/>
        <a:lstStyle/>
        <a:p>
          <a:endParaRPr lang="en-US"/>
        </a:p>
      </dgm:t>
    </dgm:pt>
  </dgm:ptLst>
  <dgm:cxnLst>
    <dgm:cxn modelId="{2444C2A0-AEE5-4236-B994-85A1361B0A95}" srcId="{B3F9BE3F-B88C-4828-B043-6DAD1E923698}" destId="{4C4EED7C-BA8A-4EF4-8BB1-9E57C1BC6E42}" srcOrd="9" destOrd="0" parTransId="{3915387D-4F35-4805-9609-7E4F7ECC65F1}" sibTransId="{9C1E6D79-D2EB-4E48-9882-5AFE76BD3AA0}"/>
    <dgm:cxn modelId="{5A015C7E-ADCC-43F2-B47E-249DF1D75DB1}" srcId="{B3F9BE3F-B88C-4828-B043-6DAD1E923698}" destId="{BA4AFDFA-4539-4358-AB63-DD2E9ECF0AB9}" srcOrd="5" destOrd="0" parTransId="{E32469A7-FCFB-480F-9090-3DBE05F7A4BD}" sibTransId="{884BD857-F4EE-42E0-B19C-C46BD0633AD7}"/>
    <dgm:cxn modelId="{30B7724E-4C05-4081-AA9E-568AEBDBB156}" type="presOf" srcId="{308AB090-D48F-475E-B194-95B66979A985}" destId="{4BA78F5A-97D4-452F-95C0-8556CFB6A098}" srcOrd="0" destOrd="0" presId="urn:microsoft.com/office/officeart/2005/8/layout/default#3"/>
    <dgm:cxn modelId="{C5753C3E-2F47-4907-BD52-522FCA1DE23C}" type="presOf" srcId="{CFA8428D-7FDD-4F7A-B9C5-CE8AD692528C}" destId="{4A33230C-82ED-4C30-91C7-477EEC97BBC3}" srcOrd="0" destOrd="0" presId="urn:microsoft.com/office/officeart/2005/8/layout/default#3"/>
    <dgm:cxn modelId="{7D70A444-98BA-4A7B-9C10-8F4D9B9043EF}" srcId="{B3F9BE3F-B88C-4828-B043-6DAD1E923698}" destId="{7DAE08A2-6252-4440-B8D6-159FB89BB3D8}" srcOrd="7" destOrd="0" parTransId="{8AA4A634-9DD7-46B4-8B67-E2FB689D8C74}" sibTransId="{75A8AE07-5F0F-4775-8FDE-412AB37BD05E}"/>
    <dgm:cxn modelId="{FCF0F88F-C389-4CD9-8F39-B22694FC781C}" type="presOf" srcId="{A25CD498-9B76-4775-ACC6-B4A2C4D883A9}" destId="{FB5A30F0-B829-4BEB-BBD2-2DD7886F26D1}" srcOrd="0" destOrd="0" presId="urn:microsoft.com/office/officeart/2005/8/layout/default#3"/>
    <dgm:cxn modelId="{AE77D2D8-ACF9-4CEC-A390-44D01ABD47A1}" type="presOf" srcId="{B2428435-775F-4115-B297-D84A77E9EF2F}" destId="{4B004D3D-1759-426E-B78B-66875CF3FD54}" srcOrd="0" destOrd="0" presId="urn:microsoft.com/office/officeart/2005/8/layout/default#3"/>
    <dgm:cxn modelId="{ED1DB472-2762-44FF-A61A-3D606140DB06}" srcId="{B3F9BE3F-B88C-4828-B043-6DAD1E923698}" destId="{B2428435-775F-4115-B297-D84A77E9EF2F}" srcOrd="4" destOrd="0" parTransId="{222BB09B-B7D3-4A12-8491-614C7BF8F103}" sibTransId="{B956546F-C78C-4BC4-BD7D-F8298907961F}"/>
    <dgm:cxn modelId="{3AA69DD8-86E9-42F5-B061-6CDB325D4E42}" srcId="{B3F9BE3F-B88C-4828-B043-6DAD1E923698}" destId="{C6537434-F449-4941-858F-921EEF7A3980}" srcOrd="1" destOrd="0" parTransId="{B560E0D9-7B1B-488E-ACBC-833A56572A27}" sibTransId="{0A123BD9-0A65-433A-949F-CC13BA56B21D}"/>
    <dgm:cxn modelId="{7B74C658-4E76-4DBD-9230-DBCF54CC1421}" type="presOf" srcId="{74057EC2-D08C-46B5-8C37-8473A84D3A0C}" destId="{BB0EDF13-27A8-444F-BA5A-C2D718B22FCC}" srcOrd="0" destOrd="0" presId="urn:microsoft.com/office/officeart/2005/8/layout/default#3"/>
    <dgm:cxn modelId="{0F6DB6AE-270E-4E2D-8F9B-646F93A19E9A}" type="presOf" srcId="{4C4EED7C-BA8A-4EF4-8BB1-9E57C1BC6E42}" destId="{3B6A919F-7585-4861-92B1-3BD2ABEB1688}" srcOrd="0" destOrd="0" presId="urn:microsoft.com/office/officeart/2005/8/layout/default#3"/>
    <dgm:cxn modelId="{66DCA9B8-3BFB-40EB-9C94-7C24E621A384}" srcId="{B3F9BE3F-B88C-4828-B043-6DAD1E923698}" destId="{A25CD498-9B76-4775-ACC6-B4A2C4D883A9}" srcOrd="0" destOrd="0" parTransId="{2CAE3788-0116-4DBB-96A0-F5F76DF794B9}" sibTransId="{FA0D9383-7CC2-4D67-962B-1F757A5E2446}"/>
    <dgm:cxn modelId="{93091AEF-0275-4587-BC47-77706130DC93}" srcId="{B3F9BE3F-B88C-4828-B043-6DAD1E923698}" destId="{5D8680AC-7385-4B28-8F2E-602CBB3917B6}" srcOrd="8" destOrd="0" parTransId="{D83F6FCB-6579-4817-B5CA-134459727D60}" sibTransId="{4B6F72FC-D16A-4E11-AF5D-270C49257D31}"/>
    <dgm:cxn modelId="{D148BA55-A78A-4CDA-89F2-D00AD59917AE}" type="presOf" srcId="{7DAE08A2-6252-4440-B8D6-159FB89BB3D8}" destId="{8B098237-8CD8-4E29-8C5B-3CCE255608EA}" srcOrd="0" destOrd="0" presId="urn:microsoft.com/office/officeart/2005/8/layout/default#3"/>
    <dgm:cxn modelId="{C0094CF0-04FA-4F08-874B-07526E9D2C28}" type="presOf" srcId="{B3F9BE3F-B88C-4828-B043-6DAD1E923698}" destId="{BA3FBC47-0319-493C-8167-9BFA82C51ED3}" srcOrd="0" destOrd="0" presId="urn:microsoft.com/office/officeart/2005/8/layout/default#3"/>
    <dgm:cxn modelId="{579D218B-F276-4D8D-B815-75654600BCC1}" type="presOf" srcId="{BA4AFDFA-4539-4358-AB63-DD2E9ECF0AB9}" destId="{5FEEBB56-7ED0-4182-8FD4-43024B24C32F}" srcOrd="0" destOrd="0" presId="urn:microsoft.com/office/officeart/2005/8/layout/default#3"/>
    <dgm:cxn modelId="{C850D6EE-BB59-4FDE-8FBF-58D0565A48D3}" srcId="{B3F9BE3F-B88C-4828-B043-6DAD1E923698}" destId="{A4238A91-A251-4E50-B2FD-1C3689F56671}" srcOrd="6" destOrd="0" parTransId="{6E861957-AE75-4608-B0FB-24D89FE7FA60}" sibTransId="{C1C496A9-C77D-4249-B802-E895DD0A288D}"/>
    <dgm:cxn modelId="{DEF8BF9E-2858-4EE6-9B65-FDB08843C8EC}" type="presOf" srcId="{C6537434-F449-4941-858F-921EEF7A3980}" destId="{D4BF229E-BD50-4B80-BA5A-5FCD1B804B74}" srcOrd="0" destOrd="0" presId="urn:microsoft.com/office/officeart/2005/8/layout/default#3"/>
    <dgm:cxn modelId="{74C3A158-58A9-4273-94C1-0320D15C847B}" srcId="{B3F9BE3F-B88C-4828-B043-6DAD1E923698}" destId="{74057EC2-D08C-46B5-8C37-8473A84D3A0C}" srcOrd="11" destOrd="0" parTransId="{EB5814F5-FC99-43BA-B9D1-7DDE16DD622F}" sibTransId="{70E5F559-7B06-49E9-9150-7AFCBE339299}"/>
    <dgm:cxn modelId="{FA134734-4256-4C38-BA26-4AA44F1639BD}" srcId="{B3F9BE3F-B88C-4828-B043-6DAD1E923698}" destId="{0A9225FD-8357-4394-98C7-F47F2777811E}" srcOrd="3" destOrd="0" parTransId="{AECB48B0-371E-4048-B06E-0691284C6E43}" sibTransId="{ADD6AFFD-72AE-4EF5-9925-2E5A4EE5507F}"/>
    <dgm:cxn modelId="{933E8951-82C1-4F26-9B8A-5BB9DD5A03EC}" srcId="{B3F9BE3F-B88C-4828-B043-6DAD1E923698}" destId="{1715585C-201E-48B8-8947-D226C4EA7765}" srcOrd="10" destOrd="0" parTransId="{4984036D-814F-436D-9FF1-ACB0689C6AA5}" sibTransId="{665A3A94-A717-4F23-9CAB-9D4A0AD102FA}"/>
    <dgm:cxn modelId="{BCB44F3A-863E-4AFB-A4D9-C058F01E8C67}" type="presOf" srcId="{0A9225FD-8357-4394-98C7-F47F2777811E}" destId="{B7A8A54A-E622-4816-843F-C1CF1F29582A}" srcOrd="0" destOrd="0" presId="urn:microsoft.com/office/officeart/2005/8/layout/default#3"/>
    <dgm:cxn modelId="{DCA116D5-E346-4B65-8399-EBC8E921CED8}" type="presOf" srcId="{A4238A91-A251-4E50-B2FD-1C3689F56671}" destId="{749237A3-D7CC-4D0F-99E5-8EE3BB017A77}" srcOrd="0" destOrd="0" presId="urn:microsoft.com/office/officeart/2005/8/layout/default#3"/>
    <dgm:cxn modelId="{1B6B121F-3AF4-420D-8B97-9B3502C5EB2D}" srcId="{B3F9BE3F-B88C-4828-B043-6DAD1E923698}" destId="{308AB090-D48F-475E-B194-95B66979A985}" srcOrd="12" destOrd="0" parTransId="{900D747E-FE99-4B25-8821-92AF142F62A2}" sibTransId="{1A1667AB-A293-4189-A03B-ED3D1884F5D4}"/>
    <dgm:cxn modelId="{8BDED42B-64C4-464F-BDB3-ED8208C4432F}" srcId="{B3F9BE3F-B88C-4828-B043-6DAD1E923698}" destId="{CFA8428D-7FDD-4F7A-B9C5-CE8AD692528C}" srcOrd="2" destOrd="0" parTransId="{48673F3E-5EA0-4522-9AD6-2A5DB018BCD6}" sibTransId="{7A930880-8E84-49B9-B2CC-38C9C39756D9}"/>
    <dgm:cxn modelId="{D501D2C1-BEDC-4372-8C85-A593C9BAF6E4}" type="presOf" srcId="{5D8680AC-7385-4B28-8F2E-602CBB3917B6}" destId="{377F06CB-6F3E-420B-B655-0CA1A31E84AC}" srcOrd="0" destOrd="0" presId="urn:microsoft.com/office/officeart/2005/8/layout/default#3"/>
    <dgm:cxn modelId="{54ABC88D-853F-4B11-B3DD-FA101AE9F0DA}" type="presOf" srcId="{1715585C-201E-48B8-8947-D226C4EA7765}" destId="{D983AC1D-15FB-4BFD-89AC-CC59DFEE5815}" srcOrd="0" destOrd="0" presId="urn:microsoft.com/office/officeart/2005/8/layout/default#3"/>
    <dgm:cxn modelId="{BDADF6FC-D057-4376-95C2-165C31FD6F01}" type="presParOf" srcId="{BA3FBC47-0319-493C-8167-9BFA82C51ED3}" destId="{FB5A30F0-B829-4BEB-BBD2-2DD7886F26D1}" srcOrd="0" destOrd="0" presId="urn:microsoft.com/office/officeart/2005/8/layout/default#3"/>
    <dgm:cxn modelId="{5C55F87F-F240-47AB-8F8D-D8C6437C2B9F}" type="presParOf" srcId="{BA3FBC47-0319-493C-8167-9BFA82C51ED3}" destId="{71C386CF-6FFA-4784-9C11-240B1DB3F100}" srcOrd="1" destOrd="0" presId="urn:microsoft.com/office/officeart/2005/8/layout/default#3"/>
    <dgm:cxn modelId="{DE360190-814E-468C-ABEE-D42BD42FD4EE}" type="presParOf" srcId="{BA3FBC47-0319-493C-8167-9BFA82C51ED3}" destId="{D4BF229E-BD50-4B80-BA5A-5FCD1B804B74}" srcOrd="2" destOrd="0" presId="urn:microsoft.com/office/officeart/2005/8/layout/default#3"/>
    <dgm:cxn modelId="{AFDA4049-1C90-4FAF-9F85-8A9F62414A80}" type="presParOf" srcId="{BA3FBC47-0319-493C-8167-9BFA82C51ED3}" destId="{6293D9D0-AA0F-434A-8B4F-4A18789B82BD}" srcOrd="3" destOrd="0" presId="urn:microsoft.com/office/officeart/2005/8/layout/default#3"/>
    <dgm:cxn modelId="{B50584F7-4207-4F09-9CE3-4DA30E587BC5}" type="presParOf" srcId="{BA3FBC47-0319-493C-8167-9BFA82C51ED3}" destId="{4A33230C-82ED-4C30-91C7-477EEC97BBC3}" srcOrd="4" destOrd="0" presId="urn:microsoft.com/office/officeart/2005/8/layout/default#3"/>
    <dgm:cxn modelId="{2F60167B-49C4-4DAC-BCB9-AF81F6EB263B}" type="presParOf" srcId="{BA3FBC47-0319-493C-8167-9BFA82C51ED3}" destId="{A9521698-7295-4405-BBCA-85E3ECB65D22}" srcOrd="5" destOrd="0" presId="urn:microsoft.com/office/officeart/2005/8/layout/default#3"/>
    <dgm:cxn modelId="{CF79ACF6-7516-4669-B59C-2B58B06704D3}" type="presParOf" srcId="{BA3FBC47-0319-493C-8167-9BFA82C51ED3}" destId="{B7A8A54A-E622-4816-843F-C1CF1F29582A}" srcOrd="6" destOrd="0" presId="urn:microsoft.com/office/officeart/2005/8/layout/default#3"/>
    <dgm:cxn modelId="{98CF4C3B-168D-462C-B4F0-F58ED2C4452B}" type="presParOf" srcId="{BA3FBC47-0319-493C-8167-9BFA82C51ED3}" destId="{76F26298-6AF8-4EF5-BAD9-7C3667478F9A}" srcOrd="7" destOrd="0" presId="urn:microsoft.com/office/officeart/2005/8/layout/default#3"/>
    <dgm:cxn modelId="{0DA183F5-7C5C-4A8A-B82C-2877C56DE973}" type="presParOf" srcId="{BA3FBC47-0319-493C-8167-9BFA82C51ED3}" destId="{4B004D3D-1759-426E-B78B-66875CF3FD54}" srcOrd="8" destOrd="0" presId="urn:microsoft.com/office/officeart/2005/8/layout/default#3"/>
    <dgm:cxn modelId="{F747AA2F-F3B1-4E6B-AFC3-BD1DE4D5755C}" type="presParOf" srcId="{BA3FBC47-0319-493C-8167-9BFA82C51ED3}" destId="{615F1B75-2515-4D7F-A1E6-FEEE6D2E8B63}" srcOrd="9" destOrd="0" presId="urn:microsoft.com/office/officeart/2005/8/layout/default#3"/>
    <dgm:cxn modelId="{DE26A7F8-0C8A-41A2-8A92-CB73547AA83E}" type="presParOf" srcId="{BA3FBC47-0319-493C-8167-9BFA82C51ED3}" destId="{5FEEBB56-7ED0-4182-8FD4-43024B24C32F}" srcOrd="10" destOrd="0" presId="urn:microsoft.com/office/officeart/2005/8/layout/default#3"/>
    <dgm:cxn modelId="{B8F9F65B-62D2-4C91-9B54-94F6296C314E}" type="presParOf" srcId="{BA3FBC47-0319-493C-8167-9BFA82C51ED3}" destId="{6FEDB8D2-5953-4733-95E2-72B753A61923}" srcOrd="11" destOrd="0" presId="urn:microsoft.com/office/officeart/2005/8/layout/default#3"/>
    <dgm:cxn modelId="{CB1C08BF-F13C-4019-9022-C75DB8B540D0}" type="presParOf" srcId="{BA3FBC47-0319-493C-8167-9BFA82C51ED3}" destId="{749237A3-D7CC-4D0F-99E5-8EE3BB017A77}" srcOrd="12" destOrd="0" presId="urn:microsoft.com/office/officeart/2005/8/layout/default#3"/>
    <dgm:cxn modelId="{5718B271-05E9-40FB-89BD-F4AAA5D57761}" type="presParOf" srcId="{BA3FBC47-0319-493C-8167-9BFA82C51ED3}" destId="{416748AA-5CD3-40EB-9239-F4776D54F8D8}" srcOrd="13" destOrd="0" presId="urn:microsoft.com/office/officeart/2005/8/layout/default#3"/>
    <dgm:cxn modelId="{276F8EDE-DA41-40F5-96B2-C6AE0F097F19}" type="presParOf" srcId="{BA3FBC47-0319-493C-8167-9BFA82C51ED3}" destId="{8B098237-8CD8-4E29-8C5B-3CCE255608EA}" srcOrd="14" destOrd="0" presId="urn:microsoft.com/office/officeart/2005/8/layout/default#3"/>
    <dgm:cxn modelId="{D4FEEBB5-6A69-4FD8-9063-FCFBDD6C5626}" type="presParOf" srcId="{BA3FBC47-0319-493C-8167-9BFA82C51ED3}" destId="{52366B9E-8668-4DC6-AB11-84D432CF4964}" srcOrd="15" destOrd="0" presId="urn:microsoft.com/office/officeart/2005/8/layout/default#3"/>
    <dgm:cxn modelId="{5E143785-41B3-4809-9094-4C712B2A9415}" type="presParOf" srcId="{BA3FBC47-0319-493C-8167-9BFA82C51ED3}" destId="{377F06CB-6F3E-420B-B655-0CA1A31E84AC}" srcOrd="16" destOrd="0" presId="urn:microsoft.com/office/officeart/2005/8/layout/default#3"/>
    <dgm:cxn modelId="{7CF0E8D9-004B-4209-A6EE-F89EDB85D52B}" type="presParOf" srcId="{BA3FBC47-0319-493C-8167-9BFA82C51ED3}" destId="{CA8101E5-D420-4289-99DA-68337B327C94}" srcOrd="17" destOrd="0" presId="urn:microsoft.com/office/officeart/2005/8/layout/default#3"/>
    <dgm:cxn modelId="{5B28AA5F-CEB7-47AD-86BF-92F5B13AAF12}" type="presParOf" srcId="{BA3FBC47-0319-493C-8167-9BFA82C51ED3}" destId="{3B6A919F-7585-4861-92B1-3BD2ABEB1688}" srcOrd="18" destOrd="0" presId="urn:microsoft.com/office/officeart/2005/8/layout/default#3"/>
    <dgm:cxn modelId="{A316FA67-CD03-4F0A-BC91-4D2C84F498E8}" type="presParOf" srcId="{BA3FBC47-0319-493C-8167-9BFA82C51ED3}" destId="{E97B1325-0187-4229-9D87-9AF45AAA9BB4}" srcOrd="19" destOrd="0" presId="urn:microsoft.com/office/officeart/2005/8/layout/default#3"/>
    <dgm:cxn modelId="{2334A13F-9470-4ADF-9D01-B07E9B68E6F6}" type="presParOf" srcId="{BA3FBC47-0319-493C-8167-9BFA82C51ED3}" destId="{D983AC1D-15FB-4BFD-89AC-CC59DFEE5815}" srcOrd="20" destOrd="0" presId="urn:microsoft.com/office/officeart/2005/8/layout/default#3"/>
    <dgm:cxn modelId="{5B71DB21-F68D-4AC0-870E-EA30607F326C}" type="presParOf" srcId="{BA3FBC47-0319-493C-8167-9BFA82C51ED3}" destId="{8569771A-0293-4C64-893A-51A5DC8C7DBA}" srcOrd="21" destOrd="0" presId="urn:microsoft.com/office/officeart/2005/8/layout/default#3"/>
    <dgm:cxn modelId="{2960E4A8-4AE6-4745-8DD1-A682BE5D79A6}" type="presParOf" srcId="{BA3FBC47-0319-493C-8167-9BFA82C51ED3}" destId="{BB0EDF13-27A8-444F-BA5A-C2D718B22FCC}" srcOrd="22" destOrd="0" presId="urn:microsoft.com/office/officeart/2005/8/layout/default#3"/>
    <dgm:cxn modelId="{7A638C02-3714-4B3C-97C9-89651CCDBA46}" type="presParOf" srcId="{BA3FBC47-0319-493C-8167-9BFA82C51ED3}" destId="{0F5485E3-C6DE-4161-BB82-9843DA645001}" srcOrd="23" destOrd="0" presId="urn:microsoft.com/office/officeart/2005/8/layout/default#3"/>
    <dgm:cxn modelId="{00A0BD34-1452-460F-BE3E-A04E755B955C}" type="presParOf" srcId="{BA3FBC47-0319-493C-8167-9BFA82C51ED3}" destId="{4BA78F5A-97D4-452F-95C0-8556CFB6A098}" srcOrd="24" destOrd="0" presId="urn:microsoft.com/office/officeart/2005/8/layout/defaul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0AA233F-ECD0-475C-8618-E1BB4BF5E74F}" type="doc">
      <dgm:prSet loTypeId="urn:microsoft.com/office/officeart/2005/8/layout/hList1" loCatId="list" qsTypeId="urn:microsoft.com/office/officeart/2005/8/quickstyle/simple1" qsCatId="simple" csTypeId="urn:microsoft.com/office/officeart/2005/8/colors/accent1_3" csCatId="accent1" phldr="1"/>
      <dgm:spPr/>
      <dgm:t>
        <a:bodyPr/>
        <a:lstStyle/>
        <a:p>
          <a:endParaRPr lang="en-US"/>
        </a:p>
      </dgm:t>
    </dgm:pt>
    <dgm:pt modelId="{90297169-DCAA-4291-AD0D-78F525F08B13}">
      <dgm:prSet phldrT="[Text]"/>
      <dgm:spPr/>
      <dgm:t>
        <a:bodyPr/>
        <a:lstStyle/>
        <a:p>
          <a:r>
            <a:rPr lang="en-US" b="1" dirty="0" smtClean="0"/>
            <a:t>School Counseling Curriculum Prevention</a:t>
          </a:r>
          <a:endParaRPr lang="en-US" b="1" dirty="0"/>
        </a:p>
      </dgm:t>
    </dgm:pt>
    <dgm:pt modelId="{7093A203-0B6F-4474-BB77-4562BDC5B9A6}" type="parTrans" cxnId="{F23AB1BD-E831-4324-AB2F-480B809B1134}">
      <dgm:prSet/>
      <dgm:spPr/>
      <dgm:t>
        <a:bodyPr/>
        <a:lstStyle/>
        <a:p>
          <a:endParaRPr lang="en-US"/>
        </a:p>
      </dgm:t>
    </dgm:pt>
    <dgm:pt modelId="{D85B98F7-38A9-4F2A-9C45-DBE2347EE1D3}" type="sibTrans" cxnId="{F23AB1BD-E831-4324-AB2F-480B809B1134}">
      <dgm:prSet/>
      <dgm:spPr/>
      <dgm:t>
        <a:bodyPr/>
        <a:lstStyle/>
        <a:p>
          <a:endParaRPr lang="en-US"/>
        </a:p>
      </dgm:t>
    </dgm:pt>
    <dgm:pt modelId="{5C89B0AF-4B3C-4CCD-858E-FE0E36C2C2E6}">
      <dgm:prSet phldrT="[Text]"/>
      <dgm:spPr/>
      <dgm:t>
        <a:bodyPr/>
        <a:lstStyle/>
        <a:p>
          <a:r>
            <a:rPr lang="en-US" dirty="0" smtClean="0"/>
            <a:t>Deliver developmentally appropriate classroom lessons for all students</a:t>
          </a:r>
          <a:endParaRPr lang="en-US" dirty="0"/>
        </a:p>
      </dgm:t>
    </dgm:pt>
    <dgm:pt modelId="{F92B542F-ECB3-46F3-9112-57308454EE0D}" type="parTrans" cxnId="{CAA4C100-CC57-4901-B1F8-10597658179B}">
      <dgm:prSet/>
      <dgm:spPr/>
      <dgm:t>
        <a:bodyPr/>
        <a:lstStyle/>
        <a:p>
          <a:endParaRPr lang="en-US"/>
        </a:p>
      </dgm:t>
    </dgm:pt>
    <dgm:pt modelId="{BEE5857B-1B7C-46D0-9461-FE6BBFEB9071}" type="sibTrans" cxnId="{CAA4C100-CC57-4901-B1F8-10597658179B}">
      <dgm:prSet/>
      <dgm:spPr/>
      <dgm:t>
        <a:bodyPr/>
        <a:lstStyle/>
        <a:p>
          <a:endParaRPr lang="en-US"/>
        </a:p>
      </dgm:t>
    </dgm:pt>
    <dgm:pt modelId="{6570AB93-AAB3-4CED-824B-83F808F06131}">
      <dgm:prSet phldrT="[Text]"/>
      <dgm:spPr/>
      <dgm:t>
        <a:bodyPr/>
        <a:lstStyle/>
        <a:p>
          <a:r>
            <a:rPr lang="en-US" b="1" dirty="0" smtClean="0"/>
            <a:t>Responsive Services Intervention</a:t>
          </a:r>
          <a:endParaRPr lang="en-US" b="1" dirty="0"/>
        </a:p>
      </dgm:t>
    </dgm:pt>
    <dgm:pt modelId="{4B141B87-C604-4E53-9619-85F58ED03906}" type="parTrans" cxnId="{B397C332-37F7-4B94-BD84-D0580B265C7C}">
      <dgm:prSet/>
      <dgm:spPr/>
      <dgm:t>
        <a:bodyPr/>
        <a:lstStyle/>
        <a:p>
          <a:endParaRPr lang="en-US"/>
        </a:p>
      </dgm:t>
    </dgm:pt>
    <dgm:pt modelId="{05BF2556-E966-4328-8CAD-78EF9525DB04}" type="sibTrans" cxnId="{B397C332-37F7-4B94-BD84-D0580B265C7C}">
      <dgm:prSet/>
      <dgm:spPr/>
      <dgm:t>
        <a:bodyPr/>
        <a:lstStyle/>
        <a:p>
          <a:endParaRPr lang="en-US"/>
        </a:p>
      </dgm:t>
    </dgm:pt>
    <dgm:pt modelId="{84622A82-EEA2-4446-B126-93F664E64A1B}">
      <dgm:prSet phldrT="[Text]"/>
      <dgm:spPr/>
      <dgm:t>
        <a:bodyPr/>
        <a:lstStyle/>
        <a:p>
          <a:r>
            <a:rPr lang="en-US" dirty="0" smtClean="0"/>
            <a:t>Help for specific students to work through areas of concern</a:t>
          </a:r>
          <a:endParaRPr lang="en-US" dirty="0"/>
        </a:p>
      </dgm:t>
    </dgm:pt>
    <dgm:pt modelId="{C2302CA0-21B9-41E4-B87D-B54241A072ED}" type="parTrans" cxnId="{09716251-69BE-41B3-AB71-49548A9CA7AD}">
      <dgm:prSet/>
      <dgm:spPr/>
      <dgm:t>
        <a:bodyPr/>
        <a:lstStyle/>
        <a:p>
          <a:endParaRPr lang="en-US"/>
        </a:p>
      </dgm:t>
    </dgm:pt>
    <dgm:pt modelId="{DB71F445-9A4F-4B53-8858-5FC65F31CEE7}" type="sibTrans" cxnId="{09716251-69BE-41B3-AB71-49548A9CA7AD}">
      <dgm:prSet/>
      <dgm:spPr/>
      <dgm:t>
        <a:bodyPr/>
        <a:lstStyle/>
        <a:p>
          <a:endParaRPr lang="en-US"/>
        </a:p>
      </dgm:t>
    </dgm:pt>
    <dgm:pt modelId="{9CE98AA1-9D01-40C2-AC81-79DC1843E662}" type="pres">
      <dgm:prSet presAssocID="{C0AA233F-ECD0-475C-8618-E1BB4BF5E74F}" presName="Name0" presStyleCnt="0">
        <dgm:presLayoutVars>
          <dgm:dir/>
          <dgm:animLvl val="lvl"/>
          <dgm:resizeHandles val="exact"/>
        </dgm:presLayoutVars>
      </dgm:prSet>
      <dgm:spPr/>
      <dgm:t>
        <a:bodyPr/>
        <a:lstStyle/>
        <a:p>
          <a:endParaRPr lang="en-US"/>
        </a:p>
      </dgm:t>
    </dgm:pt>
    <dgm:pt modelId="{ADA49BB1-9085-43F2-A6FB-2617F2C3F298}" type="pres">
      <dgm:prSet presAssocID="{90297169-DCAA-4291-AD0D-78F525F08B13}" presName="composite" presStyleCnt="0"/>
      <dgm:spPr/>
      <dgm:t>
        <a:bodyPr/>
        <a:lstStyle/>
        <a:p>
          <a:endParaRPr lang="en-US"/>
        </a:p>
      </dgm:t>
    </dgm:pt>
    <dgm:pt modelId="{DCBB3AB1-4B76-46D2-88A2-8C60D9541E8B}" type="pres">
      <dgm:prSet presAssocID="{90297169-DCAA-4291-AD0D-78F525F08B13}" presName="parTx" presStyleLbl="alignNode1" presStyleIdx="0" presStyleCnt="2">
        <dgm:presLayoutVars>
          <dgm:chMax val="0"/>
          <dgm:chPref val="0"/>
          <dgm:bulletEnabled val="1"/>
        </dgm:presLayoutVars>
      </dgm:prSet>
      <dgm:spPr/>
      <dgm:t>
        <a:bodyPr/>
        <a:lstStyle/>
        <a:p>
          <a:endParaRPr lang="en-US"/>
        </a:p>
      </dgm:t>
    </dgm:pt>
    <dgm:pt modelId="{1E445689-73C3-4B3B-8D63-EDA0186FD609}" type="pres">
      <dgm:prSet presAssocID="{90297169-DCAA-4291-AD0D-78F525F08B13}" presName="desTx" presStyleLbl="alignAccFollowNode1" presStyleIdx="0" presStyleCnt="2">
        <dgm:presLayoutVars>
          <dgm:bulletEnabled val="1"/>
        </dgm:presLayoutVars>
      </dgm:prSet>
      <dgm:spPr/>
      <dgm:t>
        <a:bodyPr/>
        <a:lstStyle/>
        <a:p>
          <a:endParaRPr lang="en-US"/>
        </a:p>
      </dgm:t>
    </dgm:pt>
    <dgm:pt modelId="{429779BD-1623-406F-B730-BE0C1626C4E0}" type="pres">
      <dgm:prSet presAssocID="{D85B98F7-38A9-4F2A-9C45-DBE2347EE1D3}" presName="space" presStyleCnt="0"/>
      <dgm:spPr/>
      <dgm:t>
        <a:bodyPr/>
        <a:lstStyle/>
        <a:p>
          <a:endParaRPr lang="en-US"/>
        </a:p>
      </dgm:t>
    </dgm:pt>
    <dgm:pt modelId="{D9F7CD3C-7A74-4571-BCE1-9E2A1B7F267B}" type="pres">
      <dgm:prSet presAssocID="{6570AB93-AAB3-4CED-824B-83F808F06131}" presName="composite" presStyleCnt="0"/>
      <dgm:spPr/>
      <dgm:t>
        <a:bodyPr/>
        <a:lstStyle/>
        <a:p>
          <a:endParaRPr lang="en-US"/>
        </a:p>
      </dgm:t>
    </dgm:pt>
    <dgm:pt modelId="{39576247-2CA7-4018-A35D-EA0522CB9FE6}" type="pres">
      <dgm:prSet presAssocID="{6570AB93-AAB3-4CED-824B-83F808F06131}" presName="parTx" presStyleLbl="alignNode1" presStyleIdx="1" presStyleCnt="2">
        <dgm:presLayoutVars>
          <dgm:chMax val="0"/>
          <dgm:chPref val="0"/>
          <dgm:bulletEnabled val="1"/>
        </dgm:presLayoutVars>
      </dgm:prSet>
      <dgm:spPr/>
      <dgm:t>
        <a:bodyPr/>
        <a:lstStyle/>
        <a:p>
          <a:endParaRPr lang="en-US"/>
        </a:p>
      </dgm:t>
    </dgm:pt>
    <dgm:pt modelId="{8BC71EF8-10FC-4D6E-90A7-71CD37907E69}" type="pres">
      <dgm:prSet presAssocID="{6570AB93-AAB3-4CED-824B-83F808F06131}" presName="desTx" presStyleLbl="alignAccFollowNode1" presStyleIdx="1" presStyleCnt="2">
        <dgm:presLayoutVars>
          <dgm:bulletEnabled val="1"/>
        </dgm:presLayoutVars>
      </dgm:prSet>
      <dgm:spPr/>
      <dgm:t>
        <a:bodyPr/>
        <a:lstStyle/>
        <a:p>
          <a:endParaRPr lang="en-US"/>
        </a:p>
      </dgm:t>
    </dgm:pt>
  </dgm:ptLst>
  <dgm:cxnLst>
    <dgm:cxn modelId="{F67436FB-866F-404B-B004-6A0FD7153911}" type="presOf" srcId="{5C89B0AF-4B3C-4CCD-858E-FE0E36C2C2E6}" destId="{1E445689-73C3-4B3B-8D63-EDA0186FD609}" srcOrd="0" destOrd="0" presId="urn:microsoft.com/office/officeart/2005/8/layout/hList1"/>
    <dgm:cxn modelId="{76D73611-D1C0-4A7B-B41B-B8B7BE7592A4}" type="presOf" srcId="{90297169-DCAA-4291-AD0D-78F525F08B13}" destId="{DCBB3AB1-4B76-46D2-88A2-8C60D9541E8B}" srcOrd="0" destOrd="0" presId="urn:microsoft.com/office/officeart/2005/8/layout/hList1"/>
    <dgm:cxn modelId="{CAA4C100-CC57-4901-B1F8-10597658179B}" srcId="{90297169-DCAA-4291-AD0D-78F525F08B13}" destId="{5C89B0AF-4B3C-4CCD-858E-FE0E36C2C2E6}" srcOrd="0" destOrd="0" parTransId="{F92B542F-ECB3-46F3-9112-57308454EE0D}" sibTransId="{BEE5857B-1B7C-46D0-9461-FE6BBFEB9071}"/>
    <dgm:cxn modelId="{09716251-69BE-41B3-AB71-49548A9CA7AD}" srcId="{6570AB93-AAB3-4CED-824B-83F808F06131}" destId="{84622A82-EEA2-4446-B126-93F664E64A1B}" srcOrd="0" destOrd="0" parTransId="{C2302CA0-21B9-41E4-B87D-B54241A072ED}" sibTransId="{DB71F445-9A4F-4B53-8858-5FC65F31CEE7}"/>
    <dgm:cxn modelId="{B397C332-37F7-4B94-BD84-D0580B265C7C}" srcId="{C0AA233F-ECD0-475C-8618-E1BB4BF5E74F}" destId="{6570AB93-AAB3-4CED-824B-83F808F06131}" srcOrd="1" destOrd="0" parTransId="{4B141B87-C604-4E53-9619-85F58ED03906}" sibTransId="{05BF2556-E966-4328-8CAD-78EF9525DB04}"/>
    <dgm:cxn modelId="{760F10B3-3604-426D-8A61-476C2BE3630B}" type="presOf" srcId="{6570AB93-AAB3-4CED-824B-83F808F06131}" destId="{39576247-2CA7-4018-A35D-EA0522CB9FE6}" srcOrd="0" destOrd="0" presId="urn:microsoft.com/office/officeart/2005/8/layout/hList1"/>
    <dgm:cxn modelId="{F23AB1BD-E831-4324-AB2F-480B809B1134}" srcId="{C0AA233F-ECD0-475C-8618-E1BB4BF5E74F}" destId="{90297169-DCAA-4291-AD0D-78F525F08B13}" srcOrd="0" destOrd="0" parTransId="{7093A203-0B6F-4474-BB77-4562BDC5B9A6}" sibTransId="{D85B98F7-38A9-4F2A-9C45-DBE2347EE1D3}"/>
    <dgm:cxn modelId="{27BB1238-961B-45E7-945C-7F299C2C8878}" type="presOf" srcId="{84622A82-EEA2-4446-B126-93F664E64A1B}" destId="{8BC71EF8-10FC-4D6E-90A7-71CD37907E69}" srcOrd="0" destOrd="0" presId="urn:microsoft.com/office/officeart/2005/8/layout/hList1"/>
    <dgm:cxn modelId="{20E80C38-D10C-4B67-ACFD-71FD9CE027A3}" type="presOf" srcId="{C0AA233F-ECD0-475C-8618-E1BB4BF5E74F}" destId="{9CE98AA1-9D01-40C2-AC81-79DC1843E662}" srcOrd="0" destOrd="0" presId="urn:microsoft.com/office/officeart/2005/8/layout/hList1"/>
    <dgm:cxn modelId="{63BC201C-9DDE-4A71-B03A-C9FA0D0EFE97}" type="presParOf" srcId="{9CE98AA1-9D01-40C2-AC81-79DC1843E662}" destId="{ADA49BB1-9085-43F2-A6FB-2617F2C3F298}" srcOrd="0" destOrd="0" presId="urn:microsoft.com/office/officeart/2005/8/layout/hList1"/>
    <dgm:cxn modelId="{5BBC3E5E-992D-4878-A924-84CB1DE7D670}" type="presParOf" srcId="{ADA49BB1-9085-43F2-A6FB-2617F2C3F298}" destId="{DCBB3AB1-4B76-46D2-88A2-8C60D9541E8B}" srcOrd="0" destOrd="0" presId="urn:microsoft.com/office/officeart/2005/8/layout/hList1"/>
    <dgm:cxn modelId="{5C7EC07B-02BC-4494-9E3C-E959C2B4EB7E}" type="presParOf" srcId="{ADA49BB1-9085-43F2-A6FB-2617F2C3F298}" destId="{1E445689-73C3-4B3B-8D63-EDA0186FD609}" srcOrd="1" destOrd="0" presId="urn:microsoft.com/office/officeart/2005/8/layout/hList1"/>
    <dgm:cxn modelId="{5FA07259-D91C-45BE-9BC2-73991BC47937}" type="presParOf" srcId="{9CE98AA1-9D01-40C2-AC81-79DC1843E662}" destId="{429779BD-1623-406F-B730-BE0C1626C4E0}" srcOrd="1" destOrd="0" presId="urn:microsoft.com/office/officeart/2005/8/layout/hList1"/>
    <dgm:cxn modelId="{350C5E2B-F3A1-4287-9F12-CB0DC9499C08}" type="presParOf" srcId="{9CE98AA1-9D01-40C2-AC81-79DC1843E662}" destId="{D9F7CD3C-7A74-4571-BCE1-9E2A1B7F267B}" srcOrd="2" destOrd="0" presId="urn:microsoft.com/office/officeart/2005/8/layout/hList1"/>
    <dgm:cxn modelId="{E07310AC-BD43-4A65-86F9-327CD37DBAA3}" type="presParOf" srcId="{D9F7CD3C-7A74-4571-BCE1-9E2A1B7F267B}" destId="{39576247-2CA7-4018-A35D-EA0522CB9FE6}" srcOrd="0" destOrd="0" presId="urn:microsoft.com/office/officeart/2005/8/layout/hList1"/>
    <dgm:cxn modelId="{1746C4EE-0AF7-45FB-AC6B-5B977775EF9E}" type="presParOf" srcId="{D9F7CD3C-7A74-4571-BCE1-9E2A1B7F267B}" destId="{8BC71EF8-10FC-4D6E-90A7-71CD37907E6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72B6A98-8D2A-4173-B653-8999114C7F17}"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en-US"/>
        </a:p>
      </dgm:t>
    </dgm:pt>
    <dgm:pt modelId="{F39668D6-1D8C-4DA4-B24D-10DE8C346666}">
      <dgm:prSet phldrT="[Text]"/>
      <dgm:spPr>
        <a:solidFill>
          <a:schemeClr val="accent1">
            <a:lumMod val="40000"/>
            <a:lumOff val="60000"/>
          </a:schemeClr>
        </a:solidFill>
      </dgm:spPr>
      <dgm:t>
        <a:bodyPr/>
        <a:lstStyle/>
        <a:p>
          <a:r>
            <a:rPr lang="en-US" b="1" dirty="0" smtClean="0">
              <a:solidFill>
                <a:schemeClr val="bg1"/>
              </a:solidFill>
            </a:rPr>
            <a:t>Social/Emotional Development</a:t>
          </a:r>
          <a:endParaRPr lang="en-US" b="1" dirty="0">
            <a:solidFill>
              <a:schemeClr val="bg1"/>
            </a:solidFill>
          </a:endParaRPr>
        </a:p>
      </dgm:t>
    </dgm:pt>
    <dgm:pt modelId="{B7526DD5-6852-40CE-86BF-DF6EF21EFFEE}" type="parTrans" cxnId="{4AE8FDEA-A05F-47A9-957E-1C3E0467820A}">
      <dgm:prSet/>
      <dgm:spPr/>
      <dgm:t>
        <a:bodyPr/>
        <a:lstStyle/>
        <a:p>
          <a:endParaRPr lang="en-US"/>
        </a:p>
      </dgm:t>
    </dgm:pt>
    <dgm:pt modelId="{38FF5ED9-1035-453E-A31C-4BC1CD53335E}" type="sibTrans" cxnId="{4AE8FDEA-A05F-47A9-957E-1C3E0467820A}">
      <dgm:prSet/>
      <dgm:spPr/>
      <dgm:t>
        <a:bodyPr/>
        <a:lstStyle/>
        <a:p>
          <a:endParaRPr lang="en-US"/>
        </a:p>
      </dgm:t>
    </dgm:pt>
    <dgm:pt modelId="{52E046EA-7781-4C17-B7B1-338794FE189D}">
      <dgm:prSet phldrT="[Text]"/>
      <dgm:spPr/>
      <dgm:t>
        <a:bodyPr/>
        <a:lstStyle/>
        <a:p>
          <a:r>
            <a:rPr lang="en-US" dirty="0" smtClean="0"/>
            <a:t>Peer Relationships</a:t>
          </a:r>
          <a:endParaRPr lang="en-US" dirty="0"/>
        </a:p>
      </dgm:t>
    </dgm:pt>
    <dgm:pt modelId="{74674BA1-02DC-4E28-BC61-E02EA49017B2}" type="parTrans" cxnId="{F43C45FE-B60C-49AD-81A5-28823D9D5D24}">
      <dgm:prSet/>
      <dgm:spPr/>
      <dgm:t>
        <a:bodyPr/>
        <a:lstStyle/>
        <a:p>
          <a:endParaRPr lang="en-US"/>
        </a:p>
      </dgm:t>
    </dgm:pt>
    <dgm:pt modelId="{D7579BB4-E482-4406-8C7E-FB47698C8000}" type="sibTrans" cxnId="{F43C45FE-B60C-49AD-81A5-28823D9D5D24}">
      <dgm:prSet/>
      <dgm:spPr/>
      <dgm:t>
        <a:bodyPr/>
        <a:lstStyle/>
        <a:p>
          <a:endParaRPr lang="en-US"/>
        </a:p>
      </dgm:t>
    </dgm:pt>
    <dgm:pt modelId="{9780CF9C-09CD-48DF-87EE-2DEE8D110ED9}">
      <dgm:prSet phldrT="[Text]"/>
      <dgm:spPr/>
      <dgm:t>
        <a:bodyPr/>
        <a:lstStyle/>
        <a:p>
          <a:r>
            <a:rPr lang="en-US" dirty="0" smtClean="0"/>
            <a:t>Anger</a:t>
          </a:r>
          <a:endParaRPr lang="en-US" dirty="0"/>
        </a:p>
      </dgm:t>
    </dgm:pt>
    <dgm:pt modelId="{709BF156-16EE-4B07-A1B2-03F57730541A}" type="parTrans" cxnId="{0D49DA64-5ACE-48DD-8788-F23D41EFD618}">
      <dgm:prSet/>
      <dgm:spPr/>
      <dgm:t>
        <a:bodyPr/>
        <a:lstStyle/>
        <a:p>
          <a:endParaRPr lang="en-US"/>
        </a:p>
      </dgm:t>
    </dgm:pt>
    <dgm:pt modelId="{15BB4772-11F1-4789-AB50-73CF10C1AC81}" type="sibTrans" cxnId="{0D49DA64-5ACE-48DD-8788-F23D41EFD618}">
      <dgm:prSet/>
      <dgm:spPr/>
      <dgm:t>
        <a:bodyPr/>
        <a:lstStyle/>
        <a:p>
          <a:endParaRPr lang="en-US"/>
        </a:p>
      </dgm:t>
    </dgm:pt>
    <dgm:pt modelId="{3142BAD5-2AAF-4FA9-BAC1-CAC59E9E2CDD}">
      <dgm:prSet phldrT="[Text]"/>
      <dgm:spPr>
        <a:solidFill>
          <a:schemeClr val="accent1">
            <a:lumMod val="40000"/>
            <a:lumOff val="60000"/>
          </a:schemeClr>
        </a:solidFill>
      </dgm:spPr>
      <dgm:t>
        <a:bodyPr/>
        <a:lstStyle/>
        <a:p>
          <a:r>
            <a:rPr lang="en-US" b="1" dirty="0" smtClean="0">
              <a:solidFill>
                <a:schemeClr val="bg1"/>
              </a:solidFill>
            </a:rPr>
            <a:t>Academic Development</a:t>
          </a:r>
          <a:endParaRPr lang="en-US" b="1" dirty="0">
            <a:solidFill>
              <a:schemeClr val="bg1"/>
            </a:solidFill>
          </a:endParaRPr>
        </a:p>
      </dgm:t>
    </dgm:pt>
    <dgm:pt modelId="{5E52ADCA-CBEF-4270-9F7E-4066D3691985}" type="parTrans" cxnId="{689782BB-D133-46FB-A316-8E7C5F085B0A}">
      <dgm:prSet/>
      <dgm:spPr/>
      <dgm:t>
        <a:bodyPr/>
        <a:lstStyle/>
        <a:p>
          <a:endParaRPr lang="en-US"/>
        </a:p>
      </dgm:t>
    </dgm:pt>
    <dgm:pt modelId="{4121E499-F259-4A00-9354-783CDFE0A00C}" type="sibTrans" cxnId="{689782BB-D133-46FB-A316-8E7C5F085B0A}">
      <dgm:prSet/>
      <dgm:spPr/>
      <dgm:t>
        <a:bodyPr/>
        <a:lstStyle/>
        <a:p>
          <a:endParaRPr lang="en-US"/>
        </a:p>
      </dgm:t>
    </dgm:pt>
    <dgm:pt modelId="{33F3F6BA-AE4F-49C0-8B0E-38147D5AC99F}">
      <dgm:prSet phldrT="[Text]"/>
      <dgm:spPr/>
      <dgm:t>
        <a:bodyPr/>
        <a:lstStyle/>
        <a:p>
          <a:r>
            <a:rPr lang="en-US" dirty="0" smtClean="0"/>
            <a:t>Grades</a:t>
          </a:r>
          <a:endParaRPr lang="en-US" dirty="0"/>
        </a:p>
      </dgm:t>
    </dgm:pt>
    <dgm:pt modelId="{F4B4CDE4-F00C-48E2-9B11-37D0BA941001}" type="parTrans" cxnId="{72C8542B-2613-4C68-B496-82BF8A4817FB}">
      <dgm:prSet/>
      <dgm:spPr/>
      <dgm:t>
        <a:bodyPr/>
        <a:lstStyle/>
        <a:p>
          <a:endParaRPr lang="en-US"/>
        </a:p>
      </dgm:t>
    </dgm:pt>
    <dgm:pt modelId="{933EDDFA-2A1E-453B-935C-F5C6857A38E7}" type="sibTrans" cxnId="{72C8542B-2613-4C68-B496-82BF8A4817FB}">
      <dgm:prSet/>
      <dgm:spPr/>
      <dgm:t>
        <a:bodyPr/>
        <a:lstStyle/>
        <a:p>
          <a:endParaRPr lang="en-US"/>
        </a:p>
      </dgm:t>
    </dgm:pt>
    <dgm:pt modelId="{33C85D48-1F4D-4A97-BE48-C681A930BC29}">
      <dgm:prSet phldrT="[Text]"/>
      <dgm:spPr/>
      <dgm:t>
        <a:bodyPr/>
        <a:lstStyle/>
        <a:p>
          <a:r>
            <a:rPr lang="en-US" dirty="0" smtClean="0"/>
            <a:t>Educational Planning</a:t>
          </a:r>
          <a:endParaRPr lang="en-US" dirty="0"/>
        </a:p>
      </dgm:t>
    </dgm:pt>
    <dgm:pt modelId="{F1BAABDB-B190-4E1A-BC07-D0D6C9E88E4D}" type="parTrans" cxnId="{F277B3F6-C5F1-45B2-A561-5120ED7CA8F9}">
      <dgm:prSet/>
      <dgm:spPr/>
      <dgm:t>
        <a:bodyPr/>
        <a:lstStyle/>
        <a:p>
          <a:endParaRPr lang="en-US"/>
        </a:p>
      </dgm:t>
    </dgm:pt>
    <dgm:pt modelId="{9FC382EC-478C-4A2F-8EA1-E9FE7D638190}" type="sibTrans" cxnId="{F277B3F6-C5F1-45B2-A561-5120ED7CA8F9}">
      <dgm:prSet/>
      <dgm:spPr/>
      <dgm:t>
        <a:bodyPr/>
        <a:lstStyle/>
        <a:p>
          <a:endParaRPr lang="en-US"/>
        </a:p>
      </dgm:t>
    </dgm:pt>
    <dgm:pt modelId="{EBEE090B-5D6B-4BA8-9F62-45CCD0955614}">
      <dgm:prSet phldrT="[Text]"/>
      <dgm:spPr>
        <a:solidFill>
          <a:schemeClr val="accent1">
            <a:lumMod val="40000"/>
            <a:lumOff val="60000"/>
          </a:schemeClr>
        </a:solidFill>
      </dgm:spPr>
      <dgm:t>
        <a:bodyPr/>
        <a:lstStyle/>
        <a:p>
          <a:r>
            <a:rPr lang="en-US" b="1" dirty="0" smtClean="0">
              <a:solidFill>
                <a:schemeClr val="bg1"/>
              </a:solidFill>
            </a:rPr>
            <a:t>Career Development</a:t>
          </a:r>
          <a:endParaRPr lang="en-US" b="1" dirty="0">
            <a:solidFill>
              <a:schemeClr val="bg1"/>
            </a:solidFill>
          </a:endParaRPr>
        </a:p>
      </dgm:t>
    </dgm:pt>
    <dgm:pt modelId="{CF15AFC8-51A7-467B-94A7-AAFA510ADCEC}" type="parTrans" cxnId="{A126D93D-FAB4-4FC7-95F3-108B88B180AF}">
      <dgm:prSet/>
      <dgm:spPr/>
      <dgm:t>
        <a:bodyPr/>
        <a:lstStyle/>
        <a:p>
          <a:endParaRPr lang="en-US"/>
        </a:p>
      </dgm:t>
    </dgm:pt>
    <dgm:pt modelId="{7056A76A-F956-467D-B431-C0494849D491}" type="sibTrans" cxnId="{A126D93D-FAB4-4FC7-95F3-108B88B180AF}">
      <dgm:prSet/>
      <dgm:spPr/>
      <dgm:t>
        <a:bodyPr/>
        <a:lstStyle/>
        <a:p>
          <a:endParaRPr lang="en-US"/>
        </a:p>
      </dgm:t>
    </dgm:pt>
    <dgm:pt modelId="{ADD743F0-2703-41D1-AF73-A03A101CFDC6}">
      <dgm:prSet phldrT="[Text]"/>
      <dgm:spPr/>
      <dgm:t>
        <a:bodyPr/>
        <a:lstStyle/>
        <a:p>
          <a:r>
            <a:rPr lang="en-US" dirty="0" smtClean="0"/>
            <a:t>Exploration &amp; Planning</a:t>
          </a:r>
          <a:endParaRPr lang="en-US" dirty="0"/>
        </a:p>
      </dgm:t>
    </dgm:pt>
    <dgm:pt modelId="{3CC9FB09-288B-4FC4-8EC3-84B867B22EF2}" type="parTrans" cxnId="{4A52D989-265C-4B52-A3C4-51D59793A6B4}">
      <dgm:prSet/>
      <dgm:spPr/>
      <dgm:t>
        <a:bodyPr/>
        <a:lstStyle/>
        <a:p>
          <a:endParaRPr lang="en-US"/>
        </a:p>
      </dgm:t>
    </dgm:pt>
    <dgm:pt modelId="{86AADDDF-C304-4539-A4AD-973086794EA0}" type="sibTrans" cxnId="{4A52D989-265C-4B52-A3C4-51D59793A6B4}">
      <dgm:prSet/>
      <dgm:spPr/>
      <dgm:t>
        <a:bodyPr/>
        <a:lstStyle/>
        <a:p>
          <a:endParaRPr lang="en-US"/>
        </a:p>
      </dgm:t>
    </dgm:pt>
    <dgm:pt modelId="{79FFB2D8-7EBF-4615-8876-08C2FD0BE519}">
      <dgm:prSet phldrT="[Text]"/>
      <dgm:spPr/>
      <dgm:t>
        <a:bodyPr/>
        <a:lstStyle/>
        <a:p>
          <a:r>
            <a:rPr lang="en-US" dirty="0" smtClean="0"/>
            <a:t>Applications</a:t>
          </a:r>
          <a:endParaRPr lang="en-US" dirty="0"/>
        </a:p>
      </dgm:t>
    </dgm:pt>
    <dgm:pt modelId="{20B18685-F09A-486B-83CB-E61320AC0C62}" type="parTrans" cxnId="{D0873AF7-C76E-4E97-AAC9-7B77E31449C1}">
      <dgm:prSet/>
      <dgm:spPr/>
      <dgm:t>
        <a:bodyPr/>
        <a:lstStyle/>
        <a:p>
          <a:endParaRPr lang="en-US"/>
        </a:p>
      </dgm:t>
    </dgm:pt>
    <dgm:pt modelId="{1BCBA578-5644-4B91-8D00-417ED1408E44}" type="sibTrans" cxnId="{D0873AF7-C76E-4E97-AAC9-7B77E31449C1}">
      <dgm:prSet/>
      <dgm:spPr/>
      <dgm:t>
        <a:bodyPr/>
        <a:lstStyle/>
        <a:p>
          <a:endParaRPr lang="en-US"/>
        </a:p>
      </dgm:t>
    </dgm:pt>
    <dgm:pt modelId="{4D06B921-240E-4B8E-885F-B3AA8A5A083C}">
      <dgm:prSet phldrT="[Text]"/>
      <dgm:spPr/>
      <dgm:t>
        <a:bodyPr/>
        <a:lstStyle/>
        <a:p>
          <a:r>
            <a:rPr lang="en-US" dirty="0" smtClean="0"/>
            <a:t>Attitude</a:t>
          </a:r>
          <a:endParaRPr lang="en-US" dirty="0"/>
        </a:p>
      </dgm:t>
    </dgm:pt>
    <dgm:pt modelId="{6F636172-DDA1-4AEE-BC58-B1566AC16EEB}" type="parTrans" cxnId="{C0E0E8E7-041D-4991-83FC-D88BA25BA294}">
      <dgm:prSet/>
      <dgm:spPr/>
      <dgm:t>
        <a:bodyPr/>
        <a:lstStyle/>
        <a:p>
          <a:endParaRPr lang="en-US"/>
        </a:p>
      </dgm:t>
    </dgm:pt>
    <dgm:pt modelId="{7A7138AC-3184-471E-87AE-168DA9F4F8BF}" type="sibTrans" cxnId="{C0E0E8E7-041D-4991-83FC-D88BA25BA294}">
      <dgm:prSet/>
      <dgm:spPr/>
      <dgm:t>
        <a:bodyPr/>
        <a:lstStyle/>
        <a:p>
          <a:endParaRPr lang="en-US"/>
        </a:p>
      </dgm:t>
    </dgm:pt>
    <dgm:pt modelId="{BF865467-EFEE-4674-85C1-869D2899B480}">
      <dgm:prSet phldrT="[Text]"/>
      <dgm:spPr/>
      <dgm:t>
        <a:bodyPr/>
        <a:lstStyle/>
        <a:p>
          <a:r>
            <a:rPr lang="en-US" dirty="0" smtClean="0"/>
            <a:t>Motivation</a:t>
          </a:r>
          <a:endParaRPr lang="en-US" dirty="0"/>
        </a:p>
      </dgm:t>
    </dgm:pt>
    <dgm:pt modelId="{BEE034FC-AA5D-446C-8F7E-9159B050D9AF}" type="parTrans" cxnId="{910A6495-CEBA-4F27-A8B5-24AAA5C928C6}">
      <dgm:prSet/>
      <dgm:spPr/>
      <dgm:t>
        <a:bodyPr/>
        <a:lstStyle/>
        <a:p>
          <a:endParaRPr lang="en-US"/>
        </a:p>
      </dgm:t>
    </dgm:pt>
    <dgm:pt modelId="{02C207ED-E2FD-4D1C-9938-A322163FB38F}" type="sibTrans" cxnId="{910A6495-CEBA-4F27-A8B5-24AAA5C928C6}">
      <dgm:prSet/>
      <dgm:spPr/>
      <dgm:t>
        <a:bodyPr/>
        <a:lstStyle/>
        <a:p>
          <a:endParaRPr lang="en-US"/>
        </a:p>
      </dgm:t>
    </dgm:pt>
    <dgm:pt modelId="{C6DFEE93-BB50-44CE-97B5-3F23DCD0D9F3}">
      <dgm:prSet phldrT="[Text]"/>
      <dgm:spPr/>
      <dgm:t>
        <a:bodyPr/>
        <a:lstStyle/>
        <a:p>
          <a:r>
            <a:rPr lang="en-US" dirty="0" smtClean="0"/>
            <a:t>Attendance</a:t>
          </a:r>
          <a:endParaRPr lang="en-US" dirty="0"/>
        </a:p>
      </dgm:t>
    </dgm:pt>
    <dgm:pt modelId="{AF4315ED-102A-48B9-B818-A6D272247551}" type="parTrans" cxnId="{44EDBAF1-95A4-4970-AD6E-A6E2E39CCF35}">
      <dgm:prSet/>
      <dgm:spPr/>
      <dgm:t>
        <a:bodyPr/>
        <a:lstStyle/>
        <a:p>
          <a:endParaRPr lang="en-US"/>
        </a:p>
      </dgm:t>
    </dgm:pt>
    <dgm:pt modelId="{E33F5FD3-D25F-4FB1-BF1E-A6460B46F84A}" type="sibTrans" cxnId="{44EDBAF1-95A4-4970-AD6E-A6E2E39CCF35}">
      <dgm:prSet/>
      <dgm:spPr/>
      <dgm:t>
        <a:bodyPr/>
        <a:lstStyle/>
        <a:p>
          <a:endParaRPr lang="en-US"/>
        </a:p>
      </dgm:t>
    </dgm:pt>
    <dgm:pt modelId="{81CB45B9-C485-4952-B0E1-5F6F9D221BBC}">
      <dgm:prSet phldrT="[Text]"/>
      <dgm:spPr/>
      <dgm:t>
        <a:bodyPr/>
        <a:lstStyle/>
        <a:p>
          <a:r>
            <a:rPr lang="en-US" dirty="0" smtClean="0"/>
            <a:t>Study Skills</a:t>
          </a:r>
          <a:endParaRPr lang="en-US" dirty="0"/>
        </a:p>
      </dgm:t>
    </dgm:pt>
    <dgm:pt modelId="{25ACEF54-F2E5-4F81-BE25-81AB64816E27}" type="parTrans" cxnId="{C6B58A12-A482-48E8-8680-D22EF9947A66}">
      <dgm:prSet/>
      <dgm:spPr/>
      <dgm:t>
        <a:bodyPr/>
        <a:lstStyle/>
        <a:p>
          <a:endParaRPr lang="en-US"/>
        </a:p>
      </dgm:t>
    </dgm:pt>
    <dgm:pt modelId="{0EC6EC52-AE90-4C35-959A-D819C66554F0}" type="sibTrans" cxnId="{C6B58A12-A482-48E8-8680-D22EF9947A66}">
      <dgm:prSet/>
      <dgm:spPr/>
      <dgm:t>
        <a:bodyPr/>
        <a:lstStyle/>
        <a:p>
          <a:endParaRPr lang="en-US"/>
        </a:p>
      </dgm:t>
    </dgm:pt>
    <dgm:pt modelId="{A0F7104A-BE1C-4795-AC6A-EE9112E529D8}">
      <dgm:prSet phldrT="[Text]"/>
      <dgm:spPr/>
      <dgm:t>
        <a:bodyPr/>
        <a:lstStyle/>
        <a:p>
          <a:r>
            <a:rPr lang="en-US" dirty="0" smtClean="0"/>
            <a:t>Post-Secondary Options</a:t>
          </a:r>
          <a:endParaRPr lang="en-US" dirty="0"/>
        </a:p>
      </dgm:t>
    </dgm:pt>
    <dgm:pt modelId="{40C85E93-028E-4F36-A32E-1895C78F31A0}" type="parTrans" cxnId="{B2392E86-F6F9-4269-AE52-562DAE4FBF49}">
      <dgm:prSet/>
      <dgm:spPr/>
      <dgm:t>
        <a:bodyPr/>
        <a:lstStyle/>
        <a:p>
          <a:endParaRPr lang="en-US"/>
        </a:p>
      </dgm:t>
    </dgm:pt>
    <dgm:pt modelId="{D5CF15D2-0356-4444-B756-8BAF22BDBC5A}" type="sibTrans" cxnId="{B2392E86-F6F9-4269-AE52-562DAE4FBF49}">
      <dgm:prSet/>
      <dgm:spPr/>
      <dgm:t>
        <a:bodyPr/>
        <a:lstStyle/>
        <a:p>
          <a:endParaRPr lang="en-US"/>
        </a:p>
      </dgm:t>
    </dgm:pt>
    <dgm:pt modelId="{D9BC59B4-EF3B-42CA-BF48-2BEFB69DF08A}" type="pres">
      <dgm:prSet presAssocID="{E72B6A98-8D2A-4173-B653-8999114C7F17}" presName="Name0" presStyleCnt="0">
        <dgm:presLayoutVars>
          <dgm:dir/>
          <dgm:animLvl val="lvl"/>
          <dgm:resizeHandles val="exact"/>
        </dgm:presLayoutVars>
      </dgm:prSet>
      <dgm:spPr/>
      <dgm:t>
        <a:bodyPr/>
        <a:lstStyle/>
        <a:p>
          <a:endParaRPr lang="en-US"/>
        </a:p>
      </dgm:t>
    </dgm:pt>
    <dgm:pt modelId="{36F35AEF-AE1B-4427-AAD0-70701241C8E0}" type="pres">
      <dgm:prSet presAssocID="{F39668D6-1D8C-4DA4-B24D-10DE8C346666}" presName="composite" presStyleCnt="0"/>
      <dgm:spPr/>
    </dgm:pt>
    <dgm:pt modelId="{E7A84FE3-99E2-4EFF-A565-FC35B681D9EB}" type="pres">
      <dgm:prSet presAssocID="{F39668D6-1D8C-4DA4-B24D-10DE8C346666}" presName="parTx" presStyleLbl="alignNode1" presStyleIdx="0" presStyleCnt="3">
        <dgm:presLayoutVars>
          <dgm:chMax val="0"/>
          <dgm:chPref val="0"/>
          <dgm:bulletEnabled val="1"/>
        </dgm:presLayoutVars>
      </dgm:prSet>
      <dgm:spPr/>
      <dgm:t>
        <a:bodyPr/>
        <a:lstStyle/>
        <a:p>
          <a:endParaRPr lang="en-US"/>
        </a:p>
      </dgm:t>
    </dgm:pt>
    <dgm:pt modelId="{55355A8F-B049-4AA4-A0F8-BAF764F623D1}" type="pres">
      <dgm:prSet presAssocID="{F39668D6-1D8C-4DA4-B24D-10DE8C346666}" presName="desTx" presStyleLbl="alignAccFollowNode1" presStyleIdx="0" presStyleCnt="3">
        <dgm:presLayoutVars>
          <dgm:bulletEnabled val="1"/>
        </dgm:presLayoutVars>
      </dgm:prSet>
      <dgm:spPr/>
      <dgm:t>
        <a:bodyPr/>
        <a:lstStyle/>
        <a:p>
          <a:endParaRPr lang="en-US"/>
        </a:p>
      </dgm:t>
    </dgm:pt>
    <dgm:pt modelId="{A299F6C7-8CDF-43C9-BDAD-75FA11602DF7}" type="pres">
      <dgm:prSet presAssocID="{38FF5ED9-1035-453E-A31C-4BC1CD53335E}" presName="space" presStyleCnt="0"/>
      <dgm:spPr/>
    </dgm:pt>
    <dgm:pt modelId="{62B2554E-DC74-47C5-A8E6-7C6BCF477982}" type="pres">
      <dgm:prSet presAssocID="{3142BAD5-2AAF-4FA9-BAC1-CAC59E9E2CDD}" presName="composite" presStyleCnt="0"/>
      <dgm:spPr/>
    </dgm:pt>
    <dgm:pt modelId="{DC116014-6799-4B6B-8630-670C2D81A180}" type="pres">
      <dgm:prSet presAssocID="{3142BAD5-2AAF-4FA9-BAC1-CAC59E9E2CDD}" presName="parTx" presStyleLbl="alignNode1" presStyleIdx="1" presStyleCnt="3">
        <dgm:presLayoutVars>
          <dgm:chMax val="0"/>
          <dgm:chPref val="0"/>
          <dgm:bulletEnabled val="1"/>
        </dgm:presLayoutVars>
      </dgm:prSet>
      <dgm:spPr/>
      <dgm:t>
        <a:bodyPr/>
        <a:lstStyle/>
        <a:p>
          <a:endParaRPr lang="en-US"/>
        </a:p>
      </dgm:t>
    </dgm:pt>
    <dgm:pt modelId="{2997B0C5-DF47-49D9-8692-BDAFB6F49F27}" type="pres">
      <dgm:prSet presAssocID="{3142BAD5-2AAF-4FA9-BAC1-CAC59E9E2CDD}" presName="desTx" presStyleLbl="alignAccFollowNode1" presStyleIdx="1" presStyleCnt="3">
        <dgm:presLayoutVars>
          <dgm:bulletEnabled val="1"/>
        </dgm:presLayoutVars>
      </dgm:prSet>
      <dgm:spPr/>
      <dgm:t>
        <a:bodyPr/>
        <a:lstStyle/>
        <a:p>
          <a:endParaRPr lang="en-US"/>
        </a:p>
      </dgm:t>
    </dgm:pt>
    <dgm:pt modelId="{8DB9FCE4-1E79-42B9-AC30-D8C6DEBCD35E}" type="pres">
      <dgm:prSet presAssocID="{4121E499-F259-4A00-9354-783CDFE0A00C}" presName="space" presStyleCnt="0"/>
      <dgm:spPr/>
    </dgm:pt>
    <dgm:pt modelId="{6F3A1FE4-6B8A-4B7E-B90F-F8E8A276757A}" type="pres">
      <dgm:prSet presAssocID="{EBEE090B-5D6B-4BA8-9F62-45CCD0955614}" presName="composite" presStyleCnt="0"/>
      <dgm:spPr/>
    </dgm:pt>
    <dgm:pt modelId="{7D1BA682-B1EC-4D61-93EA-B219AEB13AE1}" type="pres">
      <dgm:prSet presAssocID="{EBEE090B-5D6B-4BA8-9F62-45CCD0955614}" presName="parTx" presStyleLbl="alignNode1" presStyleIdx="2" presStyleCnt="3">
        <dgm:presLayoutVars>
          <dgm:chMax val="0"/>
          <dgm:chPref val="0"/>
          <dgm:bulletEnabled val="1"/>
        </dgm:presLayoutVars>
      </dgm:prSet>
      <dgm:spPr/>
      <dgm:t>
        <a:bodyPr/>
        <a:lstStyle/>
        <a:p>
          <a:endParaRPr lang="en-US"/>
        </a:p>
      </dgm:t>
    </dgm:pt>
    <dgm:pt modelId="{5690D66C-6640-4C09-A73C-A86298E476B0}" type="pres">
      <dgm:prSet presAssocID="{EBEE090B-5D6B-4BA8-9F62-45CCD0955614}" presName="desTx" presStyleLbl="alignAccFollowNode1" presStyleIdx="2" presStyleCnt="3">
        <dgm:presLayoutVars>
          <dgm:bulletEnabled val="1"/>
        </dgm:presLayoutVars>
      </dgm:prSet>
      <dgm:spPr/>
      <dgm:t>
        <a:bodyPr/>
        <a:lstStyle/>
        <a:p>
          <a:endParaRPr lang="en-US"/>
        </a:p>
      </dgm:t>
    </dgm:pt>
  </dgm:ptLst>
  <dgm:cxnLst>
    <dgm:cxn modelId="{20F6DD93-8F78-4723-AE06-F8D67034BA8F}" type="presOf" srcId="{BF865467-EFEE-4674-85C1-869D2899B480}" destId="{55355A8F-B049-4AA4-A0F8-BAF764F623D1}" srcOrd="0" destOrd="3" presId="urn:microsoft.com/office/officeart/2005/8/layout/hList1"/>
    <dgm:cxn modelId="{C6B58A12-A482-48E8-8680-D22EF9947A66}" srcId="{3142BAD5-2AAF-4FA9-BAC1-CAC59E9E2CDD}" destId="{81CB45B9-C485-4952-B0E1-5F6F9D221BBC}" srcOrd="2" destOrd="0" parTransId="{25ACEF54-F2E5-4F81-BE25-81AB64816E27}" sibTransId="{0EC6EC52-AE90-4C35-959A-D819C66554F0}"/>
    <dgm:cxn modelId="{EAD41368-A7AA-413B-894D-1B85915BA5F6}" type="presOf" srcId="{33F3F6BA-AE4F-49C0-8B0E-38147D5AC99F}" destId="{2997B0C5-DF47-49D9-8692-BDAFB6F49F27}" srcOrd="0" destOrd="0" presId="urn:microsoft.com/office/officeart/2005/8/layout/hList1"/>
    <dgm:cxn modelId="{D0873AF7-C76E-4E97-AAC9-7B77E31449C1}" srcId="{EBEE090B-5D6B-4BA8-9F62-45CCD0955614}" destId="{79FFB2D8-7EBF-4615-8876-08C2FD0BE519}" srcOrd="2" destOrd="0" parTransId="{20B18685-F09A-486B-83CB-E61320AC0C62}" sibTransId="{1BCBA578-5644-4B91-8D00-417ED1408E44}"/>
    <dgm:cxn modelId="{F17B3F92-D2FE-47AA-86AD-07E7FBA487ED}" type="presOf" srcId="{C6DFEE93-BB50-44CE-97B5-3F23DCD0D9F3}" destId="{2997B0C5-DF47-49D9-8692-BDAFB6F49F27}" srcOrd="0" destOrd="1" presId="urn:microsoft.com/office/officeart/2005/8/layout/hList1"/>
    <dgm:cxn modelId="{72C8542B-2613-4C68-B496-82BF8A4817FB}" srcId="{3142BAD5-2AAF-4FA9-BAC1-CAC59E9E2CDD}" destId="{33F3F6BA-AE4F-49C0-8B0E-38147D5AC99F}" srcOrd="0" destOrd="0" parTransId="{F4B4CDE4-F00C-48E2-9B11-37D0BA941001}" sibTransId="{933EDDFA-2A1E-453B-935C-F5C6857A38E7}"/>
    <dgm:cxn modelId="{4AE8FDEA-A05F-47A9-957E-1C3E0467820A}" srcId="{E72B6A98-8D2A-4173-B653-8999114C7F17}" destId="{F39668D6-1D8C-4DA4-B24D-10DE8C346666}" srcOrd="0" destOrd="0" parTransId="{B7526DD5-6852-40CE-86BF-DF6EF21EFFEE}" sibTransId="{38FF5ED9-1035-453E-A31C-4BC1CD53335E}"/>
    <dgm:cxn modelId="{4A52D989-265C-4B52-A3C4-51D59793A6B4}" srcId="{EBEE090B-5D6B-4BA8-9F62-45CCD0955614}" destId="{ADD743F0-2703-41D1-AF73-A03A101CFDC6}" srcOrd="0" destOrd="0" parTransId="{3CC9FB09-288B-4FC4-8EC3-84B867B22EF2}" sibTransId="{86AADDDF-C304-4539-A4AD-973086794EA0}"/>
    <dgm:cxn modelId="{AA5F3B80-7C66-4112-8428-E21678E0FD6E}" type="presOf" srcId="{79FFB2D8-7EBF-4615-8876-08C2FD0BE519}" destId="{5690D66C-6640-4C09-A73C-A86298E476B0}" srcOrd="0" destOrd="2" presId="urn:microsoft.com/office/officeart/2005/8/layout/hList1"/>
    <dgm:cxn modelId="{5C967D5D-4B39-4F4B-9EED-E102A8E80E5A}" type="presOf" srcId="{EBEE090B-5D6B-4BA8-9F62-45CCD0955614}" destId="{7D1BA682-B1EC-4D61-93EA-B219AEB13AE1}" srcOrd="0" destOrd="0" presId="urn:microsoft.com/office/officeart/2005/8/layout/hList1"/>
    <dgm:cxn modelId="{C0E0E8E7-041D-4991-83FC-D88BA25BA294}" srcId="{F39668D6-1D8C-4DA4-B24D-10DE8C346666}" destId="{4D06B921-240E-4B8E-885F-B3AA8A5A083C}" srcOrd="2" destOrd="0" parTransId="{6F636172-DDA1-4AEE-BC58-B1566AC16EEB}" sibTransId="{7A7138AC-3184-471E-87AE-168DA9F4F8BF}"/>
    <dgm:cxn modelId="{F277B3F6-C5F1-45B2-A561-5120ED7CA8F9}" srcId="{3142BAD5-2AAF-4FA9-BAC1-CAC59E9E2CDD}" destId="{33C85D48-1F4D-4A97-BE48-C681A930BC29}" srcOrd="3" destOrd="0" parTransId="{F1BAABDB-B190-4E1A-BC07-D0D6C9E88E4D}" sibTransId="{9FC382EC-478C-4A2F-8EA1-E9FE7D638190}"/>
    <dgm:cxn modelId="{B2392E86-F6F9-4269-AE52-562DAE4FBF49}" srcId="{EBEE090B-5D6B-4BA8-9F62-45CCD0955614}" destId="{A0F7104A-BE1C-4795-AC6A-EE9112E529D8}" srcOrd="1" destOrd="0" parTransId="{40C85E93-028E-4F36-A32E-1895C78F31A0}" sibTransId="{D5CF15D2-0356-4444-B756-8BAF22BDBC5A}"/>
    <dgm:cxn modelId="{3D5BEC52-72F5-4F6D-BF63-68AA3ECA46CA}" type="presOf" srcId="{A0F7104A-BE1C-4795-AC6A-EE9112E529D8}" destId="{5690D66C-6640-4C09-A73C-A86298E476B0}" srcOrd="0" destOrd="1" presId="urn:microsoft.com/office/officeart/2005/8/layout/hList1"/>
    <dgm:cxn modelId="{536CCEA4-28B6-48A3-BED7-98585F6B92C2}" type="presOf" srcId="{9780CF9C-09CD-48DF-87EE-2DEE8D110ED9}" destId="{55355A8F-B049-4AA4-A0F8-BAF764F623D1}" srcOrd="0" destOrd="1" presId="urn:microsoft.com/office/officeart/2005/8/layout/hList1"/>
    <dgm:cxn modelId="{D68E5B4F-25C9-494D-8AD1-0D0FE34C6144}" type="presOf" srcId="{81CB45B9-C485-4952-B0E1-5F6F9D221BBC}" destId="{2997B0C5-DF47-49D9-8692-BDAFB6F49F27}" srcOrd="0" destOrd="2" presId="urn:microsoft.com/office/officeart/2005/8/layout/hList1"/>
    <dgm:cxn modelId="{0D49DA64-5ACE-48DD-8788-F23D41EFD618}" srcId="{F39668D6-1D8C-4DA4-B24D-10DE8C346666}" destId="{9780CF9C-09CD-48DF-87EE-2DEE8D110ED9}" srcOrd="1" destOrd="0" parTransId="{709BF156-16EE-4B07-A1B2-03F57730541A}" sibTransId="{15BB4772-11F1-4789-AB50-73CF10C1AC81}"/>
    <dgm:cxn modelId="{F43C45FE-B60C-49AD-81A5-28823D9D5D24}" srcId="{F39668D6-1D8C-4DA4-B24D-10DE8C346666}" destId="{52E046EA-7781-4C17-B7B1-338794FE189D}" srcOrd="0" destOrd="0" parTransId="{74674BA1-02DC-4E28-BC61-E02EA49017B2}" sibTransId="{D7579BB4-E482-4406-8C7E-FB47698C8000}"/>
    <dgm:cxn modelId="{EFD18A6D-C99B-4E7F-85D2-E32C40A35A0C}" type="presOf" srcId="{F39668D6-1D8C-4DA4-B24D-10DE8C346666}" destId="{E7A84FE3-99E2-4EFF-A565-FC35B681D9EB}" srcOrd="0" destOrd="0" presId="urn:microsoft.com/office/officeart/2005/8/layout/hList1"/>
    <dgm:cxn modelId="{910A6495-CEBA-4F27-A8B5-24AAA5C928C6}" srcId="{F39668D6-1D8C-4DA4-B24D-10DE8C346666}" destId="{BF865467-EFEE-4674-85C1-869D2899B480}" srcOrd="3" destOrd="0" parTransId="{BEE034FC-AA5D-446C-8F7E-9159B050D9AF}" sibTransId="{02C207ED-E2FD-4D1C-9938-A322163FB38F}"/>
    <dgm:cxn modelId="{600CD03C-7ACD-427B-876A-80FA57FB5052}" type="presOf" srcId="{4D06B921-240E-4B8E-885F-B3AA8A5A083C}" destId="{55355A8F-B049-4AA4-A0F8-BAF764F623D1}" srcOrd="0" destOrd="2" presId="urn:microsoft.com/office/officeart/2005/8/layout/hList1"/>
    <dgm:cxn modelId="{689782BB-D133-46FB-A316-8E7C5F085B0A}" srcId="{E72B6A98-8D2A-4173-B653-8999114C7F17}" destId="{3142BAD5-2AAF-4FA9-BAC1-CAC59E9E2CDD}" srcOrd="1" destOrd="0" parTransId="{5E52ADCA-CBEF-4270-9F7E-4066D3691985}" sibTransId="{4121E499-F259-4A00-9354-783CDFE0A00C}"/>
    <dgm:cxn modelId="{DDC8F4E6-3295-4367-9E00-AF86BD4DF0C2}" type="presOf" srcId="{ADD743F0-2703-41D1-AF73-A03A101CFDC6}" destId="{5690D66C-6640-4C09-A73C-A86298E476B0}" srcOrd="0" destOrd="0" presId="urn:microsoft.com/office/officeart/2005/8/layout/hList1"/>
    <dgm:cxn modelId="{44EDBAF1-95A4-4970-AD6E-A6E2E39CCF35}" srcId="{3142BAD5-2AAF-4FA9-BAC1-CAC59E9E2CDD}" destId="{C6DFEE93-BB50-44CE-97B5-3F23DCD0D9F3}" srcOrd="1" destOrd="0" parTransId="{AF4315ED-102A-48B9-B818-A6D272247551}" sibTransId="{E33F5FD3-D25F-4FB1-BF1E-A6460B46F84A}"/>
    <dgm:cxn modelId="{59E50A5D-6640-4BCD-BB97-8A48351DD71B}" type="presOf" srcId="{E72B6A98-8D2A-4173-B653-8999114C7F17}" destId="{D9BC59B4-EF3B-42CA-BF48-2BEFB69DF08A}" srcOrd="0" destOrd="0" presId="urn:microsoft.com/office/officeart/2005/8/layout/hList1"/>
    <dgm:cxn modelId="{A126D93D-FAB4-4FC7-95F3-108B88B180AF}" srcId="{E72B6A98-8D2A-4173-B653-8999114C7F17}" destId="{EBEE090B-5D6B-4BA8-9F62-45CCD0955614}" srcOrd="2" destOrd="0" parTransId="{CF15AFC8-51A7-467B-94A7-AAFA510ADCEC}" sibTransId="{7056A76A-F956-467D-B431-C0494849D491}"/>
    <dgm:cxn modelId="{A30C464D-D05D-432A-B1E2-F4CC36FB52A2}" type="presOf" srcId="{52E046EA-7781-4C17-B7B1-338794FE189D}" destId="{55355A8F-B049-4AA4-A0F8-BAF764F623D1}" srcOrd="0" destOrd="0" presId="urn:microsoft.com/office/officeart/2005/8/layout/hList1"/>
    <dgm:cxn modelId="{6CB36D48-199F-4336-B559-6DB82B7A436E}" type="presOf" srcId="{33C85D48-1F4D-4A97-BE48-C681A930BC29}" destId="{2997B0C5-DF47-49D9-8692-BDAFB6F49F27}" srcOrd="0" destOrd="3" presId="urn:microsoft.com/office/officeart/2005/8/layout/hList1"/>
    <dgm:cxn modelId="{5BE8E10D-F2F7-44ED-BEFD-FA896D2BE73C}" type="presOf" srcId="{3142BAD5-2AAF-4FA9-BAC1-CAC59E9E2CDD}" destId="{DC116014-6799-4B6B-8630-670C2D81A180}" srcOrd="0" destOrd="0" presId="urn:microsoft.com/office/officeart/2005/8/layout/hList1"/>
    <dgm:cxn modelId="{BB0D3800-EF63-4347-919E-98E8A1BB02AA}" type="presParOf" srcId="{D9BC59B4-EF3B-42CA-BF48-2BEFB69DF08A}" destId="{36F35AEF-AE1B-4427-AAD0-70701241C8E0}" srcOrd="0" destOrd="0" presId="urn:microsoft.com/office/officeart/2005/8/layout/hList1"/>
    <dgm:cxn modelId="{36067517-6BED-42A6-B082-AFF5555EAB19}" type="presParOf" srcId="{36F35AEF-AE1B-4427-AAD0-70701241C8E0}" destId="{E7A84FE3-99E2-4EFF-A565-FC35B681D9EB}" srcOrd="0" destOrd="0" presId="urn:microsoft.com/office/officeart/2005/8/layout/hList1"/>
    <dgm:cxn modelId="{D67A9D84-2E7F-4ADF-8D92-814C8550E077}" type="presParOf" srcId="{36F35AEF-AE1B-4427-AAD0-70701241C8E0}" destId="{55355A8F-B049-4AA4-A0F8-BAF764F623D1}" srcOrd="1" destOrd="0" presId="urn:microsoft.com/office/officeart/2005/8/layout/hList1"/>
    <dgm:cxn modelId="{D3AB86F4-FF6E-42E0-8ECC-12B836059DFA}" type="presParOf" srcId="{D9BC59B4-EF3B-42CA-BF48-2BEFB69DF08A}" destId="{A299F6C7-8CDF-43C9-BDAD-75FA11602DF7}" srcOrd="1" destOrd="0" presId="urn:microsoft.com/office/officeart/2005/8/layout/hList1"/>
    <dgm:cxn modelId="{8811C0F4-BB63-4E8A-986C-E692AFF684B9}" type="presParOf" srcId="{D9BC59B4-EF3B-42CA-BF48-2BEFB69DF08A}" destId="{62B2554E-DC74-47C5-A8E6-7C6BCF477982}" srcOrd="2" destOrd="0" presId="urn:microsoft.com/office/officeart/2005/8/layout/hList1"/>
    <dgm:cxn modelId="{A2429934-972C-4163-9FB0-C64E0CAA303F}" type="presParOf" srcId="{62B2554E-DC74-47C5-A8E6-7C6BCF477982}" destId="{DC116014-6799-4B6B-8630-670C2D81A180}" srcOrd="0" destOrd="0" presId="urn:microsoft.com/office/officeart/2005/8/layout/hList1"/>
    <dgm:cxn modelId="{3A4DF38E-7198-43A5-AC17-663779767E24}" type="presParOf" srcId="{62B2554E-DC74-47C5-A8E6-7C6BCF477982}" destId="{2997B0C5-DF47-49D9-8692-BDAFB6F49F27}" srcOrd="1" destOrd="0" presId="urn:microsoft.com/office/officeart/2005/8/layout/hList1"/>
    <dgm:cxn modelId="{B4B80975-94D7-4D2C-836A-FC173033B712}" type="presParOf" srcId="{D9BC59B4-EF3B-42CA-BF48-2BEFB69DF08A}" destId="{8DB9FCE4-1E79-42B9-AC30-D8C6DEBCD35E}" srcOrd="3" destOrd="0" presId="urn:microsoft.com/office/officeart/2005/8/layout/hList1"/>
    <dgm:cxn modelId="{0DAB83FC-81F3-44CA-856B-5B65C9F54777}" type="presParOf" srcId="{D9BC59B4-EF3B-42CA-BF48-2BEFB69DF08A}" destId="{6F3A1FE4-6B8A-4B7E-B90F-F8E8A276757A}" srcOrd="4" destOrd="0" presId="urn:microsoft.com/office/officeart/2005/8/layout/hList1"/>
    <dgm:cxn modelId="{435D7042-8A0B-4DC7-9E24-A7A71D042BBA}" type="presParOf" srcId="{6F3A1FE4-6B8A-4B7E-B90F-F8E8A276757A}" destId="{7D1BA682-B1EC-4D61-93EA-B219AEB13AE1}" srcOrd="0" destOrd="0" presId="urn:microsoft.com/office/officeart/2005/8/layout/hList1"/>
    <dgm:cxn modelId="{3225F250-2EC2-494D-9C64-C0FDDEE4837D}" type="presParOf" srcId="{6F3A1FE4-6B8A-4B7E-B90F-F8E8A276757A}" destId="{5690D66C-6640-4C09-A73C-A86298E476B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6C81566-B592-4388-92A3-5CA2E1687165}" type="doc">
      <dgm:prSet loTypeId="urn:microsoft.com/office/officeart/2005/8/layout/hProcess9" loCatId="process" qsTypeId="urn:microsoft.com/office/officeart/2005/8/quickstyle/simple1" qsCatId="simple" csTypeId="urn:microsoft.com/office/officeart/2005/8/colors/accent1_3" csCatId="accent1" phldr="1"/>
      <dgm:spPr/>
    </dgm:pt>
    <dgm:pt modelId="{2685384C-2E92-4D76-994C-2C305B86D65C}">
      <dgm:prSet phldrT="[Text]"/>
      <dgm:spPr/>
      <dgm:t>
        <a:bodyPr/>
        <a:lstStyle/>
        <a:p>
          <a:r>
            <a:rPr lang="en-US" b="1" dirty="0" smtClean="0"/>
            <a:t>Pre-Referral Strategies</a:t>
          </a:r>
          <a:endParaRPr lang="en-US" b="1" dirty="0"/>
        </a:p>
      </dgm:t>
    </dgm:pt>
    <dgm:pt modelId="{A3538A7B-9968-4E23-ACB8-C5F2358BBCB7}" type="parTrans" cxnId="{5B7E88B5-C7C7-4EF9-B244-547E3A197F0D}">
      <dgm:prSet/>
      <dgm:spPr/>
      <dgm:t>
        <a:bodyPr/>
        <a:lstStyle/>
        <a:p>
          <a:endParaRPr lang="en-US"/>
        </a:p>
      </dgm:t>
    </dgm:pt>
    <dgm:pt modelId="{7990D97A-E04F-48D7-80D2-5449871CE2FF}" type="sibTrans" cxnId="{5B7E88B5-C7C7-4EF9-B244-547E3A197F0D}">
      <dgm:prSet/>
      <dgm:spPr/>
      <dgm:t>
        <a:bodyPr/>
        <a:lstStyle/>
        <a:p>
          <a:endParaRPr lang="en-US"/>
        </a:p>
      </dgm:t>
    </dgm:pt>
    <dgm:pt modelId="{8438D467-8D1E-4C7F-BE03-14DBB42CF29B}">
      <dgm:prSet phldrT="[Text]"/>
      <dgm:spPr/>
      <dgm:t>
        <a:bodyPr/>
        <a:lstStyle/>
        <a:p>
          <a:r>
            <a:rPr lang="en-US" b="1" dirty="0" smtClean="0"/>
            <a:t>Pre-Referral Strategy Evaluation</a:t>
          </a:r>
          <a:endParaRPr lang="en-US" b="1" dirty="0"/>
        </a:p>
      </dgm:t>
    </dgm:pt>
    <dgm:pt modelId="{7781E3E2-8FE7-428F-B1F4-8035F39104DA}" type="parTrans" cxnId="{9BD64F69-767C-4EBD-9D02-7F8CF60F26B6}">
      <dgm:prSet/>
      <dgm:spPr/>
      <dgm:t>
        <a:bodyPr/>
        <a:lstStyle/>
        <a:p>
          <a:endParaRPr lang="en-US"/>
        </a:p>
      </dgm:t>
    </dgm:pt>
    <dgm:pt modelId="{97664EAC-87BB-4542-AAFD-8AE0D64C32E7}" type="sibTrans" cxnId="{9BD64F69-767C-4EBD-9D02-7F8CF60F26B6}">
      <dgm:prSet/>
      <dgm:spPr/>
      <dgm:t>
        <a:bodyPr/>
        <a:lstStyle/>
        <a:p>
          <a:endParaRPr lang="en-US"/>
        </a:p>
      </dgm:t>
    </dgm:pt>
    <dgm:pt modelId="{F93B4B9E-4F63-459D-ACA7-87B0B2B4CBA0}">
      <dgm:prSet phldrT="[Text]"/>
      <dgm:spPr/>
      <dgm:t>
        <a:bodyPr/>
        <a:lstStyle/>
        <a:p>
          <a:r>
            <a:rPr lang="en-US" b="1" dirty="0" smtClean="0"/>
            <a:t>Formal School Counseling Referral</a:t>
          </a:r>
          <a:endParaRPr lang="en-US" b="1" dirty="0"/>
        </a:p>
      </dgm:t>
    </dgm:pt>
    <dgm:pt modelId="{11FF1FC5-E7E5-4504-AD6A-16B226C5B5EF}" type="parTrans" cxnId="{32B25303-70C1-49D9-8051-B2849148075B}">
      <dgm:prSet/>
      <dgm:spPr/>
      <dgm:t>
        <a:bodyPr/>
        <a:lstStyle/>
        <a:p>
          <a:endParaRPr lang="en-US"/>
        </a:p>
      </dgm:t>
    </dgm:pt>
    <dgm:pt modelId="{3D515BE4-989C-47B4-AD2E-6DF801664E4D}" type="sibTrans" cxnId="{32B25303-70C1-49D9-8051-B2849148075B}">
      <dgm:prSet/>
      <dgm:spPr/>
      <dgm:t>
        <a:bodyPr/>
        <a:lstStyle/>
        <a:p>
          <a:endParaRPr lang="en-US"/>
        </a:p>
      </dgm:t>
    </dgm:pt>
    <dgm:pt modelId="{0445B915-746C-4010-95DC-EDB06E8A4001}" type="pres">
      <dgm:prSet presAssocID="{86C81566-B592-4388-92A3-5CA2E1687165}" presName="CompostProcess" presStyleCnt="0">
        <dgm:presLayoutVars>
          <dgm:dir/>
          <dgm:resizeHandles val="exact"/>
        </dgm:presLayoutVars>
      </dgm:prSet>
      <dgm:spPr/>
    </dgm:pt>
    <dgm:pt modelId="{519A7199-941C-414C-B7A4-197B37D7A10F}" type="pres">
      <dgm:prSet presAssocID="{86C81566-B592-4388-92A3-5CA2E1687165}" presName="arrow" presStyleLbl="bgShp" presStyleIdx="0" presStyleCnt="1"/>
      <dgm:spPr/>
    </dgm:pt>
    <dgm:pt modelId="{F65B8132-0265-4F74-BD78-29827A0F7C4A}" type="pres">
      <dgm:prSet presAssocID="{86C81566-B592-4388-92A3-5CA2E1687165}" presName="linearProcess" presStyleCnt="0"/>
      <dgm:spPr/>
    </dgm:pt>
    <dgm:pt modelId="{7967C3CC-8EC4-4CEA-8888-7B3C89B81243}" type="pres">
      <dgm:prSet presAssocID="{2685384C-2E92-4D76-994C-2C305B86D65C}" presName="textNode" presStyleLbl="node1" presStyleIdx="0" presStyleCnt="3">
        <dgm:presLayoutVars>
          <dgm:bulletEnabled val="1"/>
        </dgm:presLayoutVars>
      </dgm:prSet>
      <dgm:spPr/>
      <dgm:t>
        <a:bodyPr/>
        <a:lstStyle/>
        <a:p>
          <a:endParaRPr lang="en-US"/>
        </a:p>
      </dgm:t>
    </dgm:pt>
    <dgm:pt modelId="{65F4FE5A-F1F9-4519-ACE6-449CE21D1064}" type="pres">
      <dgm:prSet presAssocID="{7990D97A-E04F-48D7-80D2-5449871CE2FF}" presName="sibTrans" presStyleCnt="0"/>
      <dgm:spPr/>
    </dgm:pt>
    <dgm:pt modelId="{DA63CA2D-4F6B-4E74-90AB-BA9812AC906E}" type="pres">
      <dgm:prSet presAssocID="{8438D467-8D1E-4C7F-BE03-14DBB42CF29B}" presName="textNode" presStyleLbl="node1" presStyleIdx="1" presStyleCnt="3">
        <dgm:presLayoutVars>
          <dgm:bulletEnabled val="1"/>
        </dgm:presLayoutVars>
      </dgm:prSet>
      <dgm:spPr/>
      <dgm:t>
        <a:bodyPr/>
        <a:lstStyle/>
        <a:p>
          <a:endParaRPr lang="en-US"/>
        </a:p>
      </dgm:t>
    </dgm:pt>
    <dgm:pt modelId="{8B5AE9DD-54C8-415D-8A9E-07E02EFFDE02}" type="pres">
      <dgm:prSet presAssocID="{97664EAC-87BB-4542-AAFD-8AE0D64C32E7}" presName="sibTrans" presStyleCnt="0"/>
      <dgm:spPr/>
    </dgm:pt>
    <dgm:pt modelId="{05461DA7-A0B9-417D-B326-B0D77C423943}" type="pres">
      <dgm:prSet presAssocID="{F93B4B9E-4F63-459D-ACA7-87B0B2B4CBA0}" presName="textNode" presStyleLbl="node1" presStyleIdx="2" presStyleCnt="3">
        <dgm:presLayoutVars>
          <dgm:bulletEnabled val="1"/>
        </dgm:presLayoutVars>
      </dgm:prSet>
      <dgm:spPr/>
      <dgm:t>
        <a:bodyPr/>
        <a:lstStyle/>
        <a:p>
          <a:endParaRPr lang="en-US"/>
        </a:p>
      </dgm:t>
    </dgm:pt>
  </dgm:ptLst>
  <dgm:cxnLst>
    <dgm:cxn modelId="{1EA1F3DE-4659-4B37-84C6-0C31AC416231}" type="presOf" srcId="{86C81566-B592-4388-92A3-5CA2E1687165}" destId="{0445B915-746C-4010-95DC-EDB06E8A4001}" srcOrd="0" destOrd="0" presId="urn:microsoft.com/office/officeart/2005/8/layout/hProcess9"/>
    <dgm:cxn modelId="{6EC28D64-99CD-41F8-945F-C84C43B68E7B}" type="presOf" srcId="{8438D467-8D1E-4C7F-BE03-14DBB42CF29B}" destId="{DA63CA2D-4F6B-4E74-90AB-BA9812AC906E}" srcOrd="0" destOrd="0" presId="urn:microsoft.com/office/officeart/2005/8/layout/hProcess9"/>
    <dgm:cxn modelId="{32B25303-70C1-49D9-8051-B2849148075B}" srcId="{86C81566-B592-4388-92A3-5CA2E1687165}" destId="{F93B4B9E-4F63-459D-ACA7-87B0B2B4CBA0}" srcOrd="2" destOrd="0" parTransId="{11FF1FC5-E7E5-4504-AD6A-16B226C5B5EF}" sibTransId="{3D515BE4-989C-47B4-AD2E-6DF801664E4D}"/>
    <dgm:cxn modelId="{7F1C82F2-A733-4BA3-8FA6-A1C0B17B181D}" type="presOf" srcId="{F93B4B9E-4F63-459D-ACA7-87B0B2B4CBA0}" destId="{05461DA7-A0B9-417D-B326-B0D77C423943}" srcOrd="0" destOrd="0" presId="urn:microsoft.com/office/officeart/2005/8/layout/hProcess9"/>
    <dgm:cxn modelId="{5A878FEB-0C61-4811-BC0B-2F9DE0BB5B84}" type="presOf" srcId="{2685384C-2E92-4D76-994C-2C305B86D65C}" destId="{7967C3CC-8EC4-4CEA-8888-7B3C89B81243}" srcOrd="0" destOrd="0" presId="urn:microsoft.com/office/officeart/2005/8/layout/hProcess9"/>
    <dgm:cxn modelId="{5B7E88B5-C7C7-4EF9-B244-547E3A197F0D}" srcId="{86C81566-B592-4388-92A3-5CA2E1687165}" destId="{2685384C-2E92-4D76-994C-2C305B86D65C}" srcOrd="0" destOrd="0" parTransId="{A3538A7B-9968-4E23-ACB8-C5F2358BBCB7}" sibTransId="{7990D97A-E04F-48D7-80D2-5449871CE2FF}"/>
    <dgm:cxn modelId="{9BD64F69-767C-4EBD-9D02-7F8CF60F26B6}" srcId="{86C81566-B592-4388-92A3-5CA2E1687165}" destId="{8438D467-8D1E-4C7F-BE03-14DBB42CF29B}" srcOrd="1" destOrd="0" parTransId="{7781E3E2-8FE7-428F-B1F4-8035F39104DA}" sibTransId="{97664EAC-87BB-4542-AAFD-8AE0D64C32E7}"/>
    <dgm:cxn modelId="{CB816DDD-D4D3-4FFF-8B1F-38F49C2A7D0B}" type="presParOf" srcId="{0445B915-746C-4010-95DC-EDB06E8A4001}" destId="{519A7199-941C-414C-B7A4-197B37D7A10F}" srcOrd="0" destOrd="0" presId="urn:microsoft.com/office/officeart/2005/8/layout/hProcess9"/>
    <dgm:cxn modelId="{9510EA1C-E0BC-40A5-87EE-515D827208E9}" type="presParOf" srcId="{0445B915-746C-4010-95DC-EDB06E8A4001}" destId="{F65B8132-0265-4F74-BD78-29827A0F7C4A}" srcOrd="1" destOrd="0" presId="urn:microsoft.com/office/officeart/2005/8/layout/hProcess9"/>
    <dgm:cxn modelId="{0F936C35-0A07-4AEA-A83D-C4E056FEC6B8}" type="presParOf" srcId="{F65B8132-0265-4F74-BD78-29827A0F7C4A}" destId="{7967C3CC-8EC4-4CEA-8888-7B3C89B81243}" srcOrd="0" destOrd="0" presId="urn:microsoft.com/office/officeart/2005/8/layout/hProcess9"/>
    <dgm:cxn modelId="{DF739E90-A9A5-4617-9A12-5887C9B6F4A2}" type="presParOf" srcId="{F65B8132-0265-4F74-BD78-29827A0F7C4A}" destId="{65F4FE5A-F1F9-4519-ACE6-449CE21D1064}" srcOrd="1" destOrd="0" presId="urn:microsoft.com/office/officeart/2005/8/layout/hProcess9"/>
    <dgm:cxn modelId="{D1A18801-B4C6-400C-913E-D0D3EC7A52CD}" type="presParOf" srcId="{F65B8132-0265-4F74-BD78-29827A0F7C4A}" destId="{DA63CA2D-4F6B-4E74-90AB-BA9812AC906E}" srcOrd="2" destOrd="0" presId="urn:microsoft.com/office/officeart/2005/8/layout/hProcess9"/>
    <dgm:cxn modelId="{1E7281F5-C3C5-42A0-84E5-11E9D16CCAB1}" type="presParOf" srcId="{F65B8132-0265-4F74-BD78-29827A0F7C4A}" destId="{8B5AE9DD-54C8-415D-8A9E-07E02EFFDE02}" srcOrd="3" destOrd="0" presId="urn:microsoft.com/office/officeart/2005/8/layout/hProcess9"/>
    <dgm:cxn modelId="{79C9656D-FF70-4EEF-9AC7-13BD3751F814}" type="presParOf" srcId="{F65B8132-0265-4F74-BD78-29827A0F7C4A}" destId="{05461DA7-A0B9-417D-B326-B0D77C42394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B22D02D-58C0-4DF4-B28C-C532455A747E}" type="doc">
      <dgm:prSet loTypeId="urn:microsoft.com/office/officeart/2005/8/layout/hList1" loCatId="list" qsTypeId="urn:microsoft.com/office/officeart/2005/8/quickstyle/simple1" qsCatId="simple" csTypeId="urn:microsoft.com/office/officeart/2005/8/colors/accent1_3" csCatId="accent1" phldr="1"/>
      <dgm:spPr/>
      <dgm:t>
        <a:bodyPr/>
        <a:lstStyle/>
        <a:p>
          <a:endParaRPr lang="en-US"/>
        </a:p>
      </dgm:t>
    </dgm:pt>
    <dgm:pt modelId="{5A5EF598-C1C4-4133-ACE8-6C45AE213688}">
      <dgm:prSet phldrT="[Text]"/>
      <dgm:spPr/>
      <dgm:t>
        <a:bodyPr/>
        <a:lstStyle/>
        <a:p>
          <a:r>
            <a:rPr lang="en-US" b="1" dirty="0" smtClean="0"/>
            <a:t>Parent/Guardian Contact</a:t>
          </a:r>
          <a:endParaRPr lang="en-US" b="1" dirty="0"/>
        </a:p>
      </dgm:t>
    </dgm:pt>
    <dgm:pt modelId="{AB462F5B-352A-48CA-B3B2-0CDE973549A8}" type="parTrans" cxnId="{8A8455FB-05CE-476F-9FB2-2151536AA38E}">
      <dgm:prSet/>
      <dgm:spPr/>
      <dgm:t>
        <a:bodyPr/>
        <a:lstStyle/>
        <a:p>
          <a:endParaRPr lang="en-US"/>
        </a:p>
      </dgm:t>
    </dgm:pt>
    <dgm:pt modelId="{D8A53066-9089-43E7-A8D5-E1E433B2F3CA}" type="sibTrans" cxnId="{8A8455FB-05CE-476F-9FB2-2151536AA38E}">
      <dgm:prSet/>
      <dgm:spPr/>
      <dgm:t>
        <a:bodyPr/>
        <a:lstStyle/>
        <a:p>
          <a:endParaRPr lang="en-US"/>
        </a:p>
      </dgm:t>
    </dgm:pt>
    <dgm:pt modelId="{6AD2C9D5-08FF-4B1E-A2D9-C01C35F8641E}">
      <dgm:prSet phldrT="[Text]"/>
      <dgm:spPr/>
      <dgm:t>
        <a:bodyPr/>
        <a:lstStyle/>
        <a:p>
          <a:r>
            <a:rPr lang="en-US" dirty="0" smtClean="0"/>
            <a:t>Home-based strategies, ex. study time or place</a:t>
          </a:r>
          <a:endParaRPr lang="en-US" dirty="0"/>
        </a:p>
      </dgm:t>
    </dgm:pt>
    <dgm:pt modelId="{E2C59A5E-1CB0-4864-8B42-E7052D956520}" type="parTrans" cxnId="{BCBFD880-6E41-4CA7-8D11-402300A893C2}">
      <dgm:prSet/>
      <dgm:spPr/>
      <dgm:t>
        <a:bodyPr/>
        <a:lstStyle/>
        <a:p>
          <a:endParaRPr lang="en-US"/>
        </a:p>
      </dgm:t>
    </dgm:pt>
    <dgm:pt modelId="{88EEACDB-B2F3-41FA-8E06-A5F82209156C}" type="sibTrans" cxnId="{BCBFD880-6E41-4CA7-8D11-402300A893C2}">
      <dgm:prSet/>
      <dgm:spPr/>
      <dgm:t>
        <a:bodyPr/>
        <a:lstStyle/>
        <a:p>
          <a:endParaRPr lang="en-US"/>
        </a:p>
      </dgm:t>
    </dgm:pt>
    <dgm:pt modelId="{15A276B6-03D6-489D-B14B-9E046D951FE4}">
      <dgm:prSet phldrT="[Text]"/>
      <dgm:spPr/>
      <dgm:t>
        <a:bodyPr/>
        <a:lstStyle/>
        <a:p>
          <a:r>
            <a:rPr lang="en-US" b="1" dirty="0" smtClean="0"/>
            <a:t>Student/Teacher Conference</a:t>
          </a:r>
          <a:endParaRPr lang="en-US" b="1" dirty="0"/>
        </a:p>
      </dgm:t>
    </dgm:pt>
    <dgm:pt modelId="{5E67E329-F85C-4404-AFC2-24E386B374A8}" type="parTrans" cxnId="{D6419C76-27FD-45B0-B57C-55A12707599C}">
      <dgm:prSet/>
      <dgm:spPr/>
      <dgm:t>
        <a:bodyPr/>
        <a:lstStyle/>
        <a:p>
          <a:endParaRPr lang="en-US"/>
        </a:p>
      </dgm:t>
    </dgm:pt>
    <dgm:pt modelId="{5E8D3881-9A3B-418E-B160-C82939439FF2}" type="sibTrans" cxnId="{D6419C76-27FD-45B0-B57C-55A12707599C}">
      <dgm:prSet/>
      <dgm:spPr/>
      <dgm:t>
        <a:bodyPr/>
        <a:lstStyle/>
        <a:p>
          <a:endParaRPr lang="en-US"/>
        </a:p>
      </dgm:t>
    </dgm:pt>
    <dgm:pt modelId="{4F7AFCC0-DD31-4E09-ABDE-65056D2F74B4}">
      <dgm:prSet phldrT="[Text]"/>
      <dgm:spPr/>
      <dgm:t>
        <a:bodyPr/>
        <a:lstStyle/>
        <a:p>
          <a:r>
            <a:rPr lang="en-US" dirty="0" smtClean="0"/>
            <a:t>Classroom strategies, ex. behavior plan or tutoring</a:t>
          </a:r>
          <a:endParaRPr lang="en-US" dirty="0"/>
        </a:p>
      </dgm:t>
    </dgm:pt>
    <dgm:pt modelId="{3F9738C4-BE7C-4FC3-9D89-577C9B40ECE2}" type="parTrans" cxnId="{B99AD0E9-3FB7-431B-BDCC-F178B84F982B}">
      <dgm:prSet/>
      <dgm:spPr/>
      <dgm:t>
        <a:bodyPr/>
        <a:lstStyle/>
        <a:p>
          <a:endParaRPr lang="en-US"/>
        </a:p>
      </dgm:t>
    </dgm:pt>
    <dgm:pt modelId="{ED044AB8-6398-4B83-9873-4194B92E650E}" type="sibTrans" cxnId="{B99AD0E9-3FB7-431B-BDCC-F178B84F982B}">
      <dgm:prSet/>
      <dgm:spPr/>
      <dgm:t>
        <a:bodyPr/>
        <a:lstStyle/>
        <a:p>
          <a:endParaRPr lang="en-US"/>
        </a:p>
      </dgm:t>
    </dgm:pt>
    <dgm:pt modelId="{AB239406-97D2-4E2B-8BD7-436CF355C25A}" type="pres">
      <dgm:prSet presAssocID="{4B22D02D-58C0-4DF4-B28C-C532455A747E}" presName="Name0" presStyleCnt="0">
        <dgm:presLayoutVars>
          <dgm:dir/>
          <dgm:animLvl val="lvl"/>
          <dgm:resizeHandles val="exact"/>
        </dgm:presLayoutVars>
      </dgm:prSet>
      <dgm:spPr/>
      <dgm:t>
        <a:bodyPr/>
        <a:lstStyle/>
        <a:p>
          <a:endParaRPr lang="en-US"/>
        </a:p>
      </dgm:t>
    </dgm:pt>
    <dgm:pt modelId="{6BD4FFB3-999B-449C-BD24-BB89B9316231}" type="pres">
      <dgm:prSet presAssocID="{5A5EF598-C1C4-4133-ACE8-6C45AE213688}" presName="composite" presStyleCnt="0"/>
      <dgm:spPr/>
    </dgm:pt>
    <dgm:pt modelId="{B5CB5FFB-5FE6-4A62-8FEF-A2A9CB31484E}" type="pres">
      <dgm:prSet presAssocID="{5A5EF598-C1C4-4133-ACE8-6C45AE213688}" presName="parTx" presStyleLbl="alignNode1" presStyleIdx="0" presStyleCnt="2">
        <dgm:presLayoutVars>
          <dgm:chMax val="0"/>
          <dgm:chPref val="0"/>
          <dgm:bulletEnabled val="1"/>
        </dgm:presLayoutVars>
      </dgm:prSet>
      <dgm:spPr/>
      <dgm:t>
        <a:bodyPr/>
        <a:lstStyle/>
        <a:p>
          <a:endParaRPr lang="en-US"/>
        </a:p>
      </dgm:t>
    </dgm:pt>
    <dgm:pt modelId="{ACCDB9E0-BAB5-4D92-9BBD-F1142FCAE77F}" type="pres">
      <dgm:prSet presAssocID="{5A5EF598-C1C4-4133-ACE8-6C45AE213688}" presName="desTx" presStyleLbl="alignAccFollowNode1" presStyleIdx="0" presStyleCnt="2">
        <dgm:presLayoutVars>
          <dgm:bulletEnabled val="1"/>
        </dgm:presLayoutVars>
      </dgm:prSet>
      <dgm:spPr/>
      <dgm:t>
        <a:bodyPr/>
        <a:lstStyle/>
        <a:p>
          <a:endParaRPr lang="en-US"/>
        </a:p>
      </dgm:t>
    </dgm:pt>
    <dgm:pt modelId="{86A38E7F-2269-4745-BD5B-7B29B934442E}" type="pres">
      <dgm:prSet presAssocID="{D8A53066-9089-43E7-A8D5-E1E433B2F3CA}" presName="space" presStyleCnt="0"/>
      <dgm:spPr/>
    </dgm:pt>
    <dgm:pt modelId="{F5104029-7E12-497C-B4B8-C6340714B82A}" type="pres">
      <dgm:prSet presAssocID="{15A276B6-03D6-489D-B14B-9E046D951FE4}" presName="composite" presStyleCnt="0"/>
      <dgm:spPr/>
    </dgm:pt>
    <dgm:pt modelId="{6338F579-D516-430F-A64D-0C60410EE2B4}" type="pres">
      <dgm:prSet presAssocID="{15A276B6-03D6-489D-B14B-9E046D951FE4}" presName="parTx" presStyleLbl="alignNode1" presStyleIdx="1" presStyleCnt="2">
        <dgm:presLayoutVars>
          <dgm:chMax val="0"/>
          <dgm:chPref val="0"/>
          <dgm:bulletEnabled val="1"/>
        </dgm:presLayoutVars>
      </dgm:prSet>
      <dgm:spPr/>
      <dgm:t>
        <a:bodyPr/>
        <a:lstStyle/>
        <a:p>
          <a:endParaRPr lang="en-US"/>
        </a:p>
      </dgm:t>
    </dgm:pt>
    <dgm:pt modelId="{415172EC-4A9C-48F2-8750-E831742FCDB9}" type="pres">
      <dgm:prSet presAssocID="{15A276B6-03D6-489D-B14B-9E046D951FE4}" presName="desTx" presStyleLbl="alignAccFollowNode1" presStyleIdx="1" presStyleCnt="2">
        <dgm:presLayoutVars>
          <dgm:bulletEnabled val="1"/>
        </dgm:presLayoutVars>
      </dgm:prSet>
      <dgm:spPr/>
      <dgm:t>
        <a:bodyPr/>
        <a:lstStyle/>
        <a:p>
          <a:endParaRPr lang="en-US"/>
        </a:p>
      </dgm:t>
    </dgm:pt>
  </dgm:ptLst>
  <dgm:cxnLst>
    <dgm:cxn modelId="{F28FF646-79AF-489F-B8BB-0C150BBD7B9B}" type="presOf" srcId="{15A276B6-03D6-489D-B14B-9E046D951FE4}" destId="{6338F579-D516-430F-A64D-0C60410EE2B4}" srcOrd="0" destOrd="0" presId="urn:microsoft.com/office/officeart/2005/8/layout/hList1"/>
    <dgm:cxn modelId="{1B8D422B-6C75-4F13-8939-EB4569BE8941}" type="presOf" srcId="{4F7AFCC0-DD31-4E09-ABDE-65056D2F74B4}" destId="{415172EC-4A9C-48F2-8750-E831742FCDB9}" srcOrd="0" destOrd="0" presId="urn:microsoft.com/office/officeart/2005/8/layout/hList1"/>
    <dgm:cxn modelId="{9890BAD8-8A22-408A-9273-2864F33895D1}" type="presOf" srcId="{6AD2C9D5-08FF-4B1E-A2D9-C01C35F8641E}" destId="{ACCDB9E0-BAB5-4D92-9BBD-F1142FCAE77F}" srcOrd="0" destOrd="0" presId="urn:microsoft.com/office/officeart/2005/8/layout/hList1"/>
    <dgm:cxn modelId="{BCBFD880-6E41-4CA7-8D11-402300A893C2}" srcId="{5A5EF598-C1C4-4133-ACE8-6C45AE213688}" destId="{6AD2C9D5-08FF-4B1E-A2D9-C01C35F8641E}" srcOrd="0" destOrd="0" parTransId="{E2C59A5E-1CB0-4864-8B42-E7052D956520}" sibTransId="{88EEACDB-B2F3-41FA-8E06-A5F82209156C}"/>
    <dgm:cxn modelId="{B99AD0E9-3FB7-431B-BDCC-F178B84F982B}" srcId="{15A276B6-03D6-489D-B14B-9E046D951FE4}" destId="{4F7AFCC0-DD31-4E09-ABDE-65056D2F74B4}" srcOrd="0" destOrd="0" parTransId="{3F9738C4-BE7C-4FC3-9D89-577C9B40ECE2}" sibTransId="{ED044AB8-6398-4B83-9873-4194B92E650E}"/>
    <dgm:cxn modelId="{0C2C799D-C9D0-440C-9F3F-ED5713015972}" type="presOf" srcId="{5A5EF598-C1C4-4133-ACE8-6C45AE213688}" destId="{B5CB5FFB-5FE6-4A62-8FEF-A2A9CB31484E}" srcOrd="0" destOrd="0" presId="urn:microsoft.com/office/officeart/2005/8/layout/hList1"/>
    <dgm:cxn modelId="{4ABE2187-6639-48B5-99CF-E6422F846065}" type="presOf" srcId="{4B22D02D-58C0-4DF4-B28C-C532455A747E}" destId="{AB239406-97D2-4E2B-8BD7-436CF355C25A}" srcOrd="0" destOrd="0" presId="urn:microsoft.com/office/officeart/2005/8/layout/hList1"/>
    <dgm:cxn modelId="{D6419C76-27FD-45B0-B57C-55A12707599C}" srcId="{4B22D02D-58C0-4DF4-B28C-C532455A747E}" destId="{15A276B6-03D6-489D-B14B-9E046D951FE4}" srcOrd="1" destOrd="0" parTransId="{5E67E329-F85C-4404-AFC2-24E386B374A8}" sibTransId="{5E8D3881-9A3B-418E-B160-C82939439FF2}"/>
    <dgm:cxn modelId="{8A8455FB-05CE-476F-9FB2-2151536AA38E}" srcId="{4B22D02D-58C0-4DF4-B28C-C532455A747E}" destId="{5A5EF598-C1C4-4133-ACE8-6C45AE213688}" srcOrd="0" destOrd="0" parTransId="{AB462F5B-352A-48CA-B3B2-0CDE973549A8}" sibTransId="{D8A53066-9089-43E7-A8D5-E1E433B2F3CA}"/>
    <dgm:cxn modelId="{26C61609-C0A7-4839-9E99-FEBDAF5AF069}" type="presParOf" srcId="{AB239406-97D2-4E2B-8BD7-436CF355C25A}" destId="{6BD4FFB3-999B-449C-BD24-BB89B9316231}" srcOrd="0" destOrd="0" presId="urn:microsoft.com/office/officeart/2005/8/layout/hList1"/>
    <dgm:cxn modelId="{5A320847-8F95-45FB-9468-03FCEB874661}" type="presParOf" srcId="{6BD4FFB3-999B-449C-BD24-BB89B9316231}" destId="{B5CB5FFB-5FE6-4A62-8FEF-A2A9CB31484E}" srcOrd="0" destOrd="0" presId="urn:microsoft.com/office/officeart/2005/8/layout/hList1"/>
    <dgm:cxn modelId="{1198B8F5-287D-4265-AF6D-AB7E75CA43E4}" type="presParOf" srcId="{6BD4FFB3-999B-449C-BD24-BB89B9316231}" destId="{ACCDB9E0-BAB5-4D92-9BBD-F1142FCAE77F}" srcOrd="1" destOrd="0" presId="urn:microsoft.com/office/officeart/2005/8/layout/hList1"/>
    <dgm:cxn modelId="{AD917C80-7691-4BC6-825A-A7362F3CA002}" type="presParOf" srcId="{AB239406-97D2-4E2B-8BD7-436CF355C25A}" destId="{86A38E7F-2269-4745-BD5B-7B29B934442E}" srcOrd="1" destOrd="0" presId="urn:microsoft.com/office/officeart/2005/8/layout/hList1"/>
    <dgm:cxn modelId="{E645363C-A2B6-421D-97AA-3308C9A384E0}" type="presParOf" srcId="{AB239406-97D2-4E2B-8BD7-436CF355C25A}" destId="{F5104029-7E12-497C-B4B8-C6340714B82A}" srcOrd="2" destOrd="0" presId="urn:microsoft.com/office/officeart/2005/8/layout/hList1"/>
    <dgm:cxn modelId="{609FE2A7-8F9C-4C6A-9CCC-2A2411E800A2}" type="presParOf" srcId="{F5104029-7E12-497C-B4B8-C6340714B82A}" destId="{6338F579-D516-430F-A64D-0C60410EE2B4}" srcOrd="0" destOrd="0" presId="urn:microsoft.com/office/officeart/2005/8/layout/hList1"/>
    <dgm:cxn modelId="{05484600-B290-4D67-9349-725600E92D67}" type="presParOf" srcId="{F5104029-7E12-497C-B4B8-C6340714B82A}" destId="{415172EC-4A9C-48F2-8750-E831742FCDB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B2B900-22CC-4469-BDB2-A1D214A04270}">
      <dsp:nvSpPr>
        <dsp:cNvPr id="0" name=""/>
        <dsp:cNvSpPr/>
      </dsp:nvSpPr>
      <dsp:spPr>
        <a:xfrm>
          <a:off x="53127" y="152394"/>
          <a:ext cx="2902148" cy="1741289"/>
        </a:xfrm>
        <a:prstGeom prst="rect">
          <a:avLst/>
        </a:prstGeom>
        <a:solidFill>
          <a:srgbClr val="00B0F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School Counseling Curriculum</a:t>
          </a:r>
          <a:endParaRPr lang="en-US" sz="3500" kern="1200" dirty="0"/>
        </a:p>
      </dsp:txBody>
      <dsp:txXfrm>
        <a:off x="53127" y="152394"/>
        <a:ext cx="2902148" cy="1741289"/>
      </dsp:txXfrm>
    </dsp:sp>
    <dsp:sp modelId="{7350FF82-DD76-4D28-BDC4-ABC6805DD98A}">
      <dsp:nvSpPr>
        <dsp:cNvPr id="0" name=""/>
        <dsp:cNvSpPr/>
      </dsp:nvSpPr>
      <dsp:spPr>
        <a:xfrm>
          <a:off x="3193107" y="145603"/>
          <a:ext cx="2902148" cy="1741289"/>
        </a:xfrm>
        <a:prstGeom prst="rect">
          <a:avLst/>
        </a:prstGeom>
        <a:solidFill>
          <a:srgbClr val="FF0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Responsive Services</a:t>
          </a:r>
          <a:endParaRPr lang="en-US" sz="3500" kern="1200" dirty="0"/>
        </a:p>
      </dsp:txBody>
      <dsp:txXfrm>
        <a:off x="3193107" y="145603"/>
        <a:ext cx="2902148" cy="1741289"/>
      </dsp:txXfrm>
    </dsp:sp>
    <dsp:sp modelId="{B6BC3E26-380B-4EA4-A570-3A4EAB46724A}">
      <dsp:nvSpPr>
        <dsp:cNvPr id="0" name=""/>
        <dsp:cNvSpPr/>
      </dsp:nvSpPr>
      <dsp:spPr>
        <a:xfrm>
          <a:off x="744" y="2177107"/>
          <a:ext cx="2902148" cy="1741289"/>
        </a:xfrm>
        <a:prstGeom prst="rect">
          <a:avLst/>
        </a:prstGeom>
        <a:solidFill>
          <a:srgbClr val="92D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System Support</a:t>
          </a:r>
          <a:endParaRPr lang="en-US" sz="3500" kern="1200" dirty="0"/>
        </a:p>
      </dsp:txBody>
      <dsp:txXfrm>
        <a:off x="744" y="2177107"/>
        <a:ext cx="2902148" cy="1741289"/>
      </dsp:txXfrm>
    </dsp:sp>
    <dsp:sp modelId="{2D5B2B5B-5BE7-4051-9889-70A139E2FC2C}">
      <dsp:nvSpPr>
        <dsp:cNvPr id="0" name=""/>
        <dsp:cNvSpPr/>
      </dsp:nvSpPr>
      <dsp:spPr>
        <a:xfrm>
          <a:off x="3193107" y="2177107"/>
          <a:ext cx="2902148" cy="1741289"/>
        </a:xfrm>
        <a:prstGeom prst="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Individual Student Planning</a:t>
          </a:r>
          <a:endParaRPr lang="en-US" sz="3500" kern="1200" dirty="0"/>
        </a:p>
      </dsp:txBody>
      <dsp:txXfrm>
        <a:off x="3193107" y="2177107"/>
        <a:ext cx="2902148" cy="174128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DCE636-D292-4E38-9FD1-1A515CB9AB97}">
      <dsp:nvSpPr>
        <dsp:cNvPr id="0" name=""/>
        <dsp:cNvSpPr/>
      </dsp:nvSpPr>
      <dsp:spPr>
        <a:xfrm>
          <a:off x="764912" y="1423"/>
          <a:ext cx="1857539" cy="1114523"/>
        </a:xfrm>
        <a:prstGeom prst="rect">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t>Student (self)</a:t>
          </a:r>
          <a:endParaRPr lang="en-US" sz="2200" b="1" kern="1200" dirty="0"/>
        </a:p>
      </dsp:txBody>
      <dsp:txXfrm>
        <a:off x="764912" y="1423"/>
        <a:ext cx="1857539" cy="1114523"/>
      </dsp:txXfrm>
    </dsp:sp>
    <dsp:sp modelId="{D2AC454B-E52C-4080-841F-CC7066C11206}">
      <dsp:nvSpPr>
        <dsp:cNvPr id="0" name=""/>
        <dsp:cNvSpPr/>
      </dsp:nvSpPr>
      <dsp:spPr>
        <a:xfrm>
          <a:off x="2808205" y="1423"/>
          <a:ext cx="1857539" cy="1114523"/>
        </a:xfrm>
        <a:prstGeom prst="rect">
          <a:avLst/>
        </a:prstGeom>
        <a:solidFill>
          <a:schemeClr val="accent1">
            <a:shade val="80000"/>
            <a:hueOff val="0"/>
            <a:satOff val="0"/>
            <a:lumOff val="483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t>Peer</a:t>
          </a:r>
          <a:endParaRPr lang="en-US" sz="2200" b="1" kern="1200" dirty="0"/>
        </a:p>
      </dsp:txBody>
      <dsp:txXfrm>
        <a:off x="2808205" y="1423"/>
        <a:ext cx="1857539" cy="1114523"/>
      </dsp:txXfrm>
    </dsp:sp>
    <dsp:sp modelId="{5EB6AD37-B142-437E-9C6E-BE8003CB5030}">
      <dsp:nvSpPr>
        <dsp:cNvPr id="0" name=""/>
        <dsp:cNvSpPr/>
      </dsp:nvSpPr>
      <dsp:spPr>
        <a:xfrm>
          <a:off x="4851498" y="1423"/>
          <a:ext cx="1857539" cy="1114523"/>
        </a:xfrm>
        <a:prstGeom prst="rect">
          <a:avLst/>
        </a:prstGeom>
        <a:solidFill>
          <a:schemeClr val="accent1">
            <a:shade val="80000"/>
            <a:hueOff val="0"/>
            <a:satOff val="0"/>
            <a:lumOff val="967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t>Teacher</a:t>
          </a:r>
          <a:endParaRPr lang="en-US" sz="2200" b="1" kern="1200" dirty="0"/>
        </a:p>
      </dsp:txBody>
      <dsp:txXfrm>
        <a:off x="4851498" y="1423"/>
        <a:ext cx="1857539" cy="1114523"/>
      </dsp:txXfrm>
    </dsp:sp>
    <dsp:sp modelId="{0EA9E837-EE1E-4B1B-A601-13EBB4943FBC}">
      <dsp:nvSpPr>
        <dsp:cNvPr id="0" name=""/>
        <dsp:cNvSpPr/>
      </dsp:nvSpPr>
      <dsp:spPr>
        <a:xfrm>
          <a:off x="764912" y="1301700"/>
          <a:ext cx="1857539" cy="1114523"/>
        </a:xfrm>
        <a:prstGeom prst="rect">
          <a:avLst/>
        </a:prstGeom>
        <a:solidFill>
          <a:schemeClr val="accent1">
            <a:shade val="80000"/>
            <a:hueOff val="0"/>
            <a:satOff val="0"/>
            <a:lumOff val="145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t>Parent</a:t>
          </a:r>
          <a:endParaRPr lang="en-US" sz="2200" b="1" kern="1200" dirty="0"/>
        </a:p>
      </dsp:txBody>
      <dsp:txXfrm>
        <a:off x="764912" y="1301700"/>
        <a:ext cx="1857539" cy="1114523"/>
      </dsp:txXfrm>
    </dsp:sp>
    <dsp:sp modelId="{1A97DBCE-C307-4C86-820C-3B7D01D30CAE}">
      <dsp:nvSpPr>
        <dsp:cNvPr id="0" name=""/>
        <dsp:cNvSpPr/>
      </dsp:nvSpPr>
      <dsp:spPr>
        <a:xfrm>
          <a:off x="2808205" y="1301700"/>
          <a:ext cx="1857539" cy="1114523"/>
        </a:xfrm>
        <a:prstGeom prst="rect">
          <a:avLst/>
        </a:prstGeom>
        <a:solidFill>
          <a:schemeClr val="accent1">
            <a:shade val="80000"/>
            <a:hueOff val="0"/>
            <a:satOff val="0"/>
            <a:lumOff val="193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t>School Nurse</a:t>
          </a:r>
          <a:endParaRPr lang="en-US" sz="2200" b="1" kern="1200" dirty="0"/>
        </a:p>
      </dsp:txBody>
      <dsp:txXfrm>
        <a:off x="2808205" y="1301700"/>
        <a:ext cx="1857539" cy="1114523"/>
      </dsp:txXfrm>
    </dsp:sp>
    <dsp:sp modelId="{29285418-6248-46E8-8428-C17A0EAEDFE2}">
      <dsp:nvSpPr>
        <dsp:cNvPr id="0" name=""/>
        <dsp:cNvSpPr/>
      </dsp:nvSpPr>
      <dsp:spPr>
        <a:xfrm>
          <a:off x="4851498" y="1301700"/>
          <a:ext cx="1857539" cy="1114523"/>
        </a:xfrm>
        <a:prstGeom prst="rect">
          <a:avLst/>
        </a:prstGeom>
        <a:solidFill>
          <a:schemeClr val="accent1">
            <a:shade val="80000"/>
            <a:hueOff val="0"/>
            <a:satOff val="0"/>
            <a:lumOff val="2419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t>Administrator</a:t>
          </a:r>
          <a:endParaRPr lang="en-US" sz="2200" b="1" kern="1200" dirty="0"/>
        </a:p>
      </dsp:txBody>
      <dsp:txXfrm>
        <a:off x="4851498" y="1301700"/>
        <a:ext cx="1857539" cy="1114523"/>
      </dsp:txXfrm>
    </dsp:sp>
    <dsp:sp modelId="{F3B506CA-BD2C-43A2-9E72-F06EC87FA48D}">
      <dsp:nvSpPr>
        <dsp:cNvPr id="0" name=""/>
        <dsp:cNvSpPr/>
      </dsp:nvSpPr>
      <dsp:spPr>
        <a:xfrm>
          <a:off x="1786558" y="2601978"/>
          <a:ext cx="1857539" cy="1114523"/>
        </a:xfrm>
        <a:prstGeom prst="rect">
          <a:avLst/>
        </a:prstGeom>
        <a:solidFill>
          <a:schemeClr val="accent1">
            <a:shade val="80000"/>
            <a:hueOff val="0"/>
            <a:satOff val="0"/>
            <a:lumOff val="2903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t>Outside Agency</a:t>
          </a:r>
          <a:endParaRPr lang="en-US" sz="2200" b="1" kern="1200" dirty="0"/>
        </a:p>
      </dsp:txBody>
      <dsp:txXfrm>
        <a:off x="1786558" y="2601978"/>
        <a:ext cx="1857539" cy="1114523"/>
      </dsp:txXfrm>
    </dsp:sp>
    <dsp:sp modelId="{E729210D-8F1D-42D5-95FA-B6CB4D3DAC56}">
      <dsp:nvSpPr>
        <dsp:cNvPr id="0" name=""/>
        <dsp:cNvSpPr/>
      </dsp:nvSpPr>
      <dsp:spPr>
        <a:xfrm>
          <a:off x="3829851" y="2601978"/>
          <a:ext cx="1857539" cy="1114523"/>
        </a:xfrm>
        <a:prstGeom prst="rect">
          <a:avLst/>
        </a:prstGeom>
        <a:solidFill>
          <a:schemeClr val="accent1">
            <a:shade val="80000"/>
            <a:hueOff val="0"/>
            <a:satOff val="0"/>
            <a:lumOff val="338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t>Other Individual</a:t>
          </a:r>
          <a:endParaRPr lang="en-US" sz="2200" b="1" kern="1200" dirty="0"/>
        </a:p>
      </dsp:txBody>
      <dsp:txXfrm>
        <a:off x="3829851" y="2601978"/>
        <a:ext cx="1857539" cy="111452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31523A-9898-4EDA-9042-EAF3B0A67E6A}">
      <dsp:nvSpPr>
        <dsp:cNvPr id="0" name=""/>
        <dsp:cNvSpPr/>
      </dsp:nvSpPr>
      <dsp:spPr>
        <a:xfrm>
          <a:off x="2496" y="456173"/>
          <a:ext cx="1351625" cy="810975"/>
        </a:xfrm>
        <a:prstGeom prst="rect">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Parent/Guardian Support</a:t>
          </a:r>
          <a:endParaRPr lang="en-US" sz="1400" b="1" kern="1200" dirty="0"/>
        </a:p>
      </dsp:txBody>
      <dsp:txXfrm>
        <a:off x="2496" y="456173"/>
        <a:ext cx="1351625" cy="810975"/>
      </dsp:txXfrm>
    </dsp:sp>
    <dsp:sp modelId="{37861FC0-A9F9-4DF8-9EF1-F1B8A4BB350B}">
      <dsp:nvSpPr>
        <dsp:cNvPr id="0" name=""/>
        <dsp:cNvSpPr/>
      </dsp:nvSpPr>
      <dsp:spPr>
        <a:xfrm>
          <a:off x="1489284" y="456173"/>
          <a:ext cx="1351625" cy="810975"/>
        </a:xfrm>
        <a:prstGeom prst="rect">
          <a:avLst/>
        </a:prstGeom>
        <a:solidFill>
          <a:schemeClr val="accent1">
            <a:shade val="80000"/>
            <a:hueOff val="0"/>
            <a:satOff val="0"/>
            <a:lumOff val="423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Group Counseling</a:t>
          </a:r>
          <a:endParaRPr lang="en-US" sz="1400" b="1" kern="1200" dirty="0"/>
        </a:p>
      </dsp:txBody>
      <dsp:txXfrm>
        <a:off x="1489284" y="456173"/>
        <a:ext cx="1351625" cy="810975"/>
      </dsp:txXfrm>
    </dsp:sp>
    <dsp:sp modelId="{72509FAA-78D8-4887-8955-4DAD8A3F43B7}">
      <dsp:nvSpPr>
        <dsp:cNvPr id="0" name=""/>
        <dsp:cNvSpPr/>
      </dsp:nvSpPr>
      <dsp:spPr>
        <a:xfrm>
          <a:off x="2976072" y="456173"/>
          <a:ext cx="1351625" cy="810975"/>
        </a:xfrm>
        <a:prstGeom prst="rect">
          <a:avLst/>
        </a:prstGeom>
        <a:solidFill>
          <a:schemeClr val="accent1">
            <a:shade val="80000"/>
            <a:hueOff val="0"/>
            <a:satOff val="0"/>
            <a:lumOff val="84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Individual Counseling</a:t>
          </a:r>
          <a:endParaRPr lang="en-US" sz="1400" b="1" kern="1200" dirty="0"/>
        </a:p>
      </dsp:txBody>
      <dsp:txXfrm>
        <a:off x="2976072" y="456173"/>
        <a:ext cx="1351625" cy="810975"/>
      </dsp:txXfrm>
    </dsp:sp>
    <dsp:sp modelId="{09434C5A-28C2-4BEE-B3EB-AE43D7FA9FE2}">
      <dsp:nvSpPr>
        <dsp:cNvPr id="0" name=""/>
        <dsp:cNvSpPr/>
      </dsp:nvSpPr>
      <dsp:spPr>
        <a:xfrm>
          <a:off x="4462860" y="456173"/>
          <a:ext cx="1351625" cy="810975"/>
        </a:xfrm>
        <a:prstGeom prst="rect">
          <a:avLst/>
        </a:prstGeom>
        <a:solidFill>
          <a:schemeClr val="accent1">
            <a:shade val="80000"/>
            <a:hueOff val="0"/>
            <a:satOff val="0"/>
            <a:lumOff val="1270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Mandated Reporting</a:t>
          </a:r>
          <a:endParaRPr lang="en-US" sz="1400" b="1" kern="1200" dirty="0"/>
        </a:p>
      </dsp:txBody>
      <dsp:txXfrm>
        <a:off x="4462860" y="456173"/>
        <a:ext cx="1351625" cy="810975"/>
      </dsp:txXfrm>
    </dsp:sp>
    <dsp:sp modelId="{B1F4FEE4-17A8-4EEF-9FFE-8E08BAE74225}">
      <dsp:nvSpPr>
        <dsp:cNvPr id="0" name=""/>
        <dsp:cNvSpPr/>
      </dsp:nvSpPr>
      <dsp:spPr>
        <a:xfrm>
          <a:off x="5949648" y="456173"/>
          <a:ext cx="1351625" cy="810975"/>
        </a:xfrm>
        <a:prstGeom prst="rect">
          <a:avLst/>
        </a:prstGeom>
        <a:solidFill>
          <a:schemeClr val="accent1">
            <a:shade val="80000"/>
            <a:hueOff val="0"/>
            <a:satOff val="0"/>
            <a:lumOff val="1693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School Nurse Referral</a:t>
          </a:r>
          <a:endParaRPr lang="en-US" sz="1400" b="1" kern="1200" dirty="0"/>
        </a:p>
      </dsp:txBody>
      <dsp:txXfrm>
        <a:off x="5949648" y="456173"/>
        <a:ext cx="1351625" cy="810975"/>
      </dsp:txXfrm>
    </dsp:sp>
    <dsp:sp modelId="{9D905EE8-A630-4C6C-9D61-E3C22C3A8879}">
      <dsp:nvSpPr>
        <dsp:cNvPr id="0" name=""/>
        <dsp:cNvSpPr/>
      </dsp:nvSpPr>
      <dsp:spPr>
        <a:xfrm>
          <a:off x="745890" y="1402311"/>
          <a:ext cx="1351625" cy="810975"/>
        </a:xfrm>
        <a:prstGeom prst="rect">
          <a:avLst/>
        </a:prstGeom>
        <a:solidFill>
          <a:schemeClr val="accent1">
            <a:shade val="80000"/>
            <a:hueOff val="0"/>
            <a:satOff val="0"/>
            <a:lumOff val="2117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Outside Agency Referral</a:t>
          </a:r>
          <a:endParaRPr lang="en-US" sz="1400" b="1" kern="1200" dirty="0"/>
        </a:p>
      </dsp:txBody>
      <dsp:txXfrm>
        <a:off x="745890" y="1402311"/>
        <a:ext cx="1351625" cy="810975"/>
      </dsp:txXfrm>
    </dsp:sp>
    <dsp:sp modelId="{5CE8CAD9-724E-4ECB-8D5A-D9C1395631CF}">
      <dsp:nvSpPr>
        <dsp:cNvPr id="0" name=""/>
        <dsp:cNvSpPr/>
      </dsp:nvSpPr>
      <dsp:spPr>
        <a:xfrm>
          <a:off x="2232678" y="1402311"/>
          <a:ext cx="1351625" cy="810975"/>
        </a:xfrm>
        <a:prstGeom prst="rect">
          <a:avLst/>
        </a:prstGeom>
        <a:solidFill>
          <a:schemeClr val="accent1">
            <a:shade val="80000"/>
            <a:hueOff val="0"/>
            <a:satOff val="0"/>
            <a:lumOff val="2540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Special Services Referral</a:t>
          </a:r>
          <a:endParaRPr lang="en-US" sz="1400" b="1" kern="1200" dirty="0"/>
        </a:p>
      </dsp:txBody>
      <dsp:txXfrm>
        <a:off x="2232678" y="1402311"/>
        <a:ext cx="1351625" cy="810975"/>
      </dsp:txXfrm>
    </dsp:sp>
    <dsp:sp modelId="{BEDF5E37-6622-4484-9292-7FB23A546141}">
      <dsp:nvSpPr>
        <dsp:cNvPr id="0" name=""/>
        <dsp:cNvSpPr/>
      </dsp:nvSpPr>
      <dsp:spPr>
        <a:xfrm>
          <a:off x="3719466" y="1402311"/>
          <a:ext cx="1351625" cy="810975"/>
        </a:xfrm>
        <a:prstGeom prst="rect">
          <a:avLst/>
        </a:prstGeom>
        <a:solidFill>
          <a:schemeClr val="accent1">
            <a:shade val="80000"/>
            <a:hueOff val="0"/>
            <a:satOff val="0"/>
            <a:lumOff val="2964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Administrator Referral</a:t>
          </a:r>
          <a:endParaRPr lang="en-US" sz="1400" b="1" kern="1200" dirty="0"/>
        </a:p>
      </dsp:txBody>
      <dsp:txXfrm>
        <a:off x="3719466" y="1402311"/>
        <a:ext cx="1351625" cy="810975"/>
      </dsp:txXfrm>
    </dsp:sp>
    <dsp:sp modelId="{6A7E77D9-2658-441D-B553-C0BACE59D7C1}">
      <dsp:nvSpPr>
        <dsp:cNvPr id="0" name=""/>
        <dsp:cNvSpPr/>
      </dsp:nvSpPr>
      <dsp:spPr>
        <a:xfrm>
          <a:off x="5206254" y="1402311"/>
          <a:ext cx="1351625" cy="810975"/>
        </a:xfrm>
        <a:prstGeom prst="rect">
          <a:avLst/>
        </a:prstGeom>
        <a:solidFill>
          <a:schemeClr val="accent1">
            <a:shade val="80000"/>
            <a:hueOff val="0"/>
            <a:satOff val="0"/>
            <a:lumOff val="338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Other</a:t>
          </a:r>
          <a:endParaRPr lang="en-US" sz="1400" b="1" kern="1200" dirty="0"/>
        </a:p>
      </dsp:txBody>
      <dsp:txXfrm>
        <a:off x="5206254" y="1402311"/>
        <a:ext cx="1351625" cy="81097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9F8B4-6766-46C7-BFDF-EBEBF8C33BB1}">
      <dsp:nvSpPr>
        <dsp:cNvPr id="0" name=""/>
        <dsp:cNvSpPr/>
      </dsp:nvSpPr>
      <dsp:spPr>
        <a:xfrm>
          <a:off x="2460710" y="1790700"/>
          <a:ext cx="391077" cy="1490385"/>
        </a:xfrm>
        <a:custGeom>
          <a:avLst/>
          <a:gdLst/>
          <a:ahLst/>
          <a:cxnLst/>
          <a:rect l="0" t="0" r="0" b="0"/>
          <a:pathLst>
            <a:path>
              <a:moveTo>
                <a:pt x="0" y="0"/>
              </a:moveTo>
              <a:lnTo>
                <a:pt x="195538" y="0"/>
              </a:lnTo>
              <a:lnTo>
                <a:pt x="195538" y="1490385"/>
              </a:lnTo>
              <a:lnTo>
                <a:pt x="391077" y="1490385"/>
              </a:lnTo>
            </a:path>
          </a:pathLst>
        </a:custGeom>
        <a:noFill/>
        <a:ln w="15875"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17727" y="2497371"/>
        <a:ext cx="77042" cy="77042"/>
      </dsp:txXfrm>
    </dsp:sp>
    <dsp:sp modelId="{490422BB-E31B-49C2-8C10-E9E80FE5C4CE}">
      <dsp:nvSpPr>
        <dsp:cNvPr id="0" name=""/>
        <dsp:cNvSpPr/>
      </dsp:nvSpPr>
      <dsp:spPr>
        <a:xfrm>
          <a:off x="2460710" y="1790700"/>
          <a:ext cx="391077" cy="745192"/>
        </a:xfrm>
        <a:custGeom>
          <a:avLst/>
          <a:gdLst/>
          <a:ahLst/>
          <a:cxnLst/>
          <a:rect l="0" t="0" r="0" b="0"/>
          <a:pathLst>
            <a:path>
              <a:moveTo>
                <a:pt x="0" y="0"/>
              </a:moveTo>
              <a:lnTo>
                <a:pt x="195538" y="0"/>
              </a:lnTo>
              <a:lnTo>
                <a:pt x="195538" y="745192"/>
              </a:lnTo>
              <a:lnTo>
                <a:pt x="391077" y="745192"/>
              </a:lnTo>
            </a:path>
          </a:pathLst>
        </a:custGeom>
        <a:noFill/>
        <a:ln w="15875"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35209" y="2142256"/>
        <a:ext cx="42078" cy="42078"/>
      </dsp:txXfrm>
    </dsp:sp>
    <dsp:sp modelId="{52A91748-5B7D-4044-9B05-B465374A6B43}">
      <dsp:nvSpPr>
        <dsp:cNvPr id="0" name=""/>
        <dsp:cNvSpPr/>
      </dsp:nvSpPr>
      <dsp:spPr>
        <a:xfrm>
          <a:off x="2460710" y="1744980"/>
          <a:ext cx="391077" cy="91440"/>
        </a:xfrm>
        <a:custGeom>
          <a:avLst/>
          <a:gdLst/>
          <a:ahLst/>
          <a:cxnLst/>
          <a:rect l="0" t="0" r="0" b="0"/>
          <a:pathLst>
            <a:path>
              <a:moveTo>
                <a:pt x="0" y="45720"/>
              </a:moveTo>
              <a:lnTo>
                <a:pt x="391077" y="45720"/>
              </a:lnTo>
            </a:path>
          </a:pathLst>
        </a:custGeom>
        <a:noFill/>
        <a:ln w="15875"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46471" y="1780923"/>
        <a:ext cx="19553" cy="19553"/>
      </dsp:txXfrm>
    </dsp:sp>
    <dsp:sp modelId="{ABCB3073-6633-4420-94A9-4BBBA0F72A98}">
      <dsp:nvSpPr>
        <dsp:cNvPr id="0" name=""/>
        <dsp:cNvSpPr/>
      </dsp:nvSpPr>
      <dsp:spPr>
        <a:xfrm>
          <a:off x="2460710" y="1045507"/>
          <a:ext cx="391077" cy="745192"/>
        </a:xfrm>
        <a:custGeom>
          <a:avLst/>
          <a:gdLst/>
          <a:ahLst/>
          <a:cxnLst/>
          <a:rect l="0" t="0" r="0" b="0"/>
          <a:pathLst>
            <a:path>
              <a:moveTo>
                <a:pt x="0" y="745192"/>
              </a:moveTo>
              <a:lnTo>
                <a:pt x="195538" y="745192"/>
              </a:lnTo>
              <a:lnTo>
                <a:pt x="195538" y="0"/>
              </a:lnTo>
              <a:lnTo>
                <a:pt x="391077" y="0"/>
              </a:lnTo>
            </a:path>
          </a:pathLst>
        </a:custGeom>
        <a:noFill/>
        <a:ln w="15875"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35209" y="1397064"/>
        <a:ext cx="42078" cy="42078"/>
      </dsp:txXfrm>
    </dsp:sp>
    <dsp:sp modelId="{8F39DBC6-A462-42A4-9DBA-864234711C5B}">
      <dsp:nvSpPr>
        <dsp:cNvPr id="0" name=""/>
        <dsp:cNvSpPr/>
      </dsp:nvSpPr>
      <dsp:spPr>
        <a:xfrm>
          <a:off x="2460710" y="300314"/>
          <a:ext cx="391077" cy="1490385"/>
        </a:xfrm>
        <a:custGeom>
          <a:avLst/>
          <a:gdLst/>
          <a:ahLst/>
          <a:cxnLst/>
          <a:rect l="0" t="0" r="0" b="0"/>
          <a:pathLst>
            <a:path>
              <a:moveTo>
                <a:pt x="0" y="1490385"/>
              </a:moveTo>
              <a:lnTo>
                <a:pt x="195538" y="1490385"/>
              </a:lnTo>
              <a:lnTo>
                <a:pt x="195538" y="0"/>
              </a:lnTo>
              <a:lnTo>
                <a:pt x="391077" y="0"/>
              </a:lnTo>
            </a:path>
          </a:pathLst>
        </a:custGeom>
        <a:noFill/>
        <a:ln w="15875"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17727" y="1006986"/>
        <a:ext cx="77042" cy="77042"/>
      </dsp:txXfrm>
    </dsp:sp>
    <dsp:sp modelId="{AC6A481D-03C1-48D1-9C73-D675B86306F3}">
      <dsp:nvSpPr>
        <dsp:cNvPr id="0" name=""/>
        <dsp:cNvSpPr/>
      </dsp:nvSpPr>
      <dsp:spPr>
        <a:xfrm rot="16200000">
          <a:off x="257525" y="1156341"/>
          <a:ext cx="3137652" cy="1268717"/>
        </a:xfrm>
        <a:prstGeom prst="rect">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kern="1200" dirty="0" smtClean="0"/>
            <a:t>School Counselors</a:t>
          </a:r>
          <a:endParaRPr lang="en-US" sz="3200" kern="1200" dirty="0"/>
        </a:p>
      </dsp:txBody>
      <dsp:txXfrm>
        <a:off x="257525" y="1156341"/>
        <a:ext cx="3137652" cy="1268717"/>
      </dsp:txXfrm>
    </dsp:sp>
    <dsp:sp modelId="{9CF0E676-5D7C-4BC8-8C36-F63DD544BC01}">
      <dsp:nvSpPr>
        <dsp:cNvPr id="0" name=""/>
        <dsp:cNvSpPr/>
      </dsp:nvSpPr>
      <dsp:spPr>
        <a:xfrm>
          <a:off x="2851787" y="2237"/>
          <a:ext cx="2555140" cy="596154"/>
        </a:xfrm>
        <a:prstGeom prst="rect">
          <a:avLst/>
        </a:prstGeom>
        <a:solidFill>
          <a:schemeClr val="accent1">
            <a:tint val="99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Teachers</a:t>
          </a:r>
          <a:endParaRPr lang="en-US" sz="2400" b="1" kern="1200" dirty="0"/>
        </a:p>
      </dsp:txBody>
      <dsp:txXfrm>
        <a:off x="2851787" y="2237"/>
        <a:ext cx="2555140" cy="596154"/>
      </dsp:txXfrm>
    </dsp:sp>
    <dsp:sp modelId="{32A91E0C-F469-4AE9-A9A3-DF65E1DC659B}">
      <dsp:nvSpPr>
        <dsp:cNvPr id="0" name=""/>
        <dsp:cNvSpPr/>
      </dsp:nvSpPr>
      <dsp:spPr>
        <a:xfrm>
          <a:off x="2851787" y="747430"/>
          <a:ext cx="2555140" cy="596154"/>
        </a:xfrm>
        <a:prstGeom prst="rect">
          <a:avLst/>
        </a:prstGeom>
        <a:solidFill>
          <a:schemeClr val="accent1">
            <a:tint val="99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Parents</a:t>
          </a:r>
          <a:endParaRPr lang="en-US" sz="2400" b="1" kern="1200" dirty="0"/>
        </a:p>
      </dsp:txBody>
      <dsp:txXfrm>
        <a:off x="2851787" y="747430"/>
        <a:ext cx="2555140" cy="596154"/>
      </dsp:txXfrm>
    </dsp:sp>
    <dsp:sp modelId="{32D84C5E-4392-44E4-9E1A-3B87ED9DC804}">
      <dsp:nvSpPr>
        <dsp:cNvPr id="0" name=""/>
        <dsp:cNvSpPr/>
      </dsp:nvSpPr>
      <dsp:spPr>
        <a:xfrm>
          <a:off x="2851787" y="1492622"/>
          <a:ext cx="2555140" cy="596154"/>
        </a:xfrm>
        <a:prstGeom prst="rect">
          <a:avLst/>
        </a:prstGeom>
        <a:solidFill>
          <a:schemeClr val="accent1">
            <a:tint val="99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Students</a:t>
          </a:r>
          <a:endParaRPr lang="en-US" sz="2400" b="1" kern="1200" dirty="0"/>
        </a:p>
      </dsp:txBody>
      <dsp:txXfrm>
        <a:off x="2851787" y="1492622"/>
        <a:ext cx="2555140" cy="596154"/>
      </dsp:txXfrm>
    </dsp:sp>
    <dsp:sp modelId="{FD1EAE12-DCF5-41D5-8E7A-ECB0BF41DB7E}">
      <dsp:nvSpPr>
        <dsp:cNvPr id="0" name=""/>
        <dsp:cNvSpPr/>
      </dsp:nvSpPr>
      <dsp:spPr>
        <a:xfrm>
          <a:off x="2851787" y="2237815"/>
          <a:ext cx="2555140" cy="596154"/>
        </a:xfrm>
        <a:prstGeom prst="rect">
          <a:avLst/>
        </a:prstGeom>
        <a:solidFill>
          <a:schemeClr val="accent1">
            <a:tint val="99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Administrators</a:t>
          </a:r>
          <a:endParaRPr lang="en-US" sz="2400" b="1" kern="1200" dirty="0"/>
        </a:p>
      </dsp:txBody>
      <dsp:txXfrm>
        <a:off x="2851787" y="2237815"/>
        <a:ext cx="2555140" cy="596154"/>
      </dsp:txXfrm>
    </dsp:sp>
    <dsp:sp modelId="{C39A1BB4-2D44-44EC-91E5-9D30FE22E15A}">
      <dsp:nvSpPr>
        <dsp:cNvPr id="0" name=""/>
        <dsp:cNvSpPr/>
      </dsp:nvSpPr>
      <dsp:spPr>
        <a:xfrm>
          <a:off x="2851787" y="2983008"/>
          <a:ext cx="2555140" cy="596154"/>
        </a:xfrm>
        <a:prstGeom prst="rect">
          <a:avLst/>
        </a:prstGeom>
        <a:solidFill>
          <a:schemeClr val="accent1">
            <a:tint val="99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Helping Professionals</a:t>
          </a:r>
          <a:endParaRPr lang="en-US" sz="2400" b="1" kern="1200" dirty="0"/>
        </a:p>
      </dsp:txBody>
      <dsp:txXfrm>
        <a:off x="2851787" y="2983008"/>
        <a:ext cx="2555140" cy="59615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A63ED9-8553-4B7B-B1C3-9420C937B0D8}">
      <dsp:nvSpPr>
        <dsp:cNvPr id="0" name=""/>
        <dsp:cNvSpPr/>
      </dsp:nvSpPr>
      <dsp:spPr>
        <a:xfrm>
          <a:off x="0" y="515589"/>
          <a:ext cx="6096000" cy="695565"/>
        </a:xfrm>
        <a:prstGeom prst="roundRect">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LEVEL 1: PREVENTION</a:t>
          </a:r>
          <a:endParaRPr lang="en-US" sz="2900" kern="1200" dirty="0"/>
        </a:p>
      </dsp:txBody>
      <dsp:txXfrm>
        <a:off x="33955" y="549544"/>
        <a:ext cx="6028090" cy="627655"/>
      </dsp:txXfrm>
    </dsp:sp>
    <dsp:sp modelId="{4BD8AAA9-B945-4109-ABC4-8A9266EF7CE4}">
      <dsp:nvSpPr>
        <dsp:cNvPr id="0" name=""/>
        <dsp:cNvSpPr/>
      </dsp:nvSpPr>
      <dsp:spPr>
        <a:xfrm>
          <a:off x="0" y="1294674"/>
          <a:ext cx="6096000" cy="695565"/>
        </a:xfrm>
        <a:prstGeom prst="roundRect">
          <a:avLst/>
        </a:prstGeom>
        <a:solidFill>
          <a:schemeClr val="accent1">
            <a:shade val="80000"/>
            <a:hueOff val="0"/>
            <a:satOff val="0"/>
            <a:lumOff val="112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LEVEL 2: SHORT-TERM INTERVENTION</a:t>
          </a:r>
          <a:endParaRPr lang="en-US" sz="2900" kern="1200" dirty="0"/>
        </a:p>
      </dsp:txBody>
      <dsp:txXfrm>
        <a:off x="33955" y="1328629"/>
        <a:ext cx="6028090" cy="627655"/>
      </dsp:txXfrm>
    </dsp:sp>
    <dsp:sp modelId="{A07FAC24-D89D-42C9-B8B4-5B279E459D68}">
      <dsp:nvSpPr>
        <dsp:cNvPr id="0" name=""/>
        <dsp:cNvSpPr/>
      </dsp:nvSpPr>
      <dsp:spPr>
        <a:xfrm>
          <a:off x="0" y="2073760"/>
          <a:ext cx="6096000" cy="695565"/>
        </a:xfrm>
        <a:prstGeom prst="roundRect">
          <a:avLst/>
        </a:prstGeom>
        <a:solidFill>
          <a:schemeClr val="accent1">
            <a:shade val="80000"/>
            <a:hueOff val="0"/>
            <a:satOff val="0"/>
            <a:lumOff val="225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LEVEL 3: EXTENDED INTERVENTION</a:t>
          </a:r>
          <a:endParaRPr lang="en-US" sz="2900" kern="1200" dirty="0"/>
        </a:p>
      </dsp:txBody>
      <dsp:txXfrm>
        <a:off x="33955" y="2107715"/>
        <a:ext cx="6028090" cy="627655"/>
      </dsp:txXfrm>
    </dsp:sp>
    <dsp:sp modelId="{1A971BB6-830A-4EDF-9C01-9E5706ABBE3E}">
      <dsp:nvSpPr>
        <dsp:cNvPr id="0" name=""/>
        <dsp:cNvSpPr/>
      </dsp:nvSpPr>
      <dsp:spPr>
        <a:xfrm>
          <a:off x="0" y="2852844"/>
          <a:ext cx="6096000" cy="695565"/>
        </a:xfrm>
        <a:prstGeom prst="roundRect">
          <a:avLst/>
        </a:prstGeom>
        <a:solidFill>
          <a:schemeClr val="accent1">
            <a:shade val="80000"/>
            <a:hueOff val="0"/>
            <a:satOff val="0"/>
            <a:lumOff val="338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LEVEL 4: OUTSIDE REFERRAL</a:t>
          </a:r>
          <a:endParaRPr lang="en-US" sz="2900" kern="1200" dirty="0"/>
        </a:p>
      </dsp:txBody>
      <dsp:txXfrm>
        <a:off x="33955" y="2886799"/>
        <a:ext cx="6028090" cy="62765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B2B900-22CC-4469-BDB2-A1D214A04270}">
      <dsp:nvSpPr>
        <dsp:cNvPr id="0" name=""/>
        <dsp:cNvSpPr/>
      </dsp:nvSpPr>
      <dsp:spPr>
        <a:xfrm>
          <a:off x="53127" y="152394"/>
          <a:ext cx="2902148" cy="1741289"/>
        </a:xfrm>
        <a:prstGeom prst="rect">
          <a:avLst/>
        </a:prstGeom>
        <a:solidFill>
          <a:srgbClr val="00B0F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School Counseling Curriculum</a:t>
          </a:r>
          <a:endParaRPr lang="en-US" sz="3500" kern="1200" dirty="0"/>
        </a:p>
      </dsp:txBody>
      <dsp:txXfrm>
        <a:off x="53127" y="152394"/>
        <a:ext cx="2902148" cy="1741289"/>
      </dsp:txXfrm>
    </dsp:sp>
    <dsp:sp modelId="{7350FF82-DD76-4D28-BDC4-ABC6805DD98A}">
      <dsp:nvSpPr>
        <dsp:cNvPr id="0" name=""/>
        <dsp:cNvSpPr/>
      </dsp:nvSpPr>
      <dsp:spPr>
        <a:xfrm>
          <a:off x="3193107" y="145603"/>
          <a:ext cx="2902148" cy="1741289"/>
        </a:xfrm>
        <a:prstGeom prst="rect">
          <a:avLst/>
        </a:prstGeom>
        <a:solidFill>
          <a:srgbClr val="FF0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Responsive Services</a:t>
          </a:r>
          <a:endParaRPr lang="en-US" sz="3500" kern="1200" dirty="0"/>
        </a:p>
      </dsp:txBody>
      <dsp:txXfrm>
        <a:off x="3193107" y="145603"/>
        <a:ext cx="2902148" cy="1741289"/>
      </dsp:txXfrm>
    </dsp:sp>
    <dsp:sp modelId="{B6BC3E26-380B-4EA4-A570-3A4EAB46724A}">
      <dsp:nvSpPr>
        <dsp:cNvPr id="0" name=""/>
        <dsp:cNvSpPr/>
      </dsp:nvSpPr>
      <dsp:spPr>
        <a:xfrm>
          <a:off x="744" y="2177107"/>
          <a:ext cx="2902148" cy="1741289"/>
        </a:xfrm>
        <a:prstGeom prst="rect">
          <a:avLst/>
        </a:prstGeom>
        <a:solidFill>
          <a:srgbClr val="92D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System Support</a:t>
          </a:r>
          <a:endParaRPr lang="en-US" sz="3500" kern="1200" dirty="0"/>
        </a:p>
      </dsp:txBody>
      <dsp:txXfrm>
        <a:off x="744" y="2177107"/>
        <a:ext cx="2902148" cy="1741289"/>
      </dsp:txXfrm>
    </dsp:sp>
    <dsp:sp modelId="{2D5B2B5B-5BE7-4051-9889-70A139E2FC2C}">
      <dsp:nvSpPr>
        <dsp:cNvPr id="0" name=""/>
        <dsp:cNvSpPr/>
      </dsp:nvSpPr>
      <dsp:spPr>
        <a:xfrm>
          <a:off x="3193107" y="2177107"/>
          <a:ext cx="2902148" cy="1741289"/>
        </a:xfrm>
        <a:prstGeom prst="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Individual Student Planning</a:t>
          </a:r>
          <a:endParaRPr lang="en-US" sz="3500" kern="1200" dirty="0"/>
        </a:p>
      </dsp:txBody>
      <dsp:txXfrm>
        <a:off x="3193107" y="2177107"/>
        <a:ext cx="2902148" cy="17412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AA9AC3-72E3-4241-A62E-1FB4CEA2F8A7}">
      <dsp:nvSpPr>
        <dsp:cNvPr id="0" name=""/>
        <dsp:cNvSpPr/>
      </dsp:nvSpPr>
      <dsp:spPr>
        <a:xfrm>
          <a:off x="380991" y="0"/>
          <a:ext cx="6858016" cy="5689600"/>
        </a:xfrm>
        <a:prstGeom prst="ellipse">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smtClean="0">
              <a:latin typeface="Century Gothic" panose="020B0502020202020204" pitchFamily="34" charset="0"/>
            </a:rPr>
            <a:t>Missouri Comprehensive School Counseling Program</a:t>
          </a:r>
          <a:endParaRPr lang="en-US" sz="1800" b="1" kern="1200" dirty="0">
            <a:latin typeface="Century Gothic" panose="020B0502020202020204" pitchFamily="34" charset="0"/>
          </a:endParaRPr>
        </a:p>
      </dsp:txBody>
      <dsp:txXfrm>
        <a:off x="2611561" y="284479"/>
        <a:ext cx="2396876" cy="853440"/>
      </dsp:txXfrm>
    </dsp:sp>
    <dsp:sp modelId="{C22FEF3F-677F-4B3E-8598-833C2EDB5287}">
      <dsp:nvSpPr>
        <dsp:cNvPr id="0" name=""/>
        <dsp:cNvSpPr/>
      </dsp:nvSpPr>
      <dsp:spPr>
        <a:xfrm>
          <a:off x="1219190" y="1422399"/>
          <a:ext cx="5181618" cy="4267200"/>
        </a:xfrm>
        <a:prstGeom prst="ellipse">
          <a:avLst/>
        </a:prstGeom>
        <a:solidFill>
          <a:schemeClr val="accent1">
            <a:shade val="80000"/>
            <a:hueOff val="0"/>
            <a:satOff val="0"/>
            <a:lumOff val="16938"/>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smtClean="0">
              <a:latin typeface="Century Gothic" panose="020B0502020202020204" pitchFamily="34" charset="0"/>
            </a:rPr>
            <a:t>Responsive Services</a:t>
          </a:r>
          <a:endParaRPr lang="en-US" sz="1800" b="1" kern="1200" dirty="0">
            <a:latin typeface="Century Gothic" panose="020B0502020202020204" pitchFamily="34" charset="0"/>
          </a:endParaRPr>
        </a:p>
      </dsp:txBody>
      <dsp:txXfrm>
        <a:off x="2602682" y="1689099"/>
        <a:ext cx="2414634" cy="800100"/>
      </dsp:txXfrm>
    </dsp:sp>
    <dsp:sp modelId="{ECC136D6-F5BC-425D-8AD6-BB5105D92309}">
      <dsp:nvSpPr>
        <dsp:cNvPr id="0" name=""/>
        <dsp:cNvSpPr/>
      </dsp:nvSpPr>
      <dsp:spPr>
        <a:xfrm>
          <a:off x="1981206" y="2844800"/>
          <a:ext cx="3657587" cy="2844800"/>
        </a:xfrm>
        <a:prstGeom prst="ellipse">
          <a:avLst/>
        </a:prstGeom>
        <a:solidFill>
          <a:schemeClr val="accent1">
            <a:shade val="80000"/>
            <a:hueOff val="0"/>
            <a:satOff val="0"/>
            <a:lumOff val="33875"/>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smtClean="0">
              <a:latin typeface="Century Gothic" panose="020B0502020202020204" pitchFamily="34" charset="0"/>
            </a:rPr>
            <a:t>Student Academic Success</a:t>
          </a:r>
          <a:endParaRPr lang="en-US" sz="1800" b="1" kern="1200" dirty="0">
            <a:latin typeface="Century Gothic" panose="020B0502020202020204" pitchFamily="34" charset="0"/>
          </a:endParaRPr>
        </a:p>
      </dsp:txBody>
      <dsp:txXfrm>
        <a:off x="2516847" y="3556000"/>
        <a:ext cx="2586305" cy="14224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8F886F-799C-41DB-8910-60DE389AD3AE}">
      <dsp:nvSpPr>
        <dsp:cNvPr id="0" name=""/>
        <dsp:cNvSpPr/>
      </dsp:nvSpPr>
      <dsp:spPr>
        <a:xfrm>
          <a:off x="0" y="346868"/>
          <a:ext cx="2357437" cy="1414462"/>
        </a:xfrm>
        <a:prstGeom prst="rect">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Social/Emotional Development</a:t>
          </a:r>
          <a:endParaRPr lang="en-US" sz="2400" kern="1200" dirty="0"/>
        </a:p>
      </dsp:txBody>
      <dsp:txXfrm>
        <a:off x="0" y="346868"/>
        <a:ext cx="2357437" cy="1414462"/>
      </dsp:txXfrm>
    </dsp:sp>
    <dsp:sp modelId="{9C8CCC33-10CF-4915-B8C9-B1B7209722C3}">
      <dsp:nvSpPr>
        <dsp:cNvPr id="0" name=""/>
        <dsp:cNvSpPr/>
      </dsp:nvSpPr>
      <dsp:spPr>
        <a:xfrm>
          <a:off x="2593181" y="346868"/>
          <a:ext cx="2357437" cy="1414462"/>
        </a:xfrm>
        <a:prstGeom prst="rect">
          <a:avLst/>
        </a:prstGeom>
        <a:solidFill>
          <a:schemeClr val="accent1">
            <a:shade val="80000"/>
            <a:hueOff val="0"/>
            <a:satOff val="0"/>
            <a:lumOff val="1693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Academic Development</a:t>
          </a:r>
          <a:endParaRPr lang="en-US" sz="2400" kern="1200" dirty="0"/>
        </a:p>
      </dsp:txBody>
      <dsp:txXfrm>
        <a:off x="2593181" y="346868"/>
        <a:ext cx="2357437" cy="1414462"/>
      </dsp:txXfrm>
    </dsp:sp>
    <dsp:sp modelId="{58185E76-BB05-4490-907E-BD75870E479F}">
      <dsp:nvSpPr>
        <dsp:cNvPr id="0" name=""/>
        <dsp:cNvSpPr/>
      </dsp:nvSpPr>
      <dsp:spPr>
        <a:xfrm>
          <a:off x="5186363" y="346868"/>
          <a:ext cx="2357437" cy="1414462"/>
        </a:xfrm>
        <a:prstGeom prst="rect">
          <a:avLst/>
        </a:prstGeom>
        <a:solidFill>
          <a:schemeClr val="accent1">
            <a:shade val="80000"/>
            <a:hueOff val="0"/>
            <a:satOff val="0"/>
            <a:lumOff val="338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Career Development</a:t>
          </a:r>
          <a:endParaRPr lang="en-US" sz="2400" kern="1200" dirty="0"/>
        </a:p>
      </dsp:txBody>
      <dsp:txXfrm>
        <a:off x="5186363" y="346868"/>
        <a:ext cx="2357437" cy="14144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0CCE38-85D4-4808-8505-184EA19C9024}">
      <dsp:nvSpPr>
        <dsp:cNvPr id="0" name=""/>
        <dsp:cNvSpPr/>
      </dsp:nvSpPr>
      <dsp:spPr>
        <a:xfrm>
          <a:off x="0" y="305079"/>
          <a:ext cx="6096000" cy="453600"/>
        </a:xfrm>
        <a:prstGeom prst="rect">
          <a:avLst/>
        </a:prstGeom>
        <a:solidFill>
          <a:schemeClr val="lt1">
            <a:alpha val="90000"/>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E326CE-C98C-4D6D-B285-CE941CDB943D}">
      <dsp:nvSpPr>
        <dsp:cNvPr id="0" name=""/>
        <dsp:cNvSpPr/>
      </dsp:nvSpPr>
      <dsp:spPr>
        <a:xfrm>
          <a:off x="304800" y="39399"/>
          <a:ext cx="4267200" cy="531360"/>
        </a:xfrm>
        <a:prstGeom prst="roundRect">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b="1" kern="1200" dirty="0" smtClean="0"/>
            <a:t>Individual Counseling</a:t>
          </a:r>
          <a:endParaRPr lang="en-US" sz="1800" b="1" kern="1200" dirty="0"/>
        </a:p>
      </dsp:txBody>
      <dsp:txXfrm>
        <a:off x="330739" y="65338"/>
        <a:ext cx="4215322" cy="479482"/>
      </dsp:txXfrm>
    </dsp:sp>
    <dsp:sp modelId="{0060F72F-D9A8-47A3-A2D6-EEC61BDEF2C3}">
      <dsp:nvSpPr>
        <dsp:cNvPr id="0" name=""/>
        <dsp:cNvSpPr/>
      </dsp:nvSpPr>
      <dsp:spPr>
        <a:xfrm>
          <a:off x="0" y="1121559"/>
          <a:ext cx="6096000" cy="453600"/>
        </a:xfrm>
        <a:prstGeom prst="rect">
          <a:avLst/>
        </a:prstGeom>
        <a:solidFill>
          <a:schemeClr val="lt1">
            <a:alpha val="90000"/>
            <a:hueOff val="0"/>
            <a:satOff val="0"/>
            <a:lumOff val="0"/>
            <a:alphaOff val="0"/>
          </a:schemeClr>
        </a:solidFill>
        <a:ln w="15875" cap="flat" cmpd="sng" algn="ctr">
          <a:solidFill>
            <a:schemeClr val="accent1">
              <a:shade val="80000"/>
              <a:hueOff val="0"/>
              <a:satOff val="0"/>
              <a:lumOff val="8469"/>
              <a:alphaOff val="0"/>
            </a:schemeClr>
          </a:solidFill>
          <a:prstDash val="solid"/>
        </a:ln>
        <a:effectLst/>
      </dsp:spPr>
      <dsp:style>
        <a:lnRef idx="2">
          <a:scrgbClr r="0" g="0" b="0"/>
        </a:lnRef>
        <a:fillRef idx="1">
          <a:scrgbClr r="0" g="0" b="0"/>
        </a:fillRef>
        <a:effectRef idx="0">
          <a:scrgbClr r="0" g="0" b="0"/>
        </a:effectRef>
        <a:fontRef idx="minor"/>
      </dsp:style>
    </dsp:sp>
    <dsp:sp modelId="{E5691B02-6C82-4084-9984-7DFDB2F667BA}">
      <dsp:nvSpPr>
        <dsp:cNvPr id="0" name=""/>
        <dsp:cNvSpPr/>
      </dsp:nvSpPr>
      <dsp:spPr>
        <a:xfrm>
          <a:off x="304800" y="855879"/>
          <a:ext cx="4267200" cy="531360"/>
        </a:xfrm>
        <a:prstGeom prst="roundRect">
          <a:avLst/>
        </a:prstGeom>
        <a:solidFill>
          <a:schemeClr val="accent1">
            <a:shade val="80000"/>
            <a:hueOff val="0"/>
            <a:satOff val="0"/>
            <a:lumOff val="84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b="1" kern="1200" dirty="0" smtClean="0"/>
            <a:t>Small Group Counseling</a:t>
          </a:r>
          <a:endParaRPr lang="en-US" sz="1800" b="1" kern="1200" dirty="0"/>
        </a:p>
      </dsp:txBody>
      <dsp:txXfrm>
        <a:off x="330739" y="881818"/>
        <a:ext cx="4215322" cy="479482"/>
      </dsp:txXfrm>
    </dsp:sp>
    <dsp:sp modelId="{CC09CAEB-F96A-4287-B234-618D83A61CB6}">
      <dsp:nvSpPr>
        <dsp:cNvPr id="0" name=""/>
        <dsp:cNvSpPr/>
      </dsp:nvSpPr>
      <dsp:spPr>
        <a:xfrm>
          <a:off x="0" y="1938039"/>
          <a:ext cx="6096000" cy="453600"/>
        </a:xfrm>
        <a:prstGeom prst="rect">
          <a:avLst/>
        </a:prstGeom>
        <a:solidFill>
          <a:schemeClr val="lt1">
            <a:alpha val="90000"/>
            <a:hueOff val="0"/>
            <a:satOff val="0"/>
            <a:lumOff val="0"/>
            <a:alphaOff val="0"/>
          </a:schemeClr>
        </a:solidFill>
        <a:ln w="15875" cap="flat" cmpd="sng" algn="ctr">
          <a:solidFill>
            <a:schemeClr val="accent1">
              <a:shade val="80000"/>
              <a:hueOff val="0"/>
              <a:satOff val="0"/>
              <a:lumOff val="16938"/>
              <a:alphaOff val="0"/>
            </a:schemeClr>
          </a:solidFill>
          <a:prstDash val="solid"/>
        </a:ln>
        <a:effectLst/>
      </dsp:spPr>
      <dsp:style>
        <a:lnRef idx="2">
          <a:scrgbClr r="0" g="0" b="0"/>
        </a:lnRef>
        <a:fillRef idx="1">
          <a:scrgbClr r="0" g="0" b="0"/>
        </a:fillRef>
        <a:effectRef idx="0">
          <a:scrgbClr r="0" g="0" b="0"/>
        </a:effectRef>
        <a:fontRef idx="minor"/>
      </dsp:style>
    </dsp:sp>
    <dsp:sp modelId="{FC3D0C95-A2BB-470A-80CB-4B88C693D46B}">
      <dsp:nvSpPr>
        <dsp:cNvPr id="0" name=""/>
        <dsp:cNvSpPr/>
      </dsp:nvSpPr>
      <dsp:spPr>
        <a:xfrm>
          <a:off x="304800" y="1672359"/>
          <a:ext cx="4267200" cy="531360"/>
        </a:xfrm>
        <a:prstGeom prst="roundRect">
          <a:avLst/>
        </a:prstGeom>
        <a:solidFill>
          <a:schemeClr val="accent1">
            <a:shade val="80000"/>
            <a:hueOff val="0"/>
            <a:satOff val="0"/>
            <a:lumOff val="1693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b="1" kern="1200" dirty="0" smtClean="0"/>
            <a:t>Crisis Intervention</a:t>
          </a:r>
          <a:endParaRPr lang="en-US" sz="1800" b="1" kern="1200" dirty="0"/>
        </a:p>
      </dsp:txBody>
      <dsp:txXfrm>
        <a:off x="330739" y="1698298"/>
        <a:ext cx="4215322" cy="479482"/>
      </dsp:txXfrm>
    </dsp:sp>
    <dsp:sp modelId="{240177FF-81C6-49D1-B0AC-B85ECB35D2C0}">
      <dsp:nvSpPr>
        <dsp:cNvPr id="0" name=""/>
        <dsp:cNvSpPr/>
      </dsp:nvSpPr>
      <dsp:spPr>
        <a:xfrm>
          <a:off x="0" y="2754520"/>
          <a:ext cx="6096000" cy="453600"/>
        </a:xfrm>
        <a:prstGeom prst="rect">
          <a:avLst/>
        </a:prstGeom>
        <a:solidFill>
          <a:schemeClr val="lt1">
            <a:alpha val="90000"/>
            <a:hueOff val="0"/>
            <a:satOff val="0"/>
            <a:lumOff val="0"/>
            <a:alphaOff val="0"/>
          </a:schemeClr>
        </a:solidFill>
        <a:ln w="15875" cap="flat" cmpd="sng" algn="ctr">
          <a:solidFill>
            <a:schemeClr val="accent1">
              <a:shade val="80000"/>
              <a:hueOff val="0"/>
              <a:satOff val="0"/>
              <a:lumOff val="25406"/>
              <a:alphaOff val="0"/>
            </a:schemeClr>
          </a:solidFill>
          <a:prstDash val="solid"/>
        </a:ln>
        <a:effectLst/>
      </dsp:spPr>
      <dsp:style>
        <a:lnRef idx="2">
          <a:scrgbClr r="0" g="0" b="0"/>
        </a:lnRef>
        <a:fillRef idx="1">
          <a:scrgbClr r="0" g="0" b="0"/>
        </a:fillRef>
        <a:effectRef idx="0">
          <a:scrgbClr r="0" g="0" b="0"/>
        </a:effectRef>
        <a:fontRef idx="minor"/>
      </dsp:style>
    </dsp:sp>
    <dsp:sp modelId="{7BDBD85A-A20A-4A9A-8692-57E2EC8970CA}">
      <dsp:nvSpPr>
        <dsp:cNvPr id="0" name=""/>
        <dsp:cNvSpPr/>
      </dsp:nvSpPr>
      <dsp:spPr>
        <a:xfrm>
          <a:off x="304800" y="2488840"/>
          <a:ext cx="4267200" cy="531360"/>
        </a:xfrm>
        <a:prstGeom prst="roundRect">
          <a:avLst/>
        </a:prstGeom>
        <a:solidFill>
          <a:schemeClr val="accent1">
            <a:shade val="80000"/>
            <a:hueOff val="0"/>
            <a:satOff val="0"/>
            <a:lumOff val="2540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b="1" kern="1200" dirty="0" smtClean="0"/>
            <a:t>Consultation</a:t>
          </a:r>
          <a:endParaRPr lang="en-US" sz="1800" b="1" kern="1200" dirty="0"/>
        </a:p>
      </dsp:txBody>
      <dsp:txXfrm>
        <a:off x="330739" y="2514779"/>
        <a:ext cx="4215322" cy="479482"/>
      </dsp:txXfrm>
    </dsp:sp>
    <dsp:sp modelId="{54E79AD3-9036-4736-ACF0-BF3E5E648B2C}">
      <dsp:nvSpPr>
        <dsp:cNvPr id="0" name=""/>
        <dsp:cNvSpPr/>
      </dsp:nvSpPr>
      <dsp:spPr>
        <a:xfrm>
          <a:off x="0" y="3571000"/>
          <a:ext cx="6096000" cy="453600"/>
        </a:xfrm>
        <a:prstGeom prst="rect">
          <a:avLst/>
        </a:prstGeom>
        <a:solidFill>
          <a:schemeClr val="lt1">
            <a:alpha val="90000"/>
            <a:hueOff val="0"/>
            <a:satOff val="0"/>
            <a:lumOff val="0"/>
            <a:alphaOff val="0"/>
          </a:schemeClr>
        </a:solidFill>
        <a:ln w="15875" cap="flat" cmpd="sng" algn="ctr">
          <a:solidFill>
            <a:schemeClr val="accent1">
              <a:shade val="80000"/>
              <a:hueOff val="0"/>
              <a:satOff val="0"/>
              <a:lumOff val="33875"/>
              <a:alphaOff val="0"/>
            </a:schemeClr>
          </a:solidFill>
          <a:prstDash val="solid"/>
        </a:ln>
        <a:effectLst/>
      </dsp:spPr>
      <dsp:style>
        <a:lnRef idx="2">
          <a:scrgbClr r="0" g="0" b="0"/>
        </a:lnRef>
        <a:fillRef idx="1">
          <a:scrgbClr r="0" g="0" b="0"/>
        </a:fillRef>
        <a:effectRef idx="0">
          <a:scrgbClr r="0" g="0" b="0"/>
        </a:effectRef>
        <a:fontRef idx="minor"/>
      </dsp:style>
    </dsp:sp>
    <dsp:sp modelId="{0B0640F3-2A6E-4190-8AC7-54FF1F67EDF5}">
      <dsp:nvSpPr>
        <dsp:cNvPr id="0" name=""/>
        <dsp:cNvSpPr/>
      </dsp:nvSpPr>
      <dsp:spPr>
        <a:xfrm>
          <a:off x="304800" y="3305320"/>
          <a:ext cx="4267200" cy="531360"/>
        </a:xfrm>
        <a:prstGeom prst="roundRect">
          <a:avLst/>
        </a:prstGeom>
        <a:solidFill>
          <a:schemeClr val="accent1">
            <a:shade val="80000"/>
            <a:hueOff val="0"/>
            <a:satOff val="0"/>
            <a:lumOff val="338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800100">
            <a:lnSpc>
              <a:spcPct val="90000"/>
            </a:lnSpc>
            <a:spcBef>
              <a:spcPct val="0"/>
            </a:spcBef>
            <a:spcAft>
              <a:spcPct val="35000"/>
            </a:spcAft>
          </a:pPr>
          <a:r>
            <a:rPr lang="en-US" sz="1800" b="1" kern="1200" dirty="0" smtClean="0"/>
            <a:t>Referral</a:t>
          </a:r>
          <a:endParaRPr lang="en-US" sz="1800" b="1" kern="1200" dirty="0"/>
        </a:p>
      </dsp:txBody>
      <dsp:txXfrm>
        <a:off x="330739" y="3331259"/>
        <a:ext cx="4215322" cy="4794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5A30F0-B829-4BEB-BBD2-2DD7886F26D1}">
      <dsp:nvSpPr>
        <dsp:cNvPr id="0" name=""/>
        <dsp:cNvSpPr/>
      </dsp:nvSpPr>
      <dsp:spPr>
        <a:xfrm>
          <a:off x="1785" y="119260"/>
          <a:ext cx="1416843" cy="850106"/>
        </a:xfrm>
        <a:prstGeom prst="rect">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Academic Success</a:t>
          </a:r>
          <a:endParaRPr lang="en-US" sz="1800" b="1" kern="1200" dirty="0"/>
        </a:p>
      </dsp:txBody>
      <dsp:txXfrm>
        <a:off x="1785" y="119260"/>
        <a:ext cx="1416843" cy="850106"/>
      </dsp:txXfrm>
    </dsp:sp>
    <dsp:sp modelId="{D4BF229E-BD50-4B80-BA5A-5FCD1B804B74}">
      <dsp:nvSpPr>
        <dsp:cNvPr id="0" name=""/>
        <dsp:cNvSpPr/>
      </dsp:nvSpPr>
      <dsp:spPr>
        <a:xfrm>
          <a:off x="1560314" y="119260"/>
          <a:ext cx="1416843" cy="850106"/>
        </a:xfrm>
        <a:prstGeom prst="rect">
          <a:avLst/>
        </a:prstGeom>
        <a:solidFill>
          <a:schemeClr val="accent1">
            <a:shade val="80000"/>
            <a:hueOff val="0"/>
            <a:satOff val="0"/>
            <a:lumOff val="282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Career Choice</a:t>
          </a:r>
          <a:endParaRPr lang="en-US" sz="1800" b="1" kern="1200" dirty="0"/>
        </a:p>
      </dsp:txBody>
      <dsp:txXfrm>
        <a:off x="1560314" y="119260"/>
        <a:ext cx="1416843" cy="850106"/>
      </dsp:txXfrm>
    </dsp:sp>
    <dsp:sp modelId="{4A33230C-82ED-4C30-91C7-477EEC97BBC3}">
      <dsp:nvSpPr>
        <dsp:cNvPr id="0" name=""/>
        <dsp:cNvSpPr/>
      </dsp:nvSpPr>
      <dsp:spPr>
        <a:xfrm>
          <a:off x="3118842" y="119260"/>
          <a:ext cx="1416843" cy="850106"/>
        </a:xfrm>
        <a:prstGeom prst="rect">
          <a:avLst/>
        </a:prstGeom>
        <a:solidFill>
          <a:schemeClr val="accent1">
            <a:shade val="80000"/>
            <a:hueOff val="0"/>
            <a:satOff val="0"/>
            <a:lumOff val="564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Abuse Issues</a:t>
          </a:r>
          <a:endParaRPr lang="en-US" sz="1800" b="1" kern="1200" dirty="0"/>
        </a:p>
      </dsp:txBody>
      <dsp:txXfrm>
        <a:off x="3118842" y="119260"/>
        <a:ext cx="1416843" cy="850106"/>
      </dsp:txXfrm>
    </dsp:sp>
    <dsp:sp modelId="{B7A8A54A-E622-4816-843F-C1CF1F29582A}">
      <dsp:nvSpPr>
        <dsp:cNvPr id="0" name=""/>
        <dsp:cNvSpPr/>
      </dsp:nvSpPr>
      <dsp:spPr>
        <a:xfrm>
          <a:off x="4677370" y="119260"/>
          <a:ext cx="1416843" cy="850106"/>
        </a:xfrm>
        <a:prstGeom prst="rect">
          <a:avLst/>
        </a:prstGeom>
        <a:solidFill>
          <a:schemeClr val="accent1">
            <a:shade val="80000"/>
            <a:hueOff val="0"/>
            <a:satOff val="0"/>
            <a:lumOff val="84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Diversity Issues</a:t>
          </a:r>
          <a:endParaRPr lang="en-US" sz="1800" b="1" kern="1200" dirty="0"/>
        </a:p>
      </dsp:txBody>
      <dsp:txXfrm>
        <a:off x="4677370" y="119260"/>
        <a:ext cx="1416843" cy="850106"/>
      </dsp:txXfrm>
    </dsp:sp>
    <dsp:sp modelId="{4B004D3D-1759-426E-B78B-66875CF3FD54}">
      <dsp:nvSpPr>
        <dsp:cNvPr id="0" name=""/>
        <dsp:cNvSpPr/>
      </dsp:nvSpPr>
      <dsp:spPr>
        <a:xfrm>
          <a:off x="1785" y="1111051"/>
          <a:ext cx="1416843" cy="850106"/>
        </a:xfrm>
        <a:prstGeom prst="rect">
          <a:avLst/>
        </a:prstGeom>
        <a:solidFill>
          <a:schemeClr val="accent1">
            <a:shade val="80000"/>
            <a:hueOff val="0"/>
            <a:satOff val="0"/>
            <a:lumOff val="112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School Dropout</a:t>
          </a:r>
          <a:endParaRPr lang="en-US" sz="1800" b="1" kern="1200" dirty="0"/>
        </a:p>
      </dsp:txBody>
      <dsp:txXfrm>
        <a:off x="1785" y="1111051"/>
        <a:ext cx="1416843" cy="850106"/>
      </dsp:txXfrm>
    </dsp:sp>
    <dsp:sp modelId="{5FEEBB56-7ED0-4182-8FD4-43024B24C32F}">
      <dsp:nvSpPr>
        <dsp:cNvPr id="0" name=""/>
        <dsp:cNvSpPr/>
      </dsp:nvSpPr>
      <dsp:spPr>
        <a:xfrm>
          <a:off x="1560314" y="1111051"/>
          <a:ext cx="1416843" cy="850106"/>
        </a:xfrm>
        <a:prstGeom prst="rect">
          <a:avLst/>
        </a:prstGeom>
        <a:solidFill>
          <a:schemeClr val="accent1">
            <a:shade val="80000"/>
            <a:hueOff val="0"/>
            <a:satOff val="0"/>
            <a:lumOff val="1411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School Attendance</a:t>
          </a:r>
          <a:endParaRPr lang="en-US" sz="1800" b="1" kern="1200" dirty="0"/>
        </a:p>
      </dsp:txBody>
      <dsp:txXfrm>
        <a:off x="1560314" y="1111051"/>
        <a:ext cx="1416843" cy="850106"/>
      </dsp:txXfrm>
    </dsp:sp>
    <dsp:sp modelId="{749237A3-D7CC-4D0F-99E5-8EE3BB017A77}">
      <dsp:nvSpPr>
        <dsp:cNvPr id="0" name=""/>
        <dsp:cNvSpPr/>
      </dsp:nvSpPr>
      <dsp:spPr>
        <a:xfrm>
          <a:off x="3118842" y="1111051"/>
          <a:ext cx="1416843" cy="850106"/>
        </a:xfrm>
        <a:prstGeom prst="rect">
          <a:avLst/>
        </a:prstGeom>
        <a:solidFill>
          <a:schemeClr val="accent1">
            <a:shade val="80000"/>
            <a:hueOff val="0"/>
            <a:satOff val="0"/>
            <a:lumOff val="1693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Stress</a:t>
          </a:r>
          <a:endParaRPr lang="en-US" sz="1800" b="1" kern="1200" dirty="0"/>
        </a:p>
      </dsp:txBody>
      <dsp:txXfrm>
        <a:off x="3118842" y="1111051"/>
        <a:ext cx="1416843" cy="850106"/>
      </dsp:txXfrm>
    </dsp:sp>
    <dsp:sp modelId="{8B098237-8CD8-4E29-8C5B-3CCE255608EA}">
      <dsp:nvSpPr>
        <dsp:cNvPr id="0" name=""/>
        <dsp:cNvSpPr/>
      </dsp:nvSpPr>
      <dsp:spPr>
        <a:xfrm>
          <a:off x="4677370" y="1111051"/>
          <a:ext cx="1416843" cy="850106"/>
        </a:xfrm>
        <a:prstGeom prst="rect">
          <a:avLst/>
        </a:prstGeom>
        <a:solidFill>
          <a:schemeClr val="accent1">
            <a:shade val="80000"/>
            <a:hueOff val="0"/>
            <a:satOff val="0"/>
            <a:lumOff val="197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Substance Abuse</a:t>
          </a:r>
          <a:endParaRPr lang="en-US" sz="1800" b="1" kern="1200" dirty="0"/>
        </a:p>
      </dsp:txBody>
      <dsp:txXfrm>
        <a:off x="4677370" y="1111051"/>
        <a:ext cx="1416843" cy="850106"/>
      </dsp:txXfrm>
    </dsp:sp>
    <dsp:sp modelId="{377F06CB-6F3E-420B-B655-0CA1A31E84AC}">
      <dsp:nvSpPr>
        <dsp:cNvPr id="0" name=""/>
        <dsp:cNvSpPr/>
      </dsp:nvSpPr>
      <dsp:spPr>
        <a:xfrm>
          <a:off x="1785" y="2102842"/>
          <a:ext cx="1416843" cy="850106"/>
        </a:xfrm>
        <a:prstGeom prst="rect">
          <a:avLst/>
        </a:prstGeom>
        <a:solidFill>
          <a:schemeClr val="accent1">
            <a:shade val="80000"/>
            <a:hueOff val="0"/>
            <a:satOff val="0"/>
            <a:lumOff val="225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Suicide</a:t>
          </a:r>
          <a:endParaRPr lang="en-US" sz="1800" b="1" kern="1200" dirty="0"/>
        </a:p>
      </dsp:txBody>
      <dsp:txXfrm>
        <a:off x="1785" y="2102842"/>
        <a:ext cx="1416843" cy="850106"/>
      </dsp:txXfrm>
    </dsp:sp>
    <dsp:sp modelId="{3B6A919F-7585-4861-92B1-3BD2ABEB1688}">
      <dsp:nvSpPr>
        <dsp:cNvPr id="0" name=""/>
        <dsp:cNvSpPr/>
      </dsp:nvSpPr>
      <dsp:spPr>
        <a:xfrm>
          <a:off x="1560314" y="2102842"/>
          <a:ext cx="1416843" cy="850106"/>
        </a:xfrm>
        <a:prstGeom prst="rect">
          <a:avLst/>
        </a:prstGeom>
        <a:solidFill>
          <a:schemeClr val="accent1">
            <a:shade val="80000"/>
            <a:hueOff val="0"/>
            <a:satOff val="0"/>
            <a:lumOff val="2540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Educational Choices</a:t>
          </a:r>
          <a:endParaRPr lang="en-US" sz="1800" b="1" kern="1200" dirty="0"/>
        </a:p>
      </dsp:txBody>
      <dsp:txXfrm>
        <a:off x="1560314" y="2102842"/>
        <a:ext cx="1416843" cy="850106"/>
      </dsp:txXfrm>
    </dsp:sp>
    <dsp:sp modelId="{D983AC1D-15FB-4BFD-89AC-CC59DFEE5815}">
      <dsp:nvSpPr>
        <dsp:cNvPr id="0" name=""/>
        <dsp:cNvSpPr/>
      </dsp:nvSpPr>
      <dsp:spPr>
        <a:xfrm>
          <a:off x="3118842" y="2102842"/>
          <a:ext cx="1416843" cy="850106"/>
        </a:xfrm>
        <a:prstGeom prst="rect">
          <a:avLst/>
        </a:prstGeom>
        <a:solidFill>
          <a:schemeClr val="accent1">
            <a:shade val="80000"/>
            <a:hueOff val="0"/>
            <a:satOff val="0"/>
            <a:lumOff val="2822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Family Loss</a:t>
          </a:r>
          <a:endParaRPr lang="en-US" sz="1800" b="1" kern="1200" dirty="0"/>
        </a:p>
      </dsp:txBody>
      <dsp:txXfrm>
        <a:off x="3118842" y="2102842"/>
        <a:ext cx="1416843" cy="850106"/>
      </dsp:txXfrm>
    </dsp:sp>
    <dsp:sp modelId="{BB0EDF13-27A8-444F-BA5A-C2D718B22FCC}">
      <dsp:nvSpPr>
        <dsp:cNvPr id="0" name=""/>
        <dsp:cNvSpPr/>
      </dsp:nvSpPr>
      <dsp:spPr>
        <a:xfrm>
          <a:off x="4677370" y="2102842"/>
          <a:ext cx="1416843" cy="850106"/>
        </a:xfrm>
        <a:prstGeom prst="rect">
          <a:avLst/>
        </a:prstGeom>
        <a:solidFill>
          <a:schemeClr val="accent1">
            <a:shade val="80000"/>
            <a:hueOff val="0"/>
            <a:satOff val="0"/>
            <a:lumOff val="3105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Relationships</a:t>
          </a:r>
          <a:endParaRPr lang="en-US" sz="1800" b="1" kern="1200" dirty="0"/>
        </a:p>
      </dsp:txBody>
      <dsp:txXfrm>
        <a:off x="4677370" y="2102842"/>
        <a:ext cx="1416843" cy="850106"/>
      </dsp:txXfrm>
    </dsp:sp>
    <dsp:sp modelId="{4BA78F5A-97D4-452F-95C0-8556CFB6A098}">
      <dsp:nvSpPr>
        <dsp:cNvPr id="0" name=""/>
        <dsp:cNvSpPr/>
      </dsp:nvSpPr>
      <dsp:spPr>
        <a:xfrm>
          <a:off x="2339578" y="3094632"/>
          <a:ext cx="1416843" cy="850106"/>
        </a:xfrm>
        <a:prstGeom prst="rect">
          <a:avLst/>
        </a:prstGeom>
        <a:solidFill>
          <a:schemeClr val="accent1">
            <a:shade val="80000"/>
            <a:hueOff val="0"/>
            <a:satOff val="0"/>
            <a:lumOff val="338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Bullying</a:t>
          </a:r>
          <a:endParaRPr lang="en-US" sz="1800" b="1" kern="1200" dirty="0"/>
        </a:p>
      </dsp:txBody>
      <dsp:txXfrm>
        <a:off x="2339578" y="3094632"/>
        <a:ext cx="1416843" cy="85010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BB3AB1-4B76-46D2-88A2-8C60D9541E8B}">
      <dsp:nvSpPr>
        <dsp:cNvPr id="0" name=""/>
        <dsp:cNvSpPr/>
      </dsp:nvSpPr>
      <dsp:spPr>
        <a:xfrm>
          <a:off x="29" y="557145"/>
          <a:ext cx="2848570" cy="1107813"/>
        </a:xfrm>
        <a:prstGeom prst="rect">
          <a:avLst/>
        </a:prstGeom>
        <a:solidFill>
          <a:schemeClr val="accent1">
            <a:shade val="80000"/>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b="1" kern="1200" dirty="0" smtClean="0"/>
            <a:t>School Counseling Curriculum Prevention</a:t>
          </a:r>
          <a:endParaRPr lang="en-US" sz="2200" b="1" kern="1200" dirty="0"/>
        </a:p>
      </dsp:txBody>
      <dsp:txXfrm>
        <a:off x="29" y="557145"/>
        <a:ext cx="2848570" cy="1107813"/>
      </dsp:txXfrm>
    </dsp:sp>
    <dsp:sp modelId="{1E445689-73C3-4B3B-8D63-EDA0186FD609}">
      <dsp:nvSpPr>
        <dsp:cNvPr id="0" name=""/>
        <dsp:cNvSpPr/>
      </dsp:nvSpPr>
      <dsp:spPr>
        <a:xfrm>
          <a:off x="29" y="1664959"/>
          <a:ext cx="2848570" cy="184189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Deliver developmentally appropriate classroom lessons for all students</a:t>
          </a:r>
          <a:endParaRPr lang="en-US" sz="2200" kern="1200" dirty="0"/>
        </a:p>
      </dsp:txBody>
      <dsp:txXfrm>
        <a:off x="29" y="1664959"/>
        <a:ext cx="2848570" cy="1841895"/>
      </dsp:txXfrm>
    </dsp:sp>
    <dsp:sp modelId="{39576247-2CA7-4018-A35D-EA0522CB9FE6}">
      <dsp:nvSpPr>
        <dsp:cNvPr id="0" name=""/>
        <dsp:cNvSpPr/>
      </dsp:nvSpPr>
      <dsp:spPr>
        <a:xfrm>
          <a:off x="3247399" y="557145"/>
          <a:ext cx="2848570" cy="1107813"/>
        </a:xfrm>
        <a:prstGeom prst="rect">
          <a:avLst/>
        </a:prstGeom>
        <a:solidFill>
          <a:schemeClr val="accent1">
            <a:shade val="80000"/>
            <a:hueOff val="0"/>
            <a:satOff val="0"/>
            <a:lumOff val="33875"/>
            <a:alphaOff val="0"/>
          </a:schemeClr>
        </a:solidFill>
        <a:ln w="15875" cap="flat" cmpd="sng" algn="ctr">
          <a:solidFill>
            <a:schemeClr val="accent1">
              <a:shade val="80000"/>
              <a:hueOff val="0"/>
              <a:satOff val="0"/>
              <a:lumOff val="3387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b="1" kern="1200" dirty="0" smtClean="0"/>
            <a:t>Responsive Services Intervention</a:t>
          </a:r>
          <a:endParaRPr lang="en-US" sz="2200" b="1" kern="1200" dirty="0"/>
        </a:p>
      </dsp:txBody>
      <dsp:txXfrm>
        <a:off x="3247399" y="557145"/>
        <a:ext cx="2848570" cy="1107813"/>
      </dsp:txXfrm>
    </dsp:sp>
    <dsp:sp modelId="{8BC71EF8-10FC-4D6E-90A7-71CD37907E69}">
      <dsp:nvSpPr>
        <dsp:cNvPr id="0" name=""/>
        <dsp:cNvSpPr/>
      </dsp:nvSpPr>
      <dsp:spPr>
        <a:xfrm>
          <a:off x="3247399" y="1664959"/>
          <a:ext cx="2848570" cy="184189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Help for specific students to work through areas of concern</a:t>
          </a:r>
          <a:endParaRPr lang="en-US" sz="2200" kern="1200" dirty="0"/>
        </a:p>
      </dsp:txBody>
      <dsp:txXfrm>
        <a:off x="3247399" y="1664959"/>
        <a:ext cx="2848570" cy="184189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A84FE3-99E2-4EFF-A565-FC35B681D9EB}">
      <dsp:nvSpPr>
        <dsp:cNvPr id="0" name=""/>
        <dsp:cNvSpPr/>
      </dsp:nvSpPr>
      <dsp:spPr>
        <a:xfrm>
          <a:off x="2381" y="1308871"/>
          <a:ext cx="2321718" cy="799586"/>
        </a:xfrm>
        <a:prstGeom prst="rect">
          <a:avLst/>
        </a:prstGeom>
        <a:solidFill>
          <a:schemeClr val="accent1">
            <a:lumMod val="40000"/>
            <a:lumOff val="6000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b="1" kern="1200" dirty="0" smtClean="0">
              <a:solidFill>
                <a:schemeClr val="bg1"/>
              </a:solidFill>
            </a:rPr>
            <a:t>Social/Emotional Development</a:t>
          </a:r>
          <a:endParaRPr lang="en-US" sz="2200" b="1" kern="1200" dirty="0">
            <a:solidFill>
              <a:schemeClr val="bg1"/>
            </a:solidFill>
          </a:endParaRPr>
        </a:p>
      </dsp:txBody>
      <dsp:txXfrm>
        <a:off x="2381" y="1308871"/>
        <a:ext cx="2321718" cy="799586"/>
      </dsp:txXfrm>
    </dsp:sp>
    <dsp:sp modelId="{55355A8F-B049-4AA4-A0F8-BAF764F623D1}">
      <dsp:nvSpPr>
        <dsp:cNvPr id="0" name=""/>
        <dsp:cNvSpPr/>
      </dsp:nvSpPr>
      <dsp:spPr>
        <a:xfrm>
          <a:off x="2381" y="2108458"/>
          <a:ext cx="2321718" cy="1992869"/>
        </a:xfrm>
        <a:prstGeom prst="rect">
          <a:avLst/>
        </a:prstGeom>
        <a:solidFill>
          <a:schemeClr val="lt1">
            <a:alpha val="90000"/>
            <a:tint val="40000"/>
            <a:hueOff val="0"/>
            <a:satOff val="0"/>
            <a:lumOff val="0"/>
            <a:alphaOff val="0"/>
          </a:schemeClr>
        </a:solidFill>
        <a:ln w="15875"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Peer Relationships</a:t>
          </a:r>
          <a:endParaRPr lang="en-US" sz="2200" kern="1200" dirty="0"/>
        </a:p>
        <a:p>
          <a:pPr marL="228600" lvl="1" indent="-228600" algn="l" defTabSz="977900">
            <a:lnSpc>
              <a:spcPct val="90000"/>
            </a:lnSpc>
            <a:spcBef>
              <a:spcPct val="0"/>
            </a:spcBef>
            <a:spcAft>
              <a:spcPct val="15000"/>
            </a:spcAft>
            <a:buChar char="••"/>
          </a:pPr>
          <a:r>
            <a:rPr lang="en-US" sz="2200" kern="1200" dirty="0" smtClean="0"/>
            <a:t>Anger</a:t>
          </a:r>
          <a:endParaRPr lang="en-US" sz="2200" kern="1200" dirty="0"/>
        </a:p>
        <a:p>
          <a:pPr marL="228600" lvl="1" indent="-228600" algn="l" defTabSz="977900">
            <a:lnSpc>
              <a:spcPct val="90000"/>
            </a:lnSpc>
            <a:spcBef>
              <a:spcPct val="0"/>
            </a:spcBef>
            <a:spcAft>
              <a:spcPct val="15000"/>
            </a:spcAft>
            <a:buChar char="••"/>
          </a:pPr>
          <a:r>
            <a:rPr lang="en-US" sz="2200" kern="1200" dirty="0" smtClean="0"/>
            <a:t>Attitude</a:t>
          </a:r>
          <a:endParaRPr lang="en-US" sz="2200" kern="1200" dirty="0"/>
        </a:p>
        <a:p>
          <a:pPr marL="228600" lvl="1" indent="-228600" algn="l" defTabSz="977900">
            <a:lnSpc>
              <a:spcPct val="90000"/>
            </a:lnSpc>
            <a:spcBef>
              <a:spcPct val="0"/>
            </a:spcBef>
            <a:spcAft>
              <a:spcPct val="15000"/>
            </a:spcAft>
            <a:buChar char="••"/>
          </a:pPr>
          <a:r>
            <a:rPr lang="en-US" sz="2200" kern="1200" dirty="0" smtClean="0"/>
            <a:t>Motivation</a:t>
          </a:r>
          <a:endParaRPr lang="en-US" sz="2200" kern="1200" dirty="0"/>
        </a:p>
      </dsp:txBody>
      <dsp:txXfrm>
        <a:off x="2381" y="2108458"/>
        <a:ext cx="2321718" cy="1992869"/>
      </dsp:txXfrm>
    </dsp:sp>
    <dsp:sp modelId="{DC116014-6799-4B6B-8630-670C2D81A180}">
      <dsp:nvSpPr>
        <dsp:cNvPr id="0" name=""/>
        <dsp:cNvSpPr/>
      </dsp:nvSpPr>
      <dsp:spPr>
        <a:xfrm>
          <a:off x="2649140" y="1308871"/>
          <a:ext cx="2321718" cy="799586"/>
        </a:xfrm>
        <a:prstGeom prst="rect">
          <a:avLst/>
        </a:prstGeom>
        <a:solidFill>
          <a:schemeClr val="accent1">
            <a:lumMod val="40000"/>
            <a:lumOff val="6000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b="1" kern="1200" dirty="0" smtClean="0">
              <a:solidFill>
                <a:schemeClr val="bg1"/>
              </a:solidFill>
            </a:rPr>
            <a:t>Academic Development</a:t>
          </a:r>
          <a:endParaRPr lang="en-US" sz="2200" b="1" kern="1200" dirty="0">
            <a:solidFill>
              <a:schemeClr val="bg1"/>
            </a:solidFill>
          </a:endParaRPr>
        </a:p>
      </dsp:txBody>
      <dsp:txXfrm>
        <a:off x="2649140" y="1308871"/>
        <a:ext cx="2321718" cy="799586"/>
      </dsp:txXfrm>
    </dsp:sp>
    <dsp:sp modelId="{2997B0C5-DF47-49D9-8692-BDAFB6F49F27}">
      <dsp:nvSpPr>
        <dsp:cNvPr id="0" name=""/>
        <dsp:cNvSpPr/>
      </dsp:nvSpPr>
      <dsp:spPr>
        <a:xfrm>
          <a:off x="2649140" y="2108458"/>
          <a:ext cx="2321718" cy="1992869"/>
        </a:xfrm>
        <a:prstGeom prst="rect">
          <a:avLst/>
        </a:prstGeom>
        <a:solidFill>
          <a:schemeClr val="lt1">
            <a:alpha val="90000"/>
            <a:tint val="40000"/>
            <a:hueOff val="0"/>
            <a:satOff val="0"/>
            <a:lumOff val="0"/>
            <a:alphaOff val="0"/>
          </a:schemeClr>
        </a:solidFill>
        <a:ln w="15875"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Grades</a:t>
          </a:r>
          <a:endParaRPr lang="en-US" sz="2200" kern="1200" dirty="0"/>
        </a:p>
        <a:p>
          <a:pPr marL="228600" lvl="1" indent="-228600" algn="l" defTabSz="977900">
            <a:lnSpc>
              <a:spcPct val="90000"/>
            </a:lnSpc>
            <a:spcBef>
              <a:spcPct val="0"/>
            </a:spcBef>
            <a:spcAft>
              <a:spcPct val="15000"/>
            </a:spcAft>
            <a:buChar char="••"/>
          </a:pPr>
          <a:r>
            <a:rPr lang="en-US" sz="2200" kern="1200" dirty="0" smtClean="0"/>
            <a:t>Attendance</a:t>
          </a:r>
          <a:endParaRPr lang="en-US" sz="2200" kern="1200" dirty="0"/>
        </a:p>
        <a:p>
          <a:pPr marL="228600" lvl="1" indent="-228600" algn="l" defTabSz="977900">
            <a:lnSpc>
              <a:spcPct val="90000"/>
            </a:lnSpc>
            <a:spcBef>
              <a:spcPct val="0"/>
            </a:spcBef>
            <a:spcAft>
              <a:spcPct val="15000"/>
            </a:spcAft>
            <a:buChar char="••"/>
          </a:pPr>
          <a:r>
            <a:rPr lang="en-US" sz="2200" kern="1200" dirty="0" smtClean="0"/>
            <a:t>Study Skills</a:t>
          </a:r>
          <a:endParaRPr lang="en-US" sz="2200" kern="1200" dirty="0"/>
        </a:p>
        <a:p>
          <a:pPr marL="228600" lvl="1" indent="-228600" algn="l" defTabSz="977900">
            <a:lnSpc>
              <a:spcPct val="90000"/>
            </a:lnSpc>
            <a:spcBef>
              <a:spcPct val="0"/>
            </a:spcBef>
            <a:spcAft>
              <a:spcPct val="15000"/>
            </a:spcAft>
            <a:buChar char="••"/>
          </a:pPr>
          <a:r>
            <a:rPr lang="en-US" sz="2200" kern="1200" dirty="0" smtClean="0"/>
            <a:t>Educational Planning</a:t>
          </a:r>
          <a:endParaRPr lang="en-US" sz="2200" kern="1200" dirty="0"/>
        </a:p>
      </dsp:txBody>
      <dsp:txXfrm>
        <a:off x="2649140" y="2108458"/>
        <a:ext cx="2321718" cy="1992869"/>
      </dsp:txXfrm>
    </dsp:sp>
    <dsp:sp modelId="{7D1BA682-B1EC-4D61-93EA-B219AEB13AE1}">
      <dsp:nvSpPr>
        <dsp:cNvPr id="0" name=""/>
        <dsp:cNvSpPr/>
      </dsp:nvSpPr>
      <dsp:spPr>
        <a:xfrm>
          <a:off x="5295900" y="1308871"/>
          <a:ext cx="2321718" cy="799586"/>
        </a:xfrm>
        <a:prstGeom prst="rect">
          <a:avLst/>
        </a:prstGeom>
        <a:solidFill>
          <a:schemeClr val="accent1">
            <a:lumMod val="40000"/>
            <a:lumOff val="6000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b="1" kern="1200" dirty="0" smtClean="0">
              <a:solidFill>
                <a:schemeClr val="bg1"/>
              </a:solidFill>
            </a:rPr>
            <a:t>Career Development</a:t>
          </a:r>
          <a:endParaRPr lang="en-US" sz="2200" b="1" kern="1200" dirty="0">
            <a:solidFill>
              <a:schemeClr val="bg1"/>
            </a:solidFill>
          </a:endParaRPr>
        </a:p>
      </dsp:txBody>
      <dsp:txXfrm>
        <a:off x="5295900" y="1308871"/>
        <a:ext cx="2321718" cy="799586"/>
      </dsp:txXfrm>
    </dsp:sp>
    <dsp:sp modelId="{5690D66C-6640-4C09-A73C-A86298E476B0}">
      <dsp:nvSpPr>
        <dsp:cNvPr id="0" name=""/>
        <dsp:cNvSpPr/>
      </dsp:nvSpPr>
      <dsp:spPr>
        <a:xfrm>
          <a:off x="5295900" y="2108458"/>
          <a:ext cx="2321718" cy="1992869"/>
        </a:xfrm>
        <a:prstGeom prst="rect">
          <a:avLst/>
        </a:prstGeom>
        <a:solidFill>
          <a:schemeClr val="lt1">
            <a:alpha val="90000"/>
            <a:tint val="40000"/>
            <a:hueOff val="0"/>
            <a:satOff val="0"/>
            <a:lumOff val="0"/>
            <a:alphaOff val="0"/>
          </a:schemeClr>
        </a:solidFill>
        <a:ln w="15875"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Exploration &amp; Planning</a:t>
          </a:r>
          <a:endParaRPr lang="en-US" sz="2200" kern="1200" dirty="0"/>
        </a:p>
        <a:p>
          <a:pPr marL="228600" lvl="1" indent="-228600" algn="l" defTabSz="977900">
            <a:lnSpc>
              <a:spcPct val="90000"/>
            </a:lnSpc>
            <a:spcBef>
              <a:spcPct val="0"/>
            </a:spcBef>
            <a:spcAft>
              <a:spcPct val="15000"/>
            </a:spcAft>
            <a:buChar char="••"/>
          </a:pPr>
          <a:r>
            <a:rPr lang="en-US" sz="2200" kern="1200" dirty="0" smtClean="0"/>
            <a:t>Post-Secondary Options</a:t>
          </a:r>
          <a:endParaRPr lang="en-US" sz="2200" kern="1200" dirty="0"/>
        </a:p>
        <a:p>
          <a:pPr marL="228600" lvl="1" indent="-228600" algn="l" defTabSz="977900">
            <a:lnSpc>
              <a:spcPct val="90000"/>
            </a:lnSpc>
            <a:spcBef>
              <a:spcPct val="0"/>
            </a:spcBef>
            <a:spcAft>
              <a:spcPct val="15000"/>
            </a:spcAft>
            <a:buChar char="••"/>
          </a:pPr>
          <a:r>
            <a:rPr lang="en-US" sz="2200" kern="1200" dirty="0" smtClean="0"/>
            <a:t>Applications</a:t>
          </a:r>
          <a:endParaRPr lang="en-US" sz="2200" kern="1200" dirty="0"/>
        </a:p>
      </dsp:txBody>
      <dsp:txXfrm>
        <a:off x="5295900" y="2108458"/>
        <a:ext cx="2321718" cy="199286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9A7199-941C-414C-B7A4-197B37D7A10F}">
      <dsp:nvSpPr>
        <dsp:cNvPr id="0" name=""/>
        <dsp:cNvSpPr/>
      </dsp:nvSpPr>
      <dsp:spPr>
        <a:xfrm>
          <a:off x="457199" y="0"/>
          <a:ext cx="5181600" cy="4064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67C3CC-8EC4-4CEA-8888-7B3C89B81243}">
      <dsp:nvSpPr>
        <dsp:cNvPr id="0" name=""/>
        <dsp:cNvSpPr/>
      </dsp:nvSpPr>
      <dsp:spPr>
        <a:xfrm>
          <a:off x="206573" y="1219199"/>
          <a:ext cx="1828800" cy="1625600"/>
        </a:xfrm>
        <a:prstGeom prst="roundRect">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b="1" kern="1200" dirty="0" smtClean="0"/>
            <a:t>Pre-Referral Strategies</a:t>
          </a:r>
          <a:endParaRPr lang="en-US" sz="2300" b="1" kern="1200" dirty="0"/>
        </a:p>
      </dsp:txBody>
      <dsp:txXfrm>
        <a:off x="285928" y="1298554"/>
        <a:ext cx="1670090" cy="1466890"/>
      </dsp:txXfrm>
    </dsp:sp>
    <dsp:sp modelId="{DA63CA2D-4F6B-4E74-90AB-BA9812AC906E}">
      <dsp:nvSpPr>
        <dsp:cNvPr id="0" name=""/>
        <dsp:cNvSpPr/>
      </dsp:nvSpPr>
      <dsp:spPr>
        <a:xfrm>
          <a:off x="2133600" y="1219199"/>
          <a:ext cx="1828800" cy="1625600"/>
        </a:xfrm>
        <a:prstGeom prst="roundRect">
          <a:avLst/>
        </a:prstGeom>
        <a:solidFill>
          <a:schemeClr val="accent1">
            <a:shade val="80000"/>
            <a:hueOff val="0"/>
            <a:satOff val="0"/>
            <a:lumOff val="1693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b="1" kern="1200" dirty="0" smtClean="0"/>
            <a:t>Pre-Referral Strategy Evaluation</a:t>
          </a:r>
          <a:endParaRPr lang="en-US" sz="2300" b="1" kern="1200" dirty="0"/>
        </a:p>
      </dsp:txBody>
      <dsp:txXfrm>
        <a:off x="2212955" y="1298554"/>
        <a:ext cx="1670090" cy="1466890"/>
      </dsp:txXfrm>
    </dsp:sp>
    <dsp:sp modelId="{05461DA7-A0B9-417D-B326-B0D77C423943}">
      <dsp:nvSpPr>
        <dsp:cNvPr id="0" name=""/>
        <dsp:cNvSpPr/>
      </dsp:nvSpPr>
      <dsp:spPr>
        <a:xfrm>
          <a:off x="4060626" y="1219199"/>
          <a:ext cx="1828800" cy="1625600"/>
        </a:xfrm>
        <a:prstGeom prst="roundRect">
          <a:avLst/>
        </a:prstGeom>
        <a:solidFill>
          <a:schemeClr val="accent1">
            <a:shade val="80000"/>
            <a:hueOff val="0"/>
            <a:satOff val="0"/>
            <a:lumOff val="338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b="1" kern="1200" dirty="0" smtClean="0"/>
            <a:t>Formal School Counseling Referral</a:t>
          </a:r>
          <a:endParaRPr lang="en-US" sz="2300" b="1" kern="1200" dirty="0"/>
        </a:p>
      </dsp:txBody>
      <dsp:txXfrm>
        <a:off x="4139981" y="1298554"/>
        <a:ext cx="1670090" cy="146689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B5FFB-5FE6-4A62-8FEF-A2A9CB31484E}">
      <dsp:nvSpPr>
        <dsp:cNvPr id="0" name=""/>
        <dsp:cNvSpPr/>
      </dsp:nvSpPr>
      <dsp:spPr>
        <a:xfrm>
          <a:off x="33" y="341957"/>
          <a:ext cx="3204641" cy="1123802"/>
        </a:xfrm>
        <a:prstGeom prst="rect">
          <a:avLst/>
        </a:prstGeom>
        <a:solidFill>
          <a:schemeClr val="accent1">
            <a:shade val="80000"/>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lvl="0" algn="ctr" defTabSz="1377950">
            <a:lnSpc>
              <a:spcPct val="90000"/>
            </a:lnSpc>
            <a:spcBef>
              <a:spcPct val="0"/>
            </a:spcBef>
            <a:spcAft>
              <a:spcPct val="35000"/>
            </a:spcAft>
          </a:pPr>
          <a:r>
            <a:rPr lang="en-US" sz="3100" b="1" kern="1200" dirty="0" smtClean="0"/>
            <a:t>Parent/Guardian Contact</a:t>
          </a:r>
          <a:endParaRPr lang="en-US" sz="3100" b="1" kern="1200" dirty="0"/>
        </a:p>
      </dsp:txBody>
      <dsp:txXfrm>
        <a:off x="33" y="341957"/>
        <a:ext cx="3204641" cy="1123802"/>
      </dsp:txXfrm>
    </dsp:sp>
    <dsp:sp modelId="{ACCDB9E0-BAB5-4D92-9BBD-F1142FCAE77F}">
      <dsp:nvSpPr>
        <dsp:cNvPr id="0" name=""/>
        <dsp:cNvSpPr/>
      </dsp:nvSpPr>
      <dsp:spPr>
        <a:xfrm>
          <a:off x="33" y="1465759"/>
          <a:ext cx="3204641" cy="2169922"/>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Char char="••"/>
          </a:pPr>
          <a:r>
            <a:rPr lang="en-US" sz="3100" kern="1200" dirty="0" smtClean="0"/>
            <a:t>Home-based strategies, ex. study time or place</a:t>
          </a:r>
          <a:endParaRPr lang="en-US" sz="3100" kern="1200" dirty="0"/>
        </a:p>
      </dsp:txBody>
      <dsp:txXfrm>
        <a:off x="33" y="1465759"/>
        <a:ext cx="3204641" cy="2169922"/>
      </dsp:txXfrm>
    </dsp:sp>
    <dsp:sp modelId="{6338F579-D516-430F-A64D-0C60410EE2B4}">
      <dsp:nvSpPr>
        <dsp:cNvPr id="0" name=""/>
        <dsp:cNvSpPr/>
      </dsp:nvSpPr>
      <dsp:spPr>
        <a:xfrm>
          <a:off x="3653324" y="341957"/>
          <a:ext cx="3204641" cy="1123802"/>
        </a:xfrm>
        <a:prstGeom prst="rect">
          <a:avLst/>
        </a:prstGeom>
        <a:solidFill>
          <a:schemeClr val="accent1">
            <a:shade val="80000"/>
            <a:hueOff val="0"/>
            <a:satOff val="0"/>
            <a:lumOff val="33875"/>
            <a:alphaOff val="0"/>
          </a:schemeClr>
        </a:solidFill>
        <a:ln w="15875" cap="flat" cmpd="sng" algn="ctr">
          <a:solidFill>
            <a:schemeClr val="accent1">
              <a:shade val="80000"/>
              <a:hueOff val="0"/>
              <a:satOff val="0"/>
              <a:lumOff val="3387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lvl="0" algn="ctr" defTabSz="1377950">
            <a:lnSpc>
              <a:spcPct val="90000"/>
            </a:lnSpc>
            <a:spcBef>
              <a:spcPct val="0"/>
            </a:spcBef>
            <a:spcAft>
              <a:spcPct val="35000"/>
            </a:spcAft>
          </a:pPr>
          <a:r>
            <a:rPr lang="en-US" sz="3100" b="1" kern="1200" dirty="0" smtClean="0"/>
            <a:t>Student/Teacher Conference</a:t>
          </a:r>
          <a:endParaRPr lang="en-US" sz="3100" b="1" kern="1200" dirty="0"/>
        </a:p>
      </dsp:txBody>
      <dsp:txXfrm>
        <a:off x="3653324" y="341957"/>
        <a:ext cx="3204641" cy="1123802"/>
      </dsp:txXfrm>
    </dsp:sp>
    <dsp:sp modelId="{415172EC-4A9C-48F2-8750-E831742FCDB9}">
      <dsp:nvSpPr>
        <dsp:cNvPr id="0" name=""/>
        <dsp:cNvSpPr/>
      </dsp:nvSpPr>
      <dsp:spPr>
        <a:xfrm>
          <a:off x="3653324" y="1465759"/>
          <a:ext cx="3204641" cy="2169922"/>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Char char="••"/>
          </a:pPr>
          <a:r>
            <a:rPr lang="en-US" sz="3100" kern="1200" dirty="0" smtClean="0"/>
            <a:t>Classroom strategies, ex. behavior plan or tutoring</a:t>
          </a:r>
          <a:endParaRPr lang="en-US" sz="3100" kern="1200" dirty="0"/>
        </a:p>
      </dsp:txBody>
      <dsp:txXfrm>
        <a:off x="3653324" y="1465759"/>
        <a:ext cx="3204641" cy="2169922"/>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4">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5">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4184"/>
          </a:xfrm>
          <a:prstGeom prst="rect">
            <a:avLst/>
          </a:prstGeom>
        </p:spPr>
        <p:txBody>
          <a:bodyPr vert="horz" lIns="91440" tIns="45720" rIns="91440" bIns="45720" rtlCol="0"/>
          <a:lstStyle>
            <a:lvl1pPr algn="r">
              <a:defRPr sz="1200"/>
            </a:lvl1pPr>
          </a:lstStyle>
          <a:p>
            <a:fld id="{9DCF1442-1CAE-4C6C-9145-B1419C002A6C}" type="datetimeFigureOut">
              <a:rPr lang="en-US" smtClean="0"/>
              <a:pPr/>
              <a:t>1/29/2018</a:t>
            </a:fld>
            <a:endParaRPr lang="en-US" dirty="0"/>
          </a:p>
        </p:txBody>
      </p:sp>
      <p:sp>
        <p:nvSpPr>
          <p:cNvPr id="4" name="Footer Placeholder 3"/>
          <p:cNvSpPr>
            <a:spLocks noGrp="1"/>
          </p:cNvSpPr>
          <p:nvPr>
            <p:ph type="ftr" sz="quarter" idx="2"/>
          </p:nvPr>
        </p:nvSpPr>
        <p:spPr>
          <a:xfrm>
            <a:off x="0" y="8627915"/>
            <a:ext cx="2971800" cy="454184"/>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27915"/>
            <a:ext cx="2971800" cy="454184"/>
          </a:xfrm>
          <a:prstGeom prst="rect">
            <a:avLst/>
          </a:prstGeom>
        </p:spPr>
        <p:txBody>
          <a:bodyPr vert="horz" lIns="91440" tIns="45720" rIns="91440" bIns="45720" rtlCol="0" anchor="b"/>
          <a:lstStyle>
            <a:lvl1pPr algn="r">
              <a:defRPr sz="1200"/>
            </a:lvl1pPr>
          </a:lstStyle>
          <a:p>
            <a:fld id="{4F541EBE-8370-446C-869B-AD488BD036B5}" type="slidenum">
              <a:rPr lang="en-US" smtClean="0"/>
              <a:pPr/>
              <a:t>‹#›</a:t>
            </a:fld>
            <a:endParaRPr lang="en-US" dirty="0"/>
          </a:p>
        </p:txBody>
      </p:sp>
    </p:spTree>
    <p:extLst>
      <p:ext uri="{BB962C8B-B14F-4D97-AF65-F5344CB8AC3E}">
        <p14:creationId xmlns:p14="http://schemas.microsoft.com/office/powerpoint/2010/main" val="42564661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41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dirty="0"/>
          </a:p>
        </p:txBody>
      </p:sp>
      <p:sp>
        <p:nvSpPr>
          <p:cNvPr id="14339" name="Rectangle 3"/>
          <p:cNvSpPr>
            <a:spLocks noGrp="1" noChangeArrowheads="1"/>
          </p:cNvSpPr>
          <p:nvPr>
            <p:ph type="dt" idx="1"/>
          </p:nvPr>
        </p:nvSpPr>
        <p:spPr bwMode="auto">
          <a:xfrm>
            <a:off x="3884613" y="0"/>
            <a:ext cx="2971800" cy="4541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1157288" y="681038"/>
            <a:ext cx="4543425" cy="3406775"/>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14746"/>
            <a:ext cx="5486400" cy="40876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p:cNvSpPr>
            <a:spLocks noGrp="1" noChangeArrowheads="1"/>
          </p:cNvSpPr>
          <p:nvPr>
            <p:ph type="ftr" sz="quarter" idx="4"/>
          </p:nvPr>
        </p:nvSpPr>
        <p:spPr bwMode="auto">
          <a:xfrm>
            <a:off x="0" y="8627915"/>
            <a:ext cx="2971800" cy="4541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dirty="0"/>
          </a:p>
        </p:txBody>
      </p:sp>
      <p:sp>
        <p:nvSpPr>
          <p:cNvPr id="14343" name="Rectangle 7"/>
          <p:cNvSpPr>
            <a:spLocks noGrp="1" noChangeArrowheads="1"/>
          </p:cNvSpPr>
          <p:nvPr>
            <p:ph type="sldNum" sz="quarter" idx="5"/>
          </p:nvPr>
        </p:nvSpPr>
        <p:spPr bwMode="auto">
          <a:xfrm>
            <a:off x="3884613" y="8627915"/>
            <a:ext cx="2971800" cy="4541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980663FD-4244-4BA4-97B7-2002FDC03078}" type="slidenum">
              <a:rPr lang="en-US"/>
              <a:pPr>
                <a:defRPr/>
              </a:pPr>
              <a:t>‹#›</a:t>
            </a:fld>
            <a:endParaRPr lang="en-US" dirty="0"/>
          </a:p>
        </p:txBody>
      </p:sp>
    </p:spTree>
    <p:extLst>
      <p:ext uri="{BB962C8B-B14F-4D97-AF65-F5344CB8AC3E}">
        <p14:creationId xmlns:p14="http://schemas.microsoft.com/office/powerpoint/2010/main" val="20856922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pPr eaLnBrk="1" hangingPunct="1"/>
            <a:endParaRPr lang="en-US" dirty="0" smtClean="0"/>
          </a:p>
        </p:txBody>
      </p:sp>
      <p:sp>
        <p:nvSpPr>
          <p:cNvPr id="17412" name="Slide Number Placeholder 3"/>
          <p:cNvSpPr>
            <a:spLocks noGrp="1"/>
          </p:cNvSpPr>
          <p:nvPr>
            <p:ph type="sldNum" sz="quarter" idx="5"/>
          </p:nvPr>
        </p:nvSpPr>
        <p:spPr>
          <a:noFill/>
        </p:spPr>
        <p:txBody>
          <a:bodyPr/>
          <a:lstStyle/>
          <a:p>
            <a:fld id="{371B09F9-FA76-4980-B1F6-32895CF48E34}" type="slidenum">
              <a:rPr lang="en-US"/>
              <a:pPr/>
              <a:t>1</a:t>
            </a:fld>
            <a:endParaRPr lang="en-US" dirty="0"/>
          </a:p>
        </p:txBody>
      </p:sp>
    </p:spTree>
    <p:extLst>
      <p:ext uri="{BB962C8B-B14F-4D97-AF65-F5344CB8AC3E}">
        <p14:creationId xmlns:p14="http://schemas.microsoft.com/office/powerpoint/2010/main" val="31750640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989" eaLnBrk="0" hangingPunct="0">
              <a:defRPr sz="2300">
                <a:solidFill>
                  <a:schemeClr val="tx1"/>
                </a:solidFill>
                <a:latin typeface="Times New Roman" pitchFamily="18" charset="0"/>
                <a:cs typeface="Arial" pitchFamily="34" charset="0"/>
              </a:defRPr>
            </a:lvl1pPr>
            <a:lvl2pPr marL="726308" indent="-279349" defTabSz="910989" eaLnBrk="0" hangingPunct="0">
              <a:defRPr sz="2300">
                <a:solidFill>
                  <a:schemeClr val="tx1"/>
                </a:solidFill>
                <a:latin typeface="Times New Roman" pitchFamily="18" charset="0"/>
                <a:cs typeface="Arial" pitchFamily="34" charset="0"/>
              </a:defRPr>
            </a:lvl2pPr>
            <a:lvl3pPr marL="1117397" indent="-223479" defTabSz="910989" eaLnBrk="0" hangingPunct="0">
              <a:defRPr sz="2300">
                <a:solidFill>
                  <a:schemeClr val="tx1"/>
                </a:solidFill>
                <a:latin typeface="Times New Roman" pitchFamily="18" charset="0"/>
                <a:cs typeface="Arial" pitchFamily="34" charset="0"/>
              </a:defRPr>
            </a:lvl3pPr>
            <a:lvl4pPr marL="1564356" indent="-223479" defTabSz="910989" eaLnBrk="0" hangingPunct="0">
              <a:defRPr sz="2300">
                <a:solidFill>
                  <a:schemeClr val="tx1"/>
                </a:solidFill>
                <a:latin typeface="Times New Roman" pitchFamily="18" charset="0"/>
                <a:cs typeface="Arial" pitchFamily="34" charset="0"/>
              </a:defRPr>
            </a:lvl4pPr>
            <a:lvl5pPr marL="2011314" indent="-223479" defTabSz="910989" eaLnBrk="0" hangingPunct="0">
              <a:defRPr sz="2300">
                <a:solidFill>
                  <a:schemeClr val="tx1"/>
                </a:solidFill>
                <a:latin typeface="Times New Roman" pitchFamily="18" charset="0"/>
                <a:cs typeface="Arial" pitchFamily="34" charset="0"/>
              </a:defRPr>
            </a:lvl5pPr>
            <a:lvl6pPr marL="2458273"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6pPr>
            <a:lvl7pPr marL="2905232"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7pPr>
            <a:lvl8pPr marL="3352190"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8pPr>
            <a:lvl9pPr marL="3799149"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9pPr>
          </a:lstStyle>
          <a:p>
            <a:pPr eaLnBrk="1" hangingPunct="1"/>
            <a:fld id="{6FAD271D-49EE-4FF4-A844-0007F7A018D1}" type="slidenum">
              <a:rPr lang="en-US" sz="1200">
                <a:latin typeface="Arial" pitchFamily="34" charset="0"/>
              </a:rPr>
              <a:pPr eaLnBrk="1" hangingPunct="1"/>
              <a:t>11</a:t>
            </a:fld>
            <a:endParaRPr lang="en-US" sz="1200" dirty="0">
              <a:latin typeface="Arial" pitchFamily="34"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latin typeface="Arial" pitchFamily="34" charset="0"/>
              </a:rPr>
              <a:t> </a:t>
            </a:r>
            <a:r>
              <a:rPr lang="en-US" dirty="0" smtClean="0">
                <a:latin typeface="Arial" pitchFamily="34" charset="0"/>
              </a:rPr>
              <a:t>Notes:  Please note the lists above are just examples of potential areas of concern</a:t>
            </a:r>
            <a:r>
              <a:rPr lang="en-US" baseline="0" dirty="0" smtClean="0">
                <a:latin typeface="Arial" pitchFamily="34" charset="0"/>
              </a:rPr>
              <a:t> and not an all inclusive list.</a:t>
            </a:r>
            <a:endParaRPr lang="en-US" dirty="0">
              <a:latin typeface="Arial" pitchFamily="34" charset="0"/>
            </a:endParaRPr>
          </a:p>
        </p:txBody>
      </p:sp>
    </p:spTree>
    <p:extLst>
      <p:ext uri="{BB962C8B-B14F-4D97-AF65-F5344CB8AC3E}">
        <p14:creationId xmlns:p14="http://schemas.microsoft.com/office/powerpoint/2010/main" val="213682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989" eaLnBrk="0" hangingPunct="0">
              <a:defRPr sz="2300">
                <a:solidFill>
                  <a:schemeClr val="tx1"/>
                </a:solidFill>
                <a:latin typeface="Times New Roman" pitchFamily="18" charset="0"/>
                <a:cs typeface="Arial" pitchFamily="34" charset="0"/>
              </a:defRPr>
            </a:lvl1pPr>
            <a:lvl2pPr marL="726308" indent="-279349" defTabSz="910989" eaLnBrk="0" hangingPunct="0">
              <a:defRPr sz="2300">
                <a:solidFill>
                  <a:schemeClr val="tx1"/>
                </a:solidFill>
                <a:latin typeface="Times New Roman" pitchFamily="18" charset="0"/>
                <a:cs typeface="Arial" pitchFamily="34" charset="0"/>
              </a:defRPr>
            </a:lvl2pPr>
            <a:lvl3pPr marL="1117397" indent="-223479" defTabSz="910989" eaLnBrk="0" hangingPunct="0">
              <a:defRPr sz="2300">
                <a:solidFill>
                  <a:schemeClr val="tx1"/>
                </a:solidFill>
                <a:latin typeface="Times New Roman" pitchFamily="18" charset="0"/>
                <a:cs typeface="Arial" pitchFamily="34" charset="0"/>
              </a:defRPr>
            </a:lvl3pPr>
            <a:lvl4pPr marL="1564356" indent="-223479" defTabSz="910989" eaLnBrk="0" hangingPunct="0">
              <a:defRPr sz="2300">
                <a:solidFill>
                  <a:schemeClr val="tx1"/>
                </a:solidFill>
                <a:latin typeface="Times New Roman" pitchFamily="18" charset="0"/>
                <a:cs typeface="Arial" pitchFamily="34" charset="0"/>
              </a:defRPr>
            </a:lvl4pPr>
            <a:lvl5pPr marL="2011314" indent="-223479" defTabSz="910989" eaLnBrk="0" hangingPunct="0">
              <a:defRPr sz="2300">
                <a:solidFill>
                  <a:schemeClr val="tx1"/>
                </a:solidFill>
                <a:latin typeface="Times New Roman" pitchFamily="18" charset="0"/>
                <a:cs typeface="Arial" pitchFamily="34" charset="0"/>
              </a:defRPr>
            </a:lvl5pPr>
            <a:lvl6pPr marL="2458273"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6pPr>
            <a:lvl7pPr marL="2905232"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7pPr>
            <a:lvl8pPr marL="3352190"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8pPr>
            <a:lvl9pPr marL="3799149"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9pPr>
          </a:lstStyle>
          <a:p>
            <a:pPr eaLnBrk="1" hangingPunct="1"/>
            <a:fld id="{726CC750-73E5-406F-9F23-A17B1A0AAB5E}" type="slidenum">
              <a:rPr lang="en-US" sz="1200">
                <a:latin typeface="Arial" pitchFamily="34" charset="0"/>
              </a:rPr>
              <a:pPr eaLnBrk="1" hangingPunct="1"/>
              <a:t>12</a:t>
            </a:fld>
            <a:endParaRPr lang="en-US" sz="1200" dirty="0">
              <a:latin typeface="Arial" pitchFamily="34"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When recurring, chronic, challenging behaviors persist, staff are encouraged to use intervention strategies prior to formal referral to the counselor.  </a:t>
            </a:r>
          </a:p>
          <a:p>
            <a:pPr eaLnBrk="1" hangingPunct="1"/>
            <a:endParaRPr lang="en-US" dirty="0">
              <a:latin typeface="Arial" pitchFamily="34" charset="0"/>
            </a:endParaRPr>
          </a:p>
        </p:txBody>
      </p:sp>
    </p:spTree>
    <p:extLst>
      <p:ext uri="{BB962C8B-B14F-4D97-AF65-F5344CB8AC3E}">
        <p14:creationId xmlns:p14="http://schemas.microsoft.com/office/powerpoint/2010/main" val="7648003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latin typeface="Arial" pitchFamily="34" charset="0"/>
              </a:rPr>
              <a:t>Key Points:</a:t>
            </a:r>
          </a:p>
          <a:p>
            <a:r>
              <a:rPr lang="en-US" dirty="0">
                <a:latin typeface="Arial" pitchFamily="34" charset="0"/>
              </a:rPr>
              <a:t>Parents &amp; </a:t>
            </a:r>
            <a:r>
              <a:rPr lang="en-US" dirty="0" smtClean="0">
                <a:latin typeface="Arial" pitchFamily="34" charset="0"/>
              </a:rPr>
              <a:t>teachers </a:t>
            </a:r>
            <a:r>
              <a:rPr lang="en-US" dirty="0">
                <a:latin typeface="Arial" pitchFamily="34" charset="0"/>
              </a:rPr>
              <a:t>spend more time with students each day than any other </a:t>
            </a:r>
            <a:r>
              <a:rPr lang="en-US" dirty="0" smtClean="0">
                <a:latin typeface="Arial" pitchFamily="34" charset="0"/>
              </a:rPr>
              <a:t>person.</a:t>
            </a:r>
            <a:endParaRPr lang="en-US" dirty="0">
              <a:latin typeface="Arial" pitchFamily="34" charset="0"/>
            </a:endParaRPr>
          </a:p>
          <a:p>
            <a:r>
              <a:rPr lang="en-US" dirty="0">
                <a:latin typeface="Arial" pitchFamily="34" charset="0"/>
              </a:rPr>
              <a:t>Supporting teachers &amp; parents as they implement strategies helps promote change in student’s everyday environments.</a:t>
            </a:r>
          </a:p>
          <a:p>
            <a:r>
              <a:rPr lang="en-US" dirty="0">
                <a:latin typeface="Arial" pitchFamily="34" charset="0"/>
              </a:rPr>
              <a:t>Systematic monitoring, measuring and discussion of student’s response to interventions, provides objective accountability on everyone’s part—if the plan is or is not working—what is “making it” work?  What is keeping the plan from working?</a:t>
            </a:r>
          </a:p>
          <a:p>
            <a:r>
              <a:rPr lang="en-US" dirty="0">
                <a:latin typeface="Arial" pitchFamily="34" charset="0"/>
              </a:rPr>
              <a:t>Objective accountability helps identify next steps (Change intervention/Continue intervention/Intensify intervention [formal referral to counselor])</a:t>
            </a:r>
          </a:p>
          <a:p>
            <a:endParaRPr lang="en-US" dirty="0">
              <a:latin typeface="Arial" pitchFamily="34" charset="0"/>
            </a:endParaRPr>
          </a:p>
          <a:p>
            <a:endParaRPr lang="en-US" dirty="0">
              <a:latin typeface="Arial" pitchFamily="34" charset="0"/>
            </a:endParaRPr>
          </a:p>
        </p:txBody>
      </p:sp>
    </p:spTree>
    <p:extLst>
      <p:ext uri="{BB962C8B-B14F-4D97-AF65-F5344CB8AC3E}">
        <p14:creationId xmlns:p14="http://schemas.microsoft.com/office/powerpoint/2010/main" val="1309300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989" eaLnBrk="0" hangingPunct="0">
              <a:defRPr sz="2300">
                <a:solidFill>
                  <a:schemeClr val="tx1"/>
                </a:solidFill>
                <a:latin typeface="Times New Roman" pitchFamily="18" charset="0"/>
                <a:cs typeface="Arial" pitchFamily="34" charset="0"/>
              </a:defRPr>
            </a:lvl1pPr>
            <a:lvl2pPr marL="726308" indent="-279349" defTabSz="910989" eaLnBrk="0" hangingPunct="0">
              <a:defRPr sz="2300">
                <a:solidFill>
                  <a:schemeClr val="tx1"/>
                </a:solidFill>
                <a:latin typeface="Times New Roman" pitchFamily="18" charset="0"/>
                <a:cs typeface="Arial" pitchFamily="34" charset="0"/>
              </a:defRPr>
            </a:lvl2pPr>
            <a:lvl3pPr marL="1117397" indent="-223479" defTabSz="910989" eaLnBrk="0" hangingPunct="0">
              <a:defRPr sz="2300">
                <a:solidFill>
                  <a:schemeClr val="tx1"/>
                </a:solidFill>
                <a:latin typeface="Times New Roman" pitchFamily="18" charset="0"/>
                <a:cs typeface="Arial" pitchFamily="34" charset="0"/>
              </a:defRPr>
            </a:lvl3pPr>
            <a:lvl4pPr marL="1564356" indent="-223479" defTabSz="910989" eaLnBrk="0" hangingPunct="0">
              <a:defRPr sz="2300">
                <a:solidFill>
                  <a:schemeClr val="tx1"/>
                </a:solidFill>
                <a:latin typeface="Times New Roman" pitchFamily="18" charset="0"/>
                <a:cs typeface="Arial" pitchFamily="34" charset="0"/>
              </a:defRPr>
            </a:lvl4pPr>
            <a:lvl5pPr marL="2011314" indent="-223479" defTabSz="910989" eaLnBrk="0" hangingPunct="0">
              <a:defRPr sz="2300">
                <a:solidFill>
                  <a:schemeClr val="tx1"/>
                </a:solidFill>
                <a:latin typeface="Times New Roman" pitchFamily="18" charset="0"/>
                <a:cs typeface="Arial" pitchFamily="34" charset="0"/>
              </a:defRPr>
            </a:lvl5pPr>
            <a:lvl6pPr marL="2458273"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6pPr>
            <a:lvl7pPr marL="2905232"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7pPr>
            <a:lvl8pPr marL="3352190"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8pPr>
            <a:lvl9pPr marL="3799149"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9pPr>
          </a:lstStyle>
          <a:p>
            <a:pPr eaLnBrk="1" hangingPunct="1"/>
            <a:fld id="{E17C6BF8-6D81-4072-B79B-045F76318481}" type="slidenum">
              <a:rPr lang="en-US" sz="1200">
                <a:latin typeface="Arial" pitchFamily="34" charset="0"/>
              </a:rPr>
              <a:pPr eaLnBrk="1" hangingPunct="1"/>
              <a:t>15</a:t>
            </a:fld>
            <a:endParaRPr lang="en-US" sz="1200" dirty="0">
              <a:latin typeface="Arial"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latin typeface="Arial" pitchFamily="34" charset="0"/>
            </a:endParaRPr>
          </a:p>
        </p:txBody>
      </p:sp>
    </p:spTree>
    <p:extLst>
      <p:ext uri="{BB962C8B-B14F-4D97-AF65-F5344CB8AC3E}">
        <p14:creationId xmlns:p14="http://schemas.microsoft.com/office/powerpoint/2010/main" val="148976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989" eaLnBrk="0" hangingPunct="0">
              <a:defRPr sz="2300">
                <a:solidFill>
                  <a:schemeClr val="tx1"/>
                </a:solidFill>
                <a:latin typeface="Times New Roman" pitchFamily="18" charset="0"/>
                <a:cs typeface="Arial" pitchFamily="34" charset="0"/>
              </a:defRPr>
            </a:lvl1pPr>
            <a:lvl2pPr marL="726308" indent="-279349" defTabSz="910989" eaLnBrk="0" hangingPunct="0">
              <a:defRPr sz="2300">
                <a:solidFill>
                  <a:schemeClr val="tx1"/>
                </a:solidFill>
                <a:latin typeface="Times New Roman" pitchFamily="18" charset="0"/>
                <a:cs typeface="Arial" pitchFamily="34" charset="0"/>
              </a:defRPr>
            </a:lvl2pPr>
            <a:lvl3pPr marL="1117397" indent="-223479" defTabSz="910989" eaLnBrk="0" hangingPunct="0">
              <a:defRPr sz="2300">
                <a:solidFill>
                  <a:schemeClr val="tx1"/>
                </a:solidFill>
                <a:latin typeface="Times New Roman" pitchFamily="18" charset="0"/>
                <a:cs typeface="Arial" pitchFamily="34" charset="0"/>
              </a:defRPr>
            </a:lvl3pPr>
            <a:lvl4pPr marL="1564356" indent="-223479" defTabSz="910989" eaLnBrk="0" hangingPunct="0">
              <a:defRPr sz="2300">
                <a:solidFill>
                  <a:schemeClr val="tx1"/>
                </a:solidFill>
                <a:latin typeface="Times New Roman" pitchFamily="18" charset="0"/>
                <a:cs typeface="Arial" pitchFamily="34" charset="0"/>
              </a:defRPr>
            </a:lvl4pPr>
            <a:lvl5pPr marL="2011314" indent="-223479" defTabSz="910989" eaLnBrk="0" hangingPunct="0">
              <a:defRPr sz="2300">
                <a:solidFill>
                  <a:schemeClr val="tx1"/>
                </a:solidFill>
                <a:latin typeface="Times New Roman" pitchFamily="18" charset="0"/>
                <a:cs typeface="Arial" pitchFamily="34" charset="0"/>
              </a:defRPr>
            </a:lvl5pPr>
            <a:lvl6pPr marL="2458273"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6pPr>
            <a:lvl7pPr marL="2905232"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7pPr>
            <a:lvl8pPr marL="3352190"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8pPr>
            <a:lvl9pPr marL="3799149"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9pPr>
          </a:lstStyle>
          <a:p>
            <a:pPr eaLnBrk="1" hangingPunct="1"/>
            <a:fld id="{DC41DE4B-9231-4949-B8A9-F458F0AB4596}" type="slidenum">
              <a:rPr lang="en-US" sz="1200">
                <a:latin typeface="Arial" pitchFamily="34" charset="0"/>
              </a:rPr>
              <a:pPr eaLnBrk="1" hangingPunct="1"/>
              <a:t>16</a:t>
            </a:fld>
            <a:endParaRPr lang="en-US" sz="1200" dirty="0">
              <a:latin typeface="Arial" pitchFamily="34"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latin typeface="Arial" pitchFamily="34" charset="0"/>
              </a:rPr>
              <a:t> </a:t>
            </a:r>
          </a:p>
        </p:txBody>
      </p:sp>
    </p:spTree>
    <p:extLst>
      <p:ext uri="{BB962C8B-B14F-4D97-AF65-F5344CB8AC3E}">
        <p14:creationId xmlns:p14="http://schemas.microsoft.com/office/powerpoint/2010/main" val="20221748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989" eaLnBrk="0" hangingPunct="0">
              <a:defRPr sz="2300">
                <a:solidFill>
                  <a:schemeClr val="tx1"/>
                </a:solidFill>
                <a:latin typeface="Times New Roman" pitchFamily="18" charset="0"/>
                <a:cs typeface="Arial" pitchFamily="34" charset="0"/>
              </a:defRPr>
            </a:lvl1pPr>
            <a:lvl2pPr marL="726308" indent="-279349" defTabSz="910989" eaLnBrk="0" hangingPunct="0">
              <a:defRPr sz="2300">
                <a:solidFill>
                  <a:schemeClr val="tx1"/>
                </a:solidFill>
                <a:latin typeface="Times New Roman" pitchFamily="18" charset="0"/>
                <a:cs typeface="Arial" pitchFamily="34" charset="0"/>
              </a:defRPr>
            </a:lvl2pPr>
            <a:lvl3pPr marL="1117397" indent="-223479" defTabSz="910989" eaLnBrk="0" hangingPunct="0">
              <a:defRPr sz="2300">
                <a:solidFill>
                  <a:schemeClr val="tx1"/>
                </a:solidFill>
                <a:latin typeface="Times New Roman" pitchFamily="18" charset="0"/>
                <a:cs typeface="Arial" pitchFamily="34" charset="0"/>
              </a:defRPr>
            </a:lvl3pPr>
            <a:lvl4pPr marL="1564356" indent="-223479" defTabSz="910989" eaLnBrk="0" hangingPunct="0">
              <a:defRPr sz="2300">
                <a:solidFill>
                  <a:schemeClr val="tx1"/>
                </a:solidFill>
                <a:latin typeface="Times New Roman" pitchFamily="18" charset="0"/>
                <a:cs typeface="Arial" pitchFamily="34" charset="0"/>
              </a:defRPr>
            </a:lvl4pPr>
            <a:lvl5pPr marL="2011314" indent="-223479" defTabSz="910989" eaLnBrk="0" hangingPunct="0">
              <a:defRPr sz="2300">
                <a:solidFill>
                  <a:schemeClr val="tx1"/>
                </a:solidFill>
                <a:latin typeface="Times New Roman" pitchFamily="18" charset="0"/>
                <a:cs typeface="Arial" pitchFamily="34" charset="0"/>
              </a:defRPr>
            </a:lvl5pPr>
            <a:lvl6pPr marL="2458273"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6pPr>
            <a:lvl7pPr marL="2905232"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7pPr>
            <a:lvl8pPr marL="3352190"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8pPr>
            <a:lvl9pPr marL="3799149"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9pPr>
          </a:lstStyle>
          <a:p>
            <a:pPr eaLnBrk="1" hangingPunct="1"/>
            <a:fld id="{3B6CB535-0514-4A54-BC9C-36B0A95E972B}" type="slidenum">
              <a:rPr lang="en-US" sz="1200">
                <a:latin typeface="Arial" pitchFamily="34" charset="0"/>
              </a:rPr>
              <a:pPr eaLnBrk="1" hangingPunct="1"/>
              <a:t>17</a:t>
            </a:fld>
            <a:endParaRPr lang="en-US" sz="1200" dirty="0">
              <a:latin typeface="Arial"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latin typeface="Arial" pitchFamily="34" charset="0"/>
              </a:rPr>
              <a:t>Teacher as initial contact with parents recognizes importance of teacher/parent relationship</a:t>
            </a:r>
          </a:p>
          <a:p>
            <a:pPr eaLnBrk="1" hangingPunct="1"/>
            <a:endParaRPr lang="en-US" dirty="0">
              <a:latin typeface="Arial" pitchFamily="34" charset="0"/>
            </a:endParaRPr>
          </a:p>
          <a:p>
            <a:pPr eaLnBrk="1" hangingPunct="1"/>
            <a:r>
              <a:rPr lang="en-US" dirty="0">
                <a:latin typeface="Arial" pitchFamily="34" charset="0"/>
              </a:rPr>
              <a:t>Contact may include phone call, meeting, e-mail, note sent home, or mailed letter (school policy/procedures must be considered).</a:t>
            </a:r>
          </a:p>
          <a:p>
            <a:pPr eaLnBrk="1" hangingPunct="1"/>
            <a:endParaRPr lang="en-US" dirty="0">
              <a:latin typeface="Arial" pitchFamily="34" charset="0"/>
            </a:endParaRPr>
          </a:p>
          <a:p>
            <a:pPr eaLnBrk="1" hangingPunct="1"/>
            <a:r>
              <a:rPr lang="en-US" dirty="0">
                <a:latin typeface="Arial" pitchFamily="34" charset="0"/>
              </a:rPr>
              <a:t>Indicate on the referral form whether or not the parent/guardian has been contacted, when, and the outcome (such as hesitation, left a message, supportive, parent also has concern, etc.).</a:t>
            </a:r>
          </a:p>
          <a:p>
            <a:pPr eaLnBrk="1" hangingPunct="1"/>
            <a:endParaRPr lang="en-US" dirty="0">
              <a:latin typeface="Arial" pitchFamily="34" charset="0"/>
            </a:endParaRPr>
          </a:p>
          <a:p>
            <a:pPr eaLnBrk="1" hangingPunct="1"/>
            <a:r>
              <a:rPr lang="en-US" dirty="0">
                <a:latin typeface="Arial" pitchFamily="34" charset="0"/>
              </a:rPr>
              <a:t>In the case of abuse or neglect, follow your district’s mandated reporting (hotline) procedures.  If necessary, use the </a:t>
            </a:r>
            <a:r>
              <a:rPr lang="en-US" dirty="0">
                <a:solidFill>
                  <a:srgbClr val="FF0066"/>
                </a:solidFill>
                <a:latin typeface="Arial" pitchFamily="34" charset="0"/>
              </a:rPr>
              <a:t>Hotline Phone Call Information</a:t>
            </a:r>
            <a:r>
              <a:rPr lang="en-US" dirty="0">
                <a:latin typeface="Arial" pitchFamily="34" charset="0"/>
              </a:rPr>
              <a:t> sheet. </a:t>
            </a:r>
          </a:p>
          <a:p>
            <a:pPr eaLnBrk="1" hangingPunct="1"/>
            <a:endParaRPr lang="en-US" dirty="0">
              <a:latin typeface="Arial" pitchFamily="34" charset="0"/>
            </a:endParaRPr>
          </a:p>
        </p:txBody>
      </p:sp>
    </p:spTree>
    <p:extLst>
      <p:ext uri="{BB962C8B-B14F-4D97-AF65-F5344CB8AC3E}">
        <p14:creationId xmlns:p14="http://schemas.microsoft.com/office/powerpoint/2010/main" val="128937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989" eaLnBrk="0" hangingPunct="0">
              <a:defRPr sz="2300">
                <a:solidFill>
                  <a:schemeClr val="tx1"/>
                </a:solidFill>
                <a:latin typeface="Times New Roman" pitchFamily="18" charset="0"/>
                <a:cs typeface="Arial" pitchFamily="34" charset="0"/>
              </a:defRPr>
            </a:lvl1pPr>
            <a:lvl2pPr marL="726308" indent="-279349" defTabSz="910989" eaLnBrk="0" hangingPunct="0">
              <a:defRPr sz="2300">
                <a:solidFill>
                  <a:schemeClr val="tx1"/>
                </a:solidFill>
                <a:latin typeface="Times New Roman" pitchFamily="18" charset="0"/>
                <a:cs typeface="Arial" pitchFamily="34" charset="0"/>
              </a:defRPr>
            </a:lvl2pPr>
            <a:lvl3pPr marL="1117397" indent="-223479" defTabSz="910989" eaLnBrk="0" hangingPunct="0">
              <a:defRPr sz="2300">
                <a:solidFill>
                  <a:schemeClr val="tx1"/>
                </a:solidFill>
                <a:latin typeface="Times New Roman" pitchFamily="18" charset="0"/>
                <a:cs typeface="Arial" pitchFamily="34" charset="0"/>
              </a:defRPr>
            </a:lvl3pPr>
            <a:lvl4pPr marL="1564356" indent="-223479" defTabSz="910989" eaLnBrk="0" hangingPunct="0">
              <a:defRPr sz="2300">
                <a:solidFill>
                  <a:schemeClr val="tx1"/>
                </a:solidFill>
                <a:latin typeface="Times New Roman" pitchFamily="18" charset="0"/>
                <a:cs typeface="Arial" pitchFamily="34" charset="0"/>
              </a:defRPr>
            </a:lvl4pPr>
            <a:lvl5pPr marL="2011314" indent="-223479" defTabSz="910989" eaLnBrk="0" hangingPunct="0">
              <a:defRPr sz="2300">
                <a:solidFill>
                  <a:schemeClr val="tx1"/>
                </a:solidFill>
                <a:latin typeface="Times New Roman" pitchFamily="18" charset="0"/>
                <a:cs typeface="Arial" pitchFamily="34" charset="0"/>
              </a:defRPr>
            </a:lvl5pPr>
            <a:lvl6pPr marL="2458273"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6pPr>
            <a:lvl7pPr marL="2905232"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7pPr>
            <a:lvl8pPr marL="3352190"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8pPr>
            <a:lvl9pPr marL="3799149"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9pPr>
          </a:lstStyle>
          <a:p>
            <a:pPr eaLnBrk="1" hangingPunct="1"/>
            <a:fld id="{9B6863C6-7E2B-4F1E-88EB-2B187F9E7143}" type="slidenum">
              <a:rPr lang="en-US" sz="1200">
                <a:latin typeface="Arial" pitchFamily="34" charset="0"/>
              </a:rPr>
              <a:pPr eaLnBrk="1" hangingPunct="1"/>
              <a:t>18</a:t>
            </a:fld>
            <a:endParaRPr lang="en-US" sz="1200" dirty="0">
              <a:latin typeface="Arial" pitchFamily="34"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smtClean="0">
                <a:latin typeface="Arial" pitchFamily="34" charset="0"/>
              </a:rPr>
              <a:t>Referral Forms should include information about the following:</a:t>
            </a:r>
          </a:p>
          <a:p>
            <a:endParaRPr lang="en-US" b="1" dirty="0" smtClean="0">
              <a:latin typeface="Arial" pitchFamily="34" charset="0"/>
            </a:endParaRPr>
          </a:p>
          <a:p>
            <a:r>
              <a:rPr lang="en-US" b="1" dirty="0" smtClean="0">
                <a:latin typeface="Arial" pitchFamily="34" charset="0"/>
              </a:rPr>
              <a:t> </a:t>
            </a:r>
            <a:r>
              <a:rPr lang="en-US" dirty="0" smtClean="0"/>
              <a:t>Area(s) of Concern-After checking the concern(s), list specific behaviors that describe the concern(s)</a:t>
            </a:r>
          </a:p>
          <a:p>
            <a:r>
              <a:rPr lang="en-US" dirty="0" smtClean="0"/>
              <a:t>	* Frequency	  * Duration	 * Intensity</a:t>
            </a:r>
          </a:p>
          <a:p>
            <a:r>
              <a:rPr lang="en-US" dirty="0" smtClean="0"/>
              <a:t> Pre-Referral Intervention Strategies and Student’s Response to Intervention</a:t>
            </a:r>
          </a:p>
          <a:p>
            <a:r>
              <a:rPr lang="en-US" dirty="0" smtClean="0"/>
              <a:t> Reason for Referral</a:t>
            </a:r>
          </a:p>
          <a:p>
            <a:r>
              <a:rPr lang="en-US" dirty="0" smtClean="0"/>
              <a:t> Student’s Strengths/Interests</a:t>
            </a:r>
          </a:p>
          <a:p>
            <a:endParaRPr lang="en-US" dirty="0" smtClean="0"/>
          </a:p>
          <a:p>
            <a:r>
              <a:rPr lang="en-US" dirty="0" smtClean="0"/>
              <a:t>Base descriptions on observable, specific behaviors (fact rather than opinion).</a:t>
            </a:r>
          </a:p>
          <a:p>
            <a:pPr eaLnBrk="1" hangingPunct="1"/>
            <a:endParaRPr lang="en-US" dirty="0">
              <a:latin typeface="Arial" pitchFamily="34" charset="0"/>
            </a:endParaRPr>
          </a:p>
        </p:txBody>
      </p:sp>
    </p:spTree>
    <p:extLst>
      <p:ext uri="{BB962C8B-B14F-4D97-AF65-F5344CB8AC3E}">
        <p14:creationId xmlns:p14="http://schemas.microsoft.com/office/powerpoint/2010/main" val="6166409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989" eaLnBrk="0" hangingPunct="0">
              <a:defRPr sz="2300">
                <a:solidFill>
                  <a:schemeClr val="tx1"/>
                </a:solidFill>
                <a:latin typeface="Times New Roman" pitchFamily="18" charset="0"/>
                <a:cs typeface="Arial" pitchFamily="34" charset="0"/>
              </a:defRPr>
            </a:lvl1pPr>
            <a:lvl2pPr marL="726308" indent="-279349" defTabSz="910989" eaLnBrk="0" hangingPunct="0">
              <a:defRPr sz="2300">
                <a:solidFill>
                  <a:schemeClr val="tx1"/>
                </a:solidFill>
                <a:latin typeface="Times New Roman" pitchFamily="18" charset="0"/>
                <a:cs typeface="Arial" pitchFamily="34" charset="0"/>
              </a:defRPr>
            </a:lvl2pPr>
            <a:lvl3pPr marL="1117397" indent="-223479" defTabSz="910989" eaLnBrk="0" hangingPunct="0">
              <a:defRPr sz="2300">
                <a:solidFill>
                  <a:schemeClr val="tx1"/>
                </a:solidFill>
                <a:latin typeface="Times New Roman" pitchFamily="18" charset="0"/>
                <a:cs typeface="Arial" pitchFamily="34" charset="0"/>
              </a:defRPr>
            </a:lvl3pPr>
            <a:lvl4pPr marL="1564356" indent="-223479" defTabSz="910989" eaLnBrk="0" hangingPunct="0">
              <a:defRPr sz="2300">
                <a:solidFill>
                  <a:schemeClr val="tx1"/>
                </a:solidFill>
                <a:latin typeface="Times New Roman" pitchFamily="18" charset="0"/>
                <a:cs typeface="Arial" pitchFamily="34" charset="0"/>
              </a:defRPr>
            </a:lvl4pPr>
            <a:lvl5pPr marL="2011314" indent="-223479" defTabSz="910989" eaLnBrk="0" hangingPunct="0">
              <a:defRPr sz="2300">
                <a:solidFill>
                  <a:schemeClr val="tx1"/>
                </a:solidFill>
                <a:latin typeface="Times New Roman" pitchFamily="18" charset="0"/>
                <a:cs typeface="Arial" pitchFamily="34" charset="0"/>
              </a:defRPr>
            </a:lvl5pPr>
            <a:lvl6pPr marL="2458273"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6pPr>
            <a:lvl7pPr marL="2905232"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7pPr>
            <a:lvl8pPr marL="3352190"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8pPr>
            <a:lvl9pPr marL="3799149"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9pPr>
          </a:lstStyle>
          <a:p>
            <a:pPr eaLnBrk="1" hangingPunct="1"/>
            <a:fld id="{8554535F-AE0F-4299-A958-CBDACDFA0DA1}" type="slidenum">
              <a:rPr lang="en-US" sz="1200">
                <a:latin typeface="Arial" pitchFamily="34" charset="0"/>
              </a:rPr>
              <a:pPr eaLnBrk="1" hangingPunct="1"/>
              <a:t>19</a:t>
            </a:fld>
            <a:endParaRPr lang="en-US" sz="1200" dirty="0">
              <a:latin typeface="Arial" pitchFamily="34"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i="1" dirty="0">
              <a:latin typeface="Arial" pitchFamily="34" charset="0"/>
            </a:endParaRPr>
          </a:p>
        </p:txBody>
      </p:sp>
    </p:spTree>
    <p:extLst>
      <p:ext uri="{BB962C8B-B14F-4D97-AF65-F5344CB8AC3E}">
        <p14:creationId xmlns:p14="http://schemas.microsoft.com/office/powerpoint/2010/main" val="2443526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989" eaLnBrk="0" hangingPunct="0">
              <a:defRPr sz="2300">
                <a:solidFill>
                  <a:schemeClr val="tx1"/>
                </a:solidFill>
                <a:latin typeface="Times New Roman" pitchFamily="18" charset="0"/>
                <a:cs typeface="Arial" pitchFamily="34" charset="0"/>
              </a:defRPr>
            </a:lvl1pPr>
            <a:lvl2pPr marL="726308" indent="-279349" defTabSz="910989" eaLnBrk="0" hangingPunct="0">
              <a:defRPr sz="2300">
                <a:solidFill>
                  <a:schemeClr val="tx1"/>
                </a:solidFill>
                <a:latin typeface="Times New Roman" pitchFamily="18" charset="0"/>
                <a:cs typeface="Arial" pitchFamily="34" charset="0"/>
              </a:defRPr>
            </a:lvl2pPr>
            <a:lvl3pPr marL="1117397" indent="-223479" defTabSz="910989" eaLnBrk="0" hangingPunct="0">
              <a:defRPr sz="2300">
                <a:solidFill>
                  <a:schemeClr val="tx1"/>
                </a:solidFill>
                <a:latin typeface="Times New Roman" pitchFamily="18" charset="0"/>
                <a:cs typeface="Arial" pitchFamily="34" charset="0"/>
              </a:defRPr>
            </a:lvl3pPr>
            <a:lvl4pPr marL="1564356" indent="-223479" defTabSz="910989" eaLnBrk="0" hangingPunct="0">
              <a:defRPr sz="2300">
                <a:solidFill>
                  <a:schemeClr val="tx1"/>
                </a:solidFill>
                <a:latin typeface="Times New Roman" pitchFamily="18" charset="0"/>
                <a:cs typeface="Arial" pitchFamily="34" charset="0"/>
              </a:defRPr>
            </a:lvl4pPr>
            <a:lvl5pPr marL="2011314" indent="-223479" defTabSz="910989" eaLnBrk="0" hangingPunct="0">
              <a:defRPr sz="2300">
                <a:solidFill>
                  <a:schemeClr val="tx1"/>
                </a:solidFill>
                <a:latin typeface="Times New Roman" pitchFamily="18" charset="0"/>
                <a:cs typeface="Arial" pitchFamily="34" charset="0"/>
              </a:defRPr>
            </a:lvl5pPr>
            <a:lvl6pPr marL="2458273"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6pPr>
            <a:lvl7pPr marL="2905232"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7pPr>
            <a:lvl8pPr marL="3352190"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8pPr>
            <a:lvl9pPr marL="3799149"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9pPr>
          </a:lstStyle>
          <a:p>
            <a:pPr eaLnBrk="1" hangingPunct="1"/>
            <a:fld id="{E5E1445C-FF3A-4D29-B114-D8E57EE82AA2}" type="slidenum">
              <a:rPr lang="en-US" sz="1200">
                <a:latin typeface="Arial" pitchFamily="34" charset="0"/>
              </a:rPr>
              <a:pPr eaLnBrk="1" hangingPunct="1"/>
              <a:t>20</a:t>
            </a:fld>
            <a:endParaRPr lang="en-US" sz="1200" dirty="0">
              <a:latin typeface="Arial" pitchFamily="34"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latin typeface="Arial" pitchFamily="34" charset="0"/>
              </a:rPr>
              <a:t>***You may want to distribute copies of the</a:t>
            </a:r>
            <a:r>
              <a:rPr lang="en-US" dirty="0">
                <a:solidFill>
                  <a:srgbClr val="FF0066"/>
                </a:solidFill>
                <a:latin typeface="Arial" pitchFamily="34" charset="0"/>
              </a:rPr>
              <a:t> </a:t>
            </a:r>
            <a:r>
              <a:rPr lang="en-US" u="sng" dirty="0">
                <a:solidFill>
                  <a:srgbClr val="FF0066"/>
                </a:solidFill>
                <a:latin typeface="Arial" pitchFamily="34" charset="0"/>
              </a:rPr>
              <a:t>ASCA Ethical Standards</a:t>
            </a:r>
            <a:r>
              <a:rPr lang="en-US" dirty="0">
                <a:solidFill>
                  <a:schemeClr val="accent2"/>
                </a:solidFill>
                <a:latin typeface="Arial" pitchFamily="34" charset="0"/>
              </a:rPr>
              <a:t>, </a:t>
            </a:r>
            <a:r>
              <a:rPr lang="en-US" u="sng" dirty="0">
                <a:solidFill>
                  <a:srgbClr val="FF0066"/>
                </a:solidFill>
                <a:latin typeface="Arial" pitchFamily="34" charset="0"/>
              </a:rPr>
              <a:t>FERPA1</a:t>
            </a:r>
            <a:r>
              <a:rPr lang="en-US" dirty="0">
                <a:solidFill>
                  <a:schemeClr val="accent2"/>
                </a:solidFill>
                <a:latin typeface="Arial" pitchFamily="34" charset="0"/>
              </a:rPr>
              <a:t>, </a:t>
            </a:r>
            <a:r>
              <a:rPr lang="en-US" u="sng" dirty="0">
                <a:solidFill>
                  <a:srgbClr val="FF0066"/>
                </a:solidFill>
                <a:latin typeface="Arial" pitchFamily="34" charset="0"/>
              </a:rPr>
              <a:t>FERPA2</a:t>
            </a:r>
            <a:r>
              <a:rPr lang="en-US" dirty="0">
                <a:solidFill>
                  <a:srgbClr val="FF0066"/>
                </a:solidFill>
                <a:latin typeface="Arial" pitchFamily="34" charset="0"/>
              </a:rPr>
              <a:t> </a:t>
            </a:r>
            <a:r>
              <a:rPr lang="en-US" dirty="0">
                <a:latin typeface="Arial" pitchFamily="34" charset="0"/>
              </a:rPr>
              <a:t>now.</a:t>
            </a:r>
          </a:p>
          <a:p>
            <a:pPr eaLnBrk="1" hangingPunct="1"/>
            <a:r>
              <a:rPr lang="en-US" dirty="0">
                <a:latin typeface="Arial" pitchFamily="34" charset="0"/>
              </a:rPr>
              <a:t>The </a:t>
            </a:r>
            <a:r>
              <a:rPr lang="en-US" dirty="0" smtClean="0">
                <a:latin typeface="Arial" pitchFamily="34" charset="0"/>
              </a:rPr>
              <a:t>school counselor </a:t>
            </a:r>
            <a:r>
              <a:rPr lang="en-US" dirty="0">
                <a:latin typeface="Arial" pitchFamily="34" charset="0"/>
              </a:rPr>
              <a:t>keeps information confidential unless disclosure is required to prevent clear and imminent danger to the student or others, or when legal requirements demand that confidential student information be revealed. </a:t>
            </a:r>
            <a:r>
              <a:rPr lang="en-US" dirty="0" smtClean="0">
                <a:latin typeface="Arial" pitchFamily="34" charset="0"/>
              </a:rPr>
              <a:t>It </a:t>
            </a:r>
            <a:r>
              <a:rPr lang="en-US" dirty="0">
                <a:latin typeface="Arial" pitchFamily="34" charset="0"/>
              </a:rPr>
              <a:t>is important to remember that comments should include only specific observable behaviors.</a:t>
            </a:r>
          </a:p>
          <a:p>
            <a:pPr eaLnBrk="1" hangingPunct="1"/>
            <a:r>
              <a:rPr lang="en-US" dirty="0">
                <a:latin typeface="Arial" pitchFamily="34" charset="0"/>
              </a:rPr>
              <a:t>Points to make regarding confidentiality:</a:t>
            </a:r>
          </a:p>
          <a:p>
            <a:pPr lvl="1" eaLnBrk="1" hangingPunct="1">
              <a:buFontTx/>
              <a:buChar char="•"/>
            </a:pPr>
            <a:r>
              <a:rPr lang="en-US" dirty="0">
                <a:latin typeface="Arial" pitchFamily="34" charset="0"/>
              </a:rPr>
              <a:t>Protects Students</a:t>
            </a:r>
          </a:p>
          <a:p>
            <a:pPr lvl="1" eaLnBrk="1" hangingPunct="1">
              <a:buFontTx/>
              <a:buChar char="•"/>
            </a:pPr>
            <a:r>
              <a:rPr lang="en-US" dirty="0">
                <a:latin typeface="Arial" pitchFamily="34" charset="0"/>
              </a:rPr>
              <a:t>Counselor Bound by Ethical Standards</a:t>
            </a:r>
          </a:p>
          <a:p>
            <a:pPr lvl="1" eaLnBrk="1" hangingPunct="1">
              <a:buFontTx/>
              <a:buChar char="•"/>
            </a:pPr>
            <a:r>
              <a:rPr lang="en-US" dirty="0">
                <a:latin typeface="Arial" pitchFamily="34" charset="0"/>
              </a:rPr>
              <a:t>Circumstances When Information May Be Disclosed</a:t>
            </a:r>
          </a:p>
          <a:p>
            <a:pPr lvl="1" eaLnBrk="1" hangingPunct="1">
              <a:buFontTx/>
              <a:buChar char="•"/>
            </a:pPr>
            <a:r>
              <a:rPr lang="en-US" dirty="0">
                <a:latin typeface="Arial" pitchFamily="34" charset="0"/>
              </a:rPr>
              <a:t>Responsibility of Teachers with Respect to Confidentiality</a:t>
            </a:r>
          </a:p>
          <a:p>
            <a:pPr lvl="1" eaLnBrk="1" hangingPunct="1">
              <a:buFontTx/>
              <a:buChar char="•"/>
            </a:pPr>
            <a:r>
              <a:rPr lang="en-US" dirty="0">
                <a:latin typeface="Arial" pitchFamily="34" charset="0"/>
              </a:rPr>
              <a:t>Family Education Rights and Privacy Act with Respect to Counseling Referral Form</a:t>
            </a:r>
          </a:p>
        </p:txBody>
      </p:sp>
    </p:spTree>
    <p:extLst>
      <p:ext uri="{BB962C8B-B14F-4D97-AF65-F5344CB8AC3E}">
        <p14:creationId xmlns:p14="http://schemas.microsoft.com/office/powerpoint/2010/main" val="8460706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School counselors partner with parents, students, teachers, administrators, and other helping professionals, both within and outside the school setting.</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The goal of consultation is to empower those involved to assist students in the areas of social/emotional, academic, and/or career development.</a:t>
            </a:r>
          </a:p>
          <a:p>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21</a:t>
            </a:fld>
            <a:endParaRPr lang="en-US" dirty="0"/>
          </a:p>
        </p:txBody>
      </p:sp>
    </p:spTree>
    <p:extLst>
      <p:ext uri="{BB962C8B-B14F-4D97-AF65-F5344CB8AC3E}">
        <p14:creationId xmlns:p14="http://schemas.microsoft.com/office/powerpoint/2010/main" val="810905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 </a:t>
            </a:r>
            <a:r>
              <a:rPr lang="en-US" baseline="0" dirty="0" smtClean="0"/>
              <a:t>The Missouri Comprehensive School Counseling Program</a:t>
            </a:r>
            <a:r>
              <a:rPr lang="en-US" baseline="0" dirty="0" smtClean="0">
                <a:solidFill>
                  <a:srgbClr val="FF0000"/>
                </a:solidFill>
              </a:rPr>
              <a:t> </a:t>
            </a:r>
            <a:r>
              <a:rPr lang="en-US" baseline="0" dirty="0" smtClean="0"/>
              <a:t>has 4 delivery components: School Counseling Curriculum (a  K-12 developmentally sequenced set of classroom activities in the areas of social/emotional, academic, and career development); Individual Planning (assisting students in academic, college &amp; career planning); System Support (the Planning and Management of the entire program); and Responsive Services, which will be explained in this presentation.</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3</a:t>
            </a:fld>
            <a:endParaRPr lang="en-US" dirty="0"/>
          </a:p>
        </p:txBody>
      </p:sp>
    </p:spTree>
    <p:extLst>
      <p:ext uri="{BB962C8B-B14F-4D97-AF65-F5344CB8AC3E}">
        <p14:creationId xmlns:p14="http://schemas.microsoft.com/office/powerpoint/2010/main" val="12990213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 </a:t>
            </a:r>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22</a:t>
            </a:fld>
            <a:endParaRPr lang="en-US" dirty="0"/>
          </a:p>
        </p:txBody>
      </p:sp>
    </p:spTree>
    <p:extLst>
      <p:ext uri="{BB962C8B-B14F-4D97-AF65-F5344CB8AC3E}">
        <p14:creationId xmlns:p14="http://schemas.microsoft.com/office/powerpoint/2010/main" val="14194986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LEVEL 1: PREVENTION</a:t>
            </a:r>
          </a:p>
          <a:p>
            <a:r>
              <a:rPr lang="en-US" dirty="0" smtClean="0"/>
              <a:t>The school counselor provides information to student (parents, teachers, staff, and peers) regarding the area of concern. No formal referral form is needed.</a:t>
            </a:r>
          </a:p>
          <a:p>
            <a:endParaRPr lang="en-US" dirty="0" smtClean="0"/>
          </a:p>
          <a:p>
            <a:r>
              <a:rPr lang="en-US" dirty="0" smtClean="0"/>
              <a:t>LEVEL 2: SHORT-TERM INTERVENTION</a:t>
            </a:r>
          </a:p>
          <a:p>
            <a:r>
              <a:rPr lang="en-US" dirty="0" smtClean="0"/>
              <a:t>School counselor provides single brief counseling session or consultation with student. Formal referral-fill out referral form/informed consent if needed.</a:t>
            </a:r>
          </a:p>
          <a:p>
            <a:endParaRPr lang="en-US" dirty="0" smtClean="0"/>
          </a:p>
          <a:p>
            <a:r>
              <a:rPr lang="en-US" dirty="0" smtClean="0"/>
              <a:t>LEVEL 3: EXTENDED INTERVENTION</a:t>
            </a:r>
          </a:p>
          <a:p>
            <a:r>
              <a:rPr lang="en-US" dirty="0" smtClean="0"/>
              <a:t>The school counselor provides multiple individual brief counseling sessions or implements small group counseling-formal referral-fill out referral form/informed consent if needed.</a:t>
            </a:r>
          </a:p>
          <a:p>
            <a:endParaRPr lang="en-US" dirty="0" smtClean="0"/>
          </a:p>
          <a:p>
            <a:r>
              <a:rPr lang="en-US" dirty="0" smtClean="0"/>
              <a:t>LEVEL 4: OUTSIDE REFERRAL</a:t>
            </a:r>
          </a:p>
          <a:p>
            <a:r>
              <a:rPr lang="en-US" dirty="0" smtClean="0"/>
              <a:t>When the school counselor recognizes the area of concern is outside his/her scope of practice (severe mental health problems or long-term counseling) the  consent to release information is needed. Formal referral is made by the school counselor.</a:t>
            </a:r>
          </a:p>
          <a:p>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23</a:t>
            </a:fld>
            <a:endParaRPr lang="en-US" dirty="0"/>
          </a:p>
        </p:txBody>
      </p:sp>
    </p:spTree>
    <p:extLst>
      <p:ext uri="{BB962C8B-B14F-4D97-AF65-F5344CB8AC3E}">
        <p14:creationId xmlns:p14="http://schemas.microsoft.com/office/powerpoint/2010/main" val="16525089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 Missouri Comprehensive School Counseling Program</a:t>
            </a:r>
            <a:r>
              <a:rPr lang="en-US" baseline="0" dirty="0" smtClean="0">
                <a:solidFill>
                  <a:srgbClr val="FF0000"/>
                </a:solidFill>
              </a:rPr>
              <a:t> </a:t>
            </a:r>
            <a:r>
              <a:rPr lang="en-US" baseline="0" dirty="0" smtClean="0"/>
              <a:t>has 4 delivery components: School Counseling Curriculum (a  K-12 developmentally sequenced set of classroom activities in the areas of social/emotional, academic, and career development); Individual Planning (assisting students in academic, college &amp; career planning); System Support (the Planning and Management of the entire program); and Responsive Services.</a:t>
            </a:r>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26</a:t>
            </a:fld>
            <a:endParaRPr lang="en-US" dirty="0"/>
          </a:p>
        </p:txBody>
      </p:sp>
    </p:spTree>
    <p:extLst>
      <p:ext uri="{BB962C8B-B14F-4D97-AF65-F5344CB8AC3E}">
        <p14:creationId xmlns:p14="http://schemas.microsoft.com/office/powerpoint/2010/main" val="1165961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Missouri Comprehensive School Counseling Program (MCSCP) addresses</a:t>
            </a:r>
            <a:r>
              <a:rPr lang="en-US" sz="1200" baseline="0" dirty="0" smtClean="0"/>
              <a:t> Student Academic Success through the Responsive Services component.</a:t>
            </a:r>
            <a:endParaRPr lang="en-US" dirty="0"/>
          </a:p>
        </p:txBody>
      </p:sp>
      <p:sp>
        <p:nvSpPr>
          <p:cNvPr id="4" name="Slide Number Placeholder 3"/>
          <p:cNvSpPr>
            <a:spLocks noGrp="1"/>
          </p:cNvSpPr>
          <p:nvPr>
            <p:ph type="sldNum" sz="quarter" idx="10"/>
          </p:nvPr>
        </p:nvSpPr>
        <p:spPr/>
        <p:txBody>
          <a:bodyPr/>
          <a:lstStyle/>
          <a:p>
            <a:fld id="{1C0B3218-CFB9-435F-AA71-A16AA1F1CD10}" type="slidenum">
              <a:rPr lang="en-US" smtClean="0"/>
              <a:pPr/>
              <a:t>4</a:t>
            </a:fld>
            <a:endParaRPr lang="en-US" dirty="0"/>
          </a:p>
        </p:txBody>
      </p:sp>
    </p:spTree>
    <p:extLst>
      <p:ext uri="{BB962C8B-B14F-4D97-AF65-F5344CB8AC3E}">
        <p14:creationId xmlns:p14="http://schemas.microsoft.com/office/powerpoint/2010/main" val="1466388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school counselors should be available</a:t>
            </a:r>
            <a:r>
              <a:rPr lang="en-US" baseline="0" dirty="0" smtClean="0"/>
              <a:t> and responsive to special or unexpected needs of students and parents/guardians.  Thus, the purpose of the Responsive Services Component is to work with students whose personal circumstances, concerns, or problems have the potential to interfere with healthy social/emotional, academic, and career development.</a:t>
            </a:r>
          </a:p>
          <a:p>
            <a:endParaRPr lang="en-US" dirty="0"/>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5</a:t>
            </a:fld>
            <a:endParaRPr lang="en-US" dirty="0"/>
          </a:p>
        </p:txBody>
      </p:sp>
    </p:spTree>
    <p:extLst>
      <p:ext uri="{BB962C8B-B14F-4D97-AF65-F5344CB8AC3E}">
        <p14:creationId xmlns:p14="http://schemas.microsoft.com/office/powerpoint/2010/main" val="2790767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p:spPr>
        <p:txBody>
          <a:bodyPr/>
          <a:lstStyle/>
          <a:p>
            <a:pPr eaLnBrk="1" hangingPunct="1"/>
            <a:r>
              <a:rPr lang="en-US" dirty="0"/>
              <a:t> </a:t>
            </a:r>
            <a:r>
              <a:rPr lang="en-US" dirty="0" smtClean="0"/>
              <a:t>Notes:</a:t>
            </a:r>
            <a:r>
              <a:rPr lang="en-US" baseline="0" dirty="0" smtClean="0"/>
              <a:t>  This may come in the form of referring the child for assistance, working with school counselors to identify issues of concern, giving permission for needed services, and providing help in resolving issues.</a:t>
            </a:r>
            <a:endParaRPr lang="en-US" dirty="0"/>
          </a:p>
        </p:txBody>
      </p:sp>
      <p:sp>
        <p:nvSpPr>
          <p:cNvPr id="19460" name="Slide Number Placeholder 3"/>
          <p:cNvSpPr>
            <a:spLocks noGrp="1"/>
          </p:cNvSpPr>
          <p:nvPr>
            <p:ph type="sldNum" sz="quarter" idx="5"/>
          </p:nvPr>
        </p:nvSpPr>
        <p:spPr>
          <a:noFill/>
        </p:spPr>
        <p:txBody>
          <a:bodyPr/>
          <a:lstStyle/>
          <a:p>
            <a:fld id="{9453AFAD-3BD6-432A-AC00-04B60B94C64A}" type="slidenum">
              <a:rPr lang="en-US"/>
              <a:pPr/>
              <a:t>6</a:t>
            </a:fld>
            <a:endParaRPr lang="en-US" dirty="0"/>
          </a:p>
        </p:txBody>
      </p:sp>
    </p:spTree>
    <p:extLst>
      <p:ext uri="{BB962C8B-B14F-4D97-AF65-F5344CB8AC3E}">
        <p14:creationId xmlns:p14="http://schemas.microsoft.com/office/powerpoint/2010/main" val="1926918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eaLnBrk="1" hangingPunct="1"/>
            <a:r>
              <a:rPr lang="en-US" dirty="0"/>
              <a:t> </a:t>
            </a:r>
          </a:p>
        </p:txBody>
      </p:sp>
      <p:sp>
        <p:nvSpPr>
          <p:cNvPr id="21508" name="Slide Number Placeholder 3"/>
          <p:cNvSpPr>
            <a:spLocks noGrp="1"/>
          </p:cNvSpPr>
          <p:nvPr>
            <p:ph type="sldNum" sz="quarter" idx="5"/>
          </p:nvPr>
        </p:nvSpPr>
        <p:spPr>
          <a:noFill/>
        </p:spPr>
        <p:txBody>
          <a:bodyPr/>
          <a:lstStyle/>
          <a:p>
            <a:fld id="{25C76F4B-F538-46F8-9A82-52271AF91145}" type="slidenum">
              <a:rPr lang="en-US"/>
              <a:pPr/>
              <a:t>7</a:t>
            </a:fld>
            <a:endParaRPr lang="en-US" dirty="0"/>
          </a:p>
        </p:txBody>
      </p:sp>
    </p:spTree>
    <p:extLst>
      <p:ext uri="{BB962C8B-B14F-4D97-AF65-F5344CB8AC3E}">
        <p14:creationId xmlns:p14="http://schemas.microsoft.com/office/powerpoint/2010/main" val="1189030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pPr eaLnBrk="1" hangingPunct="1"/>
            <a:r>
              <a:rPr lang="en-US" dirty="0"/>
              <a:t> </a:t>
            </a:r>
          </a:p>
        </p:txBody>
      </p:sp>
      <p:sp>
        <p:nvSpPr>
          <p:cNvPr id="20484" name="Slide Number Placeholder 3"/>
          <p:cNvSpPr>
            <a:spLocks noGrp="1"/>
          </p:cNvSpPr>
          <p:nvPr>
            <p:ph type="sldNum" sz="quarter" idx="5"/>
          </p:nvPr>
        </p:nvSpPr>
        <p:spPr>
          <a:noFill/>
        </p:spPr>
        <p:txBody>
          <a:bodyPr/>
          <a:lstStyle/>
          <a:p>
            <a:fld id="{B30A1591-8A72-4DB8-AC6D-FAC6461B4393}" type="slidenum">
              <a:rPr lang="en-US"/>
              <a:pPr/>
              <a:t>8</a:t>
            </a:fld>
            <a:endParaRPr lang="en-US" dirty="0"/>
          </a:p>
        </p:txBody>
      </p:sp>
    </p:spTree>
    <p:extLst>
      <p:ext uri="{BB962C8B-B14F-4D97-AF65-F5344CB8AC3E}">
        <p14:creationId xmlns:p14="http://schemas.microsoft.com/office/powerpoint/2010/main" val="1665849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 </a:t>
            </a:r>
          </a:p>
        </p:txBody>
      </p:sp>
      <p:sp>
        <p:nvSpPr>
          <p:cNvPr id="4" name="Slide Number Placeholder 3"/>
          <p:cNvSpPr>
            <a:spLocks noGrp="1"/>
          </p:cNvSpPr>
          <p:nvPr>
            <p:ph type="sldNum" sz="quarter" idx="10"/>
          </p:nvPr>
        </p:nvSpPr>
        <p:spPr/>
        <p:txBody>
          <a:bodyPr/>
          <a:lstStyle/>
          <a:p>
            <a:pPr>
              <a:defRPr/>
            </a:pPr>
            <a:fld id="{980663FD-4244-4BA4-97B7-2002FDC03078}" type="slidenum">
              <a:rPr lang="en-US" smtClean="0"/>
              <a:pPr>
                <a:defRPr/>
              </a:pPr>
              <a:t>9</a:t>
            </a:fld>
            <a:endParaRPr lang="en-US" dirty="0"/>
          </a:p>
        </p:txBody>
      </p:sp>
    </p:spTree>
    <p:extLst>
      <p:ext uri="{BB962C8B-B14F-4D97-AF65-F5344CB8AC3E}">
        <p14:creationId xmlns:p14="http://schemas.microsoft.com/office/powerpoint/2010/main" val="1480443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989" eaLnBrk="0" hangingPunct="0">
              <a:defRPr sz="2300">
                <a:solidFill>
                  <a:schemeClr val="tx1"/>
                </a:solidFill>
                <a:latin typeface="Times New Roman" pitchFamily="18" charset="0"/>
                <a:cs typeface="Arial" pitchFamily="34" charset="0"/>
              </a:defRPr>
            </a:lvl1pPr>
            <a:lvl2pPr marL="726308" indent="-279349" defTabSz="910989" eaLnBrk="0" hangingPunct="0">
              <a:defRPr sz="2300">
                <a:solidFill>
                  <a:schemeClr val="tx1"/>
                </a:solidFill>
                <a:latin typeface="Times New Roman" pitchFamily="18" charset="0"/>
                <a:cs typeface="Arial" pitchFamily="34" charset="0"/>
              </a:defRPr>
            </a:lvl2pPr>
            <a:lvl3pPr marL="1117397" indent="-223479" defTabSz="910989" eaLnBrk="0" hangingPunct="0">
              <a:defRPr sz="2300">
                <a:solidFill>
                  <a:schemeClr val="tx1"/>
                </a:solidFill>
                <a:latin typeface="Times New Roman" pitchFamily="18" charset="0"/>
                <a:cs typeface="Arial" pitchFamily="34" charset="0"/>
              </a:defRPr>
            </a:lvl3pPr>
            <a:lvl4pPr marL="1564356" indent="-223479" defTabSz="910989" eaLnBrk="0" hangingPunct="0">
              <a:defRPr sz="2300">
                <a:solidFill>
                  <a:schemeClr val="tx1"/>
                </a:solidFill>
                <a:latin typeface="Times New Roman" pitchFamily="18" charset="0"/>
                <a:cs typeface="Arial" pitchFamily="34" charset="0"/>
              </a:defRPr>
            </a:lvl4pPr>
            <a:lvl5pPr marL="2011314" indent="-223479" defTabSz="910989" eaLnBrk="0" hangingPunct="0">
              <a:defRPr sz="2300">
                <a:solidFill>
                  <a:schemeClr val="tx1"/>
                </a:solidFill>
                <a:latin typeface="Times New Roman" pitchFamily="18" charset="0"/>
                <a:cs typeface="Arial" pitchFamily="34" charset="0"/>
              </a:defRPr>
            </a:lvl5pPr>
            <a:lvl6pPr marL="2458273"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6pPr>
            <a:lvl7pPr marL="2905232"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7pPr>
            <a:lvl8pPr marL="3352190"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8pPr>
            <a:lvl9pPr marL="3799149" indent="-223479" defTabSz="910989" eaLnBrk="0" fontAlgn="base" hangingPunct="0">
              <a:spcBef>
                <a:spcPct val="0"/>
              </a:spcBef>
              <a:spcAft>
                <a:spcPct val="0"/>
              </a:spcAft>
              <a:defRPr sz="2300">
                <a:solidFill>
                  <a:schemeClr val="tx1"/>
                </a:solidFill>
                <a:latin typeface="Times New Roman" pitchFamily="18" charset="0"/>
                <a:cs typeface="Arial" pitchFamily="34" charset="0"/>
              </a:defRPr>
            </a:lvl9pPr>
          </a:lstStyle>
          <a:p>
            <a:pPr eaLnBrk="1" hangingPunct="1"/>
            <a:fld id="{B550A9E0-700A-4979-B3F7-1D5D19D2A5BD}" type="slidenum">
              <a:rPr lang="en-US" sz="1200">
                <a:latin typeface="Arial" pitchFamily="34" charset="0"/>
              </a:rPr>
              <a:pPr eaLnBrk="1" hangingPunct="1"/>
              <a:t>10</a:t>
            </a:fld>
            <a:endParaRPr lang="en-US" sz="1200" dirty="0">
              <a:latin typeface="Arial" pitchFamily="34"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latin typeface="Arial" pitchFamily="34" charset="0"/>
              </a:rPr>
              <a:t> </a:t>
            </a:r>
          </a:p>
        </p:txBody>
      </p:sp>
    </p:spTree>
    <p:extLst>
      <p:ext uri="{BB962C8B-B14F-4D97-AF65-F5344CB8AC3E}">
        <p14:creationId xmlns:p14="http://schemas.microsoft.com/office/powerpoint/2010/main" val="1065513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7169F55-8D79-4972-A334-5DB6E3782846}" type="slidenum">
              <a:rPr lang="en-US" smtClean="0"/>
              <a:pPr>
                <a:defRPr/>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4984573"/>
      </p:ext>
    </p:extLst>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FBDB0DE-F154-45F5-9714-A110F0A4F5B7}" type="slidenum">
              <a:rPr lang="en-US" smtClean="0"/>
              <a:pPr>
                <a:defRPr/>
              </a:pPr>
              <a:t>‹#›</a:t>
            </a:fld>
            <a:endParaRPr lang="en-US" dirty="0"/>
          </a:p>
        </p:txBody>
      </p:sp>
    </p:spTree>
    <p:extLst>
      <p:ext uri="{BB962C8B-B14F-4D97-AF65-F5344CB8AC3E}">
        <p14:creationId xmlns:p14="http://schemas.microsoft.com/office/powerpoint/2010/main" val="3944462869"/>
      </p:ext>
    </p:extLst>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732CDB5-CEC0-4D8E-BD95-38D3B0EA5DE9}" type="slidenum">
              <a:rPr lang="en-US" smtClean="0"/>
              <a:pPr>
                <a:defRPr/>
              </a:pPr>
              <a:t>‹#›</a:t>
            </a:fld>
            <a:endParaRPr lang="en-US" dirty="0"/>
          </a:p>
        </p:txBody>
      </p:sp>
    </p:spTree>
    <p:extLst>
      <p:ext uri="{BB962C8B-B14F-4D97-AF65-F5344CB8AC3E}">
        <p14:creationId xmlns:p14="http://schemas.microsoft.com/office/powerpoint/2010/main" val="2454406996"/>
      </p:ext>
    </p:extLst>
  </p:cSld>
  <p:clrMapOvr>
    <a:masterClrMapping/>
  </p:clrMapOvr>
  <p:transition>
    <p:dissolv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a:t>Click to edit Master title style</a:t>
            </a:r>
          </a:p>
        </p:txBody>
      </p:sp>
      <p:sp>
        <p:nvSpPr>
          <p:cNvPr id="3" name="Table Placeholder 2"/>
          <p:cNvSpPr>
            <a:spLocks noGrp="1"/>
          </p:cNvSpPr>
          <p:nvPr>
            <p:ph type="tbl" idx="1"/>
          </p:nvPr>
        </p:nvSpPr>
        <p:spPr>
          <a:xfrm>
            <a:off x="914400" y="2362200"/>
            <a:ext cx="8001000" cy="3733800"/>
          </a:xfrm>
        </p:spPr>
        <p:txBody>
          <a:bodyPr/>
          <a:lstStyle/>
          <a:p>
            <a:pPr lvl="0"/>
            <a:endParaRPr lang="en-US" noProof="0" dirty="0"/>
          </a:p>
        </p:txBody>
      </p:sp>
      <p:sp>
        <p:nvSpPr>
          <p:cNvPr id="4" name="Rectangle 14"/>
          <p:cNvSpPr>
            <a:spLocks noGrp="1" noChangeArrowheads="1"/>
          </p:cNvSpPr>
          <p:nvPr>
            <p:ph type="ftr" sz="quarter" idx="10"/>
          </p:nvPr>
        </p:nvSpPr>
        <p:spPr>
          <a:ln/>
        </p:spPr>
        <p:txBody>
          <a:bodyPr/>
          <a:lstStyle>
            <a:lvl1pPr>
              <a:defRPr/>
            </a:lvl1pPr>
          </a:lstStyle>
          <a:p>
            <a:r>
              <a:rPr lang="en-US" dirty="0"/>
              <a:t>[Your District's] Comprehensive Guidance Program:  Linking School Success with Life Success</a:t>
            </a:r>
          </a:p>
          <a:p>
            <a:fld id="{43AE9FE0-E84C-4E0C-952F-85835B83F324}" type="slidenum">
              <a:rPr lang="en-US"/>
              <a:pPr/>
              <a:t>‹#›</a:t>
            </a:fld>
            <a:endParaRPr lang="en-US" dirty="0"/>
          </a:p>
        </p:txBody>
      </p:sp>
      <p:sp>
        <p:nvSpPr>
          <p:cNvPr id="5" name="Rectangle 15"/>
          <p:cNvSpPr>
            <a:spLocks noGrp="1" noChangeArrowheads="1"/>
          </p:cNvSpPr>
          <p:nvPr>
            <p:ph type="sldNum" sz="quarter" idx="11"/>
          </p:nvPr>
        </p:nvSpPr>
        <p:spPr>
          <a:ln/>
        </p:spPr>
        <p:txBody>
          <a:bodyPr/>
          <a:lstStyle>
            <a:lvl1pPr>
              <a:defRPr/>
            </a:lvl1pPr>
          </a:lstStyle>
          <a:p>
            <a:endParaRPr lang="en-US" dirty="0"/>
          </a:p>
        </p:txBody>
      </p:sp>
    </p:spTree>
    <p:extLst>
      <p:ext uri="{BB962C8B-B14F-4D97-AF65-F5344CB8AC3E}">
        <p14:creationId xmlns:p14="http://schemas.microsoft.com/office/powerpoint/2010/main" val="37875108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248F992C-B65E-4BF6-BD84-2AB1DF6F0D90}" type="slidenum">
              <a:rPr lang="en-US" smtClean="0"/>
              <a:pPr>
                <a:defRPr/>
              </a:pPr>
              <a:t>‹#›</a:t>
            </a:fld>
            <a:endParaRPr lang="en-US" dirty="0"/>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F5A21AD-A291-4F92-AF98-9F594F714925}" type="slidenum">
              <a:rPr lang="en-US" smtClean="0"/>
              <a:pPr>
                <a:defRPr/>
              </a:pPr>
              <a:t>‹#›</a:t>
            </a:fld>
            <a:endParaRPr lang="en-US" dirty="0"/>
          </a:p>
        </p:txBody>
      </p:sp>
    </p:spTree>
    <p:extLst>
      <p:ext uri="{BB962C8B-B14F-4D97-AF65-F5344CB8AC3E}">
        <p14:creationId xmlns:p14="http://schemas.microsoft.com/office/powerpoint/2010/main" val="1303112241"/>
      </p:ext>
    </p:extLst>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562559C-FC61-4CA9-B0FA-E330D0FA0A54}" type="slidenum">
              <a:rPr lang="en-US" smtClean="0"/>
              <a:pPr>
                <a:defRPr/>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074165"/>
      </p:ext>
    </p:extLst>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41BD05D-581C-4AA4-B370-37AF97B8598D}" type="slidenum">
              <a:rPr lang="en-US" smtClean="0"/>
              <a:pPr>
                <a:defRPr/>
              </a:pPr>
              <a:t>‹#›</a:t>
            </a:fld>
            <a:endParaRPr lang="en-US" dirty="0"/>
          </a:p>
        </p:txBody>
      </p:sp>
    </p:spTree>
    <p:extLst>
      <p:ext uri="{BB962C8B-B14F-4D97-AF65-F5344CB8AC3E}">
        <p14:creationId xmlns:p14="http://schemas.microsoft.com/office/powerpoint/2010/main" val="4008525480"/>
      </p:ext>
    </p:extLst>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EEA54E98-1518-45E9-AD4A-05ED548DC8EE}" type="slidenum">
              <a:rPr lang="en-US" smtClean="0"/>
              <a:pPr>
                <a:defRPr/>
              </a:pPr>
              <a:t>‹#›</a:t>
            </a:fld>
            <a:endParaRPr lang="en-US" dirty="0"/>
          </a:p>
        </p:txBody>
      </p:sp>
    </p:spTree>
    <p:extLst>
      <p:ext uri="{BB962C8B-B14F-4D97-AF65-F5344CB8AC3E}">
        <p14:creationId xmlns:p14="http://schemas.microsoft.com/office/powerpoint/2010/main" val="3777366635"/>
      </p:ext>
    </p:extLst>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2CBBC32-0C47-460E-B0F9-6802C8892149}" type="slidenum">
              <a:rPr lang="en-US" smtClean="0"/>
              <a:pPr>
                <a:defRPr/>
              </a:pPr>
              <a:t>‹#›</a:t>
            </a:fld>
            <a:endParaRPr lang="en-US" dirty="0"/>
          </a:p>
        </p:txBody>
      </p:sp>
    </p:spTree>
    <p:extLst>
      <p:ext uri="{BB962C8B-B14F-4D97-AF65-F5344CB8AC3E}">
        <p14:creationId xmlns:p14="http://schemas.microsoft.com/office/powerpoint/2010/main" val="4268289104"/>
      </p:ext>
    </p:extLst>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dirty="0"/>
          </a:p>
        </p:txBody>
      </p:sp>
      <p:sp>
        <p:nvSpPr>
          <p:cNvPr id="9" name="Slide Number Placeholder 8"/>
          <p:cNvSpPr>
            <a:spLocks noGrp="1"/>
          </p:cNvSpPr>
          <p:nvPr>
            <p:ph type="sldNum" sz="quarter" idx="12"/>
          </p:nvPr>
        </p:nvSpPr>
        <p:spPr/>
        <p:txBody>
          <a:bodyPr/>
          <a:lstStyle/>
          <a:p>
            <a:pPr>
              <a:defRPr/>
            </a:pPr>
            <a:fld id="{EC0C6C75-57F3-49C1-8A05-C6C58D89A484}" type="slidenum">
              <a:rPr lang="en-US" smtClean="0"/>
              <a:pPr>
                <a:defRPr/>
              </a:pPr>
              <a:t>‹#›</a:t>
            </a:fld>
            <a:endParaRPr lang="en-US" dirty="0"/>
          </a:p>
        </p:txBody>
      </p:sp>
    </p:spTree>
    <p:extLst>
      <p:ext uri="{BB962C8B-B14F-4D97-AF65-F5344CB8AC3E}">
        <p14:creationId xmlns:p14="http://schemas.microsoft.com/office/powerpoint/2010/main" val="2930203921"/>
      </p:ext>
    </p:extLst>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D6452753-4610-4301-92DB-83C0C19B3018}" type="slidenum">
              <a:rPr lang="en-US" smtClean="0"/>
              <a:pPr>
                <a:defRPr/>
              </a:pPr>
              <a:t>‹#›</a:t>
            </a:fld>
            <a:endParaRPr lang="en-US" dirty="0"/>
          </a:p>
        </p:txBody>
      </p:sp>
    </p:spTree>
    <p:extLst>
      <p:ext uri="{BB962C8B-B14F-4D97-AF65-F5344CB8AC3E}">
        <p14:creationId xmlns:p14="http://schemas.microsoft.com/office/powerpoint/2010/main" val="1623108352"/>
      </p:ext>
    </p:extLst>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2D80B029-24F8-4DC8-8B9E-3904D348CBAE}" type="slidenum">
              <a:rPr lang="en-US" smtClean="0"/>
              <a:pPr>
                <a:defRPr/>
              </a:pPr>
              <a:t>‹#›</a:t>
            </a:fld>
            <a:endParaRPr lang="en-US" dirty="0"/>
          </a:p>
        </p:txBody>
      </p:sp>
    </p:spTree>
    <p:extLst>
      <p:ext uri="{BB962C8B-B14F-4D97-AF65-F5344CB8AC3E}">
        <p14:creationId xmlns:p14="http://schemas.microsoft.com/office/powerpoint/2010/main" val="2193306212"/>
      </p:ext>
    </p:extLst>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248F992C-B65E-4BF6-BD84-2AB1DF6F0D90}" type="slidenum">
              <a:rPr lang="en-US" smtClean="0"/>
              <a:pPr>
                <a:defRPr/>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158847"/>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681" r:id="rId13"/>
  </p:sldLayoutIdLst>
  <p:transition>
    <p:dissolve/>
  </p:transition>
  <p:timing>
    <p:tnLst>
      <p:par>
        <p:cTn id="1" dur="indefinite" restart="never" nodeType="tmRoot"/>
      </p:par>
    </p:tnLst>
  </p:timing>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notesSlide" Target="../notesSlides/notesSlide22.xml"/><Relationship Id="rId7" Type="http://schemas.openxmlformats.org/officeDocument/2006/relationships/diagramColors" Target="../diagrams/colors14.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2.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3.xml"/><Relationship Id="rId7" Type="http://schemas.openxmlformats.org/officeDocument/2006/relationships/diagramColors" Target="../diagrams/colors2.xml"/><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a:bodyPr>
          <a:lstStyle/>
          <a:p>
            <a:r>
              <a:rPr lang="en-US" sz="6000" dirty="0" smtClean="0"/>
              <a:t>Missouri Comprehensive School Counseling Program</a:t>
            </a:r>
          </a:p>
        </p:txBody>
      </p:sp>
      <p:sp>
        <p:nvSpPr>
          <p:cNvPr id="2051" name="Rectangle 3"/>
          <p:cNvSpPr>
            <a:spLocks noGrp="1" noChangeArrowheads="1"/>
          </p:cNvSpPr>
          <p:nvPr>
            <p:ph type="subTitle" idx="1"/>
          </p:nvPr>
        </p:nvSpPr>
        <p:spPr/>
        <p:txBody>
          <a:bodyPr/>
          <a:lstStyle/>
          <a:p>
            <a:r>
              <a:rPr lang="en-US" dirty="0" smtClean="0"/>
              <a:t>Responsive services</a:t>
            </a:r>
          </a:p>
        </p:txBody>
      </p:sp>
    </p:spTree>
    <p:extLst>
      <p:ext uri="{BB962C8B-B14F-4D97-AF65-F5344CB8AC3E}">
        <p14:creationId xmlns:p14="http://schemas.microsoft.com/office/powerpoint/2010/main" val="810114426"/>
      </p:ext>
    </p:extLst>
  </p:cSld>
  <p:clrMapOvr>
    <a:masterClrMapping/>
  </p:clrMapOvr>
  <mc:AlternateContent xmlns:mc="http://schemas.openxmlformats.org/markup-compatibility/2006" xmlns:p14="http://schemas.microsoft.com/office/powerpoint/2010/main">
    <mc:Choice Requires="p14">
      <p:transition spd="slow" p14:dur="2000" advTm="17851"/>
    </mc:Choice>
    <mc:Fallback xmlns="">
      <p:transition spd="slow" advTm="17851"/>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ctrTitle"/>
          </p:nvPr>
        </p:nvSpPr>
        <p:spPr>
          <a:xfrm>
            <a:off x="762000" y="1295400"/>
            <a:ext cx="7543800" cy="2133600"/>
          </a:xfrm>
        </p:spPr>
        <p:txBody>
          <a:bodyPr>
            <a:normAutofit/>
          </a:bodyPr>
          <a:lstStyle/>
          <a:p>
            <a:pPr algn="l" eaLnBrk="1" hangingPunct="1"/>
            <a:r>
              <a:rPr lang="en-US" sz="6000" i="1" dirty="0">
                <a:solidFill>
                  <a:schemeClr val="tx1"/>
                </a:solidFill>
              </a:rPr>
              <a:t>When a concern for a </a:t>
            </a:r>
            <a:r>
              <a:rPr lang="en-US" sz="6000" i="1" dirty="0" smtClean="0">
                <a:solidFill>
                  <a:schemeClr val="tx1"/>
                </a:solidFill>
              </a:rPr>
              <a:t>specific student </a:t>
            </a:r>
            <a:r>
              <a:rPr lang="en-US" sz="6000" i="1" dirty="0">
                <a:solidFill>
                  <a:schemeClr val="tx1"/>
                </a:solidFill>
              </a:rPr>
              <a:t>arises…</a:t>
            </a:r>
          </a:p>
        </p:txBody>
      </p:sp>
      <p:sp>
        <p:nvSpPr>
          <p:cNvPr id="6148" name="Text Box 3"/>
          <p:cNvSpPr txBox="1">
            <a:spLocks noChangeArrowheads="1"/>
          </p:cNvSpPr>
          <p:nvPr/>
        </p:nvSpPr>
        <p:spPr bwMode="auto">
          <a:xfrm>
            <a:off x="3276600" y="4495800"/>
            <a:ext cx="5562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sz="3600" b="1" dirty="0">
                <a:solidFill>
                  <a:schemeClr val="accent2">
                    <a:lumMod val="60000"/>
                    <a:lumOff val="40000"/>
                  </a:schemeClr>
                </a:solidFill>
                <a:latin typeface="Arial" pitchFamily="34" charset="0"/>
              </a:rPr>
              <a:t>Identify Area of Concern</a:t>
            </a:r>
          </a:p>
        </p:txBody>
      </p:sp>
    </p:spTree>
    <p:extLst>
      <p:ext uri="{BB962C8B-B14F-4D97-AF65-F5344CB8AC3E}">
        <p14:creationId xmlns:p14="http://schemas.microsoft.com/office/powerpoint/2010/main" val="1892649978"/>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r>
              <a:rPr lang="en-US" dirty="0" smtClean="0"/>
              <a:t>Potential Areas of Concern</a:t>
            </a:r>
            <a:endParaRPr lang="en-US" dirty="0"/>
          </a:p>
        </p:txBody>
      </p:sp>
      <p:graphicFrame>
        <p:nvGraphicFramePr>
          <p:cNvPr id="2" name="Diagram 1"/>
          <p:cNvGraphicFramePr/>
          <p:nvPr>
            <p:extLst>
              <p:ext uri="{D42A27DB-BD31-4B8C-83A1-F6EECF244321}">
                <p14:modId xmlns:p14="http://schemas.microsoft.com/office/powerpoint/2010/main" val="2409940435"/>
              </p:ext>
            </p:extLst>
          </p:nvPr>
        </p:nvGraphicFramePr>
        <p:xfrm>
          <a:off x="889518" y="1066800"/>
          <a:ext cx="7620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84356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460196231"/>
              </p:ext>
            </p:extLst>
          </p:nvPr>
        </p:nvGraphicFramePr>
        <p:xfrm>
          <a:off x="1546859" y="1805094"/>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195" name="Rectangle 2"/>
          <p:cNvSpPr>
            <a:spLocks noGrp="1" noChangeArrowheads="1"/>
          </p:cNvSpPr>
          <p:nvPr>
            <p:ph type="title"/>
          </p:nvPr>
        </p:nvSpPr>
        <p:spPr/>
        <p:txBody>
          <a:bodyPr/>
          <a:lstStyle/>
          <a:p>
            <a:r>
              <a:rPr lang="en-US" dirty="0" smtClean="0"/>
              <a:t>Graduated Intervention</a:t>
            </a:r>
            <a:endParaRPr lang="en-US" dirty="0"/>
          </a:p>
        </p:txBody>
      </p:sp>
      <p:sp>
        <p:nvSpPr>
          <p:cNvPr id="8196" name="Rectangle 3"/>
          <p:cNvSpPr>
            <a:spLocks noGrp="1" noChangeArrowheads="1"/>
          </p:cNvSpPr>
          <p:nvPr>
            <p:ph idx="1"/>
          </p:nvPr>
        </p:nvSpPr>
        <p:spPr>
          <a:xfrm>
            <a:off x="852055" y="5207769"/>
            <a:ext cx="7543801" cy="763694"/>
          </a:xfrm>
        </p:spPr>
        <p:txBody>
          <a:bodyPr/>
          <a:lstStyle/>
          <a:p>
            <a:r>
              <a:rPr lang="en-US" dirty="0" smtClean="0"/>
              <a:t>*Crisis Situations (e.g. suicide, self-harm, abuse) require immediate response; contact the school counselor immediately.</a:t>
            </a:r>
          </a:p>
        </p:txBody>
      </p:sp>
    </p:spTree>
    <p:extLst>
      <p:ext uri="{BB962C8B-B14F-4D97-AF65-F5344CB8AC3E}">
        <p14:creationId xmlns:p14="http://schemas.microsoft.com/office/powerpoint/2010/main" val="25382359"/>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Pre-Referral Strategies</a:t>
            </a:r>
            <a:endParaRPr lang="en-US" dirty="0"/>
          </a:p>
        </p:txBody>
      </p:sp>
      <p:graphicFrame>
        <p:nvGraphicFramePr>
          <p:cNvPr id="4" name="Diagram 3"/>
          <p:cNvGraphicFramePr/>
          <p:nvPr>
            <p:extLst>
              <p:ext uri="{D42A27DB-BD31-4B8C-83A1-F6EECF244321}">
                <p14:modId xmlns:p14="http://schemas.microsoft.com/office/powerpoint/2010/main" val="841871895"/>
              </p:ext>
            </p:extLst>
          </p:nvPr>
        </p:nvGraphicFramePr>
        <p:xfrm>
          <a:off x="1165860" y="1762300"/>
          <a:ext cx="6858000" cy="39776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053830"/>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822960" y="365882"/>
            <a:ext cx="7543800" cy="1450757"/>
          </a:xfrm>
        </p:spPr>
        <p:txBody>
          <a:bodyPr>
            <a:normAutofit/>
          </a:bodyPr>
          <a:lstStyle/>
          <a:p>
            <a:r>
              <a:rPr lang="en-US" sz="4400" dirty="0" smtClean="0"/>
              <a:t>Pre-Referral Strategy Evaluation  </a:t>
            </a:r>
            <a:endParaRPr lang="en-US" sz="4400" dirty="0"/>
          </a:p>
        </p:txBody>
      </p:sp>
      <p:sp>
        <p:nvSpPr>
          <p:cNvPr id="9220" name="Rectangle 3"/>
          <p:cNvSpPr>
            <a:spLocks noGrp="1" noChangeArrowheads="1"/>
          </p:cNvSpPr>
          <p:nvPr>
            <p:ph idx="1"/>
          </p:nvPr>
        </p:nvSpPr>
        <p:spPr/>
        <p:txBody>
          <a:bodyPr/>
          <a:lstStyle/>
          <a:p>
            <a:r>
              <a:rPr lang="en-US" dirty="0" smtClean="0"/>
              <a:t> </a:t>
            </a:r>
          </a:p>
          <a:p>
            <a:pPr marL="576263" indent="-342900">
              <a:buFont typeface="Wingdings" panose="05000000000000000000" pitchFamily="2" charset="2"/>
              <a:buChar char="§"/>
            </a:pPr>
            <a:r>
              <a:rPr lang="en-US" sz="2400" dirty="0" smtClean="0"/>
              <a:t>Are current </a:t>
            </a:r>
            <a:r>
              <a:rPr lang="en-US" sz="2400" dirty="0"/>
              <a:t>s</a:t>
            </a:r>
            <a:r>
              <a:rPr lang="en-US" sz="2400" dirty="0" smtClean="0"/>
              <a:t>trategies </a:t>
            </a:r>
            <a:r>
              <a:rPr lang="en-US" sz="2400" dirty="0"/>
              <a:t>w</a:t>
            </a:r>
            <a:r>
              <a:rPr lang="en-US" sz="2400" dirty="0" smtClean="0"/>
              <a:t>orking?</a:t>
            </a:r>
          </a:p>
          <a:p>
            <a:pPr marL="576263" indent="-342900">
              <a:buFont typeface="Wingdings" panose="05000000000000000000" pitchFamily="2" charset="2"/>
              <a:buChar char="§"/>
            </a:pPr>
            <a:r>
              <a:rPr lang="en-US" sz="2400" dirty="0" smtClean="0"/>
              <a:t>Should current </a:t>
            </a:r>
            <a:r>
              <a:rPr lang="en-US" sz="2400" dirty="0"/>
              <a:t>s</a:t>
            </a:r>
            <a:r>
              <a:rPr lang="en-US" sz="2400" dirty="0" smtClean="0"/>
              <a:t>trategies </a:t>
            </a:r>
            <a:r>
              <a:rPr lang="en-US" sz="2400" dirty="0"/>
              <a:t>b</a:t>
            </a:r>
            <a:r>
              <a:rPr lang="en-US" sz="2400" dirty="0" smtClean="0"/>
              <a:t>e </a:t>
            </a:r>
            <a:r>
              <a:rPr lang="en-US" sz="2400" dirty="0"/>
              <a:t>a</a:t>
            </a:r>
            <a:r>
              <a:rPr lang="en-US" sz="2400" dirty="0" smtClean="0"/>
              <a:t>djusted?</a:t>
            </a:r>
          </a:p>
          <a:p>
            <a:pPr marL="576263" indent="-342900">
              <a:buFont typeface="Wingdings" panose="05000000000000000000" pitchFamily="2" charset="2"/>
              <a:buChar char="§"/>
            </a:pPr>
            <a:r>
              <a:rPr lang="en-US" sz="2400" dirty="0" smtClean="0"/>
              <a:t>Should formal </a:t>
            </a:r>
            <a:r>
              <a:rPr lang="en-US" sz="2400" dirty="0"/>
              <a:t>r</a:t>
            </a:r>
            <a:r>
              <a:rPr lang="en-US" sz="2400" dirty="0" smtClean="0"/>
              <a:t>eferral to school </a:t>
            </a:r>
            <a:r>
              <a:rPr lang="en-US" sz="2400" dirty="0"/>
              <a:t>c</a:t>
            </a:r>
            <a:r>
              <a:rPr lang="en-US" sz="2400" dirty="0" smtClean="0"/>
              <a:t>ounselor for individual or small </a:t>
            </a:r>
            <a:r>
              <a:rPr lang="en-US" sz="2400" dirty="0"/>
              <a:t>g</a:t>
            </a:r>
            <a:r>
              <a:rPr lang="en-US" sz="2400" dirty="0" smtClean="0"/>
              <a:t>roup </a:t>
            </a:r>
            <a:r>
              <a:rPr lang="en-US" sz="2400" dirty="0"/>
              <a:t>c</a:t>
            </a:r>
            <a:r>
              <a:rPr lang="en-US" sz="2400" dirty="0" smtClean="0"/>
              <a:t>ounseling </a:t>
            </a:r>
            <a:r>
              <a:rPr lang="en-US" sz="2400" dirty="0"/>
              <a:t>b</a:t>
            </a:r>
            <a:r>
              <a:rPr lang="en-US" sz="2400" dirty="0" smtClean="0"/>
              <a:t>e </a:t>
            </a:r>
            <a:r>
              <a:rPr lang="en-US" sz="2400" dirty="0"/>
              <a:t>m</a:t>
            </a:r>
            <a:r>
              <a:rPr lang="en-US" sz="2400" dirty="0" smtClean="0"/>
              <a:t>ade?</a:t>
            </a:r>
            <a:endParaRPr lang="en-US" sz="2400" dirty="0"/>
          </a:p>
        </p:txBody>
      </p:sp>
    </p:spTree>
    <p:extLst>
      <p:ext uri="{BB962C8B-B14F-4D97-AF65-F5344CB8AC3E}">
        <p14:creationId xmlns:p14="http://schemas.microsoft.com/office/powerpoint/2010/main" val="205572344"/>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ctrTitle"/>
          </p:nvPr>
        </p:nvSpPr>
        <p:spPr/>
        <p:txBody>
          <a:bodyPr>
            <a:normAutofit/>
          </a:bodyPr>
          <a:lstStyle/>
          <a:p>
            <a:r>
              <a:rPr lang="en-US" sz="7200" dirty="0" smtClean="0"/>
              <a:t>If more intensive intervention is required…</a:t>
            </a:r>
            <a:endParaRPr lang="en-US" sz="7200" dirty="0"/>
          </a:p>
        </p:txBody>
      </p:sp>
      <p:sp>
        <p:nvSpPr>
          <p:cNvPr id="3" name="Subtitle 2"/>
          <p:cNvSpPr>
            <a:spLocks noGrp="1"/>
          </p:cNvSpPr>
          <p:nvPr>
            <p:ph type="subTitle" idx="1"/>
          </p:nvPr>
        </p:nvSpPr>
        <p:spPr/>
        <p:txBody>
          <a:bodyPr/>
          <a:lstStyle/>
          <a:p>
            <a:r>
              <a:rPr lang="en-US" b="1" dirty="0"/>
              <a:t>A FORMAL REFERRAL is made to the School Counselor</a:t>
            </a:r>
          </a:p>
          <a:p>
            <a:endParaRPr lang="en-US" dirty="0"/>
          </a:p>
        </p:txBody>
      </p:sp>
    </p:spTree>
    <p:extLst>
      <p:ext uri="{BB962C8B-B14F-4D97-AF65-F5344CB8AC3E}">
        <p14:creationId xmlns:p14="http://schemas.microsoft.com/office/powerpoint/2010/main" val="2345577331"/>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normAutofit/>
          </a:bodyPr>
          <a:lstStyle/>
          <a:p>
            <a:r>
              <a:rPr lang="en-US" sz="4400" dirty="0" smtClean="0"/>
              <a:t>Referrals to the School Counselor</a:t>
            </a:r>
            <a:endParaRPr lang="en-US" sz="44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4106930490"/>
              </p:ext>
            </p:extLst>
          </p:nvPr>
        </p:nvGraphicFramePr>
        <p:xfrm>
          <a:off x="892810" y="2133600"/>
          <a:ext cx="7473950" cy="3717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3617382"/>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dirty="0" smtClean="0"/>
              <a:t>Prior to Referral</a:t>
            </a:r>
            <a:endParaRPr lang="en-US" dirty="0"/>
          </a:p>
        </p:txBody>
      </p:sp>
      <p:sp>
        <p:nvSpPr>
          <p:cNvPr id="14340" name="Rectangle 3"/>
          <p:cNvSpPr>
            <a:spLocks noGrp="1" noChangeArrowheads="1"/>
          </p:cNvSpPr>
          <p:nvPr>
            <p:ph idx="1"/>
          </p:nvPr>
        </p:nvSpPr>
        <p:spPr/>
        <p:txBody>
          <a:bodyPr/>
          <a:lstStyle/>
          <a:p>
            <a:pPr marL="433388" indent="-342900">
              <a:buFont typeface="Wingdings" panose="05000000000000000000" pitchFamily="2" charset="2"/>
              <a:buChar char="§"/>
            </a:pPr>
            <a:r>
              <a:rPr lang="en-US" dirty="0" smtClean="0"/>
              <a:t>Teacher should make contact with parents/guardians to inform them of formal counseling referral</a:t>
            </a:r>
          </a:p>
          <a:p>
            <a:pPr marL="433388" indent="-342900">
              <a:buFont typeface="Wingdings" panose="05000000000000000000" pitchFamily="2" charset="2"/>
              <a:buChar char="§"/>
            </a:pPr>
            <a:r>
              <a:rPr lang="en-US" dirty="0" smtClean="0"/>
              <a:t>Teacher communicates to school counselor the outcome of the parent/guardian contact</a:t>
            </a:r>
            <a:endParaRPr lang="en-US" dirty="0"/>
          </a:p>
        </p:txBody>
      </p:sp>
    </p:spTree>
    <p:extLst>
      <p:ext uri="{BB962C8B-B14F-4D97-AF65-F5344CB8AC3E}">
        <p14:creationId xmlns:p14="http://schemas.microsoft.com/office/powerpoint/2010/main" val="761243575"/>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en-US" dirty="0" smtClean="0"/>
              <a:t>Referral Forms</a:t>
            </a:r>
            <a:endParaRPr lang="en-US" dirty="0"/>
          </a:p>
        </p:txBody>
      </p:sp>
      <p:sp>
        <p:nvSpPr>
          <p:cNvPr id="12292" name="Rectangle 3"/>
          <p:cNvSpPr>
            <a:spLocks noGrp="1" noChangeArrowheads="1"/>
          </p:cNvSpPr>
          <p:nvPr>
            <p:ph idx="1"/>
          </p:nvPr>
        </p:nvSpPr>
        <p:spPr>
          <a:xfrm>
            <a:off x="822959" y="1845734"/>
            <a:ext cx="7543801" cy="3716866"/>
          </a:xfrm>
        </p:spPr>
        <p:txBody>
          <a:bodyPr>
            <a:normAutofit/>
          </a:bodyPr>
          <a:lstStyle/>
          <a:p>
            <a:pPr marL="223838" indent="-223838">
              <a:buFont typeface="Wingdings" panose="05000000000000000000" pitchFamily="2" charset="2"/>
              <a:buChar char="§"/>
            </a:pPr>
            <a:r>
              <a:rPr lang="en-US" dirty="0" smtClean="0"/>
              <a:t>Area(s) of Concern</a:t>
            </a:r>
          </a:p>
          <a:p>
            <a:pPr marL="223838" indent="-223838">
              <a:buFont typeface="Wingdings" panose="05000000000000000000" pitchFamily="2" charset="2"/>
              <a:buChar char="§"/>
            </a:pPr>
            <a:r>
              <a:rPr lang="en-US" dirty="0" smtClean="0"/>
              <a:t>Specific behaviors describing concern(s)</a:t>
            </a:r>
          </a:p>
          <a:p>
            <a:pPr marL="223838" indent="-223838">
              <a:buFont typeface="Wingdings" panose="05000000000000000000" pitchFamily="2" charset="2"/>
              <a:buChar char="§"/>
            </a:pPr>
            <a:r>
              <a:rPr lang="en-US" dirty="0" smtClean="0"/>
              <a:t>Frequency	  </a:t>
            </a:r>
          </a:p>
          <a:p>
            <a:pPr marL="223838" indent="-223838">
              <a:buFont typeface="Wingdings" panose="05000000000000000000" pitchFamily="2" charset="2"/>
              <a:buChar char="§"/>
            </a:pPr>
            <a:r>
              <a:rPr lang="en-US" dirty="0" smtClean="0"/>
              <a:t>Duration	 </a:t>
            </a:r>
          </a:p>
          <a:p>
            <a:pPr marL="223838" indent="-223838">
              <a:buFont typeface="Wingdings" panose="05000000000000000000" pitchFamily="2" charset="2"/>
              <a:buChar char="§"/>
            </a:pPr>
            <a:r>
              <a:rPr lang="en-US" dirty="0" smtClean="0"/>
              <a:t>Intensity</a:t>
            </a:r>
          </a:p>
          <a:p>
            <a:pPr marL="223838" indent="-223838">
              <a:buFont typeface="Wingdings" panose="05000000000000000000" pitchFamily="2" charset="2"/>
              <a:buChar char="§"/>
            </a:pPr>
            <a:r>
              <a:rPr lang="en-US" dirty="0" smtClean="0"/>
              <a:t>Pre-Referral Intervention Strategies  </a:t>
            </a:r>
          </a:p>
          <a:p>
            <a:pPr marL="223838" indent="-223838">
              <a:buFont typeface="Wingdings" panose="05000000000000000000" pitchFamily="2" charset="2"/>
              <a:buChar char="§"/>
            </a:pPr>
            <a:r>
              <a:rPr lang="en-US" dirty="0" smtClean="0"/>
              <a:t>Student’s Response to Intervention Strategies</a:t>
            </a:r>
          </a:p>
          <a:p>
            <a:pPr marL="223838" indent="-223838">
              <a:buFont typeface="Wingdings" panose="05000000000000000000" pitchFamily="2" charset="2"/>
              <a:buChar char="§"/>
            </a:pPr>
            <a:r>
              <a:rPr lang="en-US" dirty="0" smtClean="0"/>
              <a:t>Student’s Strengths/Interests</a:t>
            </a:r>
          </a:p>
          <a:p>
            <a:endParaRPr lang="en-US" dirty="0" smtClean="0"/>
          </a:p>
        </p:txBody>
      </p:sp>
      <p:sp>
        <p:nvSpPr>
          <p:cNvPr id="8" name="TextBox 7"/>
          <p:cNvSpPr txBox="1"/>
          <p:nvPr/>
        </p:nvSpPr>
        <p:spPr>
          <a:xfrm>
            <a:off x="457200" y="5562600"/>
            <a:ext cx="8305800" cy="369332"/>
          </a:xfrm>
          <a:prstGeom prst="rect">
            <a:avLst/>
          </a:prstGeom>
          <a:noFill/>
        </p:spPr>
        <p:txBody>
          <a:bodyPr wrap="square" rtlCol="0">
            <a:spAutoFit/>
          </a:bodyPr>
          <a:lstStyle/>
          <a:p>
            <a:pPr algn="ctr"/>
            <a:r>
              <a:rPr lang="en-US" dirty="0" smtClean="0"/>
              <a:t>Descriptions should be based on observable</a:t>
            </a:r>
            <a:r>
              <a:rPr lang="en-US" dirty="0"/>
              <a:t>, specific </a:t>
            </a:r>
            <a:r>
              <a:rPr lang="en-US" dirty="0" smtClean="0"/>
              <a:t>behaviors</a:t>
            </a:r>
            <a:endParaRPr lang="en-US" dirty="0"/>
          </a:p>
        </p:txBody>
      </p:sp>
    </p:spTree>
    <p:extLst>
      <p:ext uri="{BB962C8B-B14F-4D97-AF65-F5344CB8AC3E}">
        <p14:creationId xmlns:p14="http://schemas.microsoft.com/office/powerpoint/2010/main" val="4189069342"/>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6"/>
          <p:cNvSpPr>
            <a:spLocks noGrp="1" noChangeArrowheads="1"/>
          </p:cNvSpPr>
          <p:nvPr>
            <p:ph type="title"/>
          </p:nvPr>
        </p:nvSpPr>
        <p:spPr/>
        <p:txBody>
          <a:bodyPr/>
          <a:lstStyle/>
          <a:p>
            <a:r>
              <a:rPr lang="en-US" dirty="0" smtClean="0"/>
              <a:t>After a Referral</a:t>
            </a:r>
            <a:endParaRPr lang="en-US" dirty="0"/>
          </a:p>
        </p:txBody>
      </p:sp>
      <p:sp>
        <p:nvSpPr>
          <p:cNvPr id="15366" name="Text Box 3"/>
          <p:cNvSpPr txBox="1">
            <a:spLocks noChangeArrowheads="1"/>
          </p:cNvSpPr>
          <p:nvPr/>
        </p:nvSpPr>
        <p:spPr bwMode="auto">
          <a:xfrm>
            <a:off x="914400" y="152401"/>
            <a:ext cx="7751134"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endParaRPr lang="en-US" sz="3600" b="1" dirty="0">
              <a:solidFill>
                <a:schemeClr val="tx2"/>
              </a:solidFill>
              <a:latin typeface="Arial" pitchFamily="34" charset="0"/>
            </a:endParaRPr>
          </a:p>
        </p:txBody>
      </p:sp>
      <p:sp>
        <p:nvSpPr>
          <p:cNvPr id="15367" name="Text Box 4"/>
          <p:cNvSpPr txBox="1">
            <a:spLocks noChangeArrowheads="1"/>
          </p:cNvSpPr>
          <p:nvPr/>
        </p:nvSpPr>
        <p:spPr bwMode="auto">
          <a:xfrm>
            <a:off x="609600" y="5410200"/>
            <a:ext cx="821817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eaLnBrk="1" hangingPunct="1">
              <a:spcBef>
                <a:spcPct val="50000"/>
              </a:spcBef>
            </a:pPr>
            <a:r>
              <a:rPr lang="en-US" sz="1600" i="1" dirty="0">
                <a:latin typeface="Arial" pitchFamily="34" charset="0"/>
              </a:rPr>
              <a:t>Counselor </a:t>
            </a:r>
            <a:r>
              <a:rPr lang="en-US" sz="1600" i="1" dirty="0" smtClean="0">
                <a:latin typeface="Arial" pitchFamily="34" charset="0"/>
              </a:rPr>
              <a:t>should follow-up </a:t>
            </a:r>
            <a:r>
              <a:rPr lang="en-US" sz="1600" i="1" dirty="0">
                <a:latin typeface="Arial" pitchFamily="34" charset="0"/>
              </a:rPr>
              <a:t>with the referring person while maintaining student/family privacy &amp; confidentiality</a:t>
            </a:r>
          </a:p>
        </p:txBody>
      </p:sp>
      <p:sp>
        <p:nvSpPr>
          <p:cNvPr id="15368" name="Text Box 5"/>
          <p:cNvSpPr txBox="1">
            <a:spLocks noChangeArrowheads="1"/>
          </p:cNvSpPr>
          <p:nvPr/>
        </p:nvSpPr>
        <p:spPr bwMode="auto">
          <a:xfrm>
            <a:off x="408467" y="1960542"/>
            <a:ext cx="876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dirty="0" smtClean="0">
                <a:latin typeface="Arial" pitchFamily="34" charset="0"/>
              </a:rPr>
              <a:t>The school counselor</a:t>
            </a:r>
            <a:r>
              <a:rPr lang="en-US" dirty="0">
                <a:latin typeface="Arial" pitchFamily="34" charset="0"/>
              </a:rPr>
              <a:t>, in collaboration with teachers and/or parents/guardians, develops </a:t>
            </a:r>
            <a:r>
              <a:rPr lang="en-US" dirty="0" smtClean="0">
                <a:latin typeface="Arial" pitchFamily="34" charset="0"/>
              </a:rPr>
              <a:t>an action </a:t>
            </a:r>
            <a:r>
              <a:rPr lang="en-US" dirty="0">
                <a:latin typeface="Arial" pitchFamily="34" charset="0"/>
              </a:rPr>
              <a:t>plan that may include:</a:t>
            </a:r>
          </a:p>
        </p:txBody>
      </p:sp>
      <p:graphicFrame>
        <p:nvGraphicFramePr>
          <p:cNvPr id="6" name="Diagram 5"/>
          <p:cNvGraphicFramePr/>
          <p:nvPr>
            <p:extLst>
              <p:ext uri="{D42A27DB-BD31-4B8C-83A1-F6EECF244321}">
                <p14:modId xmlns:p14="http://schemas.microsoft.com/office/powerpoint/2010/main" val="4088975880"/>
              </p:ext>
            </p:extLst>
          </p:nvPr>
        </p:nvGraphicFramePr>
        <p:xfrm>
          <a:off x="942975" y="2821217"/>
          <a:ext cx="7303770" cy="2669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229104"/>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33550" y="152400"/>
            <a:ext cx="5951537"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8694483"/>
      </p:ext>
    </p:extLst>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Confidentiality</a:t>
            </a:r>
            <a:endParaRPr lang="en-US" dirty="0"/>
          </a:p>
        </p:txBody>
      </p:sp>
      <p:sp>
        <p:nvSpPr>
          <p:cNvPr id="16388" name="Rectangle 3"/>
          <p:cNvSpPr>
            <a:spLocks noGrp="1" noChangeArrowheads="1"/>
          </p:cNvSpPr>
          <p:nvPr>
            <p:ph idx="1"/>
          </p:nvPr>
        </p:nvSpPr>
        <p:spPr>
          <a:xfrm>
            <a:off x="822960" y="3124200"/>
            <a:ext cx="7330441" cy="2743200"/>
          </a:xfrm>
        </p:spPr>
        <p:txBody>
          <a:bodyPr>
            <a:normAutofit/>
          </a:bodyPr>
          <a:lstStyle/>
          <a:p>
            <a:pPr algn="ctr"/>
            <a:r>
              <a:rPr lang="en-US" sz="2400" dirty="0" smtClean="0"/>
              <a:t>Information is to be kept confidential unless:</a:t>
            </a:r>
          </a:p>
          <a:p>
            <a:pPr lvl="2" algn="ctr"/>
            <a:r>
              <a:rPr lang="en-US" sz="1600" dirty="0" smtClean="0"/>
              <a:t>Disclosure is necessary to prevent clear and imminent danger OR</a:t>
            </a:r>
          </a:p>
          <a:p>
            <a:pPr lvl="2" algn="ctr"/>
            <a:r>
              <a:rPr lang="en-US" sz="1600" dirty="0" smtClean="0"/>
              <a:t>Legal requirements demand information to be revealed (Example: subpoena)</a:t>
            </a:r>
          </a:p>
        </p:txBody>
      </p:sp>
      <p:sp>
        <p:nvSpPr>
          <p:cNvPr id="2" name="Rectangle 1"/>
          <p:cNvSpPr/>
          <p:nvPr/>
        </p:nvSpPr>
        <p:spPr>
          <a:xfrm>
            <a:off x="7776" y="1892440"/>
            <a:ext cx="9220200" cy="867930"/>
          </a:xfrm>
          <a:prstGeom prst="rect">
            <a:avLst/>
          </a:prstGeom>
        </p:spPr>
        <p:txBody>
          <a:bodyPr wrap="square">
            <a:spAutoFit/>
          </a:bodyPr>
          <a:lstStyle/>
          <a:p>
            <a:pPr algn="ctr">
              <a:lnSpc>
                <a:spcPct val="90000"/>
              </a:lnSpc>
            </a:pPr>
            <a:r>
              <a:rPr lang="en-US" sz="2800" dirty="0"/>
              <a:t>SCHOOL COUNSELORS ARE BOUND BY THE </a:t>
            </a:r>
          </a:p>
          <a:p>
            <a:pPr algn="ctr">
              <a:lnSpc>
                <a:spcPct val="90000"/>
              </a:lnSpc>
            </a:pPr>
            <a:r>
              <a:rPr lang="en-US" sz="2800" dirty="0">
                <a:solidFill>
                  <a:schemeClr val="accent2"/>
                </a:solidFill>
              </a:rPr>
              <a:t>ASCA ETHICAL </a:t>
            </a:r>
            <a:r>
              <a:rPr lang="en-US" sz="2800" dirty="0" smtClean="0">
                <a:solidFill>
                  <a:schemeClr val="accent2"/>
                </a:solidFill>
              </a:rPr>
              <a:t>STANDARDS</a:t>
            </a:r>
            <a:endParaRPr lang="en-US" sz="2800" b="1" dirty="0"/>
          </a:p>
        </p:txBody>
      </p:sp>
      <p:sp>
        <p:nvSpPr>
          <p:cNvPr id="5" name="TextBox 4"/>
          <p:cNvSpPr txBox="1"/>
          <p:nvPr/>
        </p:nvSpPr>
        <p:spPr>
          <a:xfrm>
            <a:off x="533400" y="5105400"/>
            <a:ext cx="8001000" cy="369332"/>
          </a:xfrm>
          <a:prstGeom prst="rect">
            <a:avLst/>
          </a:prstGeom>
          <a:noFill/>
        </p:spPr>
        <p:txBody>
          <a:bodyPr wrap="square" rtlCol="0">
            <a:spAutoFit/>
          </a:bodyPr>
          <a:lstStyle/>
          <a:p>
            <a:pPr algn="ctr"/>
            <a:r>
              <a:rPr lang="en-US" dirty="0" smtClean="0"/>
              <a:t>The Counseling Referral Form is an educational record and subject to FERPA</a:t>
            </a:r>
            <a:endParaRPr lang="en-US" dirty="0"/>
          </a:p>
        </p:txBody>
      </p:sp>
    </p:spTree>
    <p:extLst>
      <p:ext uri="{BB962C8B-B14F-4D97-AF65-F5344CB8AC3E}">
        <p14:creationId xmlns:p14="http://schemas.microsoft.com/office/powerpoint/2010/main" val="632085702"/>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Consultation &amp; Collaboration</a:t>
            </a:r>
            <a:endParaRPr lang="en-US" dirty="0"/>
          </a:p>
        </p:txBody>
      </p:sp>
      <p:sp>
        <p:nvSpPr>
          <p:cNvPr id="3" name="Content Placeholder 2"/>
          <p:cNvSpPr>
            <a:spLocks noGrp="1"/>
          </p:cNvSpPr>
          <p:nvPr>
            <p:ph idx="1"/>
          </p:nvPr>
        </p:nvSpPr>
        <p:spPr/>
        <p:txBody>
          <a:bodyPr/>
          <a:lstStyle/>
          <a:p>
            <a:r>
              <a:rPr lang="en-US" dirty="0" smtClean="0"/>
              <a:t> </a:t>
            </a:r>
          </a:p>
        </p:txBody>
      </p:sp>
      <p:graphicFrame>
        <p:nvGraphicFramePr>
          <p:cNvPr id="6" name="Diagram 5"/>
          <p:cNvGraphicFramePr/>
          <p:nvPr>
            <p:extLst>
              <p:ext uri="{D42A27DB-BD31-4B8C-83A1-F6EECF244321}">
                <p14:modId xmlns:p14="http://schemas.microsoft.com/office/powerpoint/2010/main" val="2986497833"/>
              </p:ext>
            </p:extLst>
          </p:nvPr>
        </p:nvGraphicFramePr>
        <p:xfrm>
          <a:off x="1143000" y="1905000"/>
          <a:ext cx="6598921"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609600" y="5681074"/>
            <a:ext cx="8077200" cy="400110"/>
          </a:xfrm>
          <a:prstGeom prst="rect">
            <a:avLst/>
          </a:prstGeom>
          <a:noFill/>
        </p:spPr>
        <p:txBody>
          <a:bodyPr wrap="square" rtlCol="0">
            <a:spAutoFit/>
          </a:bodyPr>
          <a:lstStyle/>
          <a:p>
            <a:pPr algn="ctr"/>
            <a:r>
              <a:rPr lang="en-US" sz="2000" dirty="0" smtClean="0"/>
              <a:t>To Empower Those Involved to Assist Students </a:t>
            </a:r>
            <a:endParaRPr lang="en-US" sz="2000" dirty="0"/>
          </a:p>
        </p:txBody>
      </p:sp>
    </p:spTree>
    <p:extLst>
      <p:ext uri="{BB962C8B-B14F-4D97-AF65-F5344CB8AC3E}">
        <p14:creationId xmlns:p14="http://schemas.microsoft.com/office/powerpoint/2010/main" val="1722781573"/>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Intervention</a:t>
            </a:r>
            <a:endParaRPr lang="en-US" dirty="0"/>
          </a:p>
        </p:txBody>
      </p:sp>
      <p:sp>
        <p:nvSpPr>
          <p:cNvPr id="3" name="Content Placeholder 2"/>
          <p:cNvSpPr>
            <a:spLocks noGrp="1"/>
          </p:cNvSpPr>
          <p:nvPr>
            <p:ph idx="1"/>
          </p:nvPr>
        </p:nvSpPr>
        <p:spPr/>
        <p:txBody>
          <a:bodyPr>
            <a:normAutofit/>
          </a:bodyPr>
          <a:lstStyle/>
          <a:p>
            <a:pPr marL="223838" indent="-223838">
              <a:buFont typeface="Wingdings" panose="05000000000000000000" pitchFamily="2" charset="2"/>
              <a:buChar char="§"/>
            </a:pPr>
            <a:r>
              <a:rPr lang="en-US" sz="2400" dirty="0" smtClean="0"/>
              <a:t>No formal referral is needed.</a:t>
            </a:r>
          </a:p>
          <a:p>
            <a:pPr marL="223838" indent="-223838">
              <a:buFont typeface="Wingdings" panose="05000000000000000000" pitchFamily="2" charset="2"/>
              <a:buChar char="§"/>
            </a:pPr>
            <a:r>
              <a:rPr lang="en-US" sz="2400" dirty="0" smtClean="0"/>
              <a:t>Student safety is essential</a:t>
            </a:r>
          </a:p>
          <a:p>
            <a:pPr marL="223838" indent="-223838">
              <a:buFont typeface="Wingdings" panose="05000000000000000000" pitchFamily="2" charset="2"/>
              <a:buChar char="§"/>
            </a:pPr>
            <a:r>
              <a:rPr lang="en-US" sz="2400" dirty="0" smtClean="0"/>
              <a:t>Parents, faculty or staff are directed and guided to immediate responsive services.</a:t>
            </a:r>
          </a:p>
          <a:p>
            <a:pPr marL="223838" indent="-223838">
              <a:buFont typeface="Wingdings" panose="05000000000000000000" pitchFamily="2" charset="2"/>
              <a:buChar char="§"/>
            </a:pPr>
            <a:r>
              <a:rPr lang="en-US" sz="2400" dirty="0" smtClean="0"/>
              <a:t>Outside referral may be warranted.</a:t>
            </a:r>
          </a:p>
        </p:txBody>
      </p:sp>
    </p:spTree>
  </p:cSld>
  <p:clrMapOvr>
    <a:masterClrMapping/>
  </p:clrMapOvr>
  <p:transition advTm="38350">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Intervention</a:t>
            </a:r>
            <a:endParaRPr lang="en-US" dirty="0"/>
          </a:p>
        </p:txBody>
      </p:sp>
      <p:graphicFrame>
        <p:nvGraphicFramePr>
          <p:cNvPr id="6" name="Diagram 5"/>
          <p:cNvGraphicFramePr/>
          <p:nvPr>
            <p:extLst>
              <p:ext uri="{D42A27DB-BD31-4B8C-83A1-F6EECF244321}">
                <p14:modId xmlns:p14="http://schemas.microsoft.com/office/powerpoint/2010/main" val="2285411249"/>
              </p:ext>
            </p:extLst>
          </p:nvPr>
        </p:nvGraphicFramePr>
        <p:xfrm>
          <a:off x="1546860" y="1759132"/>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71035772"/>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Responsive Services Materials</a:t>
            </a:r>
            <a:endParaRPr lang="en-US" dirty="0"/>
          </a:p>
        </p:txBody>
      </p:sp>
      <p:sp>
        <p:nvSpPr>
          <p:cNvPr id="3" name="Content Placeholder 2"/>
          <p:cNvSpPr>
            <a:spLocks noGrp="1"/>
          </p:cNvSpPr>
          <p:nvPr>
            <p:ph idx="1"/>
          </p:nvPr>
        </p:nvSpPr>
        <p:spPr/>
        <p:txBody>
          <a:bodyPr>
            <a:normAutofit/>
          </a:bodyPr>
          <a:lstStyle/>
          <a:p>
            <a:r>
              <a:rPr lang="en-US" sz="3200" dirty="0" smtClean="0"/>
              <a:t>These materials provide sample session and unit plans for implementation of small group counseling at all grade levels. These materials may  be found on the DESE website under Responsive Services.</a:t>
            </a:r>
          </a:p>
          <a:p>
            <a:pPr marL="0" indent="0">
              <a:buNone/>
            </a:pPr>
            <a:endParaRPr lang="en-US" dirty="0" smtClean="0"/>
          </a:p>
          <a:p>
            <a:endParaRPr lang="en-US" dirty="0" smtClean="0"/>
          </a:p>
        </p:txBody>
      </p:sp>
    </p:spTree>
    <p:extLst>
      <p:ext uri="{BB962C8B-B14F-4D97-AF65-F5344CB8AC3E}">
        <p14:creationId xmlns:p14="http://schemas.microsoft.com/office/powerpoint/2010/main" val="3100216038"/>
      </p:ext>
    </p:extLst>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School-Wide Crisis Plan for School Counselors</a:t>
            </a:r>
            <a:endParaRPr lang="en-US" dirty="0"/>
          </a:p>
        </p:txBody>
      </p:sp>
      <p:sp>
        <p:nvSpPr>
          <p:cNvPr id="3" name="Content Placeholder 2"/>
          <p:cNvSpPr>
            <a:spLocks noGrp="1"/>
          </p:cNvSpPr>
          <p:nvPr>
            <p:ph idx="1"/>
          </p:nvPr>
        </p:nvSpPr>
        <p:spPr/>
        <p:txBody>
          <a:bodyPr/>
          <a:lstStyle/>
          <a:p>
            <a:r>
              <a:rPr lang="en-US" sz="2800" dirty="0" smtClean="0"/>
              <a:t>This provides a survival guide for school counselors in the process of planning for school-wide crises, critical incidents, and emergency management plans.  You may find more Crisis Materials on the DESE website under Responsive Services.</a:t>
            </a:r>
          </a:p>
          <a:p>
            <a:endParaRPr lang="en-US" dirty="0" smtClean="0"/>
          </a:p>
          <a:p>
            <a:endParaRPr lang="en-US" dirty="0" smtClean="0"/>
          </a:p>
        </p:txBody>
      </p:sp>
    </p:spTree>
    <p:extLst>
      <p:ext uri="{BB962C8B-B14F-4D97-AF65-F5344CB8AC3E}">
        <p14:creationId xmlns:p14="http://schemas.microsoft.com/office/powerpoint/2010/main" val="2752052510"/>
      </p:ext>
    </p:extLst>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Missouri Comprehensive School </a:t>
            </a:r>
            <a:br>
              <a:rPr lang="en-US" dirty="0" smtClean="0"/>
            </a:br>
            <a:r>
              <a:rPr lang="en-US" dirty="0" smtClean="0"/>
              <a:t>Counseling Program Components</a:t>
            </a:r>
            <a:endParaRPr lang="en-US" dirty="0"/>
          </a:p>
        </p:txBody>
      </p:sp>
      <p:graphicFrame>
        <p:nvGraphicFramePr>
          <p:cNvPr id="3" name="Diagram 2"/>
          <p:cNvGraphicFramePr/>
          <p:nvPr>
            <p:extLst>
              <p:ext uri="{D42A27DB-BD31-4B8C-83A1-F6EECF244321}">
                <p14:modId xmlns:p14="http://schemas.microsoft.com/office/powerpoint/2010/main" val="2982620880"/>
              </p:ext>
            </p:extLst>
          </p:nvPr>
        </p:nvGraphicFramePr>
        <p:xfrm>
          <a:off x="1600200" y="190500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68303821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547688"/>
            <a:ext cx="7696200" cy="1295400"/>
          </a:xfrm>
        </p:spPr>
        <p:txBody>
          <a:bodyPr>
            <a:normAutofit/>
          </a:bodyPr>
          <a:lstStyle/>
          <a:p>
            <a:pPr algn="ctr"/>
            <a:r>
              <a:rPr lang="en-US" sz="2800" i="1" dirty="0">
                <a:latin typeface="+mn-lt"/>
              </a:rPr>
              <a:t>This </a:t>
            </a:r>
            <a:r>
              <a:rPr lang="en-US" sz="2800" i="1" dirty="0" smtClean="0">
                <a:latin typeface="+mn-lt"/>
              </a:rPr>
              <a:t>presentation </a:t>
            </a:r>
            <a:r>
              <a:rPr lang="en-US" sz="2800" i="1" dirty="0">
                <a:latin typeface="+mn-lt"/>
              </a:rPr>
              <a:t>was brought to you </a:t>
            </a:r>
            <a:r>
              <a:rPr lang="en-US" sz="2800" i="1" dirty="0" smtClean="0">
                <a:latin typeface="+mn-lt"/>
              </a:rPr>
              <a:t>by:</a:t>
            </a:r>
            <a:r>
              <a:rPr lang="en-US" sz="2800" i="1" dirty="0">
                <a:latin typeface="+mn-lt"/>
              </a:rPr>
              <a:t/>
            </a:r>
            <a:br>
              <a:rPr lang="en-US" sz="2800" i="1" dirty="0">
                <a:latin typeface="+mn-lt"/>
              </a:rPr>
            </a:br>
            <a:r>
              <a:rPr lang="en-US" sz="3600" dirty="0"/>
              <a:t> </a:t>
            </a:r>
          </a:p>
        </p:txBody>
      </p:sp>
      <p:sp>
        <p:nvSpPr>
          <p:cNvPr id="5" name="Subtitle 4"/>
          <p:cNvSpPr>
            <a:spLocks noGrp="1"/>
          </p:cNvSpPr>
          <p:nvPr>
            <p:ph type="body" idx="4294967295"/>
          </p:nvPr>
        </p:nvSpPr>
        <p:spPr>
          <a:xfrm>
            <a:off x="609600" y="3276600"/>
            <a:ext cx="8534400" cy="1143000"/>
          </a:xfrm>
        </p:spPr>
        <p:txBody>
          <a:bodyPr>
            <a:normAutofit/>
          </a:bodyPr>
          <a:lstStyle/>
          <a:p>
            <a:pPr algn="ctr"/>
            <a:r>
              <a:rPr lang="en-US" sz="2800" b="1" i="1" dirty="0">
                <a:solidFill>
                  <a:srgbClr val="3F9135"/>
                </a:solidFill>
              </a:rPr>
              <a:t>School Counseling Program Writing Team 2017</a:t>
            </a:r>
          </a:p>
        </p:txBody>
      </p:sp>
      <p:pic>
        <p:nvPicPr>
          <p:cNvPr id="8" name="Picture 7"/>
          <p:cNvPicPr>
            <a:picLocks noChangeAspect="1"/>
          </p:cNvPicPr>
          <p:nvPr/>
        </p:nvPicPr>
        <p:blipFill>
          <a:blip r:embed="rId2" cstate="print"/>
          <a:stretch>
            <a:fillRect/>
          </a:stretch>
        </p:blipFill>
        <p:spPr>
          <a:xfrm>
            <a:off x="2224088" y="1371600"/>
            <a:ext cx="5000625" cy="1800225"/>
          </a:xfrm>
          <a:prstGeom prst="rect">
            <a:avLst/>
          </a:prstGeom>
        </p:spPr>
      </p:pic>
    </p:spTree>
    <p:extLst>
      <p:ext uri="{BB962C8B-B14F-4D97-AF65-F5344CB8AC3E}">
        <p14:creationId xmlns:p14="http://schemas.microsoft.com/office/powerpoint/2010/main" val="496538361"/>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Missouri Comprehensive School </a:t>
            </a:r>
            <a:br>
              <a:rPr lang="en-US" dirty="0" smtClean="0"/>
            </a:br>
            <a:r>
              <a:rPr lang="en-US" dirty="0" smtClean="0"/>
              <a:t>Counseling Program Components</a:t>
            </a:r>
            <a:endParaRPr lang="en-US" dirty="0"/>
          </a:p>
        </p:txBody>
      </p:sp>
      <p:graphicFrame>
        <p:nvGraphicFramePr>
          <p:cNvPr id="3" name="Diagram 2"/>
          <p:cNvGraphicFramePr/>
          <p:nvPr>
            <p:extLst>
              <p:ext uri="{D42A27DB-BD31-4B8C-83A1-F6EECF244321}">
                <p14:modId xmlns:p14="http://schemas.microsoft.com/office/powerpoint/2010/main" val="3339028157"/>
              </p:ext>
            </p:extLst>
          </p:nvPr>
        </p:nvGraphicFramePr>
        <p:xfrm>
          <a:off x="1600200" y="190500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53712497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807812484"/>
              </p:ext>
            </p:extLst>
          </p:nvPr>
        </p:nvGraphicFramePr>
        <p:xfrm>
          <a:off x="762000" y="381000"/>
          <a:ext cx="7620000" cy="5689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4252143616"/>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Responsive Services Definition</a:t>
            </a:r>
            <a:endParaRPr lang="en-US" dirty="0"/>
          </a:p>
        </p:txBody>
      </p:sp>
      <p:sp>
        <p:nvSpPr>
          <p:cNvPr id="3" name="Content Placeholder 2"/>
          <p:cNvSpPr>
            <a:spLocks noGrp="1"/>
          </p:cNvSpPr>
          <p:nvPr>
            <p:ph idx="1"/>
          </p:nvPr>
        </p:nvSpPr>
        <p:spPr>
          <a:xfrm>
            <a:off x="822960" y="1765070"/>
            <a:ext cx="7543801" cy="2743200"/>
          </a:xfrm>
        </p:spPr>
        <p:txBody>
          <a:bodyPr>
            <a:normAutofit fontScale="92500" lnSpcReduction="10000"/>
          </a:bodyPr>
          <a:lstStyle/>
          <a:p>
            <a:endParaRPr lang="en-US" dirty="0" smtClean="0"/>
          </a:p>
          <a:p>
            <a:pPr algn="ctr"/>
            <a:endParaRPr lang="en-US" sz="2800" dirty="0" smtClean="0"/>
          </a:p>
          <a:p>
            <a:pPr algn="ctr"/>
            <a:r>
              <a:rPr lang="en-US" sz="2800" dirty="0" smtClean="0"/>
              <a:t>Services which are available to meet the special or unexpected needs of students and parents/guardians.  These services support students in overcoming barriers to social/emotional, academic and career development.</a:t>
            </a:r>
            <a:endParaRPr lang="en-US" sz="2800" dirty="0"/>
          </a:p>
        </p:txBody>
      </p:sp>
    </p:spTree>
    <p:custDataLst>
      <p:tags r:id="rId1"/>
    </p:custDataLst>
    <p:extLst>
      <p:ext uri="{BB962C8B-B14F-4D97-AF65-F5344CB8AC3E}">
        <p14:creationId xmlns:p14="http://schemas.microsoft.com/office/powerpoint/2010/main" val="143514594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25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Purpose</a:t>
            </a:r>
            <a:endParaRPr lang="en-US" dirty="0"/>
          </a:p>
        </p:txBody>
      </p:sp>
      <p:sp>
        <p:nvSpPr>
          <p:cNvPr id="15363" name="Rectangle 3"/>
          <p:cNvSpPr>
            <a:spLocks noGrp="1" noChangeArrowheads="1"/>
          </p:cNvSpPr>
          <p:nvPr>
            <p:ph idx="1"/>
          </p:nvPr>
        </p:nvSpPr>
        <p:spPr>
          <a:xfrm>
            <a:off x="822959" y="1845734"/>
            <a:ext cx="7543801" cy="973666"/>
          </a:xfrm>
        </p:spPr>
        <p:txBody>
          <a:bodyPr>
            <a:normAutofit/>
          </a:bodyPr>
          <a:lstStyle/>
          <a:p>
            <a:r>
              <a:rPr lang="en-US" sz="2800" dirty="0" smtClean="0"/>
              <a:t>Students are supported in overcoming barriers to their:</a:t>
            </a:r>
          </a:p>
        </p:txBody>
      </p:sp>
      <p:graphicFrame>
        <p:nvGraphicFramePr>
          <p:cNvPr id="4" name="Diagram 3"/>
          <p:cNvGraphicFramePr/>
          <p:nvPr>
            <p:extLst>
              <p:ext uri="{D42A27DB-BD31-4B8C-83A1-F6EECF244321}">
                <p14:modId xmlns:p14="http://schemas.microsoft.com/office/powerpoint/2010/main" val="907693430"/>
              </p:ext>
            </p:extLst>
          </p:nvPr>
        </p:nvGraphicFramePr>
        <p:xfrm>
          <a:off x="822959" y="2819400"/>
          <a:ext cx="7543801" cy="210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Tm="15640">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smtClean="0"/>
              <a:t>School Counselor’s  Role</a:t>
            </a:r>
            <a:endParaRPr lang="en-US" dirty="0"/>
          </a:p>
        </p:txBody>
      </p:sp>
      <p:graphicFrame>
        <p:nvGraphicFramePr>
          <p:cNvPr id="4" name="Diagram 3"/>
          <p:cNvGraphicFramePr/>
          <p:nvPr>
            <p:extLst>
              <p:ext uri="{D42A27DB-BD31-4B8C-83A1-F6EECF244321}">
                <p14:modId xmlns:p14="http://schemas.microsoft.com/office/powerpoint/2010/main" val="2783668083"/>
              </p:ext>
            </p:extLst>
          </p:nvPr>
        </p:nvGraphicFramePr>
        <p:xfrm>
          <a:off x="1546860" y="19812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Tm="15950">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Possible Topics</a:t>
            </a:r>
            <a:endParaRPr lang="en-US" dirty="0"/>
          </a:p>
        </p:txBody>
      </p:sp>
      <p:graphicFrame>
        <p:nvGraphicFramePr>
          <p:cNvPr id="4" name="Diagram 3"/>
          <p:cNvGraphicFramePr/>
          <p:nvPr>
            <p:extLst>
              <p:ext uri="{D42A27DB-BD31-4B8C-83A1-F6EECF244321}">
                <p14:modId xmlns:p14="http://schemas.microsoft.com/office/powerpoint/2010/main" val="1367575873"/>
              </p:ext>
            </p:extLst>
          </p:nvPr>
        </p:nvGraphicFramePr>
        <p:xfrm>
          <a:off x="1546860" y="20574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Tm="9100">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Grp="1" noChangeArrowheads="1"/>
          </p:cNvSpPr>
          <p:nvPr>
            <p:ph type="title"/>
          </p:nvPr>
        </p:nvSpPr>
        <p:spPr/>
        <p:txBody>
          <a:bodyPr>
            <a:normAutofit/>
          </a:bodyPr>
          <a:lstStyle/>
          <a:p>
            <a:r>
              <a:rPr lang="en-US" dirty="0" smtClean="0"/>
              <a:t>Prevention &amp; Intervention</a:t>
            </a:r>
            <a:endParaRPr lang="en-US" dirty="0"/>
          </a:p>
        </p:txBody>
      </p:sp>
      <p:sp>
        <p:nvSpPr>
          <p:cNvPr id="9" name="Content Placeholder 8"/>
          <p:cNvSpPr>
            <a:spLocks noGrp="1"/>
          </p:cNvSpPr>
          <p:nvPr>
            <p:ph sz="half" idx="2"/>
          </p:nvPr>
        </p:nvSpPr>
        <p:spPr>
          <a:xfrm>
            <a:off x="533400" y="5037614"/>
            <a:ext cx="7543800" cy="1482982"/>
          </a:xfrm>
        </p:spPr>
        <p:txBody>
          <a:bodyPr>
            <a:normAutofit/>
          </a:bodyPr>
          <a:lstStyle/>
          <a:p>
            <a:pPr algn="ctr"/>
            <a:r>
              <a:rPr lang="en-US" dirty="0" smtClean="0"/>
              <a:t>School Counseling Curriculum Prevention &amp; Responsive Services Interventions should include activities which address all three content areas: Social/Emotional Development, Academic Development, and Career Development</a:t>
            </a:r>
          </a:p>
          <a:p>
            <a:endParaRPr lang="en-US" dirty="0"/>
          </a:p>
        </p:txBody>
      </p:sp>
      <p:graphicFrame>
        <p:nvGraphicFramePr>
          <p:cNvPr id="12" name="Diagram 11"/>
          <p:cNvGraphicFramePr/>
          <p:nvPr>
            <p:extLst>
              <p:ext uri="{D42A27DB-BD31-4B8C-83A1-F6EECF244321}">
                <p14:modId xmlns:p14="http://schemas.microsoft.com/office/powerpoint/2010/main" val="2020314987"/>
              </p:ext>
            </p:extLst>
          </p:nvPr>
        </p:nvGraphicFramePr>
        <p:xfrm>
          <a:off x="1546860" y="13716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Tm="20800">
    <p:dissolve/>
  </p:transition>
</p:sld>
</file>

<file path=ppt/tags/tag1.xml><?xml version="1.0" encoding="utf-8"?>
<p:tagLst xmlns:a="http://schemas.openxmlformats.org/drawingml/2006/main" xmlns:r="http://schemas.openxmlformats.org/officeDocument/2006/relationships" xmlns:p="http://schemas.openxmlformats.org/presentationml/2006/main">
  <p:tag name="TIMING" val="|7.4|0.8|9.3|9.5"/>
</p:tagLst>
</file>

<file path=ppt/tags/tag2.xml><?xml version="1.0" encoding="utf-8"?>
<p:tagLst xmlns:a="http://schemas.openxmlformats.org/drawingml/2006/main" xmlns:r="http://schemas.openxmlformats.org/officeDocument/2006/relationships" xmlns:p="http://schemas.openxmlformats.org/presentationml/2006/main">
  <p:tag name="TIMING" val="|14"/>
</p:tagLst>
</file>

<file path=ppt/tags/tag3.xml><?xml version="1.0" encoding="utf-8"?>
<p:tagLst xmlns:a="http://schemas.openxmlformats.org/drawingml/2006/main" xmlns:r="http://schemas.openxmlformats.org/officeDocument/2006/relationships" xmlns:p="http://schemas.openxmlformats.org/presentationml/2006/main">
  <p:tag name="TIMING" val="|7.8"/>
</p:tagLst>
</file>

<file path=ppt/tags/tag4.xml><?xml version="1.0" encoding="utf-8"?>
<p:tagLst xmlns:a="http://schemas.openxmlformats.org/drawingml/2006/main" xmlns:r="http://schemas.openxmlformats.org/officeDocument/2006/relationships" xmlns:p="http://schemas.openxmlformats.org/presentationml/2006/main">
  <p:tag name="TIMING" val="|7.4|0.8|9.3|9.5"/>
</p:tagLst>
</file>

<file path=ppt/theme/theme1.xml><?xml version="1.0" encoding="utf-8"?>
<a:theme xmlns:a="http://schemas.openxmlformats.org/drawingml/2006/main" name="Retrospect">
  <a:themeElements>
    <a:clrScheme name="Custom 3">
      <a:dk1>
        <a:sysClr val="windowText" lastClr="000000"/>
      </a:dk1>
      <a:lt1>
        <a:sysClr val="window" lastClr="FFFFFF"/>
      </a:lt1>
      <a:dk2>
        <a:srgbClr val="454551"/>
      </a:dk2>
      <a:lt2>
        <a:srgbClr val="D8D9DC"/>
      </a:lt2>
      <a:accent1>
        <a:srgbClr val="FF0000"/>
      </a:accent1>
      <a:accent2>
        <a:srgbClr val="C00000"/>
      </a:accent2>
      <a:accent3>
        <a:srgbClr val="4EA6DC"/>
      </a:accent3>
      <a:accent4>
        <a:srgbClr val="4775E7"/>
      </a:accent4>
      <a:accent5>
        <a:srgbClr val="8971E1"/>
      </a:accent5>
      <a:accent6>
        <a:srgbClr val="D54773"/>
      </a:accent6>
      <a:hlink>
        <a:srgbClr val="6B9F25"/>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1944</TotalTime>
  <Words>1495</Words>
  <Application>Microsoft Office PowerPoint</Application>
  <PresentationFormat>On-screen Show (4:3)</PresentationFormat>
  <Paragraphs>226</Paragraphs>
  <Slides>27</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Century Gothic</vt:lpstr>
      <vt:lpstr>Wingdings</vt:lpstr>
      <vt:lpstr>Retrospect</vt:lpstr>
      <vt:lpstr>Missouri Comprehensive School Counseling Program</vt:lpstr>
      <vt:lpstr>PowerPoint Presentation</vt:lpstr>
      <vt:lpstr>Missouri Comprehensive School  Counseling Program Components</vt:lpstr>
      <vt:lpstr>PowerPoint Presentation</vt:lpstr>
      <vt:lpstr>Responsive Services Definition</vt:lpstr>
      <vt:lpstr>Purpose</vt:lpstr>
      <vt:lpstr>School Counselor’s  Role</vt:lpstr>
      <vt:lpstr>Possible Topics</vt:lpstr>
      <vt:lpstr>Prevention &amp; Intervention</vt:lpstr>
      <vt:lpstr>When a concern for a specific student arises…</vt:lpstr>
      <vt:lpstr>Potential Areas of Concern</vt:lpstr>
      <vt:lpstr>Graduated Intervention</vt:lpstr>
      <vt:lpstr>Pre-Referral Strategies</vt:lpstr>
      <vt:lpstr>Pre-Referral Strategy Evaluation  </vt:lpstr>
      <vt:lpstr>If more intensive intervention is required…</vt:lpstr>
      <vt:lpstr>Referrals to the School Counselor</vt:lpstr>
      <vt:lpstr>Prior to Referral</vt:lpstr>
      <vt:lpstr>Referral Forms</vt:lpstr>
      <vt:lpstr>After a Referral</vt:lpstr>
      <vt:lpstr>Confidentiality</vt:lpstr>
      <vt:lpstr>Consultation &amp; Collaboration</vt:lpstr>
      <vt:lpstr>Emergency Intervention</vt:lpstr>
      <vt:lpstr>Levels of Intervention</vt:lpstr>
      <vt:lpstr>Responsive Services Materials</vt:lpstr>
      <vt:lpstr>School-Wide Crisis Plan for School Counselors</vt:lpstr>
      <vt:lpstr>Missouri Comprehensive School  Counseling Program Components</vt:lpstr>
      <vt:lpstr>This presentation was brought to you by:  </vt:lpstr>
    </vt:vector>
  </TitlesOfParts>
  <Company>MBU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Missouri Comprehensive Guidance Program</dc:title>
  <dc:creator>Speckj</dc:creator>
  <cp:lastModifiedBy>Ernst, Amber</cp:lastModifiedBy>
  <cp:revision>247</cp:revision>
  <dcterms:created xsi:type="dcterms:W3CDTF">2009-06-10T21:00:49Z</dcterms:created>
  <dcterms:modified xsi:type="dcterms:W3CDTF">2018-01-29T14:32:31Z</dcterms:modified>
</cp:coreProperties>
</file>